
<file path=[Content_Types].xml><?xml version="1.0" encoding="utf-8"?>
<Types xmlns="http://schemas.openxmlformats.org/package/2006/content-types">
  <Default Extension="jpeg" ContentType="image/jpeg"/>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 id="260" r:id="rId4"/>
    <p:sldId id="258" r:id="rId5"/>
    <p:sldId id="259" r:id="rId6"/>
    <p:sldId id="261" r:id="rId7"/>
    <p:sldId id="262" r:id="rId8"/>
    <p:sldId id="263" r:id="rId9"/>
    <p:sldId id="281" r:id="rId10"/>
    <p:sldId id="264" r:id="rId11"/>
    <p:sldId id="265" r:id="rId12"/>
    <p:sldId id="266" r:id="rId13"/>
    <p:sldId id="282" r:id="rId14"/>
    <p:sldId id="267" r:id="rId15"/>
    <p:sldId id="268" r:id="rId16"/>
    <p:sldId id="269" r:id="rId17"/>
    <p:sldId id="270" r:id="rId18"/>
    <p:sldId id="283" r:id="rId19"/>
    <p:sldId id="276" r:id="rId20"/>
    <p:sldId id="271" r:id="rId21"/>
    <p:sldId id="272" r:id="rId22"/>
    <p:sldId id="273" r:id="rId23"/>
    <p:sldId id="274" r:id="rId24"/>
    <p:sldId id="275" r:id="rId25"/>
    <p:sldId id="277" r:id="rId26"/>
    <p:sldId id="278" r:id="rId27"/>
    <p:sldId id="284" r:id="rId28"/>
    <p:sldId id="279" r:id="rId29"/>
    <p:sldId id="280" r:id="rId30"/>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07061"/>
    <a:srgbClr val="BC4643"/>
    <a:srgbClr val="3F475B"/>
    <a:srgbClr val="776855"/>
    <a:srgbClr val="A797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0" d="100"/>
          <a:sy n="70" d="100"/>
        </p:scale>
        <p:origin x="70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media" Target="file:///C:\Users\Administrator\Desktop\&#32972;&#26223;&#38899;&#20048;\Linus'%20Blanket-Signal%20Song.mp3" TargetMode="External"/><Relationship Id="rId3" Type="http://schemas.openxmlformats.org/officeDocument/2006/relationships/audio" Target="file:///C:\Users\Administrator\Desktop\&#32972;&#26223;&#38899;&#20048;\Linus'%20Blanket-Signal%20Song.mp3" TargetMode="Externa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9" Type="http://schemas.microsoft.com/office/2007/relationships/hdphoto" Target="../media/hdphoto4.wdp"/><Relationship Id="rId8" Type="http://schemas.openxmlformats.org/officeDocument/2006/relationships/image" Target="../media/image9.png"/><Relationship Id="rId7" Type="http://schemas.microsoft.com/office/2007/relationships/hdphoto" Target="../media/hdphoto3.wdp"/><Relationship Id="rId6" Type="http://schemas.openxmlformats.org/officeDocument/2006/relationships/image" Target="../media/image8.png"/><Relationship Id="rId5" Type="http://schemas.microsoft.com/office/2007/relationships/hdphoto" Target="../media/hdphoto2.wdp"/><Relationship Id="rId4" Type="http://schemas.openxmlformats.org/officeDocument/2006/relationships/image" Target="../media/image7.png"/><Relationship Id="rId3" Type="http://schemas.microsoft.com/office/2007/relationships/hdphoto" Target="../media/hdphoto1.wdp"/><Relationship Id="rId2" Type="http://schemas.openxmlformats.org/officeDocument/2006/relationships/image" Target="../media/image6.png"/><Relationship Id="rId10" Type="http://schemas.openxmlformats.org/officeDocument/2006/relationships/slideLayout" Target="../slideLayouts/slideLayout2.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jpeg"/><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5.jpeg"/><Relationship Id="rId2" Type="http://schemas.openxmlformats.org/officeDocument/2006/relationships/image" Target="../media/image10.png"/><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43865" y="431165"/>
            <a:ext cx="11319510" cy="6036945"/>
          </a:xfrm>
          <a:prstGeom prst="rect">
            <a:avLst/>
          </a:prstGeom>
          <a:noFill/>
          <a:ln w="3175">
            <a:solidFill>
              <a:srgbClr val="A79785"/>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111"/>
          <p:cNvPicPr>
            <a:picLocks noChangeAspect="1"/>
          </p:cNvPicPr>
          <p:nvPr/>
        </p:nvPicPr>
        <p:blipFill>
          <a:blip r:embed="rId1"/>
          <a:stretch>
            <a:fillRect/>
          </a:stretch>
        </p:blipFill>
        <p:spPr>
          <a:xfrm rot="2580000" flipV="1">
            <a:off x="-483870" y="4684395"/>
            <a:ext cx="3510915" cy="2619375"/>
          </a:xfrm>
          <a:prstGeom prst="rect">
            <a:avLst/>
          </a:prstGeom>
        </p:spPr>
      </p:pic>
      <p:pic>
        <p:nvPicPr>
          <p:cNvPr id="5" name="图片 4" descr="简卡"/>
          <p:cNvPicPr>
            <a:picLocks noChangeAspect="1"/>
          </p:cNvPicPr>
          <p:nvPr/>
        </p:nvPicPr>
        <p:blipFill>
          <a:blip r:embed="rId2"/>
          <a:stretch>
            <a:fillRect/>
          </a:stretch>
        </p:blipFill>
        <p:spPr>
          <a:xfrm rot="600000" flipV="1">
            <a:off x="8462010" y="-417830"/>
            <a:ext cx="4216400" cy="2209800"/>
          </a:xfrm>
          <a:prstGeom prst="rect">
            <a:avLst/>
          </a:prstGeom>
        </p:spPr>
      </p:pic>
      <p:sp>
        <p:nvSpPr>
          <p:cNvPr id="8" name="文本框 7"/>
          <p:cNvSpPr txBox="1"/>
          <p:nvPr/>
        </p:nvSpPr>
        <p:spPr>
          <a:xfrm>
            <a:off x="2380615" y="3758565"/>
            <a:ext cx="7285990" cy="921385"/>
          </a:xfrm>
          <a:prstGeom prst="rect">
            <a:avLst/>
          </a:prstGeom>
          <a:noFill/>
        </p:spPr>
        <p:txBody>
          <a:bodyPr wrap="square" rtlCol="0">
            <a:spAutoFit/>
          </a:bodyPr>
          <a:lstStyle/>
          <a:p>
            <a:pPr algn="ctr"/>
            <a:r>
              <a:rPr lang="zh-CN" altLang="en-US" sz="5400" b="1" dirty="0">
                <a:solidFill>
                  <a:schemeClr val="tx1">
                    <a:lumMod val="75000"/>
                    <a:lumOff val="25000"/>
                  </a:schemeClr>
                </a:solidFill>
              </a:rPr>
              <a:t> </a:t>
            </a:r>
            <a:r>
              <a:rPr lang="en-US" altLang="zh-CN" sz="3600" b="1" noProof="0" dirty="0">
                <a:ln>
                  <a:noFill/>
                </a:ln>
                <a:solidFill>
                  <a:schemeClr val="tx1">
                    <a:lumMod val="75000"/>
                    <a:lumOff val="25000"/>
                  </a:schemeClr>
                </a:solidFill>
                <a:uLnTx/>
                <a:uFillTx/>
                <a:latin typeface="微软雅黑" panose="020B0503020204020204" charset="-122"/>
                <a:ea typeface="微软雅黑" panose="020B0503020204020204" charset="-122"/>
              </a:rPr>
              <a:t>BUSINESS TEMPLATE</a:t>
            </a:r>
            <a:endParaRPr lang="en-US" altLang="zh-CN" sz="3600" b="1" noProof="0" dirty="0">
              <a:ln>
                <a:noFill/>
              </a:ln>
              <a:solidFill>
                <a:schemeClr val="tx1">
                  <a:lumMod val="75000"/>
                  <a:lumOff val="25000"/>
                </a:schemeClr>
              </a:solidFill>
              <a:uLnTx/>
              <a:uFillTx/>
              <a:latin typeface="微软雅黑" panose="020B0503020204020204" charset="-122"/>
              <a:ea typeface="微软雅黑" panose="020B0503020204020204" charset="-122"/>
            </a:endParaRPr>
          </a:p>
        </p:txBody>
      </p:sp>
      <p:sp>
        <p:nvSpPr>
          <p:cNvPr id="35" name="文本框 34"/>
          <p:cNvSpPr txBox="1"/>
          <p:nvPr/>
        </p:nvSpPr>
        <p:spPr>
          <a:xfrm>
            <a:off x="2491740" y="4552950"/>
            <a:ext cx="7166610" cy="255905"/>
          </a:xfrm>
          <a:prstGeom prst="rect">
            <a:avLst/>
          </a:prstGeom>
          <a:noFill/>
          <a:ln>
            <a:noFill/>
          </a:ln>
          <a:extLst>
            <a:ext uri="{909E8E84-426E-40DD-AFC4-6F175D3DCCD1}">
              <a14:hiddenFill xmlns:a14="http://schemas.microsoft.com/office/drawing/2010/main">
                <a:solidFill>
                  <a:schemeClr val="bg1"/>
                </a:solidFill>
              </a14:hiddenFill>
            </a:ext>
          </a:extLst>
        </p:spPr>
        <p:txBody>
          <a:bodyPr wrap="square" rtlCol="0">
            <a:spAutoFit/>
          </a:bodyPr>
          <a:lstStyle/>
          <a:p>
            <a:pPr algn="ctr"/>
            <a:r>
              <a:rPr lang="en-US" altLang="zh-CN" sz="1000" dirty="0">
                <a:solidFill>
                  <a:srgbClr val="776855"/>
                </a:solidFill>
                <a:latin typeface="Verdana" panose="020B0604030504040204" charset="0"/>
              </a:rPr>
              <a:t> </a:t>
            </a:r>
            <a:r>
              <a:rPr lang="zh-CN" altLang="en-US" sz="1000" dirty="0">
                <a:solidFill>
                  <a:srgbClr val="776855"/>
                </a:solidFill>
                <a:latin typeface="Arial Unicode MS" panose="020B0604020202020204" charset="-122"/>
                <a:ea typeface="Arial Unicode MS" panose="020B0604020202020204" charset="-122"/>
              </a:rPr>
              <a:t>ＡＤＤ　ＹＯＵＲ　ＴＥＸＴ　ＨＥＲＥ      </a:t>
            </a:r>
            <a:r>
              <a:rPr lang="zh-CN" altLang="en-US" sz="1000" dirty="0">
                <a:solidFill>
                  <a:srgbClr val="776855"/>
                </a:solidFill>
                <a:latin typeface="Arial Unicode MS" panose="020B0604020202020204" charset="-122"/>
                <a:ea typeface="Arial Unicode MS" panose="020B0604020202020204" charset="-122"/>
                <a:sym typeface="+mn-ea"/>
              </a:rPr>
              <a:t>ＡＤＤ　ＹＯＵＲ　ＴＥＸＴ　ＨＥＲＥ</a:t>
            </a:r>
            <a:endParaRPr lang="zh-CN" altLang="en-US" sz="1000" dirty="0">
              <a:solidFill>
                <a:srgbClr val="776855"/>
              </a:solidFill>
              <a:latin typeface="Arial Unicode MS" panose="020B0604020202020204" charset="-122"/>
              <a:ea typeface="Arial Unicode MS" panose="020B0604020202020204" charset="-122"/>
              <a:sym typeface="+mn-ea"/>
            </a:endParaRPr>
          </a:p>
        </p:txBody>
      </p:sp>
      <p:sp>
        <p:nvSpPr>
          <p:cNvPr id="11" name="文本框 10"/>
          <p:cNvSpPr txBox="1"/>
          <p:nvPr/>
        </p:nvSpPr>
        <p:spPr>
          <a:xfrm>
            <a:off x="3416300" y="1696720"/>
            <a:ext cx="5318760" cy="2931795"/>
          </a:xfrm>
          <a:prstGeom prst="rect">
            <a:avLst/>
          </a:prstGeom>
          <a:noFill/>
        </p:spPr>
        <p:txBody>
          <a:bodyPr wrap="square" rtlCol="0">
            <a:spAutoFit/>
          </a:bodyPr>
          <a:lstStyle/>
          <a:p>
            <a:pPr algn="ctr"/>
            <a:r>
              <a:rPr lang="en-US" altLang="zh-CN" sz="16600" noProof="0" dirty="0">
                <a:ln>
                  <a:noFill/>
                </a:ln>
                <a:solidFill>
                  <a:srgbClr val="3F475B"/>
                </a:solidFill>
                <a:uLnTx/>
                <a:uFillTx/>
                <a:latin typeface="Impact" panose="020B0806030902050204" pitchFamily="34" charset="0"/>
                <a:ea typeface="方正舒体" panose="02010601030101010101" pitchFamily="2" charset="-122"/>
                <a:sym typeface="+mn-ea"/>
              </a:rPr>
              <a:t>2019</a:t>
            </a:r>
            <a:endParaRPr lang="en-US" altLang="zh-CN" sz="16600" b="1" noProof="0" dirty="0">
              <a:ln>
                <a:noFill/>
              </a:ln>
              <a:solidFill>
                <a:srgbClr val="3F475B"/>
              </a:solidFill>
              <a:uLnTx/>
              <a:uFillTx/>
              <a:latin typeface="Impact" panose="020B0806030902050204" pitchFamily="34" charset="0"/>
              <a:ea typeface="方正舒体" panose="02010601030101010101" pitchFamily="2" charset="-122"/>
              <a:sym typeface="+mn-ea"/>
            </a:endParaRPr>
          </a:p>
        </p:txBody>
      </p:sp>
      <p:pic>
        <p:nvPicPr>
          <p:cNvPr id="2" name="Linus' Blanket-Signal Song">
            <a:hlinkClick r:id="" action="ppaction://media"/>
          </p:cNvPr>
          <p:cNvPicPr/>
          <p:nvPr>
            <a:audioFile r:link="rId3"/>
            <p:extLst>
              <p:ext uri="{DAA4B4D4-6D71-4841-9C94-3DE7FCFB9230}">
                <p14:media xmlns:p14="http://schemas.microsoft.com/office/powerpoint/2010/main" r:link="rId4"/>
              </p:ext>
            </p:extLst>
          </p:nvPr>
        </p:nvPicPr>
        <p:blipFill>
          <a:blip r:embed="rId5"/>
          <a:stretch>
            <a:fillRect/>
          </a:stretch>
        </p:blipFill>
        <p:spPr>
          <a:xfrm>
            <a:off x="5786120" y="3119120"/>
            <a:ext cx="619125" cy="6191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7" repeatCount="indefinite" fill="hold" display="1">
                  <p:stCondLst>
                    <p:cond delay="indefinite"/>
                  </p:stCondLst>
                  <p:endCondLst>
                    <p:cond evt="onNext">
                      <p:tgtEl>
                        <p:sldTgt/>
                      </p:tgtEl>
                    </p:cond>
                    <p:cond evt="onPrev">
                      <p:tgtEl>
                        <p:sldTgt/>
                      </p:tgtEl>
                    </p:cond>
                    <p:cond evt="onStopAudio">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43865" y="431165"/>
            <a:ext cx="11319510" cy="6036945"/>
          </a:xfrm>
          <a:prstGeom prst="rect">
            <a:avLst/>
          </a:prstGeom>
          <a:noFill/>
          <a:ln w="3175">
            <a:solidFill>
              <a:srgbClr val="A79785"/>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111"/>
          <p:cNvPicPr>
            <a:picLocks noChangeAspect="1"/>
          </p:cNvPicPr>
          <p:nvPr/>
        </p:nvPicPr>
        <p:blipFill>
          <a:blip r:embed="rId1"/>
          <a:stretch>
            <a:fillRect/>
          </a:stretch>
        </p:blipFill>
        <p:spPr>
          <a:xfrm rot="2580000" flipV="1">
            <a:off x="-483870" y="4684395"/>
            <a:ext cx="3510915" cy="2619375"/>
          </a:xfrm>
          <a:prstGeom prst="rect">
            <a:avLst/>
          </a:prstGeom>
        </p:spPr>
      </p:pic>
      <p:pic>
        <p:nvPicPr>
          <p:cNvPr id="5" name="图片 4" descr="简卡"/>
          <p:cNvPicPr>
            <a:picLocks noChangeAspect="1"/>
          </p:cNvPicPr>
          <p:nvPr/>
        </p:nvPicPr>
        <p:blipFill>
          <a:blip r:embed="rId2"/>
          <a:stretch>
            <a:fillRect/>
          </a:stretch>
        </p:blipFill>
        <p:spPr>
          <a:xfrm rot="600000" flipV="1">
            <a:off x="8462010" y="-417830"/>
            <a:ext cx="4216400" cy="2209800"/>
          </a:xfrm>
          <a:prstGeom prst="rect">
            <a:avLst/>
          </a:prstGeom>
        </p:spPr>
      </p:pic>
      <p:sp>
        <p:nvSpPr>
          <p:cNvPr id="33" name="文本框 32"/>
          <p:cNvSpPr txBox="1"/>
          <p:nvPr/>
        </p:nvSpPr>
        <p:spPr>
          <a:xfrm>
            <a:off x="5019675" y="1531620"/>
            <a:ext cx="1798955" cy="743585"/>
          </a:xfrm>
          <a:prstGeom prst="rect">
            <a:avLst/>
          </a:prstGeom>
          <a:noFill/>
        </p:spPr>
        <p:txBody>
          <a:bodyPr wrap="square" rtlCol="0">
            <a:spAutoFit/>
          </a:bodyPr>
          <a:lstStyle/>
          <a:p>
            <a:pPr algn="ctr"/>
            <a:r>
              <a:rPr lang="zh-CN" altLang="en-US" sz="4000">
                <a:solidFill>
                  <a:srgbClr val="3F475B"/>
                </a:solidFill>
                <a:latin typeface="微软雅黑" panose="020B0503020204020204" charset="-122"/>
                <a:ea typeface="微软雅黑" panose="020B0503020204020204" charset="-122"/>
                <a:sym typeface="+mn-ea"/>
              </a:rPr>
              <a:t>目 录</a:t>
            </a:r>
            <a:endParaRPr lang="zh-CN" altLang="en-US" sz="4000">
              <a:solidFill>
                <a:srgbClr val="3F475B"/>
              </a:solidFill>
              <a:latin typeface="微软雅黑" panose="020B0503020204020204" charset="-122"/>
              <a:ea typeface="微软雅黑" panose="020B0503020204020204" charset="-122"/>
              <a:sym typeface="+mn-ea"/>
            </a:endParaRPr>
          </a:p>
        </p:txBody>
      </p:sp>
      <p:sp>
        <p:nvSpPr>
          <p:cNvPr id="20" name="文本框 19"/>
          <p:cNvSpPr txBox="1"/>
          <p:nvPr/>
        </p:nvSpPr>
        <p:spPr>
          <a:xfrm>
            <a:off x="4673600" y="1245235"/>
            <a:ext cx="2446020" cy="374015"/>
          </a:xfrm>
          <a:prstGeom prst="rect">
            <a:avLst/>
          </a:prstGeom>
          <a:noFill/>
        </p:spPr>
        <p:txBody>
          <a:bodyPr wrap="square" rtlCol="0">
            <a:spAutoFit/>
          </a:bodyPr>
          <a:lstStyle/>
          <a:p>
            <a:pPr algn="ctr"/>
            <a:r>
              <a:rPr lang="en-US" altLang="zh-CN" sz="1600">
                <a:solidFill>
                  <a:srgbClr val="3F475B"/>
                </a:solidFill>
                <a:latin typeface="Segoe Script" panose="020B0504020000000003" charset="0"/>
                <a:ea typeface="Arial Unicode MS" panose="020B0604020202020204" charset="-122"/>
                <a:sym typeface="+mn-ea"/>
              </a:rPr>
              <a:t>CONTENTS</a:t>
            </a:r>
            <a:endParaRPr lang="en-US" altLang="zh-CN" sz="1600">
              <a:solidFill>
                <a:srgbClr val="3F475B"/>
              </a:solidFill>
              <a:latin typeface="Segoe Script" panose="020B0504020000000003" charset="0"/>
              <a:ea typeface="Arial Unicode MS" panose="020B0604020202020204" charset="-122"/>
              <a:sym typeface="+mn-ea"/>
            </a:endParaRPr>
          </a:p>
        </p:txBody>
      </p:sp>
      <p:grpSp>
        <p:nvGrpSpPr>
          <p:cNvPr id="32" name="组合 31"/>
          <p:cNvGrpSpPr/>
          <p:nvPr/>
        </p:nvGrpSpPr>
        <p:grpSpPr>
          <a:xfrm>
            <a:off x="2011680" y="2922270"/>
            <a:ext cx="758825" cy="615950"/>
            <a:chOff x="3233" y="3719"/>
            <a:chExt cx="1195" cy="970"/>
          </a:xfrm>
        </p:grpSpPr>
        <p:grpSp>
          <p:nvGrpSpPr>
            <p:cNvPr id="2" name="组合 1"/>
            <p:cNvGrpSpPr/>
            <p:nvPr/>
          </p:nvGrpSpPr>
          <p:grpSpPr>
            <a:xfrm>
              <a:off x="3256" y="3719"/>
              <a:ext cx="1173" cy="971"/>
              <a:chOff x="3345" y="2499"/>
              <a:chExt cx="14353" cy="3408"/>
            </a:xfrm>
          </p:grpSpPr>
          <p:sp>
            <p:nvSpPr>
              <p:cNvPr id="6" name="矩形 5"/>
              <p:cNvSpPr/>
              <p:nvPr/>
            </p:nvSpPr>
            <p:spPr>
              <a:xfrm>
                <a:off x="3685" y="2499"/>
                <a:ext cx="12204" cy="3408"/>
              </a:xfrm>
              <a:prstGeom prst="rect">
                <a:avLst/>
              </a:prstGeom>
              <a:noFill/>
              <a:ln>
                <a:solidFill>
                  <a:srgbClr val="A79785">
                    <a:alpha val="33000"/>
                  </a:srgb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345" y="2724"/>
                <a:ext cx="14353" cy="2941"/>
              </a:xfrm>
              <a:prstGeom prst="rect">
                <a:avLst/>
              </a:prstGeom>
              <a:solidFill>
                <a:srgbClr val="F7F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24"/>
            <p:cNvSpPr txBox="1"/>
            <p:nvPr/>
          </p:nvSpPr>
          <p:spPr>
            <a:xfrm>
              <a:off x="3233" y="3836"/>
              <a:ext cx="1099" cy="737"/>
            </a:xfrm>
            <a:prstGeom prst="rect">
              <a:avLst/>
            </a:prstGeom>
            <a:solidFill>
              <a:schemeClr val="bg1">
                <a:lumMod val="95000"/>
              </a:schemeClr>
            </a:solidFill>
            <a:ln>
              <a:noFill/>
            </a:ln>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2400" b="1" noProof="0" dirty="0">
                  <a:ln>
                    <a:noFill/>
                  </a:ln>
                  <a:solidFill>
                    <a:schemeClr val="tx1">
                      <a:lumMod val="65000"/>
                      <a:lumOff val="35000"/>
                    </a:schemeClr>
                  </a:solidFill>
                  <a:uLnTx/>
                  <a:uFillTx/>
                  <a:latin typeface="Trajan Pro" panose="02020502050506020301" charset="0"/>
                  <a:ea typeface="方正舒体" panose="02010601030101010101" pitchFamily="2" charset="-122"/>
                  <a:sym typeface="+mn-ea"/>
                </a:rPr>
                <a:t>01</a:t>
              </a:r>
              <a:endParaRPr lang="en-US" altLang="zh-CN" sz="2400" b="1" noProof="0" dirty="0">
                <a:ln>
                  <a:noFill/>
                </a:ln>
                <a:solidFill>
                  <a:schemeClr val="tx1">
                    <a:lumMod val="65000"/>
                    <a:lumOff val="35000"/>
                  </a:schemeClr>
                </a:solidFill>
                <a:uLnTx/>
                <a:uFillTx/>
                <a:latin typeface="Trajan Pro" panose="02020502050506020301" charset="0"/>
                <a:ea typeface="方正舒体" panose="02010601030101010101" pitchFamily="2" charset="-122"/>
                <a:sym typeface="+mn-ea"/>
              </a:endParaRPr>
            </a:p>
          </p:txBody>
        </p:sp>
      </p:grpSp>
      <p:sp>
        <p:nvSpPr>
          <p:cNvPr id="9" name="文本框 8"/>
          <p:cNvSpPr txBox="1"/>
          <p:nvPr/>
        </p:nvSpPr>
        <p:spPr>
          <a:xfrm>
            <a:off x="2809240" y="2918460"/>
            <a:ext cx="3369945" cy="417830"/>
          </a:xfrm>
          <a:prstGeom prst="rect">
            <a:avLst/>
          </a:prstGeom>
          <a:noFill/>
        </p:spPr>
        <p:txBody>
          <a:bodyPr wrap="square" rtlCol="0">
            <a:spAutoFit/>
          </a:bodyPr>
          <a:lstStyle/>
          <a:p>
            <a:r>
              <a:rPr lang="zh-CN" altLang="en-US" sz="2000">
                <a:solidFill>
                  <a:schemeClr val="tx1">
                    <a:lumMod val="50000"/>
                    <a:lumOff val="50000"/>
                  </a:schemeClr>
                </a:solidFill>
                <a:latin typeface="微软雅黑" panose="020B0503020204020204" charset="-122"/>
                <a:ea typeface="微软雅黑" panose="020B0503020204020204" charset="-122"/>
              </a:rPr>
              <a:t>单击此处输入标题</a:t>
            </a:r>
            <a:endParaRPr lang="zh-CN" altLang="en-US" sz="2000">
              <a:solidFill>
                <a:schemeClr val="tx1">
                  <a:lumMod val="50000"/>
                  <a:lumOff val="50000"/>
                </a:schemeClr>
              </a:solidFill>
              <a:latin typeface="微软雅黑" panose="020B0503020204020204" charset="-122"/>
              <a:ea typeface="微软雅黑" panose="020B0503020204020204" charset="-122"/>
            </a:endParaRPr>
          </a:p>
        </p:txBody>
      </p:sp>
      <p:grpSp>
        <p:nvGrpSpPr>
          <p:cNvPr id="34" name="组合 33"/>
          <p:cNvGrpSpPr/>
          <p:nvPr/>
        </p:nvGrpSpPr>
        <p:grpSpPr>
          <a:xfrm>
            <a:off x="2049780" y="4005580"/>
            <a:ext cx="758825" cy="615950"/>
            <a:chOff x="3293" y="5566"/>
            <a:chExt cx="1195" cy="970"/>
          </a:xfrm>
        </p:grpSpPr>
        <p:grpSp>
          <p:nvGrpSpPr>
            <p:cNvPr id="10" name="组合 9"/>
            <p:cNvGrpSpPr/>
            <p:nvPr/>
          </p:nvGrpSpPr>
          <p:grpSpPr>
            <a:xfrm>
              <a:off x="3316" y="5566"/>
              <a:ext cx="1173" cy="971"/>
              <a:chOff x="3345" y="2499"/>
              <a:chExt cx="14353" cy="3408"/>
            </a:xfrm>
          </p:grpSpPr>
          <p:sp>
            <p:nvSpPr>
              <p:cNvPr id="12" name="矩形 11"/>
              <p:cNvSpPr/>
              <p:nvPr/>
            </p:nvSpPr>
            <p:spPr>
              <a:xfrm>
                <a:off x="3685" y="2499"/>
                <a:ext cx="12204" cy="3408"/>
              </a:xfrm>
              <a:prstGeom prst="rect">
                <a:avLst/>
              </a:prstGeom>
              <a:noFill/>
              <a:ln>
                <a:solidFill>
                  <a:srgbClr val="A79785">
                    <a:alpha val="33000"/>
                  </a:srgb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345" y="2724"/>
                <a:ext cx="14353" cy="2941"/>
              </a:xfrm>
              <a:prstGeom prst="rect">
                <a:avLst/>
              </a:prstGeom>
              <a:solidFill>
                <a:srgbClr val="F7F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3293" y="5683"/>
              <a:ext cx="1099" cy="737"/>
            </a:xfrm>
            <a:prstGeom prst="rect">
              <a:avLst/>
            </a:prstGeom>
            <a:noFill/>
            <a:ln>
              <a:noFill/>
            </a:ln>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2400" b="1" noProof="0" dirty="0">
                  <a:ln>
                    <a:noFill/>
                  </a:ln>
                  <a:solidFill>
                    <a:schemeClr val="tx1">
                      <a:lumMod val="65000"/>
                      <a:lumOff val="35000"/>
                    </a:schemeClr>
                  </a:solidFill>
                  <a:uLnTx/>
                  <a:uFillTx/>
                  <a:latin typeface="Trajan Pro" panose="02020502050506020301" charset="0"/>
                  <a:ea typeface="方正舒体" panose="02010601030101010101" pitchFamily="2" charset="-122"/>
                  <a:sym typeface="+mn-ea"/>
                </a:rPr>
                <a:t>02</a:t>
              </a:r>
              <a:endParaRPr lang="en-US" altLang="zh-CN" sz="2400" b="1" noProof="0" dirty="0">
                <a:ln>
                  <a:noFill/>
                </a:ln>
                <a:solidFill>
                  <a:schemeClr val="tx1">
                    <a:lumMod val="65000"/>
                    <a:lumOff val="35000"/>
                  </a:schemeClr>
                </a:solidFill>
                <a:uLnTx/>
                <a:uFillTx/>
                <a:latin typeface="Trajan Pro" panose="02020502050506020301" charset="0"/>
                <a:ea typeface="方正舒体" panose="02010601030101010101" pitchFamily="2" charset="-122"/>
                <a:sym typeface="+mn-ea"/>
              </a:endParaRPr>
            </a:p>
          </p:txBody>
        </p:sp>
      </p:grpSp>
      <p:grpSp>
        <p:nvGrpSpPr>
          <p:cNvPr id="30" name="组合 29"/>
          <p:cNvGrpSpPr/>
          <p:nvPr/>
        </p:nvGrpSpPr>
        <p:grpSpPr>
          <a:xfrm>
            <a:off x="6864985" y="2922270"/>
            <a:ext cx="758825" cy="615950"/>
            <a:chOff x="10876" y="3578"/>
            <a:chExt cx="1195" cy="970"/>
          </a:xfrm>
        </p:grpSpPr>
        <p:grpSp>
          <p:nvGrpSpPr>
            <p:cNvPr id="16" name="组合 15"/>
            <p:cNvGrpSpPr/>
            <p:nvPr/>
          </p:nvGrpSpPr>
          <p:grpSpPr>
            <a:xfrm>
              <a:off x="10899" y="3578"/>
              <a:ext cx="1173" cy="971"/>
              <a:chOff x="3345" y="2499"/>
              <a:chExt cx="14353" cy="3408"/>
            </a:xfrm>
          </p:grpSpPr>
          <p:sp>
            <p:nvSpPr>
              <p:cNvPr id="17" name="矩形 16"/>
              <p:cNvSpPr/>
              <p:nvPr/>
            </p:nvSpPr>
            <p:spPr>
              <a:xfrm>
                <a:off x="3685" y="2499"/>
                <a:ext cx="12204" cy="3408"/>
              </a:xfrm>
              <a:prstGeom prst="rect">
                <a:avLst/>
              </a:prstGeom>
              <a:noFill/>
              <a:ln>
                <a:solidFill>
                  <a:srgbClr val="A79785">
                    <a:alpha val="33000"/>
                  </a:srgb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345" y="2724"/>
                <a:ext cx="14353" cy="2941"/>
              </a:xfrm>
              <a:prstGeom prst="rect">
                <a:avLst/>
              </a:prstGeom>
              <a:solidFill>
                <a:srgbClr val="F7F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18"/>
            <p:cNvSpPr txBox="1"/>
            <p:nvPr/>
          </p:nvSpPr>
          <p:spPr>
            <a:xfrm>
              <a:off x="10876" y="3695"/>
              <a:ext cx="1099" cy="737"/>
            </a:xfrm>
            <a:prstGeom prst="rect">
              <a:avLst/>
            </a:prstGeom>
            <a:solidFill>
              <a:schemeClr val="bg1">
                <a:lumMod val="95000"/>
              </a:schemeClr>
            </a:solidFill>
            <a:ln>
              <a:noFill/>
            </a:ln>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2400" b="1" noProof="0" dirty="0">
                  <a:ln>
                    <a:noFill/>
                  </a:ln>
                  <a:solidFill>
                    <a:schemeClr val="tx1">
                      <a:lumMod val="65000"/>
                      <a:lumOff val="35000"/>
                    </a:schemeClr>
                  </a:solidFill>
                  <a:uLnTx/>
                  <a:uFillTx/>
                  <a:latin typeface="Trajan Pro" panose="02020502050506020301" charset="0"/>
                  <a:ea typeface="方正舒体" panose="02010601030101010101" pitchFamily="2" charset="-122"/>
                  <a:sym typeface="+mn-ea"/>
                </a:rPr>
                <a:t>03</a:t>
              </a:r>
              <a:endParaRPr lang="en-US" altLang="zh-CN" sz="2400" b="1" noProof="0" dirty="0">
                <a:ln>
                  <a:noFill/>
                </a:ln>
                <a:solidFill>
                  <a:schemeClr val="tx1">
                    <a:lumMod val="65000"/>
                    <a:lumOff val="35000"/>
                  </a:schemeClr>
                </a:solidFill>
                <a:uLnTx/>
                <a:uFillTx/>
                <a:latin typeface="Trajan Pro" panose="02020502050506020301" charset="0"/>
                <a:ea typeface="方正舒体" panose="02010601030101010101" pitchFamily="2" charset="-122"/>
                <a:sym typeface="+mn-ea"/>
              </a:endParaRPr>
            </a:p>
          </p:txBody>
        </p:sp>
      </p:grpSp>
      <p:grpSp>
        <p:nvGrpSpPr>
          <p:cNvPr id="31" name="组合 30"/>
          <p:cNvGrpSpPr/>
          <p:nvPr/>
        </p:nvGrpSpPr>
        <p:grpSpPr>
          <a:xfrm>
            <a:off x="6903085" y="4005580"/>
            <a:ext cx="758825" cy="615950"/>
            <a:chOff x="10936" y="5425"/>
            <a:chExt cx="1195" cy="970"/>
          </a:xfrm>
        </p:grpSpPr>
        <p:grpSp>
          <p:nvGrpSpPr>
            <p:cNvPr id="22" name="组合 21"/>
            <p:cNvGrpSpPr/>
            <p:nvPr/>
          </p:nvGrpSpPr>
          <p:grpSpPr>
            <a:xfrm>
              <a:off x="10959" y="5425"/>
              <a:ext cx="1173" cy="971"/>
              <a:chOff x="3345" y="2499"/>
              <a:chExt cx="14353" cy="3408"/>
            </a:xfrm>
          </p:grpSpPr>
          <p:sp>
            <p:nvSpPr>
              <p:cNvPr id="23" name="矩形 22"/>
              <p:cNvSpPr/>
              <p:nvPr/>
            </p:nvSpPr>
            <p:spPr>
              <a:xfrm>
                <a:off x="3685" y="2499"/>
                <a:ext cx="12204" cy="3408"/>
              </a:xfrm>
              <a:prstGeom prst="rect">
                <a:avLst/>
              </a:prstGeom>
              <a:noFill/>
              <a:ln>
                <a:solidFill>
                  <a:srgbClr val="A79785">
                    <a:alpha val="33000"/>
                  </a:srgbClr>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3345" y="2724"/>
                <a:ext cx="14353" cy="2941"/>
              </a:xfrm>
              <a:prstGeom prst="rect">
                <a:avLst/>
              </a:prstGeom>
              <a:solidFill>
                <a:srgbClr val="F7F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文本框 27"/>
            <p:cNvSpPr txBox="1"/>
            <p:nvPr/>
          </p:nvSpPr>
          <p:spPr>
            <a:xfrm>
              <a:off x="10936" y="5542"/>
              <a:ext cx="1099" cy="737"/>
            </a:xfrm>
            <a:prstGeom prst="rect">
              <a:avLst/>
            </a:prstGeom>
            <a:solidFill>
              <a:schemeClr val="bg1">
                <a:lumMod val="95000"/>
              </a:schemeClr>
            </a:solidFill>
            <a:ln>
              <a:noFill/>
            </a:ln>
          </p:spPr>
          <p:txBody>
            <a:bodyPr wrap="square" rtlCol="0">
              <a:spAutoFit/>
            </a:bodyPr>
            <a:lstStyle/>
            <a:p>
              <a:pPr marL="0" marR="0" lvl="0" algn="ctr" defTabSz="914400" rtl="0" eaLnBrk="1" latinLnBrk="0" hangingPunct="1">
                <a:spcBef>
                  <a:spcPts val="0"/>
                </a:spcBef>
                <a:spcAft>
                  <a:spcPts val="0"/>
                </a:spcAft>
                <a:buClrTx/>
                <a:buSzTx/>
                <a:buFontTx/>
                <a:buNone/>
                <a:defRPr/>
              </a:pPr>
              <a:r>
                <a:rPr lang="en-US" altLang="zh-CN" sz="2400" b="1" noProof="0" dirty="0">
                  <a:ln>
                    <a:noFill/>
                  </a:ln>
                  <a:solidFill>
                    <a:schemeClr val="tx1">
                      <a:lumMod val="65000"/>
                      <a:lumOff val="35000"/>
                    </a:schemeClr>
                  </a:solidFill>
                  <a:uLnTx/>
                  <a:uFillTx/>
                  <a:latin typeface="Trajan Pro" panose="02020502050506020301" charset="0"/>
                  <a:ea typeface="方正舒体" panose="02010601030101010101" pitchFamily="2" charset="-122"/>
                  <a:sym typeface="+mn-ea"/>
                </a:rPr>
                <a:t>04</a:t>
              </a:r>
              <a:endParaRPr lang="en-US" altLang="zh-CN" sz="2400" b="1" noProof="0" dirty="0">
                <a:ln>
                  <a:noFill/>
                </a:ln>
                <a:solidFill>
                  <a:schemeClr val="tx1">
                    <a:lumMod val="65000"/>
                    <a:lumOff val="35000"/>
                  </a:schemeClr>
                </a:solidFill>
                <a:uLnTx/>
                <a:uFillTx/>
                <a:latin typeface="Trajan Pro" panose="02020502050506020301" charset="0"/>
                <a:ea typeface="方正舒体" panose="02010601030101010101" pitchFamily="2" charset="-122"/>
                <a:sym typeface="+mn-ea"/>
              </a:endParaRPr>
            </a:p>
          </p:txBody>
        </p:sp>
      </p:grpSp>
      <p:sp>
        <p:nvSpPr>
          <p:cNvPr id="37" name="文本框 36"/>
          <p:cNvSpPr txBox="1"/>
          <p:nvPr/>
        </p:nvSpPr>
        <p:spPr>
          <a:xfrm>
            <a:off x="2809240" y="3276600"/>
            <a:ext cx="3253105" cy="229870"/>
          </a:xfrm>
          <a:prstGeom prst="rect">
            <a:avLst/>
          </a:prstGeom>
          <a:noFill/>
        </p:spPr>
        <p:txBody>
          <a:bodyPr wrap="square" rtlCol="0">
            <a:spAutoFit/>
          </a:bodyPr>
          <a:lstStyle/>
          <a:p>
            <a:pPr algn="l"/>
            <a:r>
              <a:rPr lang="en-US" altLang="zh-CN" sz="900" noProof="0" dirty="0">
                <a:ln>
                  <a:noFill/>
                </a:ln>
                <a:solidFill>
                  <a:schemeClr val="bg1">
                    <a:lumMod val="50000"/>
                  </a:schemeClr>
                </a:solidFill>
                <a:uLnTx/>
                <a:uFillTx/>
                <a:latin typeface="Verdana" panose="020B0604030504040204" charset="0"/>
                <a:ea typeface="方正舒体" panose="02010601030101010101" pitchFamily="2" charset="-122"/>
                <a:sym typeface="+mn-ea"/>
              </a:rPr>
              <a:t>ADD YOUR TEXT HERE ADD YOUR TEXT HERE</a:t>
            </a:r>
            <a:endParaRPr lang="en-US" altLang="zh-CN" sz="900" noProof="0" dirty="0">
              <a:ln>
                <a:noFill/>
              </a:ln>
              <a:solidFill>
                <a:schemeClr val="bg1">
                  <a:lumMod val="50000"/>
                </a:schemeClr>
              </a:solidFill>
              <a:uLnTx/>
              <a:uFillTx/>
              <a:latin typeface="Verdana" panose="020B0604030504040204" charset="0"/>
              <a:ea typeface="方正舒体" panose="02010601030101010101" pitchFamily="2" charset="-122"/>
              <a:sym typeface="+mn-ea"/>
            </a:endParaRPr>
          </a:p>
        </p:txBody>
      </p:sp>
      <p:sp>
        <p:nvSpPr>
          <p:cNvPr id="38" name="文本框 37"/>
          <p:cNvSpPr txBox="1"/>
          <p:nvPr/>
        </p:nvSpPr>
        <p:spPr>
          <a:xfrm>
            <a:off x="7662545" y="2949575"/>
            <a:ext cx="3369945" cy="417830"/>
          </a:xfrm>
          <a:prstGeom prst="rect">
            <a:avLst/>
          </a:prstGeom>
          <a:noFill/>
        </p:spPr>
        <p:txBody>
          <a:bodyPr wrap="square" rtlCol="0">
            <a:spAutoFit/>
          </a:bodyPr>
          <a:lstStyle/>
          <a:p>
            <a:r>
              <a:rPr lang="zh-CN" altLang="en-US" sz="2000">
                <a:solidFill>
                  <a:schemeClr val="tx1">
                    <a:lumMod val="50000"/>
                    <a:lumOff val="50000"/>
                  </a:schemeClr>
                </a:solidFill>
                <a:latin typeface="微软雅黑" panose="020B0503020204020204" charset="-122"/>
                <a:ea typeface="微软雅黑" panose="020B0503020204020204" charset="-122"/>
              </a:rPr>
              <a:t>单击此处输入标题</a:t>
            </a:r>
            <a:endParaRPr lang="zh-CN" altLang="en-US" sz="2000">
              <a:solidFill>
                <a:schemeClr val="tx1">
                  <a:lumMod val="50000"/>
                  <a:lumOff val="50000"/>
                </a:schemeClr>
              </a:solidFill>
              <a:latin typeface="微软雅黑" panose="020B0503020204020204" charset="-122"/>
              <a:ea typeface="微软雅黑" panose="020B0503020204020204" charset="-122"/>
            </a:endParaRPr>
          </a:p>
        </p:txBody>
      </p:sp>
      <p:sp>
        <p:nvSpPr>
          <p:cNvPr id="39" name="文本框 38"/>
          <p:cNvSpPr txBox="1"/>
          <p:nvPr/>
        </p:nvSpPr>
        <p:spPr>
          <a:xfrm>
            <a:off x="7662545" y="3307715"/>
            <a:ext cx="3253105" cy="229870"/>
          </a:xfrm>
          <a:prstGeom prst="rect">
            <a:avLst/>
          </a:prstGeom>
          <a:noFill/>
        </p:spPr>
        <p:txBody>
          <a:bodyPr wrap="square" rtlCol="0">
            <a:spAutoFit/>
          </a:bodyPr>
          <a:lstStyle/>
          <a:p>
            <a:pPr algn="l"/>
            <a:r>
              <a:rPr lang="en-US" altLang="zh-CN" sz="900" noProof="0" dirty="0">
                <a:ln>
                  <a:noFill/>
                </a:ln>
                <a:solidFill>
                  <a:schemeClr val="bg1">
                    <a:lumMod val="50000"/>
                  </a:schemeClr>
                </a:solidFill>
                <a:uLnTx/>
                <a:uFillTx/>
                <a:latin typeface="Verdana" panose="020B0604030504040204" charset="0"/>
                <a:ea typeface="方正舒体" panose="02010601030101010101" pitchFamily="2" charset="-122"/>
                <a:sym typeface="+mn-ea"/>
              </a:rPr>
              <a:t>ADD YOUR TEXT HERE ADD YOUR TEXT HERE</a:t>
            </a:r>
            <a:endParaRPr lang="en-US" altLang="zh-CN" sz="900" noProof="0" dirty="0">
              <a:ln>
                <a:noFill/>
              </a:ln>
              <a:solidFill>
                <a:schemeClr val="bg1">
                  <a:lumMod val="50000"/>
                </a:schemeClr>
              </a:solidFill>
              <a:uLnTx/>
              <a:uFillTx/>
              <a:latin typeface="Verdana" panose="020B0604030504040204" charset="0"/>
              <a:ea typeface="方正舒体" panose="02010601030101010101" pitchFamily="2" charset="-122"/>
              <a:sym typeface="+mn-ea"/>
            </a:endParaRPr>
          </a:p>
        </p:txBody>
      </p:sp>
      <p:sp>
        <p:nvSpPr>
          <p:cNvPr id="40" name="文本框 39"/>
          <p:cNvSpPr txBox="1"/>
          <p:nvPr/>
        </p:nvSpPr>
        <p:spPr>
          <a:xfrm>
            <a:off x="2897505" y="4039870"/>
            <a:ext cx="3369945" cy="417830"/>
          </a:xfrm>
          <a:prstGeom prst="rect">
            <a:avLst/>
          </a:prstGeom>
          <a:noFill/>
        </p:spPr>
        <p:txBody>
          <a:bodyPr wrap="square" rtlCol="0">
            <a:spAutoFit/>
          </a:bodyPr>
          <a:lstStyle/>
          <a:p>
            <a:r>
              <a:rPr lang="zh-CN" altLang="en-US" sz="2000">
                <a:solidFill>
                  <a:schemeClr val="tx1">
                    <a:lumMod val="50000"/>
                    <a:lumOff val="50000"/>
                  </a:schemeClr>
                </a:solidFill>
                <a:latin typeface="微软雅黑" panose="020B0503020204020204" charset="-122"/>
                <a:ea typeface="微软雅黑" panose="020B0503020204020204" charset="-122"/>
              </a:rPr>
              <a:t>单击此处输入标题</a:t>
            </a:r>
            <a:endParaRPr lang="zh-CN" altLang="en-US" sz="2000">
              <a:solidFill>
                <a:schemeClr val="tx1">
                  <a:lumMod val="50000"/>
                  <a:lumOff val="50000"/>
                </a:schemeClr>
              </a:solidFill>
              <a:latin typeface="微软雅黑" panose="020B0503020204020204" charset="-122"/>
              <a:ea typeface="微软雅黑" panose="020B0503020204020204" charset="-122"/>
            </a:endParaRPr>
          </a:p>
        </p:txBody>
      </p:sp>
      <p:sp>
        <p:nvSpPr>
          <p:cNvPr id="42" name="文本框 41"/>
          <p:cNvSpPr txBox="1"/>
          <p:nvPr/>
        </p:nvSpPr>
        <p:spPr>
          <a:xfrm>
            <a:off x="7662545" y="3966845"/>
            <a:ext cx="3369945" cy="417830"/>
          </a:xfrm>
          <a:prstGeom prst="rect">
            <a:avLst/>
          </a:prstGeom>
          <a:noFill/>
        </p:spPr>
        <p:txBody>
          <a:bodyPr wrap="square" rtlCol="0">
            <a:spAutoFit/>
          </a:bodyPr>
          <a:lstStyle/>
          <a:p>
            <a:r>
              <a:rPr lang="zh-CN" altLang="en-US" sz="2000">
                <a:solidFill>
                  <a:schemeClr val="tx1">
                    <a:lumMod val="50000"/>
                    <a:lumOff val="50000"/>
                  </a:schemeClr>
                </a:solidFill>
                <a:latin typeface="微软雅黑" panose="020B0503020204020204" charset="-122"/>
                <a:ea typeface="微软雅黑" panose="020B0503020204020204" charset="-122"/>
              </a:rPr>
              <a:t>单击此处输入标题</a:t>
            </a:r>
            <a:endParaRPr lang="zh-CN" altLang="en-US" sz="2000">
              <a:solidFill>
                <a:schemeClr val="tx1">
                  <a:lumMod val="50000"/>
                  <a:lumOff val="50000"/>
                </a:schemeClr>
              </a:solidFill>
              <a:latin typeface="微软雅黑" panose="020B0503020204020204" charset="-122"/>
              <a:ea typeface="微软雅黑" panose="020B0503020204020204" charset="-122"/>
            </a:endParaRPr>
          </a:p>
        </p:txBody>
      </p:sp>
      <p:sp>
        <p:nvSpPr>
          <p:cNvPr id="43" name="文本框 42"/>
          <p:cNvSpPr txBox="1"/>
          <p:nvPr/>
        </p:nvSpPr>
        <p:spPr>
          <a:xfrm>
            <a:off x="7662545" y="4324985"/>
            <a:ext cx="3253105" cy="229870"/>
          </a:xfrm>
          <a:prstGeom prst="rect">
            <a:avLst/>
          </a:prstGeom>
          <a:noFill/>
        </p:spPr>
        <p:txBody>
          <a:bodyPr wrap="square" rtlCol="0">
            <a:spAutoFit/>
          </a:bodyPr>
          <a:lstStyle/>
          <a:p>
            <a:pPr algn="l"/>
            <a:r>
              <a:rPr lang="en-US" altLang="zh-CN" sz="900" noProof="0" dirty="0">
                <a:ln>
                  <a:noFill/>
                </a:ln>
                <a:solidFill>
                  <a:schemeClr val="bg1">
                    <a:lumMod val="50000"/>
                  </a:schemeClr>
                </a:solidFill>
                <a:uLnTx/>
                <a:uFillTx/>
                <a:latin typeface="Verdana" panose="020B0604030504040204" charset="0"/>
                <a:ea typeface="方正舒体" panose="02010601030101010101" pitchFamily="2" charset="-122"/>
                <a:sym typeface="+mn-ea"/>
              </a:rPr>
              <a:t>ADD YOUR TEXT HERE ADD YOUR TEXT HERE</a:t>
            </a:r>
            <a:endParaRPr lang="en-US" altLang="zh-CN" sz="900" noProof="0" dirty="0">
              <a:ln>
                <a:noFill/>
              </a:ln>
              <a:solidFill>
                <a:schemeClr val="bg1">
                  <a:lumMod val="50000"/>
                </a:schemeClr>
              </a:solidFill>
              <a:uLnTx/>
              <a:uFillTx/>
              <a:latin typeface="Verdana" panose="020B0604030504040204" charset="0"/>
              <a:ea typeface="方正舒体" panose="02010601030101010101" pitchFamily="2" charset="-122"/>
              <a:sym typeface="+mn-ea"/>
            </a:endParaRPr>
          </a:p>
        </p:txBody>
      </p:sp>
      <p:sp>
        <p:nvSpPr>
          <p:cNvPr id="15" name="文本框 14"/>
          <p:cNvSpPr txBox="1"/>
          <p:nvPr/>
        </p:nvSpPr>
        <p:spPr>
          <a:xfrm>
            <a:off x="2910840" y="4398010"/>
            <a:ext cx="3253105" cy="229870"/>
          </a:xfrm>
          <a:prstGeom prst="rect">
            <a:avLst/>
          </a:prstGeom>
          <a:noFill/>
        </p:spPr>
        <p:txBody>
          <a:bodyPr wrap="square" rtlCol="0">
            <a:spAutoFit/>
          </a:bodyPr>
          <a:lstStyle/>
          <a:p>
            <a:pPr algn="l"/>
            <a:r>
              <a:rPr lang="en-US" altLang="zh-CN" sz="900" noProof="0" dirty="0">
                <a:ln>
                  <a:noFill/>
                </a:ln>
                <a:solidFill>
                  <a:schemeClr val="bg1">
                    <a:lumMod val="50000"/>
                  </a:schemeClr>
                </a:solidFill>
                <a:uLnTx/>
                <a:uFillTx/>
                <a:latin typeface="Verdana" panose="020B0604030504040204" charset="0"/>
                <a:ea typeface="方正舒体" panose="02010601030101010101" pitchFamily="2" charset="-122"/>
                <a:sym typeface="+mn-ea"/>
              </a:rPr>
              <a:t>ADD YOUR TEXT HERE ADD YOUR TEXT HERE</a:t>
            </a:r>
            <a:endParaRPr lang="en-US" altLang="zh-CN" sz="900" noProof="0" dirty="0">
              <a:ln>
                <a:noFill/>
              </a:ln>
              <a:solidFill>
                <a:schemeClr val="bg1">
                  <a:lumMod val="50000"/>
                </a:schemeClr>
              </a:solidFill>
              <a:uLnTx/>
              <a:uFillTx/>
              <a:latin typeface="Verdana" panose="020B0604030504040204" charset="0"/>
              <a:ea typeface="方正舒体" panose="02010601030101010101" pitchFamily="2"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ppt_x"/>
                                          </p:val>
                                        </p:tav>
                                        <p:tav tm="100000">
                                          <p:val>
                                            <p:strVal val="#ppt_x"/>
                                          </p:val>
                                        </p:tav>
                                      </p:tavLst>
                                    </p:anim>
                                    <p:anim calcmode="lin" valueType="num">
                                      <p:cBhvr additive="base">
                                        <p:cTn id="16" dur="500" fill="hold"/>
                                        <p:tgtEl>
                                          <p:spTgt spid="3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ppt_x"/>
                                          </p:val>
                                        </p:tav>
                                        <p:tav tm="100000">
                                          <p:val>
                                            <p:strVal val="#ppt_x"/>
                                          </p:val>
                                        </p:tav>
                                      </p:tavLst>
                                    </p:anim>
                                    <p:anim calcmode="lin" valueType="num">
                                      <p:cBhvr additive="base">
                                        <p:cTn id="20" dur="500" fill="hold"/>
                                        <p:tgtEl>
                                          <p:spTgt spid="3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ppt_x"/>
                                          </p:val>
                                        </p:tav>
                                        <p:tav tm="100000">
                                          <p:val>
                                            <p:strVal val="#ppt_x"/>
                                          </p:val>
                                        </p:tav>
                                      </p:tavLst>
                                    </p:anim>
                                    <p:anim calcmode="lin" valueType="num">
                                      <p:cBhvr additive="base">
                                        <p:cTn id="24" dur="500" fill="hold"/>
                                        <p:tgtEl>
                                          <p:spTgt spid="4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500" fill="hold"/>
                                        <p:tgtEl>
                                          <p:spTgt spid="30"/>
                                        </p:tgtEl>
                                        <p:attrNameLst>
                                          <p:attrName>ppt_x</p:attrName>
                                        </p:attrNameLst>
                                      </p:cBhvr>
                                      <p:tavLst>
                                        <p:tav tm="0">
                                          <p:val>
                                            <p:strVal val="#ppt_x"/>
                                          </p:val>
                                        </p:tav>
                                        <p:tav tm="100000">
                                          <p:val>
                                            <p:strVal val="#ppt_x"/>
                                          </p:val>
                                        </p:tav>
                                      </p:tavLst>
                                    </p:anim>
                                    <p:anim calcmode="lin" valueType="num">
                                      <p:cBhvr additive="base">
                                        <p:cTn id="34" dur="500" fill="hold"/>
                                        <p:tgtEl>
                                          <p:spTgt spid="30"/>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ppt_x"/>
                                          </p:val>
                                        </p:tav>
                                        <p:tav tm="100000">
                                          <p:val>
                                            <p:strVal val="#ppt_x"/>
                                          </p:val>
                                        </p:tav>
                                      </p:tavLst>
                                    </p:anim>
                                    <p:anim calcmode="lin" valueType="num">
                                      <p:cBhvr additive="base">
                                        <p:cTn id="38" dur="500" fill="hold"/>
                                        <p:tgtEl>
                                          <p:spTgt spid="3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8"/>
                                        </p:tgtEl>
                                        <p:attrNameLst>
                                          <p:attrName>style.visibility</p:attrName>
                                        </p:attrNameLst>
                                      </p:cBhvr>
                                      <p:to>
                                        <p:strVal val="visible"/>
                                      </p:to>
                                    </p:set>
                                    <p:anim calcmode="lin" valueType="num">
                                      <p:cBhvr additive="base">
                                        <p:cTn id="41" dur="500" fill="hold"/>
                                        <p:tgtEl>
                                          <p:spTgt spid="38"/>
                                        </p:tgtEl>
                                        <p:attrNameLst>
                                          <p:attrName>ppt_x</p:attrName>
                                        </p:attrNameLst>
                                      </p:cBhvr>
                                      <p:tavLst>
                                        <p:tav tm="0">
                                          <p:val>
                                            <p:strVal val="#ppt_x"/>
                                          </p:val>
                                        </p:tav>
                                        <p:tav tm="100000">
                                          <p:val>
                                            <p:strVal val="#ppt_x"/>
                                          </p:val>
                                        </p:tav>
                                      </p:tavLst>
                                    </p:anim>
                                    <p:anim calcmode="lin" valueType="num">
                                      <p:cBhvr additive="base">
                                        <p:cTn id="42" dur="500" fill="hold"/>
                                        <p:tgtEl>
                                          <p:spTgt spid="38"/>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9"/>
                                        </p:tgtEl>
                                        <p:attrNameLst>
                                          <p:attrName>style.visibility</p:attrName>
                                        </p:attrNameLst>
                                      </p:cBhvr>
                                      <p:to>
                                        <p:strVal val="visible"/>
                                      </p:to>
                                    </p:set>
                                    <p:anim calcmode="lin" valueType="num">
                                      <p:cBhvr additive="base">
                                        <p:cTn id="45" dur="500" fill="hold"/>
                                        <p:tgtEl>
                                          <p:spTgt spid="39"/>
                                        </p:tgtEl>
                                        <p:attrNameLst>
                                          <p:attrName>ppt_x</p:attrName>
                                        </p:attrNameLst>
                                      </p:cBhvr>
                                      <p:tavLst>
                                        <p:tav tm="0">
                                          <p:val>
                                            <p:strVal val="#ppt_x"/>
                                          </p:val>
                                        </p:tav>
                                        <p:tav tm="100000">
                                          <p:val>
                                            <p:strVal val="#ppt_x"/>
                                          </p:val>
                                        </p:tav>
                                      </p:tavLst>
                                    </p:anim>
                                    <p:anim calcmode="lin" valueType="num">
                                      <p:cBhvr additive="base">
                                        <p:cTn id="46" dur="500" fill="hold"/>
                                        <p:tgtEl>
                                          <p:spTgt spid="39"/>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500" fill="hold"/>
                                        <p:tgtEl>
                                          <p:spTgt spid="42"/>
                                        </p:tgtEl>
                                        <p:attrNameLst>
                                          <p:attrName>ppt_x</p:attrName>
                                        </p:attrNameLst>
                                      </p:cBhvr>
                                      <p:tavLst>
                                        <p:tav tm="0">
                                          <p:val>
                                            <p:strVal val="#ppt_x"/>
                                          </p:val>
                                        </p:tav>
                                        <p:tav tm="100000">
                                          <p:val>
                                            <p:strVal val="#ppt_x"/>
                                          </p:val>
                                        </p:tav>
                                      </p:tavLst>
                                    </p:anim>
                                    <p:anim calcmode="lin" valueType="num">
                                      <p:cBhvr additive="base">
                                        <p:cTn id="50" dur="500" fill="hold"/>
                                        <p:tgtEl>
                                          <p:spTgt spid="4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3"/>
                                        </p:tgtEl>
                                        <p:attrNameLst>
                                          <p:attrName>style.visibility</p:attrName>
                                        </p:attrNameLst>
                                      </p:cBhvr>
                                      <p:to>
                                        <p:strVal val="visible"/>
                                      </p:to>
                                    </p:set>
                                    <p:anim calcmode="lin" valueType="num">
                                      <p:cBhvr additive="base">
                                        <p:cTn id="53" dur="500" fill="hold"/>
                                        <p:tgtEl>
                                          <p:spTgt spid="43"/>
                                        </p:tgtEl>
                                        <p:attrNameLst>
                                          <p:attrName>ppt_x</p:attrName>
                                        </p:attrNameLst>
                                      </p:cBhvr>
                                      <p:tavLst>
                                        <p:tav tm="0">
                                          <p:val>
                                            <p:strVal val="#ppt_x"/>
                                          </p:val>
                                        </p:tav>
                                        <p:tav tm="100000">
                                          <p:val>
                                            <p:strVal val="#ppt_x"/>
                                          </p:val>
                                        </p:tav>
                                      </p:tavLst>
                                    </p:anim>
                                    <p:anim calcmode="lin" valueType="num">
                                      <p:cBhvr additive="base">
                                        <p:cTn id="54"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7" grpId="0"/>
      <p:bldP spid="40" grpId="0"/>
      <p:bldP spid="15" grpId="0"/>
      <p:bldP spid="38" grpId="0"/>
      <p:bldP spid="39" grpId="0"/>
      <p:bldP spid="42" grpId="0"/>
      <p:bldP spid="4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806575" y="1999615"/>
            <a:ext cx="8884285" cy="2572385"/>
          </a:xfrm>
          <a:prstGeom prst="rect">
            <a:avLst/>
          </a:prstGeom>
          <a:noFill/>
          <a:ln w="3175">
            <a:solidFill>
              <a:srgbClr val="A79785"/>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111"/>
          <p:cNvPicPr>
            <a:picLocks noChangeAspect="1"/>
          </p:cNvPicPr>
          <p:nvPr/>
        </p:nvPicPr>
        <p:blipFill>
          <a:blip r:embed="rId1"/>
          <a:stretch>
            <a:fillRect/>
          </a:stretch>
        </p:blipFill>
        <p:spPr>
          <a:xfrm rot="2580000" flipV="1">
            <a:off x="1071245" y="3258185"/>
            <a:ext cx="2612390" cy="1948815"/>
          </a:xfrm>
          <a:prstGeom prst="rect">
            <a:avLst/>
          </a:prstGeom>
        </p:spPr>
      </p:pic>
      <p:sp>
        <p:nvSpPr>
          <p:cNvPr id="23" name="文本框 22"/>
          <p:cNvSpPr txBox="1"/>
          <p:nvPr/>
        </p:nvSpPr>
        <p:spPr>
          <a:xfrm>
            <a:off x="5187315" y="2496185"/>
            <a:ext cx="5058410" cy="942975"/>
          </a:xfrm>
          <a:prstGeom prst="rect">
            <a:avLst/>
          </a:prstGeom>
          <a:noFill/>
        </p:spPr>
        <p:txBody>
          <a:bodyPr anchor="ctr"/>
          <a:lstStyle/>
          <a:p>
            <a:pPr algn="l"/>
            <a:r>
              <a:rPr lang="en-US" altLang="zh-CN" sz="4000" b="1" noProof="0" dirty="0">
                <a:ln>
                  <a:noFill/>
                </a:ln>
                <a:solidFill>
                  <a:schemeClr val="tx1">
                    <a:lumMod val="65000"/>
                    <a:lumOff val="35000"/>
                  </a:schemeClr>
                </a:solidFill>
                <a:uLnTx/>
                <a:uFillTx/>
                <a:ea typeface="方正舒体" panose="02010601030101010101" pitchFamily="2" charset="-122"/>
                <a:sym typeface="+mn-ea"/>
              </a:rPr>
              <a:t>ADD YOUR TEXT HERE</a:t>
            </a:r>
            <a:endParaRPr kumimoji="0" lang="en-US" altLang="zh-CN" sz="4000" b="1" i="0" u="none" strike="noStrike" kern="0" cap="none" spc="0" normalizeH="0" baseline="0" noProof="0" dirty="0">
              <a:ln>
                <a:noFill/>
              </a:ln>
              <a:solidFill>
                <a:schemeClr val="tx1">
                  <a:lumMod val="65000"/>
                  <a:lumOff val="35000"/>
                </a:schemeClr>
              </a:solidFill>
              <a:effectLst/>
              <a:uLnTx/>
              <a:uFillTx/>
              <a:ea typeface="方正舒体" panose="02010601030101010101" pitchFamily="2" charset="-122"/>
              <a:cs typeface="+mn-cs"/>
              <a:sym typeface="+mn-ea"/>
            </a:endParaRPr>
          </a:p>
        </p:txBody>
      </p:sp>
      <p:sp>
        <p:nvSpPr>
          <p:cNvPr id="9" name="文本框 8"/>
          <p:cNvSpPr txBox="1"/>
          <p:nvPr/>
        </p:nvSpPr>
        <p:spPr>
          <a:xfrm>
            <a:off x="2889885" y="2597785"/>
            <a:ext cx="2296795" cy="1376680"/>
          </a:xfrm>
          <a:prstGeom prst="rect">
            <a:avLst/>
          </a:prstGeom>
          <a:noFill/>
        </p:spPr>
        <p:txBody>
          <a:bodyPr anchor="ctr"/>
          <a:lstStyle/>
          <a:p>
            <a:pPr marL="0" marR="0" lvl="0" algn="ctr" defTabSz="914400" rtl="0" eaLnBrk="1" latinLnBrk="0" hangingPunct="1">
              <a:spcBef>
                <a:spcPts val="0"/>
              </a:spcBef>
              <a:buNone/>
            </a:pPr>
            <a:r>
              <a:rPr lang="en-US" altLang="zh-CN" sz="11500" noProof="0" dirty="0">
                <a:ln>
                  <a:noFill/>
                </a:ln>
                <a:solidFill>
                  <a:srgbClr val="3F475B"/>
                </a:solidFill>
                <a:uLnTx/>
                <a:uFillTx/>
                <a:latin typeface="Impact" panose="020B0806030902050204" pitchFamily="34" charset="0"/>
                <a:ea typeface="方正舒体" panose="02010601030101010101" pitchFamily="2" charset="-122"/>
                <a:sym typeface="+mn-ea"/>
              </a:rPr>
              <a:t>01</a:t>
            </a:r>
            <a:endParaRPr kumimoji="0" lang="en-US" altLang="zh-CN" sz="11500" i="0" u="none" strike="noStrike" cap="none" spc="0" normalizeH="0" baseline="0" noProof="0" dirty="0">
              <a:ln>
                <a:noFill/>
              </a:ln>
              <a:solidFill>
                <a:srgbClr val="3F475B"/>
              </a:solidFill>
              <a:uLnTx/>
              <a:uFillTx/>
              <a:latin typeface="Impact" panose="020B0806030902050204" pitchFamily="34" charset="0"/>
              <a:ea typeface="方正舒体" panose="02010601030101010101" pitchFamily="2" charset="-122"/>
              <a:cs typeface="+mn-cs"/>
              <a:sym typeface="+mn-ea"/>
            </a:endParaRPr>
          </a:p>
        </p:txBody>
      </p:sp>
      <p:sp>
        <p:nvSpPr>
          <p:cNvPr id="10" name="文本框 34"/>
          <p:cNvSpPr txBox="1"/>
          <p:nvPr/>
        </p:nvSpPr>
        <p:spPr>
          <a:xfrm>
            <a:off x="5237480" y="3230245"/>
            <a:ext cx="4709160" cy="702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1000"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elit.Lorme ipsum dolor sit,consectetur adipsiicing elit.</a:t>
            </a:r>
            <a:endParaRPr lang="en-US" altLang="zh-CN" sz="1000"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endParaRPr>
          </a:p>
          <a:p>
            <a:pPr algn="l"/>
            <a:endParaRPr lang="zh-CN" altLang="en-US" sz="1000" dirty="0">
              <a:solidFill>
                <a:schemeClr val="tx1">
                  <a:lumMod val="85000"/>
                  <a:lumOff val="15000"/>
                </a:schemeClr>
              </a:solidFill>
              <a:latin typeface="微软雅黑" panose="020B0503020204020204" charset="-122"/>
              <a:ea typeface="微软雅黑" panose="020B0503020204020204" charset="-122"/>
              <a:sym typeface="+mn-ea"/>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简卡"/>
          <p:cNvPicPr>
            <a:picLocks noChangeAspect="1"/>
          </p:cNvPicPr>
          <p:nvPr/>
        </p:nvPicPr>
        <p:blipFill>
          <a:blip r:embed="rId1"/>
          <a:stretch>
            <a:fillRect/>
          </a:stretch>
        </p:blipFill>
        <p:spPr>
          <a:xfrm rot="600000" flipV="1">
            <a:off x="10009505" y="-321310"/>
            <a:ext cx="2426335" cy="1271905"/>
          </a:xfrm>
          <a:prstGeom prst="rect">
            <a:avLst/>
          </a:prstGeom>
        </p:spPr>
      </p:pic>
      <p:sp>
        <p:nvSpPr>
          <p:cNvPr id="30726" name="Freeform 196"/>
          <p:cNvSpPr/>
          <p:nvPr/>
        </p:nvSpPr>
        <p:spPr>
          <a:xfrm>
            <a:off x="1235710" y="3193415"/>
            <a:ext cx="1270635" cy="1096645"/>
          </a:xfrm>
          <a:custGeom>
            <a:avLst/>
            <a:gdLst>
              <a:gd name="txL" fmla="*/ 0 w 623"/>
              <a:gd name="txT" fmla="*/ 0 h 538"/>
              <a:gd name="txR" fmla="*/ 623 w 623"/>
              <a:gd name="txB" fmla="*/ 538 h 538"/>
            </a:gdLst>
            <a:ahLst/>
            <a:cxnLst>
              <a:cxn ang="0">
                <a:pos x="247650" y="854075"/>
              </a:cxn>
              <a:cxn ang="0">
                <a:pos x="0" y="431800"/>
              </a:cxn>
              <a:cxn ang="0">
                <a:pos x="247650" y="0"/>
              </a:cxn>
              <a:cxn ang="0">
                <a:pos x="741363" y="0"/>
              </a:cxn>
              <a:cxn ang="0">
                <a:pos x="989013" y="431800"/>
              </a:cxn>
              <a:cxn ang="0">
                <a:pos x="741363" y="854075"/>
              </a:cxn>
              <a:cxn ang="0">
                <a:pos x="247650" y="854075"/>
              </a:cxn>
            </a:cxnLst>
            <a:rect l="txL" t="txT" r="txR" b="txB"/>
            <a:pathLst>
              <a:path w="623" h="538">
                <a:moveTo>
                  <a:pt x="156" y="538"/>
                </a:moveTo>
                <a:lnTo>
                  <a:pt x="0" y="272"/>
                </a:lnTo>
                <a:lnTo>
                  <a:pt x="156" y="0"/>
                </a:lnTo>
                <a:lnTo>
                  <a:pt x="467" y="0"/>
                </a:lnTo>
                <a:lnTo>
                  <a:pt x="623" y="272"/>
                </a:lnTo>
                <a:lnTo>
                  <a:pt x="467" y="538"/>
                </a:lnTo>
                <a:lnTo>
                  <a:pt x="156" y="538"/>
                </a:lnTo>
                <a:close/>
              </a:path>
            </a:pathLst>
          </a:custGeom>
          <a:solidFill>
            <a:srgbClr val="BC4643"/>
          </a:solidFill>
          <a:ln w="9525">
            <a:noFill/>
          </a:ln>
        </p:spPr>
        <p:txBody>
          <a:bodyPr/>
          <a:lstStyle/>
          <a:p>
            <a:endParaRPr lang="zh-CN" altLang="en-US"/>
          </a:p>
        </p:txBody>
      </p:sp>
      <p:sp>
        <p:nvSpPr>
          <p:cNvPr id="30727" name="Freeform 197"/>
          <p:cNvSpPr/>
          <p:nvPr/>
        </p:nvSpPr>
        <p:spPr>
          <a:xfrm>
            <a:off x="2196465" y="2209165"/>
            <a:ext cx="1678305" cy="1439545"/>
          </a:xfrm>
          <a:custGeom>
            <a:avLst/>
            <a:gdLst>
              <a:gd name="txL" fmla="*/ 0 w 823"/>
              <a:gd name="txT" fmla="*/ 0 h 706"/>
              <a:gd name="txR" fmla="*/ 823 w 823"/>
              <a:gd name="txB" fmla="*/ 706 h 706"/>
            </a:gdLst>
            <a:ahLst/>
            <a:cxnLst>
              <a:cxn ang="0">
                <a:pos x="330200" y="1120775"/>
              </a:cxn>
              <a:cxn ang="0">
                <a:pos x="0" y="565150"/>
              </a:cxn>
              <a:cxn ang="0">
                <a:pos x="330200" y="0"/>
              </a:cxn>
              <a:cxn ang="0">
                <a:pos x="977900" y="0"/>
              </a:cxn>
              <a:cxn ang="0">
                <a:pos x="1306513" y="565150"/>
              </a:cxn>
              <a:cxn ang="0">
                <a:pos x="977900" y="1120775"/>
              </a:cxn>
              <a:cxn ang="0">
                <a:pos x="330200" y="1120775"/>
              </a:cxn>
            </a:cxnLst>
            <a:rect l="txL" t="txT" r="txR" b="txB"/>
            <a:pathLst>
              <a:path w="823" h="706">
                <a:moveTo>
                  <a:pt x="208" y="706"/>
                </a:moveTo>
                <a:lnTo>
                  <a:pt x="0" y="356"/>
                </a:lnTo>
                <a:lnTo>
                  <a:pt x="208" y="0"/>
                </a:lnTo>
                <a:lnTo>
                  <a:pt x="616" y="0"/>
                </a:lnTo>
                <a:lnTo>
                  <a:pt x="823" y="356"/>
                </a:lnTo>
                <a:lnTo>
                  <a:pt x="616" y="706"/>
                </a:lnTo>
                <a:lnTo>
                  <a:pt x="208" y="706"/>
                </a:lnTo>
                <a:close/>
              </a:path>
            </a:pathLst>
          </a:custGeom>
          <a:solidFill>
            <a:srgbClr val="3F475B"/>
          </a:solidFill>
          <a:ln w="9525">
            <a:noFill/>
          </a:ln>
        </p:spPr>
        <p:txBody>
          <a:bodyPr/>
          <a:lstStyle/>
          <a:p>
            <a:endParaRPr lang="zh-CN" altLang="en-US"/>
          </a:p>
        </p:txBody>
      </p:sp>
      <p:sp>
        <p:nvSpPr>
          <p:cNvPr id="30728" name="Freeform 198"/>
          <p:cNvSpPr/>
          <p:nvPr/>
        </p:nvSpPr>
        <p:spPr>
          <a:xfrm>
            <a:off x="2269490" y="3837305"/>
            <a:ext cx="1532890" cy="1333500"/>
          </a:xfrm>
          <a:custGeom>
            <a:avLst/>
            <a:gdLst>
              <a:gd name="txL" fmla="*/ 0 w 752"/>
              <a:gd name="txT" fmla="*/ 0 h 654"/>
              <a:gd name="txR" fmla="*/ 752 w 752"/>
              <a:gd name="txB" fmla="*/ 654 h 654"/>
            </a:gdLst>
            <a:ahLst/>
            <a:cxnLst>
              <a:cxn ang="0">
                <a:pos x="298450" y="1038225"/>
              </a:cxn>
              <a:cxn ang="0">
                <a:pos x="0" y="512763"/>
              </a:cxn>
              <a:cxn ang="0">
                <a:pos x="298450" y="0"/>
              </a:cxn>
              <a:cxn ang="0">
                <a:pos x="895350" y="0"/>
              </a:cxn>
              <a:cxn ang="0">
                <a:pos x="1193800" y="512763"/>
              </a:cxn>
              <a:cxn ang="0">
                <a:pos x="895350" y="1038225"/>
              </a:cxn>
              <a:cxn ang="0">
                <a:pos x="298450" y="1038225"/>
              </a:cxn>
            </a:cxnLst>
            <a:rect l="txL" t="txT" r="txR" b="txB"/>
            <a:pathLst>
              <a:path w="752" h="654">
                <a:moveTo>
                  <a:pt x="188" y="654"/>
                </a:moveTo>
                <a:lnTo>
                  <a:pt x="0" y="323"/>
                </a:lnTo>
                <a:lnTo>
                  <a:pt x="188" y="0"/>
                </a:lnTo>
                <a:lnTo>
                  <a:pt x="564" y="0"/>
                </a:lnTo>
                <a:lnTo>
                  <a:pt x="752" y="323"/>
                </a:lnTo>
                <a:lnTo>
                  <a:pt x="564" y="654"/>
                </a:lnTo>
                <a:lnTo>
                  <a:pt x="188" y="654"/>
                </a:lnTo>
                <a:close/>
              </a:path>
            </a:pathLst>
          </a:custGeom>
          <a:solidFill>
            <a:srgbClr val="3F475B"/>
          </a:solidFill>
          <a:ln w="9525">
            <a:noFill/>
          </a:ln>
        </p:spPr>
        <p:txBody>
          <a:bodyPr/>
          <a:lstStyle/>
          <a:p>
            <a:endParaRPr lang="zh-CN" altLang="en-US"/>
          </a:p>
        </p:txBody>
      </p:sp>
      <p:sp>
        <p:nvSpPr>
          <p:cNvPr id="30729" name="Freeform 199"/>
          <p:cNvSpPr/>
          <p:nvPr/>
        </p:nvSpPr>
        <p:spPr>
          <a:xfrm>
            <a:off x="3681730" y="2884170"/>
            <a:ext cx="2087880" cy="1807845"/>
          </a:xfrm>
          <a:custGeom>
            <a:avLst/>
            <a:gdLst>
              <a:gd name="txL" fmla="*/ 0 w 1024"/>
              <a:gd name="txT" fmla="*/ 0 h 887"/>
              <a:gd name="txR" fmla="*/ 1024 w 1024"/>
              <a:gd name="txB" fmla="*/ 887 h 887"/>
            </a:gdLst>
            <a:ahLst/>
            <a:cxnLst>
              <a:cxn ang="0">
                <a:pos x="400050" y="1408112"/>
              </a:cxn>
              <a:cxn ang="0">
                <a:pos x="0" y="709612"/>
              </a:cxn>
              <a:cxn ang="0">
                <a:pos x="400050" y="0"/>
              </a:cxn>
              <a:cxn ang="0">
                <a:pos x="1212850" y="0"/>
              </a:cxn>
              <a:cxn ang="0">
                <a:pos x="1625600" y="709612"/>
              </a:cxn>
              <a:cxn ang="0">
                <a:pos x="1212850" y="1408112"/>
              </a:cxn>
              <a:cxn ang="0">
                <a:pos x="400050" y="1408112"/>
              </a:cxn>
            </a:cxnLst>
            <a:rect l="txL" t="txT" r="txR" b="txB"/>
            <a:pathLst>
              <a:path w="1024" h="887">
                <a:moveTo>
                  <a:pt x="252" y="887"/>
                </a:moveTo>
                <a:lnTo>
                  <a:pt x="0" y="447"/>
                </a:lnTo>
                <a:lnTo>
                  <a:pt x="252" y="0"/>
                </a:lnTo>
                <a:lnTo>
                  <a:pt x="764" y="0"/>
                </a:lnTo>
                <a:lnTo>
                  <a:pt x="1024" y="447"/>
                </a:lnTo>
                <a:lnTo>
                  <a:pt x="764" y="887"/>
                </a:lnTo>
                <a:lnTo>
                  <a:pt x="252" y="887"/>
                </a:lnTo>
                <a:close/>
              </a:path>
            </a:pathLst>
          </a:custGeom>
          <a:solidFill>
            <a:srgbClr val="507061"/>
          </a:solidFill>
          <a:ln w="9525">
            <a:noFill/>
          </a:ln>
        </p:spPr>
        <p:txBody>
          <a:bodyPr/>
          <a:lstStyle/>
          <a:p>
            <a:endParaRPr lang="zh-CN" altLang="en-US"/>
          </a:p>
        </p:txBody>
      </p:sp>
      <p:sp>
        <p:nvSpPr>
          <p:cNvPr id="30732" name="TextBox 682"/>
          <p:cNvSpPr/>
          <p:nvPr/>
        </p:nvSpPr>
        <p:spPr>
          <a:xfrm>
            <a:off x="1309370" y="3422650"/>
            <a:ext cx="1148080" cy="584200"/>
          </a:xfrm>
          <a:prstGeom prst="rect">
            <a:avLst/>
          </a:prstGeom>
          <a:noFill/>
          <a:ln w="9525">
            <a:noFill/>
          </a:ln>
        </p:spPr>
        <p:txBody>
          <a:bodyPr wrap="square">
            <a:spAutoFit/>
          </a:bodyPr>
          <a:lstStyle/>
          <a:p>
            <a:pPr lvl="0" algn="ctr"/>
            <a:r>
              <a:rPr lang="en-US" altLang="zh-CN" sz="3200" dirty="0">
                <a:solidFill>
                  <a:schemeClr val="bg1"/>
                </a:solidFill>
                <a:latin typeface="Calibri" panose="020F0502020204030204" charset="0"/>
                <a:ea typeface="宋体" panose="02010600030101010101" pitchFamily="2" charset="-122"/>
                <a:sym typeface="Calibri" panose="020F0502020204030204" charset="0"/>
              </a:rPr>
              <a:t>20%</a:t>
            </a:r>
            <a:endParaRPr lang="zh-CN" altLang="en-US" sz="3200" dirty="0">
              <a:solidFill>
                <a:schemeClr val="bg1"/>
              </a:solidFill>
              <a:latin typeface="Calibri" panose="020F0502020204030204" charset="0"/>
              <a:ea typeface="宋体" panose="02010600030101010101" pitchFamily="2" charset="-122"/>
              <a:sym typeface="Calibri" panose="020F0502020204030204" charset="0"/>
            </a:endParaRPr>
          </a:p>
        </p:txBody>
      </p:sp>
      <p:sp>
        <p:nvSpPr>
          <p:cNvPr id="30733" name="TextBox 682"/>
          <p:cNvSpPr/>
          <p:nvPr/>
        </p:nvSpPr>
        <p:spPr>
          <a:xfrm>
            <a:off x="2446020" y="2580640"/>
            <a:ext cx="1149985" cy="584200"/>
          </a:xfrm>
          <a:prstGeom prst="rect">
            <a:avLst/>
          </a:prstGeom>
          <a:noFill/>
          <a:ln w="9525">
            <a:noFill/>
          </a:ln>
        </p:spPr>
        <p:txBody>
          <a:bodyPr wrap="square">
            <a:spAutoFit/>
          </a:bodyPr>
          <a:lstStyle/>
          <a:p>
            <a:pPr lvl="0" algn="ctr"/>
            <a:r>
              <a:rPr lang="en-US" altLang="zh-CN" sz="3200" dirty="0">
                <a:solidFill>
                  <a:schemeClr val="bg1"/>
                </a:solidFill>
                <a:latin typeface="Calibri" panose="020F0502020204030204" charset="0"/>
                <a:ea typeface="宋体" panose="02010600030101010101" pitchFamily="2" charset="-122"/>
                <a:sym typeface="Calibri" panose="020F0502020204030204" charset="0"/>
              </a:rPr>
              <a:t>47%</a:t>
            </a:r>
            <a:endParaRPr lang="zh-CN" altLang="en-US" sz="3200" dirty="0">
              <a:solidFill>
                <a:schemeClr val="bg1"/>
              </a:solidFill>
              <a:latin typeface="Calibri" panose="020F0502020204030204" charset="0"/>
              <a:ea typeface="宋体" panose="02010600030101010101" pitchFamily="2" charset="-122"/>
              <a:sym typeface="Calibri" panose="020F0502020204030204" charset="0"/>
            </a:endParaRPr>
          </a:p>
        </p:txBody>
      </p:sp>
      <p:sp>
        <p:nvSpPr>
          <p:cNvPr id="30734" name="TextBox 682"/>
          <p:cNvSpPr/>
          <p:nvPr/>
        </p:nvSpPr>
        <p:spPr>
          <a:xfrm>
            <a:off x="2498725" y="4171315"/>
            <a:ext cx="1148080" cy="584200"/>
          </a:xfrm>
          <a:prstGeom prst="rect">
            <a:avLst/>
          </a:prstGeom>
          <a:noFill/>
          <a:ln w="9525">
            <a:noFill/>
          </a:ln>
        </p:spPr>
        <p:txBody>
          <a:bodyPr wrap="square">
            <a:spAutoFit/>
          </a:bodyPr>
          <a:lstStyle/>
          <a:p>
            <a:pPr lvl="0" algn="ctr"/>
            <a:r>
              <a:rPr lang="en-US" altLang="zh-CN" sz="3200" dirty="0">
                <a:solidFill>
                  <a:schemeClr val="bg1"/>
                </a:solidFill>
                <a:latin typeface="Calibri" panose="020F0502020204030204" charset="0"/>
                <a:ea typeface="宋体" panose="02010600030101010101" pitchFamily="2" charset="-122"/>
                <a:sym typeface="Calibri" panose="020F0502020204030204" charset="0"/>
              </a:rPr>
              <a:t>33%</a:t>
            </a:r>
            <a:endParaRPr lang="zh-CN" altLang="en-US" sz="3200" dirty="0">
              <a:solidFill>
                <a:schemeClr val="bg1"/>
              </a:solidFill>
              <a:latin typeface="Calibri" panose="020F0502020204030204" charset="0"/>
              <a:ea typeface="宋体" panose="02010600030101010101" pitchFamily="2" charset="-122"/>
              <a:sym typeface="Calibri" panose="020F0502020204030204" charset="0"/>
            </a:endParaRPr>
          </a:p>
        </p:txBody>
      </p:sp>
      <p:sp>
        <p:nvSpPr>
          <p:cNvPr id="30735" name="TextBox 682"/>
          <p:cNvSpPr/>
          <p:nvPr/>
        </p:nvSpPr>
        <p:spPr>
          <a:xfrm>
            <a:off x="4218305" y="3449320"/>
            <a:ext cx="1149985" cy="584200"/>
          </a:xfrm>
          <a:prstGeom prst="rect">
            <a:avLst/>
          </a:prstGeom>
          <a:noFill/>
          <a:ln w="9525">
            <a:noFill/>
          </a:ln>
        </p:spPr>
        <p:txBody>
          <a:bodyPr wrap="square">
            <a:spAutoFit/>
          </a:bodyPr>
          <a:lstStyle/>
          <a:p>
            <a:pPr lvl="0"/>
            <a:r>
              <a:rPr lang="en-US" altLang="zh-CN" sz="3200" dirty="0">
                <a:solidFill>
                  <a:schemeClr val="bg1"/>
                </a:solidFill>
                <a:latin typeface="Calibri" panose="020F0502020204030204" charset="0"/>
                <a:ea typeface="宋体" panose="02010600030101010101" pitchFamily="2" charset="-122"/>
                <a:sym typeface="Calibri" panose="020F0502020204030204" charset="0"/>
              </a:rPr>
              <a:t>75%</a:t>
            </a:r>
            <a:endParaRPr lang="zh-CN" altLang="en-US" sz="3200" dirty="0">
              <a:solidFill>
                <a:schemeClr val="bg1"/>
              </a:solidFill>
              <a:latin typeface="Calibri" panose="020F0502020204030204" charset="0"/>
              <a:ea typeface="宋体" panose="02010600030101010101" pitchFamily="2" charset="-122"/>
              <a:sym typeface="Calibri" panose="020F0502020204030204" charset="0"/>
            </a:endParaRPr>
          </a:p>
        </p:txBody>
      </p:sp>
      <p:sp>
        <p:nvSpPr>
          <p:cNvPr id="47" name="Text Placeholder 14"/>
          <p:cNvSpPr txBox="1"/>
          <p:nvPr/>
        </p:nvSpPr>
        <p:spPr>
          <a:xfrm>
            <a:off x="6776085" y="3202305"/>
            <a:ext cx="4560570" cy="1098550"/>
          </a:xfrm>
          <a:prstGeom prst="rect">
            <a:avLst/>
          </a:prstGeom>
          <a:noFill/>
          <a:ln w="9525">
            <a:noFill/>
          </a:ln>
        </p:spPr>
        <p:txBody>
          <a:bodyPr wrap="square" lIns="0" tIns="0" rIns="0" bIns="0" anchor="t">
            <a:spAutoFit/>
          </a:bodyPr>
          <a:lstStyle/>
          <a:p>
            <a:pPr algn="l"/>
            <a:r>
              <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elit.Lorme ipsum dolor sit,consectetur adipsiicing elit.Lorme ipsum dolor sit,consectetur adipsiicing elit.Lorme ipsum dolor sit,consectetur adipsiicing elit.Lorme ipsum dolor sit,consectetur adipsiicing elit.</a:t>
            </a:r>
            <a:endParaRPr lang="en-US" altLang="zh-CN" sz="1200" kern="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93300" name="TextBox 1957"/>
          <p:cNvSpPr/>
          <p:nvPr/>
        </p:nvSpPr>
        <p:spPr>
          <a:xfrm>
            <a:off x="6704965" y="2565400"/>
            <a:ext cx="3794125" cy="398145"/>
          </a:xfrm>
          <a:prstGeom prst="rect">
            <a:avLst/>
          </a:prstGeom>
          <a:noFill/>
          <a:ln w="9525">
            <a:noFill/>
            <a:miter/>
          </a:ln>
        </p:spPr>
        <p:txBody>
          <a:bodyPr wrap="square">
            <a:spAutoFit/>
          </a:bodyPr>
          <a:lstStyle/>
          <a:p>
            <a:pPr algn="l"/>
            <a:r>
              <a:rPr lang="en-US" altLang="zh-CN" sz="2000"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rPr>
              <a:t>ADD YOUR TEXT HERE</a:t>
            </a:r>
            <a:endParaRPr lang="en-US" altLang="zh-CN" sz="2000"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endParaRPr>
          </a:p>
        </p:txBody>
      </p:sp>
      <p:sp>
        <p:nvSpPr>
          <p:cNvPr id="8" name="Freeform 197"/>
          <p:cNvSpPr/>
          <p:nvPr/>
        </p:nvSpPr>
        <p:spPr>
          <a:xfrm>
            <a:off x="1612265" y="2504440"/>
            <a:ext cx="517525" cy="443865"/>
          </a:xfrm>
          <a:custGeom>
            <a:avLst/>
            <a:gdLst>
              <a:gd name="txL" fmla="*/ 0 w 823"/>
              <a:gd name="txT" fmla="*/ 0 h 706"/>
              <a:gd name="txR" fmla="*/ 823 w 823"/>
              <a:gd name="txB" fmla="*/ 706 h 706"/>
            </a:gdLst>
            <a:ahLst/>
            <a:cxnLst>
              <a:cxn ang="0">
                <a:pos x="330200" y="1120775"/>
              </a:cxn>
              <a:cxn ang="0">
                <a:pos x="0" y="565150"/>
              </a:cxn>
              <a:cxn ang="0">
                <a:pos x="330200" y="0"/>
              </a:cxn>
              <a:cxn ang="0">
                <a:pos x="977900" y="0"/>
              </a:cxn>
              <a:cxn ang="0">
                <a:pos x="1306513" y="565150"/>
              </a:cxn>
              <a:cxn ang="0">
                <a:pos x="977900" y="1120775"/>
              </a:cxn>
              <a:cxn ang="0">
                <a:pos x="330200" y="1120775"/>
              </a:cxn>
            </a:cxnLst>
            <a:rect l="txL" t="txT" r="txR" b="txB"/>
            <a:pathLst>
              <a:path w="823" h="706">
                <a:moveTo>
                  <a:pt x="208" y="706"/>
                </a:moveTo>
                <a:lnTo>
                  <a:pt x="0" y="356"/>
                </a:lnTo>
                <a:lnTo>
                  <a:pt x="208" y="0"/>
                </a:lnTo>
                <a:lnTo>
                  <a:pt x="616" y="0"/>
                </a:lnTo>
                <a:lnTo>
                  <a:pt x="823" y="356"/>
                </a:lnTo>
                <a:lnTo>
                  <a:pt x="616" y="706"/>
                </a:lnTo>
                <a:lnTo>
                  <a:pt x="208" y="706"/>
                </a:lnTo>
                <a:close/>
              </a:path>
            </a:pathLst>
          </a:custGeom>
          <a:solidFill>
            <a:srgbClr val="507061"/>
          </a:solidFill>
          <a:ln w="9525">
            <a:noFill/>
          </a:ln>
        </p:spPr>
        <p:txBody>
          <a:bodyPr/>
          <a:lstStyle/>
          <a:p>
            <a:endParaRPr lang="zh-CN" altLang="en-US"/>
          </a:p>
        </p:txBody>
      </p:sp>
      <p:sp>
        <p:nvSpPr>
          <p:cNvPr id="9" name="Freeform 197"/>
          <p:cNvSpPr/>
          <p:nvPr/>
        </p:nvSpPr>
        <p:spPr>
          <a:xfrm>
            <a:off x="4039870" y="4814570"/>
            <a:ext cx="485140" cy="415925"/>
          </a:xfrm>
          <a:custGeom>
            <a:avLst/>
            <a:gdLst>
              <a:gd name="txL" fmla="*/ 0 w 823"/>
              <a:gd name="txT" fmla="*/ 0 h 706"/>
              <a:gd name="txR" fmla="*/ 823 w 823"/>
              <a:gd name="txB" fmla="*/ 706 h 706"/>
            </a:gdLst>
            <a:ahLst/>
            <a:cxnLst>
              <a:cxn ang="0">
                <a:pos x="330200" y="1120775"/>
              </a:cxn>
              <a:cxn ang="0">
                <a:pos x="0" y="565150"/>
              </a:cxn>
              <a:cxn ang="0">
                <a:pos x="330200" y="0"/>
              </a:cxn>
              <a:cxn ang="0">
                <a:pos x="977900" y="0"/>
              </a:cxn>
              <a:cxn ang="0">
                <a:pos x="1306513" y="565150"/>
              </a:cxn>
              <a:cxn ang="0">
                <a:pos x="977900" y="1120775"/>
              </a:cxn>
              <a:cxn ang="0">
                <a:pos x="330200" y="1120775"/>
              </a:cxn>
            </a:cxnLst>
            <a:rect l="txL" t="txT" r="txR" b="txB"/>
            <a:pathLst>
              <a:path w="823" h="706">
                <a:moveTo>
                  <a:pt x="208" y="706"/>
                </a:moveTo>
                <a:lnTo>
                  <a:pt x="0" y="356"/>
                </a:lnTo>
                <a:lnTo>
                  <a:pt x="208" y="0"/>
                </a:lnTo>
                <a:lnTo>
                  <a:pt x="616" y="0"/>
                </a:lnTo>
                <a:lnTo>
                  <a:pt x="823" y="356"/>
                </a:lnTo>
                <a:lnTo>
                  <a:pt x="616" y="706"/>
                </a:lnTo>
                <a:lnTo>
                  <a:pt x="208" y="706"/>
                </a:lnTo>
                <a:close/>
              </a:path>
            </a:pathLst>
          </a:custGeom>
          <a:solidFill>
            <a:srgbClr val="BC4643"/>
          </a:solidFill>
          <a:ln w="9525">
            <a:noFill/>
          </a:ln>
        </p:spPr>
        <p:txBody>
          <a:bodyPr/>
          <a:lstStyle/>
          <a:p>
            <a:endParaRPr lang="zh-CN" altLang="en-US"/>
          </a:p>
        </p:txBody>
      </p:sp>
      <p:sp>
        <p:nvSpPr>
          <p:cNvPr id="10" name="Freeform 199"/>
          <p:cNvSpPr/>
          <p:nvPr/>
        </p:nvSpPr>
        <p:spPr>
          <a:xfrm>
            <a:off x="1732280" y="4470400"/>
            <a:ext cx="397510" cy="344170"/>
          </a:xfrm>
          <a:custGeom>
            <a:avLst/>
            <a:gdLst>
              <a:gd name="txL" fmla="*/ 0 w 1024"/>
              <a:gd name="txT" fmla="*/ 0 h 887"/>
              <a:gd name="txR" fmla="*/ 1024 w 1024"/>
              <a:gd name="txB" fmla="*/ 887 h 887"/>
            </a:gdLst>
            <a:ahLst/>
            <a:cxnLst>
              <a:cxn ang="0">
                <a:pos x="400050" y="1408112"/>
              </a:cxn>
              <a:cxn ang="0">
                <a:pos x="0" y="709612"/>
              </a:cxn>
              <a:cxn ang="0">
                <a:pos x="400050" y="0"/>
              </a:cxn>
              <a:cxn ang="0">
                <a:pos x="1212850" y="0"/>
              </a:cxn>
              <a:cxn ang="0">
                <a:pos x="1625600" y="709612"/>
              </a:cxn>
              <a:cxn ang="0">
                <a:pos x="1212850" y="1408112"/>
              </a:cxn>
              <a:cxn ang="0">
                <a:pos x="400050" y="1408112"/>
              </a:cxn>
            </a:cxnLst>
            <a:rect l="txL" t="txT" r="txR" b="txB"/>
            <a:pathLst>
              <a:path w="1024" h="887">
                <a:moveTo>
                  <a:pt x="252" y="887"/>
                </a:moveTo>
                <a:lnTo>
                  <a:pt x="0" y="447"/>
                </a:lnTo>
                <a:lnTo>
                  <a:pt x="252" y="0"/>
                </a:lnTo>
                <a:lnTo>
                  <a:pt x="764" y="0"/>
                </a:lnTo>
                <a:lnTo>
                  <a:pt x="1024" y="447"/>
                </a:lnTo>
                <a:lnTo>
                  <a:pt x="764" y="887"/>
                </a:lnTo>
                <a:lnTo>
                  <a:pt x="252" y="887"/>
                </a:lnTo>
                <a:close/>
              </a:path>
            </a:pathLst>
          </a:custGeom>
          <a:solidFill>
            <a:srgbClr val="3F475B"/>
          </a:solidFill>
          <a:ln w="9525">
            <a:noFill/>
          </a:ln>
        </p:spPr>
        <p:txBody>
          <a:bodyPr/>
          <a:lstStyle/>
          <a:p>
            <a:endParaRPr lang="zh-CN" altLang="en-US"/>
          </a:p>
        </p:txBody>
      </p:sp>
      <p:sp>
        <p:nvSpPr>
          <p:cNvPr id="11" name="Freeform 199"/>
          <p:cNvSpPr/>
          <p:nvPr/>
        </p:nvSpPr>
        <p:spPr>
          <a:xfrm>
            <a:off x="987425" y="2658745"/>
            <a:ext cx="397510" cy="344170"/>
          </a:xfrm>
          <a:custGeom>
            <a:avLst/>
            <a:gdLst>
              <a:gd name="txL" fmla="*/ 0 w 1024"/>
              <a:gd name="txT" fmla="*/ 0 h 887"/>
              <a:gd name="txR" fmla="*/ 1024 w 1024"/>
              <a:gd name="txB" fmla="*/ 887 h 887"/>
            </a:gdLst>
            <a:ahLst/>
            <a:cxnLst>
              <a:cxn ang="0">
                <a:pos x="400050" y="1408112"/>
              </a:cxn>
              <a:cxn ang="0">
                <a:pos x="0" y="709612"/>
              </a:cxn>
              <a:cxn ang="0">
                <a:pos x="400050" y="0"/>
              </a:cxn>
              <a:cxn ang="0">
                <a:pos x="1212850" y="0"/>
              </a:cxn>
              <a:cxn ang="0">
                <a:pos x="1625600" y="709612"/>
              </a:cxn>
              <a:cxn ang="0">
                <a:pos x="1212850" y="1408112"/>
              </a:cxn>
              <a:cxn ang="0">
                <a:pos x="400050" y="1408112"/>
              </a:cxn>
            </a:cxnLst>
            <a:rect l="txL" t="txT" r="txR" b="txB"/>
            <a:pathLst>
              <a:path w="1024" h="887">
                <a:moveTo>
                  <a:pt x="252" y="887"/>
                </a:moveTo>
                <a:lnTo>
                  <a:pt x="0" y="447"/>
                </a:lnTo>
                <a:lnTo>
                  <a:pt x="252" y="0"/>
                </a:lnTo>
                <a:lnTo>
                  <a:pt x="764" y="0"/>
                </a:lnTo>
                <a:lnTo>
                  <a:pt x="1024" y="447"/>
                </a:lnTo>
                <a:lnTo>
                  <a:pt x="764" y="887"/>
                </a:lnTo>
                <a:lnTo>
                  <a:pt x="252" y="887"/>
                </a:lnTo>
                <a:close/>
              </a:path>
            </a:pathLst>
          </a:custGeom>
          <a:solidFill>
            <a:srgbClr val="3F475B"/>
          </a:solidFill>
          <a:ln w="9525">
            <a:noFill/>
          </a:ln>
        </p:spPr>
        <p:txBody>
          <a:bodyPr/>
          <a:lstStyle/>
          <a:p>
            <a:endParaRPr lang="zh-CN" altLang="en-US"/>
          </a:p>
        </p:txBody>
      </p:sp>
      <p:sp>
        <p:nvSpPr>
          <p:cNvPr id="13" name="Freeform 199"/>
          <p:cNvSpPr/>
          <p:nvPr/>
        </p:nvSpPr>
        <p:spPr>
          <a:xfrm>
            <a:off x="4790440" y="4751705"/>
            <a:ext cx="397510" cy="344170"/>
          </a:xfrm>
          <a:custGeom>
            <a:avLst/>
            <a:gdLst>
              <a:gd name="txL" fmla="*/ 0 w 1024"/>
              <a:gd name="txT" fmla="*/ 0 h 887"/>
              <a:gd name="txR" fmla="*/ 1024 w 1024"/>
              <a:gd name="txB" fmla="*/ 887 h 887"/>
            </a:gdLst>
            <a:ahLst/>
            <a:cxnLst>
              <a:cxn ang="0">
                <a:pos x="400050" y="1408112"/>
              </a:cxn>
              <a:cxn ang="0">
                <a:pos x="0" y="709612"/>
              </a:cxn>
              <a:cxn ang="0">
                <a:pos x="400050" y="0"/>
              </a:cxn>
              <a:cxn ang="0">
                <a:pos x="1212850" y="0"/>
              </a:cxn>
              <a:cxn ang="0">
                <a:pos x="1625600" y="709612"/>
              </a:cxn>
              <a:cxn ang="0">
                <a:pos x="1212850" y="1408112"/>
              </a:cxn>
              <a:cxn ang="0">
                <a:pos x="400050" y="1408112"/>
              </a:cxn>
            </a:cxnLst>
            <a:rect l="txL" t="txT" r="txR" b="txB"/>
            <a:pathLst>
              <a:path w="1024" h="887">
                <a:moveTo>
                  <a:pt x="252" y="887"/>
                </a:moveTo>
                <a:lnTo>
                  <a:pt x="0" y="447"/>
                </a:lnTo>
                <a:lnTo>
                  <a:pt x="252" y="0"/>
                </a:lnTo>
                <a:lnTo>
                  <a:pt x="764" y="0"/>
                </a:lnTo>
                <a:lnTo>
                  <a:pt x="1024" y="447"/>
                </a:lnTo>
                <a:lnTo>
                  <a:pt x="764" y="887"/>
                </a:lnTo>
                <a:lnTo>
                  <a:pt x="252" y="887"/>
                </a:lnTo>
                <a:close/>
              </a:path>
            </a:pathLst>
          </a:custGeom>
          <a:solidFill>
            <a:srgbClr val="507061"/>
          </a:solidFill>
          <a:ln w="9525">
            <a:noFill/>
          </a:ln>
        </p:spPr>
        <p:txBody>
          <a:bodyPr/>
          <a:lstStyle/>
          <a:p>
            <a:endParaRPr lang="zh-CN"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简卡"/>
          <p:cNvPicPr>
            <a:picLocks noChangeAspect="1"/>
          </p:cNvPicPr>
          <p:nvPr/>
        </p:nvPicPr>
        <p:blipFill>
          <a:blip r:embed="rId1"/>
          <a:stretch>
            <a:fillRect/>
          </a:stretch>
        </p:blipFill>
        <p:spPr>
          <a:xfrm rot="600000" flipV="1">
            <a:off x="10009505" y="-321310"/>
            <a:ext cx="2426335" cy="1271905"/>
          </a:xfrm>
          <a:prstGeom prst="rect">
            <a:avLst/>
          </a:prstGeom>
        </p:spPr>
      </p:pic>
      <p:sp>
        <p:nvSpPr>
          <p:cNvPr id="86" name="MH_Other_15"/>
          <p:cNvSpPr/>
          <p:nvPr/>
        </p:nvSpPr>
        <p:spPr bwMode="auto">
          <a:xfrm>
            <a:off x="1986280" y="1825625"/>
            <a:ext cx="932180" cy="1009015"/>
          </a:xfrm>
          <a:custGeom>
            <a:avLst/>
            <a:gdLst>
              <a:gd name="T0" fmla="*/ 660065 w 1938337"/>
              <a:gd name="T1" fmla="*/ 1785471 h 2097088"/>
              <a:gd name="T2" fmla="*/ 1074391 w 1938337"/>
              <a:gd name="T3" fmla="*/ 1807357 h 2097088"/>
              <a:gd name="T4" fmla="*/ 1090030 w 1938337"/>
              <a:gd name="T5" fmla="*/ 1648866 h 2097088"/>
              <a:gd name="T6" fmla="*/ 997074 w 1938337"/>
              <a:gd name="T7" fmla="*/ 1410363 h 2097088"/>
              <a:gd name="T8" fmla="*/ 740470 w 1938337"/>
              <a:gd name="T9" fmla="*/ 1441863 h 2097088"/>
              <a:gd name="T10" fmla="*/ 1158685 w 1938337"/>
              <a:gd name="T11" fmla="*/ 241681 h 2097088"/>
              <a:gd name="T12" fmla="*/ 1062016 w 1938337"/>
              <a:gd name="T13" fmla="*/ 582817 h 2097088"/>
              <a:gd name="T14" fmla="*/ 959576 w 1938337"/>
              <a:gd name="T15" fmla="*/ 747370 h 2097088"/>
              <a:gd name="T16" fmla="*/ 1009593 w 1938337"/>
              <a:gd name="T17" fmla="*/ 758196 h 2097088"/>
              <a:gd name="T18" fmla="*/ 1186819 w 1938337"/>
              <a:gd name="T19" fmla="*/ 425240 h 2097088"/>
              <a:gd name="T20" fmla="*/ 1208221 w 1938337"/>
              <a:gd name="T21" fmla="*/ 203430 h 2097088"/>
              <a:gd name="T22" fmla="*/ 1278919 w 1938337"/>
              <a:gd name="T23" fmla="*/ 476964 h 2097088"/>
              <a:gd name="T24" fmla="*/ 1150989 w 1938337"/>
              <a:gd name="T25" fmla="*/ 722592 h 2097088"/>
              <a:gd name="T26" fmla="*/ 1014162 w 1938337"/>
              <a:gd name="T27" fmla="*/ 909759 h 2097088"/>
              <a:gd name="T28" fmla="*/ 967751 w 1938337"/>
              <a:gd name="T29" fmla="*/ 1018980 h 2097088"/>
              <a:gd name="T30" fmla="*/ 942502 w 1938337"/>
              <a:gd name="T31" fmla="*/ 1340628 h 2097088"/>
              <a:gd name="T32" fmla="*/ 793651 w 1938337"/>
              <a:gd name="T33" fmla="*/ 1348326 h 2097088"/>
              <a:gd name="T34" fmla="*/ 816977 w 1938337"/>
              <a:gd name="T35" fmla="*/ 1049292 h 2097088"/>
              <a:gd name="T36" fmla="*/ 791487 w 1938337"/>
              <a:gd name="T37" fmla="*/ 975676 h 2097088"/>
              <a:gd name="T38" fmla="*/ 746519 w 1938337"/>
              <a:gd name="T39" fmla="*/ 909759 h 2097088"/>
              <a:gd name="T40" fmla="*/ 605604 w 1938337"/>
              <a:gd name="T41" fmla="*/ 718020 h 2097088"/>
              <a:gd name="T42" fmla="*/ 481762 w 1938337"/>
              <a:gd name="T43" fmla="*/ 476964 h 2097088"/>
              <a:gd name="T44" fmla="*/ 249769 w 1938337"/>
              <a:gd name="T45" fmla="*/ 79798 h 2097088"/>
              <a:gd name="T46" fmla="*/ 371772 w 1938337"/>
              <a:gd name="T47" fmla="*/ 184379 h 2097088"/>
              <a:gd name="T48" fmla="*/ 406596 w 1938337"/>
              <a:gd name="T49" fmla="*/ 324302 h 2097088"/>
              <a:gd name="T50" fmla="*/ 340070 w 1938337"/>
              <a:gd name="T51" fmla="*/ 315887 h 2097088"/>
              <a:gd name="T52" fmla="*/ 270423 w 1938337"/>
              <a:gd name="T53" fmla="*/ 183417 h 2097088"/>
              <a:gd name="T54" fmla="*/ 154905 w 1938337"/>
              <a:gd name="T55" fmla="*/ 160097 h 2097088"/>
              <a:gd name="T56" fmla="*/ 86699 w 1938337"/>
              <a:gd name="T57" fmla="*/ 247368 h 2097088"/>
              <a:gd name="T58" fmla="*/ 88140 w 1938337"/>
              <a:gd name="T59" fmla="*/ 389454 h 2097088"/>
              <a:gd name="T60" fmla="*/ 182524 w 1938337"/>
              <a:gd name="T61" fmla="*/ 522885 h 2097088"/>
              <a:gd name="T62" fmla="*/ 498577 w 1938337"/>
              <a:gd name="T63" fmla="*/ 686368 h 2097088"/>
              <a:gd name="T64" fmla="*/ 627064 w 1938337"/>
              <a:gd name="T65" fmla="*/ 797921 h 2097088"/>
              <a:gd name="T66" fmla="*/ 589359 w 1938337"/>
              <a:gd name="T67" fmla="*/ 895530 h 2097088"/>
              <a:gd name="T68" fmla="*/ 492814 w 1938337"/>
              <a:gd name="T69" fmla="*/ 916446 h 2097088"/>
              <a:gd name="T70" fmla="*/ 499057 w 1938337"/>
              <a:gd name="T71" fmla="*/ 846965 h 2097088"/>
              <a:gd name="T72" fmla="*/ 548771 w 1938337"/>
              <a:gd name="T73" fmla="*/ 804171 h 2097088"/>
              <a:gd name="T74" fmla="*/ 311251 w 1938337"/>
              <a:gd name="T75" fmla="*/ 700312 h 2097088"/>
              <a:gd name="T76" fmla="*/ 62683 w 1938337"/>
              <a:gd name="T77" fmla="*/ 508700 h 2097088"/>
              <a:gd name="T78" fmla="*/ 0 w 1938337"/>
              <a:gd name="T79" fmla="*/ 316127 h 2097088"/>
              <a:gd name="T80" fmla="*/ 51155 w 1938337"/>
              <a:gd name="T81" fmla="*/ 141104 h 2097088"/>
              <a:gd name="T82" fmla="*/ 183004 w 1938337"/>
              <a:gd name="T83" fmla="*/ 72345 h 2097088"/>
              <a:gd name="T84" fmla="*/ 1687503 w 1938337"/>
              <a:gd name="T85" fmla="*/ 115139 h 2097088"/>
              <a:gd name="T86" fmla="*/ 1761162 w 1938337"/>
              <a:gd name="T87" fmla="*/ 288719 h 2097088"/>
              <a:gd name="T88" fmla="*/ 1723130 w 1938337"/>
              <a:gd name="T89" fmla="*/ 471917 h 2097088"/>
              <a:gd name="T90" fmla="*/ 1567869 w 1938337"/>
              <a:gd name="T91" fmla="*/ 633476 h 2097088"/>
              <a:gd name="T92" fmla="*/ 1225813 w 1938337"/>
              <a:gd name="T93" fmla="*/ 785419 h 2097088"/>
              <a:gd name="T94" fmla="*/ 1227979 w 1938337"/>
              <a:gd name="T95" fmla="*/ 836387 h 2097088"/>
              <a:gd name="T96" fmla="*/ 1282863 w 1938337"/>
              <a:gd name="T97" fmla="*/ 893847 h 2097088"/>
              <a:gd name="T98" fmla="*/ 1204630 w 1938337"/>
              <a:gd name="T99" fmla="*/ 915003 h 2097088"/>
              <a:gd name="T100" fmla="*/ 1135064 w 1938337"/>
              <a:gd name="T101" fmla="*/ 835907 h 2097088"/>
              <a:gd name="T102" fmla="*/ 1184410 w 1938337"/>
              <a:gd name="T103" fmla="*/ 715458 h 2097088"/>
              <a:gd name="T104" fmla="*/ 1474712 w 1938337"/>
              <a:gd name="T105" fmla="*/ 596452 h 2097088"/>
              <a:gd name="T106" fmla="*/ 1659100 w 1938337"/>
              <a:gd name="T107" fmla="*/ 424074 h 2097088"/>
              <a:gd name="T108" fmla="*/ 1681004 w 1938337"/>
              <a:gd name="T109" fmla="*/ 274295 h 2097088"/>
              <a:gd name="T110" fmla="*/ 1601569 w 1938337"/>
              <a:gd name="T111" fmla="*/ 158654 h 2097088"/>
              <a:gd name="T112" fmla="*/ 1482896 w 1938337"/>
              <a:gd name="T113" fmla="*/ 191350 h 2097088"/>
              <a:gd name="T114" fmla="*/ 1415256 w 1938337"/>
              <a:gd name="T115" fmla="*/ 325743 h 2097088"/>
              <a:gd name="T116" fmla="*/ 1349299 w 1938337"/>
              <a:gd name="T117" fmla="*/ 313963 h 2097088"/>
              <a:gd name="T118" fmla="*/ 1407793 w 1938337"/>
              <a:gd name="T119" fmla="*/ 156971 h 2097088"/>
              <a:gd name="T120" fmla="*/ 1549333 w 1938337"/>
              <a:gd name="T121" fmla="*/ 72585 h 20970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38337" h="2097088">
                <a:moveTo>
                  <a:pt x="754655" y="1781504"/>
                </a:moveTo>
                <a:lnTo>
                  <a:pt x="755185" y="1787064"/>
                </a:lnTo>
                <a:lnTo>
                  <a:pt x="755185" y="1789976"/>
                </a:lnTo>
                <a:lnTo>
                  <a:pt x="754655" y="1793153"/>
                </a:lnTo>
                <a:lnTo>
                  <a:pt x="753861" y="1796065"/>
                </a:lnTo>
                <a:lnTo>
                  <a:pt x="753067" y="1798713"/>
                </a:lnTo>
                <a:lnTo>
                  <a:pt x="752009" y="1801360"/>
                </a:lnTo>
                <a:lnTo>
                  <a:pt x="750156" y="1803743"/>
                </a:lnTo>
                <a:lnTo>
                  <a:pt x="748568" y="1806391"/>
                </a:lnTo>
                <a:lnTo>
                  <a:pt x="746980" y="1808244"/>
                </a:lnTo>
                <a:lnTo>
                  <a:pt x="744598" y="1810362"/>
                </a:lnTo>
                <a:lnTo>
                  <a:pt x="742481" y="1812215"/>
                </a:lnTo>
                <a:lnTo>
                  <a:pt x="740099" y="1813804"/>
                </a:lnTo>
                <a:lnTo>
                  <a:pt x="737452" y="1815127"/>
                </a:lnTo>
                <a:lnTo>
                  <a:pt x="734805" y="1815922"/>
                </a:lnTo>
                <a:lnTo>
                  <a:pt x="731894" y="1816716"/>
                </a:lnTo>
                <a:lnTo>
                  <a:pt x="729247" y="1817245"/>
                </a:lnTo>
                <a:lnTo>
                  <a:pt x="726071" y="1817245"/>
                </a:lnTo>
                <a:lnTo>
                  <a:pt x="724483" y="1816981"/>
                </a:lnTo>
                <a:lnTo>
                  <a:pt x="724483" y="1965507"/>
                </a:lnTo>
                <a:lnTo>
                  <a:pt x="726071" y="1965507"/>
                </a:lnTo>
                <a:lnTo>
                  <a:pt x="729247" y="1965507"/>
                </a:lnTo>
                <a:lnTo>
                  <a:pt x="731894" y="1966036"/>
                </a:lnTo>
                <a:lnTo>
                  <a:pt x="734805" y="1966566"/>
                </a:lnTo>
                <a:lnTo>
                  <a:pt x="737452" y="1967625"/>
                </a:lnTo>
                <a:lnTo>
                  <a:pt x="740099" y="1969213"/>
                </a:lnTo>
                <a:lnTo>
                  <a:pt x="742481" y="1970537"/>
                </a:lnTo>
                <a:lnTo>
                  <a:pt x="744598" y="1972125"/>
                </a:lnTo>
                <a:lnTo>
                  <a:pt x="746980" y="1974243"/>
                </a:lnTo>
                <a:lnTo>
                  <a:pt x="748568" y="1976361"/>
                </a:lnTo>
                <a:lnTo>
                  <a:pt x="750156" y="1978744"/>
                </a:lnTo>
                <a:lnTo>
                  <a:pt x="752009" y="1981127"/>
                </a:lnTo>
                <a:lnTo>
                  <a:pt x="753067" y="1984039"/>
                </a:lnTo>
                <a:lnTo>
                  <a:pt x="753861" y="1986687"/>
                </a:lnTo>
                <a:lnTo>
                  <a:pt x="754655" y="1989599"/>
                </a:lnTo>
                <a:lnTo>
                  <a:pt x="755185" y="1992776"/>
                </a:lnTo>
                <a:lnTo>
                  <a:pt x="755185" y="1995688"/>
                </a:lnTo>
                <a:lnTo>
                  <a:pt x="755185" y="1996747"/>
                </a:lnTo>
                <a:lnTo>
                  <a:pt x="1181565" y="1996747"/>
                </a:lnTo>
                <a:lnTo>
                  <a:pt x="1181301" y="1995688"/>
                </a:lnTo>
                <a:lnTo>
                  <a:pt x="1181565" y="1992776"/>
                </a:lnTo>
                <a:lnTo>
                  <a:pt x="1181830" y="1989599"/>
                </a:lnTo>
                <a:lnTo>
                  <a:pt x="1182624" y="1986687"/>
                </a:lnTo>
                <a:lnTo>
                  <a:pt x="1183683" y="1984039"/>
                </a:lnTo>
                <a:lnTo>
                  <a:pt x="1184741" y="1981127"/>
                </a:lnTo>
                <a:lnTo>
                  <a:pt x="1186329" y="1978744"/>
                </a:lnTo>
                <a:lnTo>
                  <a:pt x="1187917" y="1976361"/>
                </a:lnTo>
                <a:lnTo>
                  <a:pt x="1189770" y="1974243"/>
                </a:lnTo>
                <a:lnTo>
                  <a:pt x="1191887" y="1972125"/>
                </a:lnTo>
                <a:lnTo>
                  <a:pt x="1194005" y="1970537"/>
                </a:lnTo>
                <a:lnTo>
                  <a:pt x="1196651" y="1969213"/>
                </a:lnTo>
                <a:lnTo>
                  <a:pt x="1199033" y="1967625"/>
                </a:lnTo>
                <a:lnTo>
                  <a:pt x="1201680" y="1966566"/>
                </a:lnTo>
                <a:lnTo>
                  <a:pt x="1204591" y="1966036"/>
                </a:lnTo>
                <a:lnTo>
                  <a:pt x="1207238" y="1965507"/>
                </a:lnTo>
                <a:lnTo>
                  <a:pt x="1210414" y="1965507"/>
                </a:lnTo>
                <a:lnTo>
                  <a:pt x="1212002" y="1965507"/>
                </a:lnTo>
                <a:lnTo>
                  <a:pt x="1212002" y="1816981"/>
                </a:lnTo>
                <a:lnTo>
                  <a:pt x="1210414" y="1817245"/>
                </a:lnTo>
                <a:lnTo>
                  <a:pt x="1207238" y="1817245"/>
                </a:lnTo>
                <a:lnTo>
                  <a:pt x="1204591" y="1816716"/>
                </a:lnTo>
                <a:lnTo>
                  <a:pt x="1201680" y="1815922"/>
                </a:lnTo>
                <a:lnTo>
                  <a:pt x="1199033" y="1815127"/>
                </a:lnTo>
                <a:lnTo>
                  <a:pt x="1196651" y="1813804"/>
                </a:lnTo>
                <a:lnTo>
                  <a:pt x="1194005" y="1812215"/>
                </a:lnTo>
                <a:lnTo>
                  <a:pt x="1191887" y="1810362"/>
                </a:lnTo>
                <a:lnTo>
                  <a:pt x="1189770" y="1808244"/>
                </a:lnTo>
                <a:lnTo>
                  <a:pt x="1187917" y="1806391"/>
                </a:lnTo>
                <a:lnTo>
                  <a:pt x="1186329" y="1803743"/>
                </a:lnTo>
                <a:lnTo>
                  <a:pt x="1184741" y="1801360"/>
                </a:lnTo>
                <a:lnTo>
                  <a:pt x="1183683" y="1798713"/>
                </a:lnTo>
                <a:lnTo>
                  <a:pt x="1182624" y="1796065"/>
                </a:lnTo>
                <a:lnTo>
                  <a:pt x="1181830" y="1793153"/>
                </a:lnTo>
                <a:lnTo>
                  <a:pt x="1181565" y="1789976"/>
                </a:lnTo>
                <a:lnTo>
                  <a:pt x="1181301" y="1787064"/>
                </a:lnTo>
                <a:lnTo>
                  <a:pt x="1182095" y="1781504"/>
                </a:lnTo>
                <a:lnTo>
                  <a:pt x="754655" y="1781504"/>
                </a:lnTo>
                <a:close/>
                <a:moveTo>
                  <a:pt x="555625" y="1681163"/>
                </a:moveTo>
                <a:lnTo>
                  <a:pt x="1381125" y="1681163"/>
                </a:lnTo>
                <a:lnTo>
                  <a:pt x="1381125" y="2097088"/>
                </a:lnTo>
                <a:lnTo>
                  <a:pt x="555625" y="2097088"/>
                </a:lnTo>
                <a:lnTo>
                  <a:pt x="555625" y="1681163"/>
                </a:lnTo>
                <a:close/>
                <a:moveTo>
                  <a:pt x="846057" y="1552575"/>
                </a:moveTo>
                <a:lnTo>
                  <a:pt x="1096781" y="1552575"/>
                </a:lnTo>
                <a:lnTo>
                  <a:pt x="1104997" y="1562178"/>
                </a:lnTo>
                <a:lnTo>
                  <a:pt x="1112683" y="1571246"/>
                </a:lnTo>
                <a:lnTo>
                  <a:pt x="1120634" y="1579515"/>
                </a:lnTo>
                <a:lnTo>
                  <a:pt x="1128320" y="1587517"/>
                </a:lnTo>
                <a:lnTo>
                  <a:pt x="1135741" y="1594986"/>
                </a:lnTo>
                <a:lnTo>
                  <a:pt x="1143162" y="1602188"/>
                </a:lnTo>
                <a:lnTo>
                  <a:pt x="1150583" y="1608856"/>
                </a:lnTo>
                <a:lnTo>
                  <a:pt x="1157474" y="1614991"/>
                </a:lnTo>
                <a:lnTo>
                  <a:pt x="1170726" y="1626461"/>
                </a:lnTo>
                <a:lnTo>
                  <a:pt x="1182917" y="1636063"/>
                </a:lnTo>
                <a:lnTo>
                  <a:pt x="1193784" y="1644065"/>
                </a:lnTo>
                <a:lnTo>
                  <a:pt x="1203325" y="1651000"/>
                </a:lnTo>
                <a:lnTo>
                  <a:pt x="738187" y="1651000"/>
                </a:lnTo>
                <a:lnTo>
                  <a:pt x="747993" y="1644065"/>
                </a:lnTo>
                <a:lnTo>
                  <a:pt x="759125" y="1635796"/>
                </a:lnTo>
                <a:lnTo>
                  <a:pt x="771582" y="1626194"/>
                </a:lnTo>
                <a:lnTo>
                  <a:pt x="785098" y="1614724"/>
                </a:lnTo>
                <a:lnTo>
                  <a:pt x="792254" y="1608589"/>
                </a:lnTo>
                <a:lnTo>
                  <a:pt x="799675" y="1601921"/>
                </a:lnTo>
                <a:lnTo>
                  <a:pt x="807096" y="1594986"/>
                </a:lnTo>
                <a:lnTo>
                  <a:pt x="814517" y="1587251"/>
                </a:lnTo>
                <a:lnTo>
                  <a:pt x="822468" y="1579249"/>
                </a:lnTo>
                <a:lnTo>
                  <a:pt x="830419" y="1570980"/>
                </a:lnTo>
                <a:lnTo>
                  <a:pt x="838106" y="1562178"/>
                </a:lnTo>
                <a:lnTo>
                  <a:pt x="846057" y="1552575"/>
                </a:lnTo>
                <a:close/>
                <a:moveTo>
                  <a:pt x="1307617" y="216793"/>
                </a:moveTo>
                <a:lnTo>
                  <a:pt x="1304708" y="217057"/>
                </a:lnTo>
                <a:lnTo>
                  <a:pt x="1301269" y="217587"/>
                </a:lnTo>
                <a:lnTo>
                  <a:pt x="1298095" y="218646"/>
                </a:lnTo>
                <a:lnTo>
                  <a:pt x="1295449" y="219971"/>
                </a:lnTo>
                <a:lnTo>
                  <a:pt x="1292540" y="221295"/>
                </a:lnTo>
                <a:lnTo>
                  <a:pt x="1289630" y="223149"/>
                </a:lnTo>
                <a:lnTo>
                  <a:pt x="1287514" y="225002"/>
                </a:lnTo>
                <a:lnTo>
                  <a:pt x="1285133" y="227121"/>
                </a:lnTo>
                <a:lnTo>
                  <a:pt x="1283017" y="229505"/>
                </a:lnTo>
                <a:lnTo>
                  <a:pt x="1281166" y="232153"/>
                </a:lnTo>
                <a:lnTo>
                  <a:pt x="1279578" y="234801"/>
                </a:lnTo>
                <a:lnTo>
                  <a:pt x="1278256" y="237714"/>
                </a:lnTo>
                <a:lnTo>
                  <a:pt x="1277462" y="240892"/>
                </a:lnTo>
                <a:lnTo>
                  <a:pt x="1276404" y="243805"/>
                </a:lnTo>
                <a:lnTo>
                  <a:pt x="1276140" y="247248"/>
                </a:lnTo>
                <a:lnTo>
                  <a:pt x="1274553" y="266051"/>
                </a:lnTo>
                <a:lnTo>
                  <a:pt x="1272965" y="284590"/>
                </a:lnTo>
                <a:lnTo>
                  <a:pt x="1270585" y="303128"/>
                </a:lnTo>
                <a:lnTo>
                  <a:pt x="1268204" y="321931"/>
                </a:lnTo>
                <a:lnTo>
                  <a:pt x="1265295" y="340470"/>
                </a:lnTo>
                <a:lnTo>
                  <a:pt x="1262385" y="359008"/>
                </a:lnTo>
                <a:lnTo>
                  <a:pt x="1258946" y="377546"/>
                </a:lnTo>
                <a:lnTo>
                  <a:pt x="1255243" y="396349"/>
                </a:lnTo>
                <a:lnTo>
                  <a:pt x="1251275" y="414888"/>
                </a:lnTo>
                <a:lnTo>
                  <a:pt x="1246778" y="433161"/>
                </a:lnTo>
                <a:lnTo>
                  <a:pt x="1242282" y="451435"/>
                </a:lnTo>
                <a:lnTo>
                  <a:pt x="1237256" y="469443"/>
                </a:lnTo>
                <a:lnTo>
                  <a:pt x="1231965" y="487187"/>
                </a:lnTo>
                <a:lnTo>
                  <a:pt x="1225882" y="505196"/>
                </a:lnTo>
                <a:lnTo>
                  <a:pt x="1220062" y="522940"/>
                </a:lnTo>
                <a:lnTo>
                  <a:pt x="1213714" y="540418"/>
                </a:lnTo>
                <a:lnTo>
                  <a:pt x="1206836" y="557897"/>
                </a:lnTo>
                <a:lnTo>
                  <a:pt x="1199959" y="575112"/>
                </a:lnTo>
                <a:lnTo>
                  <a:pt x="1192552" y="591796"/>
                </a:lnTo>
                <a:lnTo>
                  <a:pt x="1184617" y="608745"/>
                </a:lnTo>
                <a:lnTo>
                  <a:pt x="1176681" y="625430"/>
                </a:lnTo>
                <a:lnTo>
                  <a:pt x="1168217" y="641585"/>
                </a:lnTo>
                <a:lnTo>
                  <a:pt x="1159223" y="658004"/>
                </a:lnTo>
                <a:lnTo>
                  <a:pt x="1150230" y="673629"/>
                </a:lnTo>
                <a:lnTo>
                  <a:pt x="1140443" y="689255"/>
                </a:lnTo>
                <a:lnTo>
                  <a:pt x="1130391" y="704615"/>
                </a:lnTo>
                <a:lnTo>
                  <a:pt x="1120075" y="719445"/>
                </a:lnTo>
                <a:lnTo>
                  <a:pt x="1109494" y="734276"/>
                </a:lnTo>
                <a:lnTo>
                  <a:pt x="1098385" y="748842"/>
                </a:lnTo>
                <a:lnTo>
                  <a:pt x="1087010" y="762878"/>
                </a:lnTo>
                <a:lnTo>
                  <a:pt x="1075107" y="776650"/>
                </a:lnTo>
                <a:lnTo>
                  <a:pt x="1062939" y="789891"/>
                </a:lnTo>
                <a:lnTo>
                  <a:pt x="1060559" y="792275"/>
                </a:lnTo>
                <a:lnTo>
                  <a:pt x="1058971" y="795188"/>
                </a:lnTo>
                <a:lnTo>
                  <a:pt x="1057120" y="797836"/>
                </a:lnTo>
                <a:lnTo>
                  <a:pt x="1056062" y="801014"/>
                </a:lnTo>
                <a:lnTo>
                  <a:pt x="1055004" y="803927"/>
                </a:lnTo>
                <a:lnTo>
                  <a:pt x="1054475" y="806840"/>
                </a:lnTo>
                <a:lnTo>
                  <a:pt x="1054210" y="810283"/>
                </a:lnTo>
                <a:lnTo>
                  <a:pt x="1054210" y="813461"/>
                </a:lnTo>
                <a:lnTo>
                  <a:pt x="1054210" y="816374"/>
                </a:lnTo>
                <a:lnTo>
                  <a:pt x="1054739" y="819552"/>
                </a:lnTo>
                <a:lnTo>
                  <a:pt x="1055533" y="822730"/>
                </a:lnTo>
                <a:lnTo>
                  <a:pt x="1056591" y="825379"/>
                </a:lnTo>
                <a:lnTo>
                  <a:pt x="1058178" y="828292"/>
                </a:lnTo>
                <a:lnTo>
                  <a:pt x="1060030" y="831205"/>
                </a:lnTo>
                <a:lnTo>
                  <a:pt x="1061881" y="833588"/>
                </a:lnTo>
                <a:lnTo>
                  <a:pt x="1064262" y="836237"/>
                </a:lnTo>
                <a:lnTo>
                  <a:pt x="1066907" y="838355"/>
                </a:lnTo>
                <a:lnTo>
                  <a:pt x="1069552" y="840209"/>
                </a:lnTo>
                <a:lnTo>
                  <a:pt x="1072462" y="841798"/>
                </a:lnTo>
                <a:lnTo>
                  <a:pt x="1075107" y="842858"/>
                </a:lnTo>
                <a:lnTo>
                  <a:pt x="1078281" y="843917"/>
                </a:lnTo>
                <a:lnTo>
                  <a:pt x="1081455" y="844712"/>
                </a:lnTo>
                <a:lnTo>
                  <a:pt x="1084365" y="844976"/>
                </a:lnTo>
                <a:lnTo>
                  <a:pt x="1087539" y="845241"/>
                </a:lnTo>
                <a:lnTo>
                  <a:pt x="1090978" y="844976"/>
                </a:lnTo>
                <a:lnTo>
                  <a:pt x="1093888" y="844447"/>
                </a:lnTo>
                <a:lnTo>
                  <a:pt x="1096797" y="843387"/>
                </a:lnTo>
                <a:lnTo>
                  <a:pt x="1099972" y="842328"/>
                </a:lnTo>
                <a:lnTo>
                  <a:pt x="1102617" y="841004"/>
                </a:lnTo>
                <a:lnTo>
                  <a:pt x="1105526" y="838885"/>
                </a:lnTo>
                <a:lnTo>
                  <a:pt x="1108172" y="837031"/>
                </a:lnTo>
                <a:lnTo>
                  <a:pt x="1110552" y="834648"/>
                </a:lnTo>
                <a:lnTo>
                  <a:pt x="1124043" y="819817"/>
                </a:lnTo>
                <a:lnTo>
                  <a:pt x="1137004" y="804722"/>
                </a:lnTo>
                <a:lnTo>
                  <a:pt x="1149701" y="789097"/>
                </a:lnTo>
                <a:lnTo>
                  <a:pt x="1161604" y="773471"/>
                </a:lnTo>
                <a:lnTo>
                  <a:pt x="1173507" y="757581"/>
                </a:lnTo>
                <a:lnTo>
                  <a:pt x="1184617" y="740897"/>
                </a:lnTo>
                <a:lnTo>
                  <a:pt x="1195727" y="724213"/>
                </a:lnTo>
                <a:lnTo>
                  <a:pt x="1206043" y="707528"/>
                </a:lnTo>
                <a:lnTo>
                  <a:pt x="1216094" y="690049"/>
                </a:lnTo>
                <a:lnTo>
                  <a:pt x="1225617" y="672570"/>
                </a:lnTo>
                <a:lnTo>
                  <a:pt x="1234875" y="654826"/>
                </a:lnTo>
                <a:lnTo>
                  <a:pt x="1243604" y="637082"/>
                </a:lnTo>
                <a:lnTo>
                  <a:pt x="1252069" y="618809"/>
                </a:lnTo>
                <a:lnTo>
                  <a:pt x="1260269" y="600536"/>
                </a:lnTo>
                <a:lnTo>
                  <a:pt x="1267940" y="581997"/>
                </a:lnTo>
                <a:lnTo>
                  <a:pt x="1274817" y="563459"/>
                </a:lnTo>
                <a:lnTo>
                  <a:pt x="1281959" y="544656"/>
                </a:lnTo>
                <a:lnTo>
                  <a:pt x="1288307" y="525853"/>
                </a:lnTo>
                <a:lnTo>
                  <a:pt x="1294127" y="506785"/>
                </a:lnTo>
                <a:lnTo>
                  <a:pt x="1300211" y="487187"/>
                </a:lnTo>
                <a:lnTo>
                  <a:pt x="1305501" y="468119"/>
                </a:lnTo>
                <a:lnTo>
                  <a:pt x="1310262" y="448786"/>
                </a:lnTo>
                <a:lnTo>
                  <a:pt x="1315024" y="429188"/>
                </a:lnTo>
                <a:lnTo>
                  <a:pt x="1319256" y="409591"/>
                </a:lnTo>
                <a:lnTo>
                  <a:pt x="1323224" y="389993"/>
                </a:lnTo>
                <a:lnTo>
                  <a:pt x="1326662" y="370396"/>
                </a:lnTo>
                <a:lnTo>
                  <a:pt x="1330101" y="350798"/>
                </a:lnTo>
                <a:lnTo>
                  <a:pt x="1333011" y="330936"/>
                </a:lnTo>
                <a:lnTo>
                  <a:pt x="1335391" y="311338"/>
                </a:lnTo>
                <a:lnTo>
                  <a:pt x="1337772" y="291475"/>
                </a:lnTo>
                <a:lnTo>
                  <a:pt x="1339624" y="271613"/>
                </a:lnTo>
                <a:lnTo>
                  <a:pt x="1341475" y="252015"/>
                </a:lnTo>
                <a:lnTo>
                  <a:pt x="1341475" y="248572"/>
                </a:lnTo>
                <a:lnTo>
                  <a:pt x="1341211" y="245659"/>
                </a:lnTo>
                <a:lnTo>
                  <a:pt x="1340417" y="242216"/>
                </a:lnTo>
                <a:lnTo>
                  <a:pt x="1339624" y="239039"/>
                </a:lnTo>
                <a:lnTo>
                  <a:pt x="1338566" y="236390"/>
                </a:lnTo>
                <a:lnTo>
                  <a:pt x="1337243" y="233477"/>
                </a:lnTo>
                <a:lnTo>
                  <a:pt x="1335391" y="230829"/>
                </a:lnTo>
                <a:lnTo>
                  <a:pt x="1333540" y="228445"/>
                </a:lnTo>
                <a:lnTo>
                  <a:pt x="1331159" y="226062"/>
                </a:lnTo>
                <a:lnTo>
                  <a:pt x="1329043" y="223943"/>
                </a:lnTo>
                <a:lnTo>
                  <a:pt x="1326398" y="222089"/>
                </a:lnTo>
                <a:lnTo>
                  <a:pt x="1323753" y="220500"/>
                </a:lnTo>
                <a:lnTo>
                  <a:pt x="1320579" y="219176"/>
                </a:lnTo>
                <a:lnTo>
                  <a:pt x="1317669" y="218382"/>
                </a:lnTo>
                <a:lnTo>
                  <a:pt x="1314495" y="217322"/>
                </a:lnTo>
                <a:lnTo>
                  <a:pt x="1311056" y="217057"/>
                </a:lnTo>
                <a:lnTo>
                  <a:pt x="1307617" y="216793"/>
                </a:lnTo>
                <a:close/>
                <a:moveTo>
                  <a:pt x="442912" y="112713"/>
                </a:moveTo>
                <a:lnTo>
                  <a:pt x="1493837" y="112713"/>
                </a:lnTo>
                <a:lnTo>
                  <a:pt x="1485637" y="163826"/>
                </a:lnTo>
                <a:lnTo>
                  <a:pt x="1477172" y="211761"/>
                </a:lnTo>
                <a:lnTo>
                  <a:pt x="1468708" y="257312"/>
                </a:lnTo>
                <a:lnTo>
                  <a:pt x="1460508" y="299685"/>
                </a:lnTo>
                <a:lnTo>
                  <a:pt x="1452308" y="339145"/>
                </a:lnTo>
                <a:lnTo>
                  <a:pt x="1444372" y="375427"/>
                </a:lnTo>
                <a:lnTo>
                  <a:pt x="1436437" y="408532"/>
                </a:lnTo>
                <a:lnTo>
                  <a:pt x="1429559" y="438723"/>
                </a:lnTo>
                <a:lnTo>
                  <a:pt x="1422682" y="465471"/>
                </a:lnTo>
                <a:lnTo>
                  <a:pt x="1416598" y="488776"/>
                </a:lnTo>
                <a:lnTo>
                  <a:pt x="1411308" y="508638"/>
                </a:lnTo>
                <a:lnTo>
                  <a:pt x="1406811" y="525058"/>
                </a:lnTo>
                <a:lnTo>
                  <a:pt x="1399934" y="547304"/>
                </a:lnTo>
                <a:lnTo>
                  <a:pt x="1397817" y="554719"/>
                </a:lnTo>
                <a:lnTo>
                  <a:pt x="1394114" y="564518"/>
                </a:lnTo>
                <a:lnTo>
                  <a:pt x="1390146" y="574847"/>
                </a:lnTo>
                <a:lnTo>
                  <a:pt x="1385914" y="585440"/>
                </a:lnTo>
                <a:lnTo>
                  <a:pt x="1380888" y="596563"/>
                </a:lnTo>
                <a:lnTo>
                  <a:pt x="1375863" y="608216"/>
                </a:lnTo>
                <a:lnTo>
                  <a:pt x="1370308" y="620398"/>
                </a:lnTo>
                <a:lnTo>
                  <a:pt x="1364224" y="632580"/>
                </a:lnTo>
                <a:lnTo>
                  <a:pt x="1357875" y="645027"/>
                </a:lnTo>
                <a:lnTo>
                  <a:pt x="1351263" y="658004"/>
                </a:lnTo>
                <a:lnTo>
                  <a:pt x="1343856" y="671246"/>
                </a:lnTo>
                <a:lnTo>
                  <a:pt x="1336714" y="684488"/>
                </a:lnTo>
                <a:lnTo>
                  <a:pt x="1328779" y="698259"/>
                </a:lnTo>
                <a:lnTo>
                  <a:pt x="1320579" y="711501"/>
                </a:lnTo>
                <a:lnTo>
                  <a:pt x="1312379" y="725537"/>
                </a:lnTo>
                <a:lnTo>
                  <a:pt x="1303649" y="739573"/>
                </a:lnTo>
                <a:lnTo>
                  <a:pt x="1294656" y="753609"/>
                </a:lnTo>
                <a:lnTo>
                  <a:pt x="1285133" y="767645"/>
                </a:lnTo>
                <a:lnTo>
                  <a:pt x="1275875" y="781416"/>
                </a:lnTo>
                <a:lnTo>
                  <a:pt x="1266088" y="795453"/>
                </a:lnTo>
                <a:lnTo>
                  <a:pt x="1256036" y="809489"/>
                </a:lnTo>
                <a:lnTo>
                  <a:pt x="1245720" y="823260"/>
                </a:lnTo>
                <a:lnTo>
                  <a:pt x="1235140" y="836767"/>
                </a:lnTo>
                <a:lnTo>
                  <a:pt x="1224559" y="850273"/>
                </a:lnTo>
                <a:lnTo>
                  <a:pt x="1213714" y="863779"/>
                </a:lnTo>
                <a:lnTo>
                  <a:pt x="1202340" y="877021"/>
                </a:lnTo>
                <a:lnTo>
                  <a:pt x="1191230" y="889468"/>
                </a:lnTo>
                <a:lnTo>
                  <a:pt x="1179591" y="902180"/>
                </a:lnTo>
                <a:lnTo>
                  <a:pt x="1167952" y="914627"/>
                </a:lnTo>
                <a:lnTo>
                  <a:pt x="1156049" y="926280"/>
                </a:lnTo>
                <a:lnTo>
                  <a:pt x="1144146" y="937933"/>
                </a:lnTo>
                <a:lnTo>
                  <a:pt x="1132243" y="949056"/>
                </a:lnTo>
                <a:lnTo>
                  <a:pt x="1119810" y="959914"/>
                </a:lnTo>
                <a:lnTo>
                  <a:pt x="1119810" y="992753"/>
                </a:lnTo>
                <a:lnTo>
                  <a:pt x="1119810" y="993548"/>
                </a:lnTo>
                <a:lnTo>
                  <a:pt x="1119546" y="994872"/>
                </a:lnTo>
                <a:lnTo>
                  <a:pt x="1119546" y="995666"/>
                </a:lnTo>
                <a:lnTo>
                  <a:pt x="1119546" y="996196"/>
                </a:lnTo>
                <a:lnTo>
                  <a:pt x="1119281" y="995931"/>
                </a:lnTo>
                <a:lnTo>
                  <a:pt x="1117694" y="998579"/>
                </a:lnTo>
                <a:lnTo>
                  <a:pt x="1115578" y="1001493"/>
                </a:lnTo>
                <a:lnTo>
                  <a:pt x="1112668" y="1004671"/>
                </a:lnTo>
                <a:lnTo>
                  <a:pt x="1109230" y="1007849"/>
                </a:lnTo>
                <a:lnTo>
                  <a:pt x="1101294" y="1015529"/>
                </a:lnTo>
                <a:lnTo>
                  <a:pt x="1096797" y="1020031"/>
                </a:lnTo>
                <a:lnTo>
                  <a:pt x="1092301" y="1024798"/>
                </a:lnTo>
                <a:lnTo>
                  <a:pt x="1087804" y="1030095"/>
                </a:lnTo>
                <a:lnTo>
                  <a:pt x="1083307" y="1035921"/>
                </a:lnTo>
                <a:lnTo>
                  <a:pt x="1079075" y="1042807"/>
                </a:lnTo>
                <a:lnTo>
                  <a:pt x="1074843" y="1050222"/>
                </a:lnTo>
                <a:lnTo>
                  <a:pt x="1073255" y="1053930"/>
                </a:lnTo>
                <a:lnTo>
                  <a:pt x="1071668" y="1057902"/>
                </a:lnTo>
                <a:lnTo>
                  <a:pt x="1069817" y="1062404"/>
                </a:lnTo>
                <a:lnTo>
                  <a:pt x="1068230" y="1066906"/>
                </a:lnTo>
                <a:lnTo>
                  <a:pt x="1066907" y="1071673"/>
                </a:lnTo>
                <a:lnTo>
                  <a:pt x="1065584" y="1076440"/>
                </a:lnTo>
                <a:lnTo>
                  <a:pt x="1064526" y="1081737"/>
                </a:lnTo>
                <a:lnTo>
                  <a:pt x="1063733" y="1087298"/>
                </a:lnTo>
                <a:lnTo>
                  <a:pt x="1064526" y="1089152"/>
                </a:lnTo>
                <a:lnTo>
                  <a:pt x="1064262" y="1120932"/>
                </a:lnTo>
                <a:lnTo>
                  <a:pt x="1064262" y="1121727"/>
                </a:lnTo>
                <a:lnTo>
                  <a:pt x="1064526" y="1121727"/>
                </a:lnTo>
                <a:lnTo>
                  <a:pt x="1063468" y="1124640"/>
                </a:lnTo>
                <a:lnTo>
                  <a:pt x="1062675" y="1127023"/>
                </a:lnTo>
                <a:lnTo>
                  <a:pt x="1060823" y="1130466"/>
                </a:lnTo>
                <a:lnTo>
                  <a:pt x="1058707" y="1134704"/>
                </a:lnTo>
                <a:lnTo>
                  <a:pt x="1055268" y="1139735"/>
                </a:lnTo>
                <a:lnTo>
                  <a:pt x="1053681" y="1142119"/>
                </a:lnTo>
                <a:lnTo>
                  <a:pt x="1051829" y="1144238"/>
                </a:lnTo>
                <a:lnTo>
                  <a:pt x="1048655" y="1147945"/>
                </a:lnTo>
                <a:lnTo>
                  <a:pt x="1044952" y="1150858"/>
                </a:lnTo>
                <a:lnTo>
                  <a:pt x="1041513" y="1153242"/>
                </a:lnTo>
                <a:lnTo>
                  <a:pt x="1036488" y="1156420"/>
                </a:lnTo>
                <a:lnTo>
                  <a:pt x="1035165" y="1157214"/>
                </a:lnTo>
                <a:lnTo>
                  <a:pt x="1034107" y="1157744"/>
                </a:lnTo>
                <a:lnTo>
                  <a:pt x="1030933" y="1159333"/>
                </a:lnTo>
                <a:lnTo>
                  <a:pt x="1026436" y="1161187"/>
                </a:lnTo>
                <a:lnTo>
                  <a:pt x="1017971" y="1163570"/>
                </a:lnTo>
                <a:lnTo>
                  <a:pt x="1016120" y="1168337"/>
                </a:lnTo>
                <a:lnTo>
                  <a:pt x="1016120" y="1454092"/>
                </a:lnTo>
                <a:lnTo>
                  <a:pt x="1015855" y="1473160"/>
                </a:lnTo>
                <a:lnTo>
                  <a:pt x="1030404" y="1474749"/>
                </a:lnTo>
                <a:lnTo>
                  <a:pt x="1036752" y="1475808"/>
                </a:lnTo>
                <a:lnTo>
                  <a:pt x="1042571" y="1476868"/>
                </a:lnTo>
                <a:lnTo>
                  <a:pt x="1043365" y="1477133"/>
                </a:lnTo>
                <a:lnTo>
                  <a:pt x="1046275" y="1477662"/>
                </a:lnTo>
                <a:lnTo>
                  <a:pt x="1054210" y="1479516"/>
                </a:lnTo>
                <a:lnTo>
                  <a:pt x="1057120" y="1480840"/>
                </a:lnTo>
                <a:lnTo>
                  <a:pt x="1060030" y="1481635"/>
                </a:lnTo>
                <a:lnTo>
                  <a:pt x="1062410" y="1482959"/>
                </a:lnTo>
                <a:lnTo>
                  <a:pt x="1063733" y="1484018"/>
                </a:lnTo>
                <a:lnTo>
                  <a:pt x="1064791" y="1485342"/>
                </a:lnTo>
                <a:lnTo>
                  <a:pt x="1065055" y="1486667"/>
                </a:lnTo>
                <a:lnTo>
                  <a:pt x="1065320" y="1486667"/>
                </a:lnTo>
                <a:lnTo>
                  <a:pt x="1065320" y="1507588"/>
                </a:lnTo>
                <a:lnTo>
                  <a:pt x="1065320" y="1513944"/>
                </a:lnTo>
                <a:lnTo>
                  <a:pt x="1067436" y="1516063"/>
                </a:lnTo>
                <a:lnTo>
                  <a:pt x="871958" y="1516063"/>
                </a:lnTo>
                <a:lnTo>
                  <a:pt x="871958" y="1514739"/>
                </a:lnTo>
                <a:lnTo>
                  <a:pt x="871958" y="1507588"/>
                </a:lnTo>
                <a:lnTo>
                  <a:pt x="871958" y="1486667"/>
                </a:lnTo>
                <a:lnTo>
                  <a:pt x="872223" y="1486667"/>
                </a:lnTo>
                <a:lnTo>
                  <a:pt x="872487" y="1485607"/>
                </a:lnTo>
                <a:lnTo>
                  <a:pt x="873016" y="1484283"/>
                </a:lnTo>
                <a:lnTo>
                  <a:pt x="874074" y="1483489"/>
                </a:lnTo>
                <a:lnTo>
                  <a:pt x="875926" y="1482429"/>
                </a:lnTo>
                <a:lnTo>
                  <a:pt x="877778" y="1481635"/>
                </a:lnTo>
                <a:lnTo>
                  <a:pt x="880158" y="1480575"/>
                </a:lnTo>
                <a:lnTo>
                  <a:pt x="885978" y="1478722"/>
                </a:lnTo>
                <a:lnTo>
                  <a:pt x="892855" y="1477133"/>
                </a:lnTo>
                <a:lnTo>
                  <a:pt x="901319" y="1475808"/>
                </a:lnTo>
                <a:lnTo>
                  <a:pt x="910842" y="1474219"/>
                </a:lnTo>
                <a:lnTo>
                  <a:pt x="921423" y="1473160"/>
                </a:lnTo>
                <a:lnTo>
                  <a:pt x="921423" y="1454092"/>
                </a:lnTo>
                <a:lnTo>
                  <a:pt x="921423" y="1170721"/>
                </a:lnTo>
                <a:lnTo>
                  <a:pt x="920894" y="1170721"/>
                </a:lnTo>
                <a:lnTo>
                  <a:pt x="920894" y="1168602"/>
                </a:lnTo>
                <a:lnTo>
                  <a:pt x="920365" y="1167013"/>
                </a:lnTo>
                <a:lnTo>
                  <a:pt x="919836" y="1163835"/>
                </a:lnTo>
                <a:lnTo>
                  <a:pt x="913752" y="1161981"/>
                </a:lnTo>
                <a:lnTo>
                  <a:pt x="908197" y="1160128"/>
                </a:lnTo>
                <a:lnTo>
                  <a:pt x="902642" y="1157744"/>
                </a:lnTo>
                <a:lnTo>
                  <a:pt x="901849" y="1157214"/>
                </a:lnTo>
                <a:lnTo>
                  <a:pt x="900526" y="1156420"/>
                </a:lnTo>
                <a:lnTo>
                  <a:pt x="898674" y="1155096"/>
                </a:lnTo>
                <a:lnTo>
                  <a:pt x="895765" y="1153772"/>
                </a:lnTo>
                <a:lnTo>
                  <a:pt x="892590" y="1151653"/>
                </a:lnTo>
                <a:lnTo>
                  <a:pt x="889152" y="1148475"/>
                </a:lnTo>
                <a:lnTo>
                  <a:pt x="885449" y="1144502"/>
                </a:lnTo>
                <a:lnTo>
                  <a:pt x="881481" y="1139735"/>
                </a:lnTo>
                <a:lnTo>
                  <a:pt x="877778" y="1134439"/>
                </a:lnTo>
                <a:lnTo>
                  <a:pt x="876984" y="1133115"/>
                </a:lnTo>
                <a:lnTo>
                  <a:pt x="875397" y="1130201"/>
                </a:lnTo>
                <a:lnTo>
                  <a:pt x="874603" y="1129142"/>
                </a:lnTo>
                <a:lnTo>
                  <a:pt x="873545" y="1126759"/>
                </a:lnTo>
                <a:lnTo>
                  <a:pt x="873281" y="1125964"/>
                </a:lnTo>
                <a:lnTo>
                  <a:pt x="872752" y="1124110"/>
                </a:lnTo>
                <a:lnTo>
                  <a:pt x="872487" y="1124110"/>
                </a:lnTo>
                <a:lnTo>
                  <a:pt x="872487" y="1121992"/>
                </a:lnTo>
                <a:lnTo>
                  <a:pt x="872487" y="1121727"/>
                </a:lnTo>
                <a:lnTo>
                  <a:pt x="872487" y="1121197"/>
                </a:lnTo>
                <a:lnTo>
                  <a:pt x="872487" y="1120932"/>
                </a:lnTo>
                <a:lnTo>
                  <a:pt x="872487" y="1087034"/>
                </a:lnTo>
                <a:lnTo>
                  <a:pt x="872752" y="1087034"/>
                </a:lnTo>
                <a:lnTo>
                  <a:pt x="871694" y="1080413"/>
                </a:lnTo>
                <a:lnTo>
                  <a:pt x="870636" y="1074057"/>
                </a:lnTo>
                <a:lnTo>
                  <a:pt x="868784" y="1067966"/>
                </a:lnTo>
                <a:lnTo>
                  <a:pt x="866932" y="1062404"/>
                </a:lnTo>
                <a:lnTo>
                  <a:pt x="864816" y="1057108"/>
                </a:lnTo>
                <a:lnTo>
                  <a:pt x="862700" y="1052076"/>
                </a:lnTo>
                <a:lnTo>
                  <a:pt x="860319" y="1047574"/>
                </a:lnTo>
                <a:lnTo>
                  <a:pt x="857939" y="1043071"/>
                </a:lnTo>
                <a:lnTo>
                  <a:pt x="853707" y="1036980"/>
                </a:lnTo>
                <a:lnTo>
                  <a:pt x="853442" y="1035921"/>
                </a:lnTo>
                <a:lnTo>
                  <a:pt x="849474" y="1030889"/>
                </a:lnTo>
                <a:lnTo>
                  <a:pt x="848681" y="1029830"/>
                </a:lnTo>
                <a:lnTo>
                  <a:pt x="844977" y="1025328"/>
                </a:lnTo>
                <a:lnTo>
                  <a:pt x="844184" y="1024533"/>
                </a:lnTo>
                <a:lnTo>
                  <a:pt x="840216" y="1020296"/>
                </a:lnTo>
                <a:lnTo>
                  <a:pt x="839423" y="1019501"/>
                </a:lnTo>
                <a:lnTo>
                  <a:pt x="835719" y="1015794"/>
                </a:lnTo>
                <a:lnTo>
                  <a:pt x="834661" y="1014734"/>
                </a:lnTo>
                <a:lnTo>
                  <a:pt x="831487" y="1011556"/>
                </a:lnTo>
                <a:lnTo>
                  <a:pt x="827519" y="1008113"/>
                </a:lnTo>
                <a:lnTo>
                  <a:pt x="827255" y="1007849"/>
                </a:lnTo>
                <a:lnTo>
                  <a:pt x="823816" y="1004671"/>
                </a:lnTo>
                <a:lnTo>
                  <a:pt x="821171" y="1001493"/>
                </a:lnTo>
                <a:lnTo>
                  <a:pt x="818790" y="998579"/>
                </a:lnTo>
                <a:lnTo>
                  <a:pt x="817468" y="995931"/>
                </a:lnTo>
                <a:lnTo>
                  <a:pt x="817203" y="996196"/>
                </a:lnTo>
                <a:lnTo>
                  <a:pt x="816939" y="996196"/>
                </a:lnTo>
                <a:lnTo>
                  <a:pt x="816674" y="992753"/>
                </a:lnTo>
                <a:lnTo>
                  <a:pt x="816674" y="959649"/>
                </a:lnTo>
                <a:lnTo>
                  <a:pt x="807945" y="951969"/>
                </a:lnTo>
                <a:lnTo>
                  <a:pt x="798952" y="944024"/>
                </a:lnTo>
                <a:lnTo>
                  <a:pt x="790222" y="935549"/>
                </a:lnTo>
                <a:lnTo>
                  <a:pt x="781493" y="927339"/>
                </a:lnTo>
                <a:lnTo>
                  <a:pt x="772764" y="918865"/>
                </a:lnTo>
                <a:lnTo>
                  <a:pt x="762713" y="908007"/>
                </a:lnTo>
                <a:lnTo>
                  <a:pt x="754777" y="900062"/>
                </a:lnTo>
                <a:lnTo>
                  <a:pt x="747371" y="891587"/>
                </a:lnTo>
                <a:lnTo>
                  <a:pt x="736790" y="879934"/>
                </a:lnTo>
                <a:lnTo>
                  <a:pt x="722242" y="862985"/>
                </a:lnTo>
                <a:lnTo>
                  <a:pt x="712190" y="850803"/>
                </a:lnTo>
                <a:lnTo>
                  <a:pt x="697906" y="833059"/>
                </a:lnTo>
                <a:lnTo>
                  <a:pt x="688648" y="820612"/>
                </a:lnTo>
                <a:lnTo>
                  <a:pt x="674629" y="801809"/>
                </a:lnTo>
                <a:lnTo>
                  <a:pt x="666164" y="790421"/>
                </a:lnTo>
                <a:lnTo>
                  <a:pt x="652145" y="769764"/>
                </a:lnTo>
                <a:lnTo>
                  <a:pt x="644739" y="759435"/>
                </a:lnTo>
                <a:lnTo>
                  <a:pt x="636538" y="746723"/>
                </a:lnTo>
                <a:lnTo>
                  <a:pt x="628603" y="734011"/>
                </a:lnTo>
                <a:lnTo>
                  <a:pt x="625429" y="729244"/>
                </a:lnTo>
                <a:lnTo>
                  <a:pt x="615377" y="713089"/>
                </a:lnTo>
                <a:lnTo>
                  <a:pt x="605855" y="696670"/>
                </a:lnTo>
                <a:lnTo>
                  <a:pt x="596861" y="681045"/>
                </a:lnTo>
                <a:lnTo>
                  <a:pt x="588132" y="665420"/>
                </a:lnTo>
                <a:lnTo>
                  <a:pt x="589719" y="669127"/>
                </a:lnTo>
                <a:lnTo>
                  <a:pt x="574906" y="639996"/>
                </a:lnTo>
                <a:lnTo>
                  <a:pt x="569087" y="627813"/>
                </a:lnTo>
                <a:lnTo>
                  <a:pt x="563267" y="616425"/>
                </a:lnTo>
                <a:lnTo>
                  <a:pt x="558242" y="605038"/>
                </a:lnTo>
                <a:lnTo>
                  <a:pt x="553480" y="594180"/>
                </a:lnTo>
                <a:lnTo>
                  <a:pt x="548983" y="583321"/>
                </a:lnTo>
                <a:lnTo>
                  <a:pt x="545280" y="573258"/>
                </a:lnTo>
                <a:lnTo>
                  <a:pt x="541842" y="563724"/>
                </a:lnTo>
                <a:lnTo>
                  <a:pt x="538932" y="554719"/>
                </a:lnTo>
                <a:lnTo>
                  <a:pt x="536287" y="547304"/>
                </a:lnTo>
                <a:lnTo>
                  <a:pt x="529938" y="525058"/>
                </a:lnTo>
                <a:lnTo>
                  <a:pt x="525441" y="508638"/>
                </a:lnTo>
                <a:lnTo>
                  <a:pt x="520151" y="488776"/>
                </a:lnTo>
                <a:lnTo>
                  <a:pt x="514067" y="465471"/>
                </a:lnTo>
                <a:lnTo>
                  <a:pt x="507190" y="438723"/>
                </a:lnTo>
                <a:lnTo>
                  <a:pt x="500312" y="408532"/>
                </a:lnTo>
                <a:lnTo>
                  <a:pt x="492377" y="375427"/>
                </a:lnTo>
                <a:lnTo>
                  <a:pt x="484441" y="339145"/>
                </a:lnTo>
                <a:lnTo>
                  <a:pt x="476241" y="299685"/>
                </a:lnTo>
                <a:lnTo>
                  <a:pt x="467777" y="257312"/>
                </a:lnTo>
                <a:lnTo>
                  <a:pt x="459577" y="211761"/>
                </a:lnTo>
                <a:lnTo>
                  <a:pt x="451112" y="163826"/>
                </a:lnTo>
                <a:lnTo>
                  <a:pt x="442912" y="112713"/>
                </a:lnTo>
                <a:close/>
                <a:moveTo>
                  <a:pt x="208966" y="79375"/>
                </a:moveTo>
                <a:lnTo>
                  <a:pt x="216098" y="79375"/>
                </a:lnTo>
                <a:lnTo>
                  <a:pt x="224816" y="79375"/>
                </a:lnTo>
                <a:lnTo>
                  <a:pt x="233534" y="79904"/>
                </a:lnTo>
                <a:lnTo>
                  <a:pt x="242252" y="80698"/>
                </a:lnTo>
                <a:lnTo>
                  <a:pt x="250706" y="82286"/>
                </a:lnTo>
                <a:lnTo>
                  <a:pt x="258895" y="83874"/>
                </a:lnTo>
                <a:lnTo>
                  <a:pt x="266821" y="85462"/>
                </a:lnTo>
                <a:lnTo>
                  <a:pt x="274746" y="87844"/>
                </a:lnTo>
                <a:lnTo>
                  <a:pt x="282407" y="90226"/>
                </a:lnTo>
                <a:lnTo>
                  <a:pt x="289804" y="93137"/>
                </a:lnTo>
                <a:lnTo>
                  <a:pt x="297201" y="96313"/>
                </a:lnTo>
                <a:lnTo>
                  <a:pt x="304070" y="99489"/>
                </a:lnTo>
                <a:lnTo>
                  <a:pt x="311203" y="103194"/>
                </a:lnTo>
                <a:lnTo>
                  <a:pt x="318071" y="106900"/>
                </a:lnTo>
                <a:lnTo>
                  <a:pt x="324412" y="111134"/>
                </a:lnTo>
                <a:lnTo>
                  <a:pt x="330752" y="115369"/>
                </a:lnTo>
                <a:lnTo>
                  <a:pt x="336828" y="119603"/>
                </a:lnTo>
                <a:lnTo>
                  <a:pt x="342640" y="124102"/>
                </a:lnTo>
                <a:lnTo>
                  <a:pt x="348188" y="128866"/>
                </a:lnTo>
                <a:lnTo>
                  <a:pt x="353735" y="133630"/>
                </a:lnTo>
                <a:lnTo>
                  <a:pt x="359283" y="138659"/>
                </a:lnTo>
                <a:lnTo>
                  <a:pt x="364303" y="143687"/>
                </a:lnTo>
                <a:lnTo>
                  <a:pt x="369322" y="148716"/>
                </a:lnTo>
                <a:lnTo>
                  <a:pt x="374077" y="154009"/>
                </a:lnTo>
                <a:lnTo>
                  <a:pt x="378568" y="159567"/>
                </a:lnTo>
                <a:lnTo>
                  <a:pt x="387022" y="170153"/>
                </a:lnTo>
                <a:lnTo>
                  <a:pt x="394947" y="181004"/>
                </a:lnTo>
                <a:lnTo>
                  <a:pt x="402344" y="192119"/>
                </a:lnTo>
                <a:lnTo>
                  <a:pt x="408949" y="202971"/>
                </a:lnTo>
                <a:lnTo>
                  <a:pt x="415289" y="213821"/>
                </a:lnTo>
                <a:lnTo>
                  <a:pt x="420837" y="224672"/>
                </a:lnTo>
                <a:lnTo>
                  <a:pt x="425856" y="235259"/>
                </a:lnTo>
                <a:lnTo>
                  <a:pt x="430611" y="245316"/>
                </a:lnTo>
                <a:lnTo>
                  <a:pt x="434838" y="255637"/>
                </a:lnTo>
                <a:lnTo>
                  <a:pt x="438537" y="264900"/>
                </a:lnTo>
                <a:lnTo>
                  <a:pt x="441971" y="273899"/>
                </a:lnTo>
                <a:lnTo>
                  <a:pt x="444613" y="282103"/>
                </a:lnTo>
                <a:lnTo>
                  <a:pt x="449368" y="296924"/>
                </a:lnTo>
                <a:lnTo>
                  <a:pt x="452538" y="308304"/>
                </a:lnTo>
                <a:lnTo>
                  <a:pt x="454388" y="315980"/>
                </a:lnTo>
                <a:lnTo>
                  <a:pt x="455444" y="319420"/>
                </a:lnTo>
                <a:lnTo>
                  <a:pt x="455973" y="323655"/>
                </a:lnTo>
                <a:lnTo>
                  <a:pt x="456237" y="328154"/>
                </a:lnTo>
                <a:lnTo>
                  <a:pt x="456237" y="332653"/>
                </a:lnTo>
                <a:lnTo>
                  <a:pt x="455708" y="337152"/>
                </a:lnTo>
                <a:lnTo>
                  <a:pt x="454652" y="341387"/>
                </a:lnTo>
                <a:lnTo>
                  <a:pt x="453331" y="345621"/>
                </a:lnTo>
                <a:lnTo>
                  <a:pt x="451746" y="349591"/>
                </a:lnTo>
                <a:lnTo>
                  <a:pt x="449368" y="353296"/>
                </a:lnTo>
                <a:lnTo>
                  <a:pt x="447255" y="357002"/>
                </a:lnTo>
                <a:lnTo>
                  <a:pt x="444349" y="359913"/>
                </a:lnTo>
                <a:lnTo>
                  <a:pt x="441707" y="363089"/>
                </a:lnTo>
                <a:lnTo>
                  <a:pt x="438273" y="366000"/>
                </a:lnTo>
                <a:lnTo>
                  <a:pt x="434574" y="368117"/>
                </a:lnTo>
                <a:lnTo>
                  <a:pt x="430876" y="370234"/>
                </a:lnTo>
                <a:lnTo>
                  <a:pt x="426913" y="371822"/>
                </a:lnTo>
                <a:lnTo>
                  <a:pt x="422422" y="372881"/>
                </a:lnTo>
                <a:lnTo>
                  <a:pt x="418459" y="373675"/>
                </a:lnTo>
                <a:lnTo>
                  <a:pt x="414232" y="373940"/>
                </a:lnTo>
                <a:lnTo>
                  <a:pt x="409741" y="373940"/>
                </a:lnTo>
                <a:lnTo>
                  <a:pt x="405779" y="373410"/>
                </a:lnTo>
                <a:lnTo>
                  <a:pt x="401552" y="372352"/>
                </a:lnTo>
                <a:lnTo>
                  <a:pt x="397589" y="371028"/>
                </a:lnTo>
                <a:lnTo>
                  <a:pt x="393891" y="369176"/>
                </a:lnTo>
                <a:lnTo>
                  <a:pt x="390192" y="367059"/>
                </a:lnTo>
                <a:lnTo>
                  <a:pt x="387022" y="364412"/>
                </a:lnTo>
                <a:lnTo>
                  <a:pt x="383852" y="361765"/>
                </a:lnTo>
                <a:lnTo>
                  <a:pt x="380946" y="358589"/>
                </a:lnTo>
                <a:lnTo>
                  <a:pt x="378304" y="355149"/>
                </a:lnTo>
                <a:lnTo>
                  <a:pt x="375926" y="351708"/>
                </a:lnTo>
                <a:lnTo>
                  <a:pt x="374077" y="347739"/>
                </a:lnTo>
                <a:lnTo>
                  <a:pt x="372492" y="343504"/>
                </a:lnTo>
                <a:lnTo>
                  <a:pt x="371435" y="339005"/>
                </a:lnTo>
                <a:lnTo>
                  <a:pt x="371171" y="338476"/>
                </a:lnTo>
                <a:lnTo>
                  <a:pt x="370643" y="335299"/>
                </a:lnTo>
                <a:lnTo>
                  <a:pt x="367209" y="323390"/>
                </a:lnTo>
                <a:lnTo>
                  <a:pt x="364831" y="315186"/>
                </a:lnTo>
                <a:lnTo>
                  <a:pt x="361397" y="305393"/>
                </a:lnTo>
                <a:lnTo>
                  <a:pt x="357170" y="294542"/>
                </a:lnTo>
                <a:lnTo>
                  <a:pt x="352415" y="283162"/>
                </a:lnTo>
                <a:lnTo>
                  <a:pt x="346867" y="270988"/>
                </a:lnTo>
                <a:lnTo>
                  <a:pt x="340527" y="258549"/>
                </a:lnTo>
                <a:lnTo>
                  <a:pt x="337092" y="252462"/>
                </a:lnTo>
                <a:lnTo>
                  <a:pt x="333394" y="246374"/>
                </a:lnTo>
                <a:lnTo>
                  <a:pt x="329431" y="240023"/>
                </a:lnTo>
                <a:lnTo>
                  <a:pt x="325468" y="234200"/>
                </a:lnTo>
                <a:lnTo>
                  <a:pt x="321241" y="228378"/>
                </a:lnTo>
                <a:lnTo>
                  <a:pt x="316750" y="222555"/>
                </a:lnTo>
                <a:lnTo>
                  <a:pt x="312259" y="216997"/>
                </a:lnTo>
                <a:lnTo>
                  <a:pt x="307504" y="211704"/>
                </a:lnTo>
                <a:lnTo>
                  <a:pt x="302749" y="206676"/>
                </a:lnTo>
                <a:lnTo>
                  <a:pt x="297465" y="201912"/>
                </a:lnTo>
                <a:lnTo>
                  <a:pt x="292446" y="197148"/>
                </a:lnTo>
                <a:lnTo>
                  <a:pt x="286898" y="192913"/>
                </a:lnTo>
                <a:lnTo>
                  <a:pt x="279501" y="187885"/>
                </a:lnTo>
                <a:lnTo>
                  <a:pt x="271576" y="183386"/>
                </a:lnTo>
                <a:lnTo>
                  <a:pt x="267877" y="181004"/>
                </a:lnTo>
                <a:lnTo>
                  <a:pt x="263651" y="179151"/>
                </a:lnTo>
                <a:lnTo>
                  <a:pt x="259424" y="177299"/>
                </a:lnTo>
                <a:lnTo>
                  <a:pt x="255197" y="175711"/>
                </a:lnTo>
                <a:lnTo>
                  <a:pt x="250706" y="174387"/>
                </a:lnTo>
                <a:lnTo>
                  <a:pt x="246215" y="173329"/>
                </a:lnTo>
                <a:lnTo>
                  <a:pt x="241460" y="172006"/>
                </a:lnTo>
                <a:lnTo>
                  <a:pt x="236704" y="170947"/>
                </a:lnTo>
                <a:lnTo>
                  <a:pt x="231949" y="170418"/>
                </a:lnTo>
                <a:lnTo>
                  <a:pt x="226930" y="169888"/>
                </a:lnTo>
                <a:lnTo>
                  <a:pt x="221382" y="169624"/>
                </a:lnTo>
                <a:lnTo>
                  <a:pt x="216098" y="169359"/>
                </a:lnTo>
                <a:lnTo>
                  <a:pt x="206852" y="169624"/>
                </a:lnTo>
                <a:lnTo>
                  <a:pt x="197078" y="170682"/>
                </a:lnTo>
                <a:lnTo>
                  <a:pt x="187039" y="172270"/>
                </a:lnTo>
                <a:lnTo>
                  <a:pt x="175943" y="174652"/>
                </a:lnTo>
                <a:lnTo>
                  <a:pt x="170395" y="176240"/>
                </a:lnTo>
                <a:lnTo>
                  <a:pt x="165112" y="178357"/>
                </a:lnTo>
                <a:lnTo>
                  <a:pt x="160093" y="180475"/>
                </a:lnTo>
                <a:lnTo>
                  <a:pt x="155337" y="182856"/>
                </a:lnTo>
                <a:lnTo>
                  <a:pt x="150846" y="185503"/>
                </a:lnTo>
                <a:lnTo>
                  <a:pt x="146355" y="188679"/>
                </a:lnTo>
                <a:lnTo>
                  <a:pt x="142128" y="191855"/>
                </a:lnTo>
                <a:lnTo>
                  <a:pt x="137901" y="195295"/>
                </a:lnTo>
                <a:lnTo>
                  <a:pt x="133939" y="199001"/>
                </a:lnTo>
                <a:lnTo>
                  <a:pt x="129976" y="203235"/>
                </a:lnTo>
                <a:lnTo>
                  <a:pt x="126542" y="207470"/>
                </a:lnTo>
                <a:lnTo>
                  <a:pt x="122843" y="212234"/>
                </a:lnTo>
                <a:lnTo>
                  <a:pt x="119409" y="216997"/>
                </a:lnTo>
                <a:lnTo>
                  <a:pt x="115975" y="222291"/>
                </a:lnTo>
                <a:lnTo>
                  <a:pt x="113069" y="227584"/>
                </a:lnTo>
                <a:lnTo>
                  <a:pt x="109899" y="233406"/>
                </a:lnTo>
                <a:lnTo>
                  <a:pt x="106993" y="239493"/>
                </a:lnTo>
                <a:lnTo>
                  <a:pt x="104351" y="245580"/>
                </a:lnTo>
                <a:lnTo>
                  <a:pt x="101709" y="251932"/>
                </a:lnTo>
                <a:lnTo>
                  <a:pt x="99596" y="258549"/>
                </a:lnTo>
                <a:lnTo>
                  <a:pt x="97218" y="265430"/>
                </a:lnTo>
                <a:lnTo>
                  <a:pt x="95369" y="272311"/>
                </a:lnTo>
                <a:lnTo>
                  <a:pt x="93519" y="279721"/>
                </a:lnTo>
                <a:lnTo>
                  <a:pt x="91934" y="286867"/>
                </a:lnTo>
                <a:lnTo>
                  <a:pt x="90614" y="294278"/>
                </a:lnTo>
                <a:lnTo>
                  <a:pt x="89293" y="301953"/>
                </a:lnTo>
                <a:lnTo>
                  <a:pt x="88236" y="309363"/>
                </a:lnTo>
                <a:lnTo>
                  <a:pt x="87443" y="317038"/>
                </a:lnTo>
                <a:lnTo>
                  <a:pt x="86915" y="324713"/>
                </a:lnTo>
                <a:lnTo>
                  <a:pt x="86387" y="332388"/>
                </a:lnTo>
                <a:lnTo>
                  <a:pt x="86122" y="340063"/>
                </a:lnTo>
                <a:lnTo>
                  <a:pt x="86122" y="348003"/>
                </a:lnTo>
                <a:lnTo>
                  <a:pt x="86122" y="355678"/>
                </a:lnTo>
                <a:lnTo>
                  <a:pt x="86387" y="363618"/>
                </a:lnTo>
                <a:lnTo>
                  <a:pt x="86915" y="371558"/>
                </a:lnTo>
                <a:lnTo>
                  <a:pt x="87443" y="379497"/>
                </a:lnTo>
                <a:lnTo>
                  <a:pt x="88236" y="386908"/>
                </a:lnTo>
                <a:lnTo>
                  <a:pt x="89293" y="394318"/>
                </a:lnTo>
                <a:lnTo>
                  <a:pt x="90614" y="401729"/>
                </a:lnTo>
                <a:lnTo>
                  <a:pt x="91934" y="408874"/>
                </a:lnTo>
                <a:lnTo>
                  <a:pt x="93519" y="416020"/>
                </a:lnTo>
                <a:lnTo>
                  <a:pt x="95105" y="422372"/>
                </a:lnTo>
                <a:lnTo>
                  <a:pt x="96954" y="428724"/>
                </a:lnTo>
                <a:lnTo>
                  <a:pt x="99067" y="435076"/>
                </a:lnTo>
                <a:lnTo>
                  <a:pt x="100916" y="440898"/>
                </a:lnTo>
                <a:lnTo>
                  <a:pt x="103030" y="446456"/>
                </a:lnTo>
                <a:lnTo>
                  <a:pt x="105408" y="452014"/>
                </a:lnTo>
                <a:lnTo>
                  <a:pt x="107521" y="456778"/>
                </a:lnTo>
                <a:lnTo>
                  <a:pt x="112012" y="464982"/>
                </a:lnTo>
                <a:lnTo>
                  <a:pt x="116503" y="473186"/>
                </a:lnTo>
                <a:lnTo>
                  <a:pt x="121258" y="481391"/>
                </a:lnTo>
                <a:lnTo>
                  <a:pt x="126542" y="489331"/>
                </a:lnTo>
                <a:lnTo>
                  <a:pt x="131561" y="497006"/>
                </a:lnTo>
                <a:lnTo>
                  <a:pt x="137109" y="504945"/>
                </a:lnTo>
                <a:lnTo>
                  <a:pt x="142657" y="512620"/>
                </a:lnTo>
                <a:lnTo>
                  <a:pt x="148204" y="519766"/>
                </a:lnTo>
                <a:lnTo>
                  <a:pt x="154545" y="527441"/>
                </a:lnTo>
                <a:lnTo>
                  <a:pt x="160357" y="534587"/>
                </a:lnTo>
                <a:lnTo>
                  <a:pt x="166697" y="541733"/>
                </a:lnTo>
                <a:lnTo>
                  <a:pt x="173301" y="548614"/>
                </a:lnTo>
                <a:lnTo>
                  <a:pt x="179906" y="555495"/>
                </a:lnTo>
                <a:lnTo>
                  <a:pt x="186775" y="562376"/>
                </a:lnTo>
                <a:lnTo>
                  <a:pt x="193643" y="568993"/>
                </a:lnTo>
                <a:lnTo>
                  <a:pt x="200776" y="575609"/>
                </a:lnTo>
                <a:lnTo>
                  <a:pt x="207909" y="581696"/>
                </a:lnTo>
                <a:lnTo>
                  <a:pt x="215306" y="588048"/>
                </a:lnTo>
                <a:lnTo>
                  <a:pt x="230364" y="600222"/>
                </a:lnTo>
                <a:lnTo>
                  <a:pt x="246215" y="612132"/>
                </a:lnTo>
                <a:lnTo>
                  <a:pt x="261801" y="623248"/>
                </a:lnTo>
                <a:lnTo>
                  <a:pt x="278180" y="634098"/>
                </a:lnTo>
                <a:lnTo>
                  <a:pt x="294559" y="644420"/>
                </a:lnTo>
                <a:lnTo>
                  <a:pt x="311467" y="654477"/>
                </a:lnTo>
                <a:lnTo>
                  <a:pt x="328374" y="663740"/>
                </a:lnTo>
                <a:lnTo>
                  <a:pt x="345546" y="673003"/>
                </a:lnTo>
                <a:lnTo>
                  <a:pt x="362453" y="681472"/>
                </a:lnTo>
                <a:lnTo>
                  <a:pt x="379361" y="689677"/>
                </a:lnTo>
                <a:lnTo>
                  <a:pt x="396532" y="697352"/>
                </a:lnTo>
                <a:lnTo>
                  <a:pt x="412911" y="705027"/>
                </a:lnTo>
                <a:lnTo>
                  <a:pt x="429819" y="711643"/>
                </a:lnTo>
                <a:lnTo>
                  <a:pt x="446198" y="718525"/>
                </a:lnTo>
                <a:lnTo>
                  <a:pt x="462049" y="724612"/>
                </a:lnTo>
                <a:lnTo>
                  <a:pt x="477899" y="730963"/>
                </a:lnTo>
                <a:lnTo>
                  <a:pt x="492958" y="736257"/>
                </a:lnTo>
                <a:lnTo>
                  <a:pt x="521753" y="746578"/>
                </a:lnTo>
                <a:lnTo>
                  <a:pt x="548435" y="755577"/>
                </a:lnTo>
                <a:lnTo>
                  <a:pt x="572211" y="763516"/>
                </a:lnTo>
                <a:lnTo>
                  <a:pt x="595987" y="771456"/>
                </a:lnTo>
                <a:lnTo>
                  <a:pt x="606290" y="775161"/>
                </a:lnTo>
                <a:lnTo>
                  <a:pt x="615536" y="778602"/>
                </a:lnTo>
                <a:lnTo>
                  <a:pt x="624783" y="782572"/>
                </a:lnTo>
                <a:lnTo>
                  <a:pt x="629274" y="784954"/>
                </a:lnTo>
                <a:lnTo>
                  <a:pt x="634029" y="787600"/>
                </a:lnTo>
                <a:lnTo>
                  <a:pt x="640633" y="792099"/>
                </a:lnTo>
                <a:lnTo>
                  <a:pt x="646974" y="796863"/>
                </a:lnTo>
                <a:lnTo>
                  <a:pt x="652786" y="802156"/>
                </a:lnTo>
                <a:lnTo>
                  <a:pt x="658069" y="807714"/>
                </a:lnTo>
                <a:lnTo>
                  <a:pt x="663088" y="813801"/>
                </a:lnTo>
                <a:lnTo>
                  <a:pt x="667579" y="819888"/>
                </a:lnTo>
                <a:lnTo>
                  <a:pt x="671806" y="826240"/>
                </a:lnTo>
                <a:lnTo>
                  <a:pt x="675505" y="833121"/>
                </a:lnTo>
                <a:lnTo>
                  <a:pt x="679203" y="840003"/>
                </a:lnTo>
                <a:lnTo>
                  <a:pt x="681845" y="847413"/>
                </a:lnTo>
                <a:lnTo>
                  <a:pt x="684487" y="854823"/>
                </a:lnTo>
                <a:lnTo>
                  <a:pt x="686600" y="862498"/>
                </a:lnTo>
                <a:lnTo>
                  <a:pt x="688450" y="870174"/>
                </a:lnTo>
                <a:lnTo>
                  <a:pt x="689770" y="878378"/>
                </a:lnTo>
                <a:lnTo>
                  <a:pt x="690299" y="886318"/>
                </a:lnTo>
                <a:lnTo>
                  <a:pt x="690563" y="894522"/>
                </a:lnTo>
                <a:lnTo>
                  <a:pt x="690563" y="899551"/>
                </a:lnTo>
                <a:lnTo>
                  <a:pt x="690299" y="904844"/>
                </a:lnTo>
                <a:lnTo>
                  <a:pt x="689770" y="909872"/>
                </a:lnTo>
                <a:lnTo>
                  <a:pt x="688978" y="915165"/>
                </a:lnTo>
                <a:lnTo>
                  <a:pt x="688185" y="920194"/>
                </a:lnTo>
                <a:lnTo>
                  <a:pt x="686865" y="925487"/>
                </a:lnTo>
                <a:lnTo>
                  <a:pt x="685279" y="930516"/>
                </a:lnTo>
                <a:lnTo>
                  <a:pt x="683694" y="935544"/>
                </a:lnTo>
                <a:lnTo>
                  <a:pt x="681581" y="941102"/>
                </a:lnTo>
                <a:lnTo>
                  <a:pt x="679467" y="945866"/>
                </a:lnTo>
                <a:lnTo>
                  <a:pt x="677090" y="950894"/>
                </a:lnTo>
                <a:lnTo>
                  <a:pt x="674448" y="955658"/>
                </a:lnTo>
                <a:lnTo>
                  <a:pt x="671278" y="960422"/>
                </a:lnTo>
                <a:lnTo>
                  <a:pt x="668108" y="965186"/>
                </a:lnTo>
                <a:lnTo>
                  <a:pt x="664409" y="969685"/>
                </a:lnTo>
                <a:lnTo>
                  <a:pt x="660975" y="973920"/>
                </a:lnTo>
                <a:lnTo>
                  <a:pt x="657012" y="978154"/>
                </a:lnTo>
                <a:lnTo>
                  <a:pt x="652786" y="982389"/>
                </a:lnTo>
                <a:lnTo>
                  <a:pt x="648295" y="985829"/>
                </a:lnTo>
                <a:lnTo>
                  <a:pt x="643539" y="989534"/>
                </a:lnTo>
                <a:lnTo>
                  <a:pt x="638784" y="992975"/>
                </a:lnTo>
                <a:lnTo>
                  <a:pt x="633765" y="996415"/>
                </a:lnTo>
                <a:lnTo>
                  <a:pt x="628745" y="999327"/>
                </a:lnTo>
                <a:lnTo>
                  <a:pt x="623198" y="1002238"/>
                </a:lnTo>
                <a:lnTo>
                  <a:pt x="617650" y="1004620"/>
                </a:lnTo>
                <a:lnTo>
                  <a:pt x="611838" y="1007266"/>
                </a:lnTo>
                <a:lnTo>
                  <a:pt x="606026" y="1009119"/>
                </a:lnTo>
                <a:lnTo>
                  <a:pt x="599950" y="1011501"/>
                </a:lnTo>
                <a:lnTo>
                  <a:pt x="593610" y="1013089"/>
                </a:lnTo>
                <a:lnTo>
                  <a:pt x="587005" y="1014942"/>
                </a:lnTo>
                <a:lnTo>
                  <a:pt x="580665" y="1016000"/>
                </a:lnTo>
                <a:lnTo>
                  <a:pt x="574060" y="1017323"/>
                </a:lnTo>
                <a:lnTo>
                  <a:pt x="569834" y="1017588"/>
                </a:lnTo>
                <a:lnTo>
                  <a:pt x="565343" y="1017588"/>
                </a:lnTo>
                <a:lnTo>
                  <a:pt x="561116" y="1017059"/>
                </a:lnTo>
                <a:lnTo>
                  <a:pt x="556889" y="1016265"/>
                </a:lnTo>
                <a:lnTo>
                  <a:pt x="552926" y="1015206"/>
                </a:lnTo>
                <a:lnTo>
                  <a:pt x="549228" y="1013354"/>
                </a:lnTo>
                <a:lnTo>
                  <a:pt x="545529" y="1011236"/>
                </a:lnTo>
                <a:lnTo>
                  <a:pt x="542095" y="1008854"/>
                </a:lnTo>
                <a:lnTo>
                  <a:pt x="538925" y="1006208"/>
                </a:lnTo>
                <a:lnTo>
                  <a:pt x="535755" y="1003032"/>
                </a:lnTo>
                <a:lnTo>
                  <a:pt x="533377" y="999591"/>
                </a:lnTo>
                <a:lnTo>
                  <a:pt x="530999" y="996415"/>
                </a:lnTo>
                <a:lnTo>
                  <a:pt x="528886" y="992446"/>
                </a:lnTo>
                <a:lnTo>
                  <a:pt x="527301" y="988211"/>
                </a:lnTo>
                <a:lnTo>
                  <a:pt x="525980" y="983977"/>
                </a:lnTo>
                <a:lnTo>
                  <a:pt x="525187" y="979477"/>
                </a:lnTo>
                <a:lnTo>
                  <a:pt x="524659" y="974713"/>
                </a:lnTo>
                <a:lnTo>
                  <a:pt x="524659" y="970214"/>
                </a:lnTo>
                <a:lnTo>
                  <a:pt x="525187" y="965980"/>
                </a:lnTo>
                <a:lnTo>
                  <a:pt x="525980" y="961481"/>
                </a:lnTo>
                <a:lnTo>
                  <a:pt x="527037" y="957246"/>
                </a:lnTo>
                <a:lnTo>
                  <a:pt x="528886" y="953276"/>
                </a:lnTo>
                <a:lnTo>
                  <a:pt x="530735" y="949306"/>
                </a:lnTo>
                <a:lnTo>
                  <a:pt x="533113" y="946130"/>
                </a:lnTo>
                <a:lnTo>
                  <a:pt x="535490" y="942690"/>
                </a:lnTo>
                <a:lnTo>
                  <a:pt x="538660" y="939514"/>
                </a:lnTo>
                <a:lnTo>
                  <a:pt x="541831" y="936867"/>
                </a:lnTo>
                <a:lnTo>
                  <a:pt x="545001" y="934221"/>
                </a:lnTo>
                <a:lnTo>
                  <a:pt x="548963" y="932368"/>
                </a:lnTo>
                <a:lnTo>
                  <a:pt x="552926" y="930251"/>
                </a:lnTo>
                <a:lnTo>
                  <a:pt x="556889" y="929192"/>
                </a:lnTo>
                <a:lnTo>
                  <a:pt x="561380" y="928134"/>
                </a:lnTo>
                <a:lnTo>
                  <a:pt x="569041" y="926546"/>
                </a:lnTo>
                <a:lnTo>
                  <a:pt x="575646" y="924958"/>
                </a:lnTo>
                <a:lnTo>
                  <a:pt x="581457" y="923105"/>
                </a:lnTo>
                <a:lnTo>
                  <a:pt x="586213" y="920723"/>
                </a:lnTo>
                <a:lnTo>
                  <a:pt x="590440" y="918606"/>
                </a:lnTo>
                <a:lnTo>
                  <a:pt x="593610" y="916224"/>
                </a:lnTo>
                <a:lnTo>
                  <a:pt x="596516" y="914107"/>
                </a:lnTo>
                <a:lnTo>
                  <a:pt x="598365" y="911990"/>
                </a:lnTo>
                <a:lnTo>
                  <a:pt x="599950" y="910137"/>
                </a:lnTo>
                <a:lnTo>
                  <a:pt x="601535" y="908020"/>
                </a:lnTo>
                <a:lnTo>
                  <a:pt x="602328" y="906167"/>
                </a:lnTo>
                <a:lnTo>
                  <a:pt x="603120" y="904050"/>
                </a:lnTo>
                <a:lnTo>
                  <a:pt x="603913" y="901932"/>
                </a:lnTo>
                <a:lnTo>
                  <a:pt x="604177" y="899551"/>
                </a:lnTo>
                <a:lnTo>
                  <a:pt x="604441" y="897169"/>
                </a:lnTo>
                <a:lnTo>
                  <a:pt x="604705" y="894522"/>
                </a:lnTo>
                <a:lnTo>
                  <a:pt x="604441" y="890023"/>
                </a:lnTo>
                <a:lnTo>
                  <a:pt x="603648" y="885259"/>
                </a:lnTo>
                <a:lnTo>
                  <a:pt x="602063" y="880760"/>
                </a:lnTo>
                <a:lnTo>
                  <a:pt x="599950" y="876261"/>
                </a:lnTo>
                <a:lnTo>
                  <a:pt x="597837" y="872555"/>
                </a:lnTo>
                <a:lnTo>
                  <a:pt x="595195" y="869380"/>
                </a:lnTo>
                <a:lnTo>
                  <a:pt x="593081" y="866998"/>
                </a:lnTo>
                <a:lnTo>
                  <a:pt x="590704" y="865410"/>
                </a:lnTo>
                <a:lnTo>
                  <a:pt x="590175" y="865145"/>
                </a:lnTo>
                <a:lnTo>
                  <a:pt x="587798" y="864086"/>
                </a:lnTo>
                <a:lnTo>
                  <a:pt x="577231" y="859852"/>
                </a:lnTo>
                <a:lnTo>
                  <a:pt x="561908" y="854559"/>
                </a:lnTo>
                <a:lnTo>
                  <a:pt x="542887" y="848207"/>
                </a:lnTo>
                <a:lnTo>
                  <a:pt x="520696" y="840796"/>
                </a:lnTo>
                <a:lnTo>
                  <a:pt x="495599" y="832327"/>
                </a:lnTo>
                <a:lnTo>
                  <a:pt x="468125" y="822800"/>
                </a:lnTo>
                <a:lnTo>
                  <a:pt x="438801" y="811684"/>
                </a:lnTo>
                <a:lnTo>
                  <a:pt x="423479" y="805862"/>
                </a:lnTo>
                <a:lnTo>
                  <a:pt x="407628" y="799774"/>
                </a:lnTo>
                <a:lnTo>
                  <a:pt x="391777" y="792893"/>
                </a:lnTo>
                <a:lnTo>
                  <a:pt x="375398" y="786012"/>
                </a:lnTo>
                <a:lnTo>
                  <a:pt x="358755" y="778602"/>
                </a:lnTo>
                <a:lnTo>
                  <a:pt x="342376" y="770927"/>
                </a:lnTo>
                <a:lnTo>
                  <a:pt x="325468" y="762987"/>
                </a:lnTo>
                <a:lnTo>
                  <a:pt x="308297" y="754253"/>
                </a:lnTo>
                <a:lnTo>
                  <a:pt x="291653" y="745255"/>
                </a:lnTo>
                <a:lnTo>
                  <a:pt x="274482" y="735992"/>
                </a:lnTo>
                <a:lnTo>
                  <a:pt x="257574" y="725670"/>
                </a:lnTo>
                <a:lnTo>
                  <a:pt x="240667" y="715613"/>
                </a:lnTo>
                <a:lnTo>
                  <a:pt x="224024" y="704762"/>
                </a:lnTo>
                <a:lnTo>
                  <a:pt x="207380" y="693382"/>
                </a:lnTo>
                <a:lnTo>
                  <a:pt x="191001" y="681472"/>
                </a:lnTo>
                <a:lnTo>
                  <a:pt x="174887" y="669033"/>
                </a:lnTo>
                <a:lnTo>
                  <a:pt x="164319" y="660564"/>
                </a:lnTo>
                <a:lnTo>
                  <a:pt x="154016" y="651566"/>
                </a:lnTo>
                <a:lnTo>
                  <a:pt x="143449" y="642568"/>
                </a:lnTo>
                <a:lnTo>
                  <a:pt x="133410" y="633305"/>
                </a:lnTo>
                <a:lnTo>
                  <a:pt x="123636" y="623512"/>
                </a:lnTo>
                <a:lnTo>
                  <a:pt x="113861" y="613720"/>
                </a:lnTo>
                <a:lnTo>
                  <a:pt x="104351" y="603663"/>
                </a:lnTo>
                <a:lnTo>
                  <a:pt x="95105" y="593076"/>
                </a:lnTo>
                <a:lnTo>
                  <a:pt x="86122" y="582225"/>
                </a:lnTo>
                <a:lnTo>
                  <a:pt x="77405" y="571374"/>
                </a:lnTo>
                <a:lnTo>
                  <a:pt x="68951" y="559994"/>
                </a:lnTo>
                <a:lnTo>
                  <a:pt x="60761" y="548349"/>
                </a:lnTo>
                <a:lnTo>
                  <a:pt x="52836" y="536440"/>
                </a:lnTo>
                <a:lnTo>
                  <a:pt x="45439" y="524001"/>
                </a:lnTo>
                <a:lnTo>
                  <a:pt x="38306" y="511562"/>
                </a:lnTo>
                <a:lnTo>
                  <a:pt x="31702" y="498594"/>
                </a:lnTo>
                <a:lnTo>
                  <a:pt x="27739" y="490389"/>
                </a:lnTo>
                <a:lnTo>
                  <a:pt x="24041" y="482185"/>
                </a:lnTo>
                <a:lnTo>
                  <a:pt x="20606" y="473451"/>
                </a:lnTo>
                <a:lnTo>
                  <a:pt x="17700" y="464717"/>
                </a:lnTo>
                <a:lnTo>
                  <a:pt x="14794" y="455719"/>
                </a:lnTo>
                <a:lnTo>
                  <a:pt x="12417" y="446456"/>
                </a:lnTo>
                <a:lnTo>
                  <a:pt x="10039" y="437193"/>
                </a:lnTo>
                <a:lnTo>
                  <a:pt x="7926" y="427665"/>
                </a:lnTo>
                <a:lnTo>
                  <a:pt x="6076" y="418137"/>
                </a:lnTo>
                <a:lnTo>
                  <a:pt x="4491" y="408345"/>
                </a:lnTo>
                <a:lnTo>
                  <a:pt x="3170" y="398553"/>
                </a:lnTo>
                <a:lnTo>
                  <a:pt x="1850" y="388761"/>
                </a:lnTo>
                <a:lnTo>
                  <a:pt x="1057" y="378439"/>
                </a:lnTo>
                <a:lnTo>
                  <a:pt x="529" y="368382"/>
                </a:lnTo>
                <a:lnTo>
                  <a:pt x="264" y="358060"/>
                </a:lnTo>
                <a:lnTo>
                  <a:pt x="0" y="348003"/>
                </a:lnTo>
                <a:lnTo>
                  <a:pt x="264" y="332653"/>
                </a:lnTo>
                <a:lnTo>
                  <a:pt x="1057" y="317832"/>
                </a:lnTo>
                <a:lnTo>
                  <a:pt x="2378" y="302747"/>
                </a:lnTo>
                <a:lnTo>
                  <a:pt x="4491" y="287926"/>
                </a:lnTo>
                <a:lnTo>
                  <a:pt x="6869" y="272840"/>
                </a:lnTo>
                <a:lnTo>
                  <a:pt x="10039" y="258019"/>
                </a:lnTo>
                <a:lnTo>
                  <a:pt x="11888" y="250874"/>
                </a:lnTo>
                <a:lnTo>
                  <a:pt x="14002" y="243463"/>
                </a:lnTo>
                <a:lnTo>
                  <a:pt x="15851" y="236053"/>
                </a:lnTo>
                <a:lnTo>
                  <a:pt x="18493" y="228907"/>
                </a:lnTo>
                <a:lnTo>
                  <a:pt x="20606" y="221761"/>
                </a:lnTo>
                <a:lnTo>
                  <a:pt x="23512" y="214880"/>
                </a:lnTo>
                <a:lnTo>
                  <a:pt x="26418" y="207734"/>
                </a:lnTo>
                <a:lnTo>
                  <a:pt x="29324" y="200853"/>
                </a:lnTo>
                <a:lnTo>
                  <a:pt x="32494" y="193972"/>
                </a:lnTo>
                <a:lnTo>
                  <a:pt x="36193" y="187356"/>
                </a:lnTo>
                <a:lnTo>
                  <a:pt x="39363" y="180475"/>
                </a:lnTo>
                <a:lnTo>
                  <a:pt x="43326" y="174123"/>
                </a:lnTo>
                <a:lnTo>
                  <a:pt x="47552" y="167506"/>
                </a:lnTo>
                <a:lnTo>
                  <a:pt x="51779" y="161155"/>
                </a:lnTo>
                <a:lnTo>
                  <a:pt x="56270" y="155332"/>
                </a:lnTo>
                <a:lnTo>
                  <a:pt x="60761" y="148980"/>
                </a:lnTo>
                <a:lnTo>
                  <a:pt x="65781" y="143422"/>
                </a:lnTo>
                <a:lnTo>
                  <a:pt x="70800" y="137865"/>
                </a:lnTo>
                <a:lnTo>
                  <a:pt x="76348" y="132307"/>
                </a:lnTo>
                <a:lnTo>
                  <a:pt x="81896" y="126749"/>
                </a:lnTo>
                <a:lnTo>
                  <a:pt x="89557" y="120397"/>
                </a:lnTo>
                <a:lnTo>
                  <a:pt x="98011" y="114045"/>
                </a:lnTo>
                <a:lnTo>
                  <a:pt x="106728" y="108223"/>
                </a:lnTo>
                <a:lnTo>
                  <a:pt x="115710" y="102930"/>
                </a:lnTo>
                <a:lnTo>
                  <a:pt x="124957" y="98166"/>
                </a:lnTo>
                <a:lnTo>
                  <a:pt x="134731" y="93931"/>
                </a:lnTo>
                <a:lnTo>
                  <a:pt x="139751" y="92079"/>
                </a:lnTo>
                <a:lnTo>
                  <a:pt x="145034" y="90226"/>
                </a:lnTo>
                <a:lnTo>
                  <a:pt x="150318" y="88638"/>
                </a:lnTo>
                <a:lnTo>
                  <a:pt x="155601" y="87315"/>
                </a:lnTo>
                <a:lnTo>
                  <a:pt x="163527" y="85198"/>
                </a:lnTo>
                <a:lnTo>
                  <a:pt x="170924" y="83874"/>
                </a:lnTo>
                <a:lnTo>
                  <a:pt x="178849" y="82551"/>
                </a:lnTo>
                <a:lnTo>
                  <a:pt x="186510" y="81228"/>
                </a:lnTo>
                <a:lnTo>
                  <a:pt x="193907" y="80434"/>
                </a:lnTo>
                <a:lnTo>
                  <a:pt x="201304" y="79640"/>
                </a:lnTo>
                <a:lnTo>
                  <a:pt x="208966" y="79375"/>
                </a:lnTo>
                <a:close/>
                <a:moveTo>
                  <a:pt x="1713004" y="79375"/>
                </a:moveTo>
                <a:lnTo>
                  <a:pt x="1722007" y="79375"/>
                </a:lnTo>
                <a:lnTo>
                  <a:pt x="1729156" y="79375"/>
                </a:lnTo>
                <a:lnTo>
                  <a:pt x="1736570" y="79640"/>
                </a:lnTo>
                <a:lnTo>
                  <a:pt x="1743984" y="80434"/>
                </a:lnTo>
                <a:lnTo>
                  <a:pt x="1751398" y="81228"/>
                </a:lnTo>
                <a:lnTo>
                  <a:pt x="1759077" y="82551"/>
                </a:lnTo>
                <a:lnTo>
                  <a:pt x="1767021" y="83874"/>
                </a:lnTo>
                <a:lnTo>
                  <a:pt x="1774699" y="85198"/>
                </a:lnTo>
                <a:lnTo>
                  <a:pt x="1782643" y="87315"/>
                </a:lnTo>
                <a:lnTo>
                  <a:pt x="1787674" y="88638"/>
                </a:lnTo>
                <a:lnTo>
                  <a:pt x="1792970" y="90226"/>
                </a:lnTo>
                <a:lnTo>
                  <a:pt x="1798001" y="92079"/>
                </a:lnTo>
                <a:lnTo>
                  <a:pt x="1803031" y="93931"/>
                </a:lnTo>
                <a:lnTo>
                  <a:pt x="1813093" y="98166"/>
                </a:lnTo>
                <a:lnTo>
                  <a:pt x="1822626" y="102930"/>
                </a:lnTo>
                <a:lnTo>
                  <a:pt x="1831628" y="108223"/>
                </a:lnTo>
                <a:lnTo>
                  <a:pt x="1840366" y="114045"/>
                </a:lnTo>
                <a:lnTo>
                  <a:pt x="1848310" y="120397"/>
                </a:lnTo>
                <a:lnTo>
                  <a:pt x="1856253" y="126749"/>
                </a:lnTo>
                <a:lnTo>
                  <a:pt x="1863667" y="134159"/>
                </a:lnTo>
                <a:lnTo>
                  <a:pt x="1870817" y="141570"/>
                </a:lnTo>
                <a:lnTo>
                  <a:pt x="1877436" y="148980"/>
                </a:lnTo>
                <a:lnTo>
                  <a:pt x="1883526" y="157185"/>
                </a:lnTo>
                <a:lnTo>
                  <a:pt x="1889352" y="165389"/>
                </a:lnTo>
                <a:lnTo>
                  <a:pt x="1894912" y="174123"/>
                </a:lnTo>
                <a:lnTo>
                  <a:pt x="1899943" y="182856"/>
                </a:lnTo>
                <a:lnTo>
                  <a:pt x="1904709" y="191855"/>
                </a:lnTo>
                <a:lnTo>
                  <a:pt x="1908946" y="200853"/>
                </a:lnTo>
                <a:lnTo>
                  <a:pt x="1913182" y="210116"/>
                </a:lnTo>
                <a:lnTo>
                  <a:pt x="1916625" y="219379"/>
                </a:lnTo>
                <a:lnTo>
                  <a:pt x="1920067" y="228907"/>
                </a:lnTo>
                <a:lnTo>
                  <a:pt x="1923244" y="238435"/>
                </a:lnTo>
                <a:lnTo>
                  <a:pt x="1925627" y="248227"/>
                </a:lnTo>
                <a:lnTo>
                  <a:pt x="1928275" y="258019"/>
                </a:lnTo>
                <a:lnTo>
                  <a:pt x="1930393" y="267812"/>
                </a:lnTo>
                <a:lnTo>
                  <a:pt x="1932512" y="277604"/>
                </a:lnTo>
                <a:lnTo>
                  <a:pt x="1933836" y="287926"/>
                </a:lnTo>
                <a:lnTo>
                  <a:pt x="1935160" y="297983"/>
                </a:lnTo>
                <a:lnTo>
                  <a:pt x="1936483" y="307775"/>
                </a:lnTo>
                <a:lnTo>
                  <a:pt x="1937278" y="317832"/>
                </a:lnTo>
                <a:lnTo>
                  <a:pt x="1937807" y="327889"/>
                </a:lnTo>
                <a:lnTo>
                  <a:pt x="1938337" y="337946"/>
                </a:lnTo>
                <a:lnTo>
                  <a:pt x="1938337" y="348003"/>
                </a:lnTo>
                <a:lnTo>
                  <a:pt x="1938337" y="358060"/>
                </a:lnTo>
                <a:lnTo>
                  <a:pt x="1937807" y="368382"/>
                </a:lnTo>
                <a:lnTo>
                  <a:pt x="1937278" y="378439"/>
                </a:lnTo>
                <a:lnTo>
                  <a:pt x="1936483" y="388760"/>
                </a:lnTo>
                <a:lnTo>
                  <a:pt x="1935160" y="398553"/>
                </a:lnTo>
                <a:lnTo>
                  <a:pt x="1933836" y="408345"/>
                </a:lnTo>
                <a:lnTo>
                  <a:pt x="1932512" y="418137"/>
                </a:lnTo>
                <a:lnTo>
                  <a:pt x="1930393" y="427665"/>
                </a:lnTo>
                <a:lnTo>
                  <a:pt x="1928540" y="437193"/>
                </a:lnTo>
                <a:lnTo>
                  <a:pt x="1925892" y="446456"/>
                </a:lnTo>
                <a:lnTo>
                  <a:pt x="1923509" y="455719"/>
                </a:lnTo>
                <a:lnTo>
                  <a:pt x="1920596" y="464717"/>
                </a:lnTo>
                <a:lnTo>
                  <a:pt x="1917684" y="473451"/>
                </a:lnTo>
                <a:lnTo>
                  <a:pt x="1914241" y="482185"/>
                </a:lnTo>
                <a:lnTo>
                  <a:pt x="1910535" y="490389"/>
                </a:lnTo>
                <a:lnTo>
                  <a:pt x="1906563" y="498593"/>
                </a:lnTo>
                <a:lnTo>
                  <a:pt x="1901267" y="509180"/>
                </a:lnTo>
                <a:lnTo>
                  <a:pt x="1895442" y="519502"/>
                </a:lnTo>
                <a:lnTo>
                  <a:pt x="1889352" y="529823"/>
                </a:lnTo>
                <a:lnTo>
                  <a:pt x="1883262" y="539616"/>
                </a:lnTo>
                <a:lnTo>
                  <a:pt x="1876907" y="549143"/>
                </a:lnTo>
                <a:lnTo>
                  <a:pt x="1870287" y="558671"/>
                </a:lnTo>
                <a:lnTo>
                  <a:pt x="1863403" y="567934"/>
                </a:lnTo>
                <a:lnTo>
                  <a:pt x="1856253" y="576932"/>
                </a:lnTo>
                <a:lnTo>
                  <a:pt x="1849369" y="585931"/>
                </a:lnTo>
                <a:lnTo>
                  <a:pt x="1841955" y="594664"/>
                </a:lnTo>
                <a:lnTo>
                  <a:pt x="1834276" y="603133"/>
                </a:lnTo>
                <a:lnTo>
                  <a:pt x="1826597" y="611338"/>
                </a:lnTo>
                <a:lnTo>
                  <a:pt x="1818654" y="619542"/>
                </a:lnTo>
                <a:lnTo>
                  <a:pt x="1810710" y="627482"/>
                </a:lnTo>
                <a:lnTo>
                  <a:pt x="1802502" y="635422"/>
                </a:lnTo>
                <a:lnTo>
                  <a:pt x="1794294" y="642832"/>
                </a:lnTo>
                <a:lnTo>
                  <a:pt x="1786085" y="650243"/>
                </a:lnTo>
                <a:lnTo>
                  <a:pt x="1777612" y="657653"/>
                </a:lnTo>
                <a:lnTo>
                  <a:pt x="1768874" y="664534"/>
                </a:lnTo>
                <a:lnTo>
                  <a:pt x="1760136" y="671680"/>
                </a:lnTo>
                <a:lnTo>
                  <a:pt x="1751398" y="678296"/>
                </a:lnTo>
                <a:lnTo>
                  <a:pt x="1742660" y="684648"/>
                </a:lnTo>
                <a:lnTo>
                  <a:pt x="1724655" y="697352"/>
                </a:lnTo>
                <a:lnTo>
                  <a:pt x="1706385" y="709526"/>
                </a:lnTo>
                <a:lnTo>
                  <a:pt x="1688114" y="720906"/>
                </a:lnTo>
                <a:lnTo>
                  <a:pt x="1669844" y="732022"/>
                </a:lnTo>
                <a:lnTo>
                  <a:pt x="1651309" y="742344"/>
                </a:lnTo>
                <a:lnTo>
                  <a:pt x="1632774" y="752136"/>
                </a:lnTo>
                <a:lnTo>
                  <a:pt x="1614504" y="761664"/>
                </a:lnTo>
                <a:lnTo>
                  <a:pt x="1596234" y="770397"/>
                </a:lnTo>
                <a:lnTo>
                  <a:pt x="1577964" y="778866"/>
                </a:lnTo>
                <a:lnTo>
                  <a:pt x="1559958" y="786806"/>
                </a:lnTo>
                <a:lnTo>
                  <a:pt x="1542217" y="794217"/>
                </a:lnTo>
                <a:lnTo>
                  <a:pt x="1525271" y="801362"/>
                </a:lnTo>
                <a:lnTo>
                  <a:pt x="1508060" y="807979"/>
                </a:lnTo>
                <a:lnTo>
                  <a:pt x="1491379" y="814331"/>
                </a:lnTo>
                <a:lnTo>
                  <a:pt x="1475756" y="820153"/>
                </a:lnTo>
                <a:lnTo>
                  <a:pt x="1445306" y="830739"/>
                </a:lnTo>
                <a:lnTo>
                  <a:pt x="1417768" y="840532"/>
                </a:lnTo>
                <a:lnTo>
                  <a:pt x="1393673" y="848207"/>
                </a:lnTo>
                <a:lnTo>
                  <a:pt x="1370636" y="856147"/>
                </a:lnTo>
                <a:lnTo>
                  <a:pt x="1361369" y="859323"/>
                </a:lnTo>
                <a:lnTo>
                  <a:pt x="1353955" y="861969"/>
                </a:lnTo>
                <a:lnTo>
                  <a:pt x="1348394" y="864616"/>
                </a:lnTo>
                <a:lnTo>
                  <a:pt x="1346276" y="865674"/>
                </a:lnTo>
                <a:lnTo>
                  <a:pt x="1343893" y="866998"/>
                </a:lnTo>
                <a:lnTo>
                  <a:pt x="1341775" y="869380"/>
                </a:lnTo>
                <a:lnTo>
                  <a:pt x="1339127" y="872555"/>
                </a:lnTo>
                <a:lnTo>
                  <a:pt x="1337009" y="876261"/>
                </a:lnTo>
                <a:lnTo>
                  <a:pt x="1334890" y="880760"/>
                </a:lnTo>
                <a:lnTo>
                  <a:pt x="1333566" y="885259"/>
                </a:lnTo>
                <a:lnTo>
                  <a:pt x="1332507" y="890023"/>
                </a:lnTo>
                <a:lnTo>
                  <a:pt x="1332242" y="894522"/>
                </a:lnTo>
                <a:lnTo>
                  <a:pt x="1332507" y="897169"/>
                </a:lnTo>
                <a:lnTo>
                  <a:pt x="1332772" y="899551"/>
                </a:lnTo>
                <a:lnTo>
                  <a:pt x="1333302" y="901932"/>
                </a:lnTo>
                <a:lnTo>
                  <a:pt x="1333831" y="904050"/>
                </a:lnTo>
                <a:lnTo>
                  <a:pt x="1334625" y="906167"/>
                </a:lnTo>
                <a:lnTo>
                  <a:pt x="1335685" y="908020"/>
                </a:lnTo>
                <a:lnTo>
                  <a:pt x="1337273" y="910137"/>
                </a:lnTo>
                <a:lnTo>
                  <a:pt x="1338597" y="911990"/>
                </a:lnTo>
                <a:lnTo>
                  <a:pt x="1340716" y="914107"/>
                </a:lnTo>
                <a:lnTo>
                  <a:pt x="1343363" y="916224"/>
                </a:lnTo>
                <a:lnTo>
                  <a:pt x="1346806" y="918606"/>
                </a:lnTo>
                <a:lnTo>
                  <a:pt x="1350777" y="920723"/>
                </a:lnTo>
                <a:lnTo>
                  <a:pt x="1355544" y="923105"/>
                </a:lnTo>
                <a:lnTo>
                  <a:pt x="1361369" y="924958"/>
                </a:lnTo>
                <a:lnTo>
                  <a:pt x="1367988" y="926546"/>
                </a:lnTo>
                <a:lnTo>
                  <a:pt x="1375932" y="928134"/>
                </a:lnTo>
                <a:lnTo>
                  <a:pt x="1380169" y="929192"/>
                </a:lnTo>
                <a:lnTo>
                  <a:pt x="1384405" y="930251"/>
                </a:lnTo>
                <a:lnTo>
                  <a:pt x="1388377" y="932368"/>
                </a:lnTo>
                <a:lnTo>
                  <a:pt x="1392084" y="934221"/>
                </a:lnTo>
                <a:lnTo>
                  <a:pt x="1395261" y="936867"/>
                </a:lnTo>
                <a:lnTo>
                  <a:pt x="1398704" y="939514"/>
                </a:lnTo>
                <a:lnTo>
                  <a:pt x="1401616" y="942690"/>
                </a:lnTo>
                <a:lnTo>
                  <a:pt x="1403999" y="946130"/>
                </a:lnTo>
                <a:lnTo>
                  <a:pt x="1406382" y="949306"/>
                </a:lnTo>
                <a:lnTo>
                  <a:pt x="1408236" y="953276"/>
                </a:lnTo>
                <a:lnTo>
                  <a:pt x="1410089" y="957246"/>
                </a:lnTo>
                <a:lnTo>
                  <a:pt x="1411149" y="961481"/>
                </a:lnTo>
                <a:lnTo>
                  <a:pt x="1411943" y="965980"/>
                </a:lnTo>
                <a:lnTo>
                  <a:pt x="1412472" y="970214"/>
                </a:lnTo>
                <a:lnTo>
                  <a:pt x="1412472" y="974713"/>
                </a:lnTo>
                <a:lnTo>
                  <a:pt x="1411943" y="979477"/>
                </a:lnTo>
                <a:lnTo>
                  <a:pt x="1411149" y="983977"/>
                </a:lnTo>
                <a:lnTo>
                  <a:pt x="1410089" y="988211"/>
                </a:lnTo>
                <a:lnTo>
                  <a:pt x="1408236" y="992446"/>
                </a:lnTo>
                <a:lnTo>
                  <a:pt x="1406382" y="996415"/>
                </a:lnTo>
                <a:lnTo>
                  <a:pt x="1403735" y="999591"/>
                </a:lnTo>
                <a:lnTo>
                  <a:pt x="1401351" y="1003032"/>
                </a:lnTo>
                <a:lnTo>
                  <a:pt x="1398439" y="1006208"/>
                </a:lnTo>
                <a:lnTo>
                  <a:pt x="1394997" y="1008854"/>
                </a:lnTo>
                <a:lnTo>
                  <a:pt x="1391819" y="1011236"/>
                </a:lnTo>
                <a:lnTo>
                  <a:pt x="1388112" y="1013354"/>
                </a:lnTo>
                <a:lnTo>
                  <a:pt x="1384140" y="1015206"/>
                </a:lnTo>
                <a:lnTo>
                  <a:pt x="1380169" y="1016265"/>
                </a:lnTo>
                <a:lnTo>
                  <a:pt x="1375932" y="1017059"/>
                </a:lnTo>
                <a:lnTo>
                  <a:pt x="1371695" y="1017588"/>
                </a:lnTo>
                <a:lnTo>
                  <a:pt x="1367459" y="1017588"/>
                </a:lnTo>
                <a:lnTo>
                  <a:pt x="1362958" y="1017323"/>
                </a:lnTo>
                <a:lnTo>
                  <a:pt x="1356338" y="1016000"/>
                </a:lnTo>
                <a:lnTo>
                  <a:pt x="1349718" y="1014942"/>
                </a:lnTo>
                <a:lnTo>
                  <a:pt x="1343363" y="1013089"/>
                </a:lnTo>
                <a:lnTo>
                  <a:pt x="1337273" y="1011501"/>
                </a:lnTo>
                <a:lnTo>
                  <a:pt x="1330918" y="1009119"/>
                </a:lnTo>
                <a:lnTo>
                  <a:pt x="1325093" y="1007266"/>
                </a:lnTo>
                <a:lnTo>
                  <a:pt x="1319533" y="1004620"/>
                </a:lnTo>
                <a:lnTo>
                  <a:pt x="1313972" y="1002238"/>
                </a:lnTo>
                <a:lnTo>
                  <a:pt x="1308147" y="999327"/>
                </a:lnTo>
                <a:lnTo>
                  <a:pt x="1303116" y="996415"/>
                </a:lnTo>
                <a:lnTo>
                  <a:pt x="1298085" y="992975"/>
                </a:lnTo>
                <a:lnTo>
                  <a:pt x="1293319" y="989534"/>
                </a:lnTo>
                <a:lnTo>
                  <a:pt x="1288553" y="985829"/>
                </a:lnTo>
                <a:lnTo>
                  <a:pt x="1284316" y="982389"/>
                </a:lnTo>
                <a:lnTo>
                  <a:pt x="1280080" y="978154"/>
                </a:lnTo>
                <a:lnTo>
                  <a:pt x="1276108" y="973920"/>
                </a:lnTo>
                <a:lnTo>
                  <a:pt x="1272136" y="969685"/>
                </a:lnTo>
                <a:lnTo>
                  <a:pt x="1268959" y="965186"/>
                </a:lnTo>
                <a:lnTo>
                  <a:pt x="1265516" y="960422"/>
                </a:lnTo>
                <a:lnTo>
                  <a:pt x="1262604" y="955658"/>
                </a:lnTo>
                <a:lnTo>
                  <a:pt x="1259956" y="950894"/>
                </a:lnTo>
                <a:lnTo>
                  <a:pt x="1257308" y="945866"/>
                </a:lnTo>
                <a:lnTo>
                  <a:pt x="1255190" y="941102"/>
                </a:lnTo>
                <a:lnTo>
                  <a:pt x="1253071" y="935544"/>
                </a:lnTo>
                <a:lnTo>
                  <a:pt x="1251483" y="930516"/>
                </a:lnTo>
                <a:lnTo>
                  <a:pt x="1250159" y="925487"/>
                </a:lnTo>
                <a:lnTo>
                  <a:pt x="1248570" y="920194"/>
                </a:lnTo>
                <a:lnTo>
                  <a:pt x="1247776" y="915165"/>
                </a:lnTo>
                <a:lnTo>
                  <a:pt x="1246981" y="909872"/>
                </a:lnTo>
                <a:lnTo>
                  <a:pt x="1246452" y="904844"/>
                </a:lnTo>
                <a:lnTo>
                  <a:pt x="1246187" y="899551"/>
                </a:lnTo>
                <a:lnTo>
                  <a:pt x="1246187" y="894522"/>
                </a:lnTo>
                <a:lnTo>
                  <a:pt x="1246452" y="886318"/>
                </a:lnTo>
                <a:lnTo>
                  <a:pt x="1247246" y="878378"/>
                </a:lnTo>
                <a:lnTo>
                  <a:pt x="1248305" y="870174"/>
                </a:lnTo>
                <a:lnTo>
                  <a:pt x="1250159" y="862498"/>
                </a:lnTo>
                <a:lnTo>
                  <a:pt x="1252277" y="854823"/>
                </a:lnTo>
                <a:lnTo>
                  <a:pt x="1254925" y="847413"/>
                </a:lnTo>
                <a:lnTo>
                  <a:pt x="1257838" y="840003"/>
                </a:lnTo>
                <a:lnTo>
                  <a:pt x="1261280" y="833121"/>
                </a:lnTo>
                <a:lnTo>
                  <a:pt x="1264987" y="826240"/>
                </a:lnTo>
                <a:lnTo>
                  <a:pt x="1269223" y="819888"/>
                </a:lnTo>
                <a:lnTo>
                  <a:pt x="1273990" y="813801"/>
                </a:lnTo>
                <a:lnTo>
                  <a:pt x="1278756" y="807714"/>
                </a:lnTo>
                <a:lnTo>
                  <a:pt x="1284051" y="802156"/>
                </a:lnTo>
                <a:lnTo>
                  <a:pt x="1289877" y="796863"/>
                </a:lnTo>
                <a:lnTo>
                  <a:pt x="1296232" y="792099"/>
                </a:lnTo>
                <a:lnTo>
                  <a:pt x="1302851" y="787600"/>
                </a:lnTo>
                <a:lnTo>
                  <a:pt x="1306558" y="785748"/>
                </a:lnTo>
                <a:lnTo>
                  <a:pt x="1310000" y="783630"/>
                </a:lnTo>
                <a:lnTo>
                  <a:pt x="1316620" y="780454"/>
                </a:lnTo>
                <a:lnTo>
                  <a:pt x="1324034" y="777808"/>
                </a:lnTo>
                <a:lnTo>
                  <a:pt x="1331448" y="774897"/>
                </a:lnTo>
                <a:lnTo>
                  <a:pt x="1348394" y="768809"/>
                </a:lnTo>
                <a:lnTo>
                  <a:pt x="1367988" y="762193"/>
                </a:lnTo>
                <a:lnTo>
                  <a:pt x="1390230" y="755047"/>
                </a:lnTo>
                <a:lnTo>
                  <a:pt x="1414856" y="746578"/>
                </a:lnTo>
                <a:lnTo>
                  <a:pt x="1441069" y="737580"/>
                </a:lnTo>
                <a:lnTo>
                  <a:pt x="1469137" y="727258"/>
                </a:lnTo>
                <a:lnTo>
                  <a:pt x="1483965" y="721700"/>
                </a:lnTo>
                <a:lnTo>
                  <a:pt x="1498528" y="715613"/>
                </a:lnTo>
                <a:lnTo>
                  <a:pt x="1513621" y="709526"/>
                </a:lnTo>
                <a:lnTo>
                  <a:pt x="1528978" y="702645"/>
                </a:lnTo>
                <a:lnTo>
                  <a:pt x="1544336" y="696028"/>
                </a:lnTo>
                <a:lnTo>
                  <a:pt x="1559958" y="688618"/>
                </a:lnTo>
                <a:lnTo>
                  <a:pt x="1575581" y="681472"/>
                </a:lnTo>
                <a:lnTo>
                  <a:pt x="1591203" y="673532"/>
                </a:lnTo>
                <a:lnTo>
                  <a:pt x="1606825" y="665063"/>
                </a:lnTo>
                <a:lnTo>
                  <a:pt x="1622183" y="656594"/>
                </a:lnTo>
                <a:lnTo>
                  <a:pt x="1637540" y="647596"/>
                </a:lnTo>
                <a:lnTo>
                  <a:pt x="1652898" y="638333"/>
                </a:lnTo>
                <a:lnTo>
                  <a:pt x="1667726" y="628541"/>
                </a:lnTo>
                <a:lnTo>
                  <a:pt x="1682554" y="618748"/>
                </a:lnTo>
                <a:lnTo>
                  <a:pt x="1696852" y="608162"/>
                </a:lnTo>
                <a:lnTo>
                  <a:pt x="1711151" y="597311"/>
                </a:lnTo>
                <a:lnTo>
                  <a:pt x="1720154" y="589901"/>
                </a:lnTo>
                <a:lnTo>
                  <a:pt x="1729421" y="582225"/>
                </a:lnTo>
                <a:lnTo>
                  <a:pt x="1738159" y="574286"/>
                </a:lnTo>
                <a:lnTo>
                  <a:pt x="1746897" y="566611"/>
                </a:lnTo>
                <a:lnTo>
                  <a:pt x="1755370" y="558406"/>
                </a:lnTo>
                <a:lnTo>
                  <a:pt x="1763578" y="549937"/>
                </a:lnTo>
                <a:lnTo>
                  <a:pt x="1771522" y="541468"/>
                </a:lnTo>
                <a:lnTo>
                  <a:pt x="1778936" y="532734"/>
                </a:lnTo>
                <a:lnTo>
                  <a:pt x="1786615" y="523736"/>
                </a:lnTo>
                <a:lnTo>
                  <a:pt x="1793499" y="514738"/>
                </a:lnTo>
                <a:lnTo>
                  <a:pt x="1800648" y="505475"/>
                </a:lnTo>
                <a:lnTo>
                  <a:pt x="1807003" y="496212"/>
                </a:lnTo>
                <a:lnTo>
                  <a:pt x="1813623" y="486684"/>
                </a:lnTo>
                <a:lnTo>
                  <a:pt x="1819448" y="476892"/>
                </a:lnTo>
                <a:lnTo>
                  <a:pt x="1825009" y="466835"/>
                </a:lnTo>
                <a:lnTo>
                  <a:pt x="1830304" y="456778"/>
                </a:lnTo>
                <a:lnTo>
                  <a:pt x="1832952" y="452014"/>
                </a:lnTo>
                <a:lnTo>
                  <a:pt x="1835335" y="446456"/>
                </a:lnTo>
                <a:lnTo>
                  <a:pt x="1837189" y="440898"/>
                </a:lnTo>
                <a:lnTo>
                  <a:pt x="1839307" y="435076"/>
                </a:lnTo>
                <a:lnTo>
                  <a:pt x="1841161" y="428724"/>
                </a:lnTo>
                <a:lnTo>
                  <a:pt x="1843014" y="422372"/>
                </a:lnTo>
                <a:lnTo>
                  <a:pt x="1844868" y="416020"/>
                </a:lnTo>
                <a:lnTo>
                  <a:pt x="1846192" y="408874"/>
                </a:lnTo>
                <a:lnTo>
                  <a:pt x="1847515" y="401729"/>
                </a:lnTo>
                <a:lnTo>
                  <a:pt x="1848575" y="394318"/>
                </a:lnTo>
                <a:lnTo>
                  <a:pt x="1849899" y="386908"/>
                </a:lnTo>
                <a:lnTo>
                  <a:pt x="1850693" y="379497"/>
                </a:lnTo>
                <a:lnTo>
                  <a:pt x="1851487" y="371558"/>
                </a:lnTo>
                <a:lnTo>
                  <a:pt x="1851752" y="363618"/>
                </a:lnTo>
                <a:lnTo>
                  <a:pt x="1852017" y="355678"/>
                </a:lnTo>
                <a:lnTo>
                  <a:pt x="1852282" y="348003"/>
                </a:lnTo>
                <a:lnTo>
                  <a:pt x="1852017" y="336093"/>
                </a:lnTo>
                <a:lnTo>
                  <a:pt x="1851487" y="324713"/>
                </a:lnTo>
                <a:lnTo>
                  <a:pt x="1850428" y="313068"/>
                </a:lnTo>
                <a:lnTo>
                  <a:pt x="1849104" y="301953"/>
                </a:lnTo>
                <a:lnTo>
                  <a:pt x="1846986" y="290572"/>
                </a:lnTo>
                <a:lnTo>
                  <a:pt x="1844603" y="279721"/>
                </a:lnTo>
                <a:lnTo>
                  <a:pt x="1841955" y="269135"/>
                </a:lnTo>
                <a:lnTo>
                  <a:pt x="1838513" y="258549"/>
                </a:lnTo>
                <a:lnTo>
                  <a:pt x="1835335" y="248756"/>
                </a:lnTo>
                <a:lnTo>
                  <a:pt x="1831364" y="239493"/>
                </a:lnTo>
                <a:lnTo>
                  <a:pt x="1826862" y="230495"/>
                </a:lnTo>
                <a:lnTo>
                  <a:pt x="1822361" y="222290"/>
                </a:lnTo>
                <a:lnTo>
                  <a:pt x="1817330" y="214615"/>
                </a:lnTo>
                <a:lnTo>
                  <a:pt x="1811769" y="207470"/>
                </a:lnTo>
                <a:lnTo>
                  <a:pt x="1806209" y="201118"/>
                </a:lnTo>
                <a:lnTo>
                  <a:pt x="1803031" y="198207"/>
                </a:lnTo>
                <a:lnTo>
                  <a:pt x="1800384" y="195295"/>
                </a:lnTo>
                <a:lnTo>
                  <a:pt x="1796147" y="191855"/>
                </a:lnTo>
                <a:lnTo>
                  <a:pt x="1791646" y="188679"/>
                </a:lnTo>
                <a:lnTo>
                  <a:pt x="1787409" y="185503"/>
                </a:lnTo>
                <a:lnTo>
                  <a:pt x="1782643" y="182856"/>
                </a:lnTo>
                <a:lnTo>
                  <a:pt x="1777877" y="180474"/>
                </a:lnTo>
                <a:lnTo>
                  <a:pt x="1772846" y="178357"/>
                </a:lnTo>
                <a:lnTo>
                  <a:pt x="1767550" y="176240"/>
                </a:lnTo>
                <a:lnTo>
                  <a:pt x="1761725" y="174652"/>
                </a:lnTo>
                <a:lnTo>
                  <a:pt x="1751133" y="172270"/>
                </a:lnTo>
                <a:lnTo>
                  <a:pt x="1740807" y="170682"/>
                </a:lnTo>
                <a:lnTo>
                  <a:pt x="1731010" y="169623"/>
                </a:lnTo>
                <a:lnTo>
                  <a:pt x="1722007" y="169359"/>
                </a:lnTo>
                <a:lnTo>
                  <a:pt x="1716711" y="169623"/>
                </a:lnTo>
                <a:lnTo>
                  <a:pt x="1711151" y="169888"/>
                </a:lnTo>
                <a:lnTo>
                  <a:pt x="1706120" y="170417"/>
                </a:lnTo>
                <a:lnTo>
                  <a:pt x="1701354" y="170947"/>
                </a:lnTo>
                <a:lnTo>
                  <a:pt x="1696588" y="171741"/>
                </a:lnTo>
                <a:lnTo>
                  <a:pt x="1692086" y="172799"/>
                </a:lnTo>
                <a:lnTo>
                  <a:pt x="1687585" y="174387"/>
                </a:lnTo>
                <a:lnTo>
                  <a:pt x="1683084" y="175711"/>
                </a:lnTo>
                <a:lnTo>
                  <a:pt x="1678847" y="177034"/>
                </a:lnTo>
                <a:lnTo>
                  <a:pt x="1674610" y="178886"/>
                </a:lnTo>
                <a:lnTo>
                  <a:pt x="1670903" y="180739"/>
                </a:lnTo>
                <a:lnTo>
                  <a:pt x="1666932" y="182856"/>
                </a:lnTo>
                <a:lnTo>
                  <a:pt x="1659253" y="187356"/>
                </a:lnTo>
                <a:lnTo>
                  <a:pt x="1651574" y="192384"/>
                </a:lnTo>
                <a:lnTo>
                  <a:pt x="1644690" y="197942"/>
                </a:lnTo>
                <a:lnTo>
                  <a:pt x="1637805" y="203764"/>
                </a:lnTo>
                <a:lnTo>
                  <a:pt x="1631185" y="210645"/>
                </a:lnTo>
                <a:lnTo>
                  <a:pt x="1625095" y="217262"/>
                </a:lnTo>
                <a:lnTo>
                  <a:pt x="1619005" y="224937"/>
                </a:lnTo>
                <a:lnTo>
                  <a:pt x="1613445" y="232612"/>
                </a:lnTo>
                <a:lnTo>
                  <a:pt x="1608149" y="240287"/>
                </a:lnTo>
                <a:lnTo>
                  <a:pt x="1603118" y="248227"/>
                </a:lnTo>
                <a:lnTo>
                  <a:pt x="1598352" y="256431"/>
                </a:lnTo>
                <a:lnTo>
                  <a:pt x="1594115" y="264636"/>
                </a:lnTo>
                <a:lnTo>
                  <a:pt x="1589879" y="272575"/>
                </a:lnTo>
                <a:lnTo>
                  <a:pt x="1586172" y="280515"/>
                </a:lnTo>
                <a:lnTo>
                  <a:pt x="1582730" y="288455"/>
                </a:lnTo>
                <a:lnTo>
                  <a:pt x="1580082" y="295601"/>
                </a:lnTo>
                <a:lnTo>
                  <a:pt x="1574786" y="309628"/>
                </a:lnTo>
                <a:lnTo>
                  <a:pt x="1571079" y="321537"/>
                </a:lnTo>
                <a:lnTo>
                  <a:pt x="1568167" y="330800"/>
                </a:lnTo>
                <a:lnTo>
                  <a:pt x="1566578" y="336623"/>
                </a:lnTo>
                <a:lnTo>
                  <a:pt x="1566313" y="339005"/>
                </a:lnTo>
                <a:lnTo>
                  <a:pt x="1564724" y="343504"/>
                </a:lnTo>
                <a:lnTo>
                  <a:pt x="1563400" y="347738"/>
                </a:lnTo>
                <a:lnTo>
                  <a:pt x="1561547" y="351708"/>
                </a:lnTo>
                <a:lnTo>
                  <a:pt x="1559164" y="355149"/>
                </a:lnTo>
                <a:lnTo>
                  <a:pt x="1556781" y="358589"/>
                </a:lnTo>
                <a:lnTo>
                  <a:pt x="1553603" y="361765"/>
                </a:lnTo>
                <a:lnTo>
                  <a:pt x="1550426" y="364412"/>
                </a:lnTo>
                <a:lnTo>
                  <a:pt x="1547248" y="367058"/>
                </a:lnTo>
                <a:lnTo>
                  <a:pt x="1543806" y="369176"/>
                </a:lnTo>
                <a:lnTo>
                  <a:pt x="1539834" y="371028"/>
                </a:lnTo>
                <a:lnTo>
                  <a:pt x="1535863" y="372352"/>
                </a:lnTo>
                <a:lnTo>
                  <a:pt x="1531891" y="373410"/>
                </a:lnTo>
                <a:lnTo>
                  <a:pt x="1527654" y="373940"/>
                </a:lnTo>
                <a:lnTo>
                  <a:pt x="1523418" y="373940"/>
                </a:lnTo>
                <a:lnTo>
                  <a:pt x="1518916" y="373675"/>
                </a:lnTo>
                <a:lnTo>
                  <a:pt x="1514680" y="372881"/>
                </a:lnTo>
                <a:lnTo>
                  <a:pt x="1510708" y="371822"/>
                </a:lnTo>
                <a:lnTo>
                  <a:pt x="1506736" y="370234"/>
                </a:lnTo>
                <a:lnTo>
                  <a:pt x="1502764" y="368117"/>
                </a:lnTo>
                <a:lnTo>
                  <a:pt x="1499057" y="366000"/>
                </a:lnTo>
                <a:lnTo>
                  <a:pt x="1495880" y="363089"/>
                </a:lnTo>
                <a:lnTo>
                  <a:pt x="1492967" y="359913"/>
                </a:lnTo>
                <a:lnTo>
                  <a:pt x="1490055" y="357001"/>
                </a:lnTo>
                <a:lnTo>
                  <a:pt x="1487936" y="353296"/>
                </a:lnTo>
                <a:lnTo>
                  <a:pt x="1485818" y="349591"/>
                </a:lnTo>
                <a:lnTo>
                  <a:pt x="1484229" y="345621"/>
                </a:lnTo>
                <a:lnTo>
                  <a:pt x="1482641" y="341387"/>
                </a:lnTo>
                <a:lnTo>
                  <a:pt x="1481582" y="337152"/>
                </a:lnTo>
                <a:lnTo>
                  <a:pt x="1481052" y="332653"/>
                </a:lnTo>
                <a:lnTo>
                  <a:pt x="1481052" y="328154"/>
                </a:lnTo>
                <a:lnTo>
                  <a:pt x="1481317" y="323654"/>
                </a:lnTo>
                <a:lnTo>
                  <a:pt x="1482111" y="319420"/>
                </a:lnTo>
                <a:lnTo>
                  <a:pt x="1483700" y="312539"/>
                </a:lnTo>
                <a:lnTo>
                  <a:pt x="1485553" y="305922"/>
                </a:lnTo>
                <a:lnTo>
                  <a:pt x="1488201" y="296924"/>
                </a:lnTo>
                <a:lnTo>
                  <a:pt x="1491379" y="286073"/>
                </a:lnTo>
                <a:lnTo>
                  <a:pt x="1495615" y="273899"/>
                </a:lnTo>
                <a:lnTo>
                  <a:pt x="1500646" y="260401"/>
                </a:lnTo>
                <a:lnTo>
                  <a:pt x="1507001" y="245316"/>
                </a:lnTo>
                <a:lnTo>
                  <a:pt x="1513885" y="229966"/>
                </a:lnTo>
                <a:lnTo>
                  <a:pt x="1517857" y="222026"/>
                </a:lnTo>
                <a:lnTo>
                  <a:pt x="1522094" y="213821"/>
                </a:lnTo>
                <a:lnTo>
                  <a:pt x="1526860" y="205882"/>
                </a:lnTo>
                <a:lnTo>
                  <a:pt x="1531626" y="197677"/>
                </a:lnTo>
                <a:lnTo>
                  <a:pt x="1536922" y="189208"/>
                </a:lnTo>
                <a:lnTo>
                  <a:pt x="1542747" y="181004"/>
                </a:lnTo>
                <a:lnTo>
                  <a:pt x="1548572" y="172799"/>
                </a:lnTo>
                <a:lnTo>
                  <a:pt x="1554662" y="164860"/>
                </a:lnTo>
                <a:lnTo>
                  <a:pt x="1561547" y="156655"/>
                </a:lnTo>
                <a:lnTo>
                  <a:pt x="1568431" y="148715"/>
                </a:lnTo>
                <a:lnTo>
                  <a:pt x="1575845" y="141305"/>
                </a:lnTo>
                <a:lnTo>
                  <a:pt x="1583789" y="133630"/>
                </a:lnTo>
                <a:lnTo>
                  <a:pt x="1591997" y="126484"/>
                </a:lnTo>
                <a:lnTo>
                  <a:pt x="1600735" y="119603"/>
                </a:lnTo>
                <a:lnTo>
                  <a:pt x="1607090" y="115369"/>
                </a:lnTo>
                <a:lnTo>
                  <a:pt x="1613180" y="111134"/>
                </a:lnTo>
                <a:lnTo>
                  <a:pt x="1619535" y="106899"/>
                </a:lnTo>
                <a:lnTo>
                  <a:pt x="1626419" y="103194"/>
                </a:lnTo>
                <a:lnTo>
                  <a:pt x="1633304" y="99489"/>
                </a:lnTo>
                <a:lnTo>
                  <a:pt x="1640453" y="96313"/>
                </a:lnTo>
                <a:lnTo>
                  <a:pt x="1647867" y="93137"/>
                </a:lnTo>
                <a:lnTo>
                  <a:pt x="1655281" y="90226"/>
                </a:lnTo>
                <a:lnTo>
                  <a:pt x="1663225" y="87844"/>
                </a:lnTo>
                <a:lnTo>
                  <a:pt x="1671168" y="85462"/>
                </a:lnTo>
                <a:lnTo>
                  <a:pt x="1678847" y="83874"/>
                </a:lnTo>
                <a:lnTo>
                  <a:pt x="1687320" y="82286"/>
                </a:lnTo>
                <a:lnTo>
                  <a:pt x="1695793" y="80698"/>
                </a:lnTo>
                <a:lnTo>
                  <a:pt x="1704266" y="79904"/>
                </a:lnTo>
                <a:lnTo>
                  <a:pt x="1713004" y="79375"/>
                </a:lnTo>
                <a:close/>
                <a:moveTo>
                  <a:pt x="409575" y="0"/>
                </a:moveTo>
                <a:lnTo>
                  <a:pt x="1528763" y="0"/>
                </a:lnTo>
                <a:lnTo>
                  <a:pt x="1528763" y="95250"/>
                </a:lnTo>
                <a:lnTo>
                  <a:pt x="409575" y="95250"/>
                </a:lnTo>
                <a:lnTo>
                  <a:pt x="409575" y="0"/>
                </a:lnTo>
                <a:close/>
              </a:path>
            </a:pathLst>
          </a:custGeom>
          <a:solidFill>
            <a:srgbClr val="3F475B"/>
          </a:solidFill>
          <a:ln>
            <a:noFill/>
          </a:ln>
        </p:spPr>
        <p:txBody>
          <a:bodyPr anchor="ctr">
            <a:scene3d>
              <a:camera prst="orthographicFront"/>
              <a:lightRig rig="threePt" dir="t"/>
            </a:scene3d>
            <a:sp3d contourW="12700">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4" name="MH_Other_15"/>
          <p:cNvSpPr/>
          <p:nvPr/>
        </p:nvSpPr>
        <p:spPr bwMode="auto">
          <a:xfrm>
            <a:off x="6695440" y="1825625"/>
            <a:ext cx="932180" cy="1009015"/>
          </a:xfrm>
          <a:custGeom>
            <a:avLst/>
            <a:gdLst>
              <a:gd name="T0" fmla="*/ 660065 w 1938337"/>
              <a:gd name="T1" fmla="*/ 1785471 h 2097088"/>
              <a:gd name="T2" fmla="*/ 1074391 w 1938337"/>
              <a:gd name="T3" fmla="*/ 1807357 h 2097088"/>
              <a:gd name="T4" fmla="*/ 1090030 w 1938337"/>
              <a:gd name="T5" fmla="*/ 1648866 h 2097088"/>
              <a:gd name="T6" fmla="*/ 997074 w 1938337"/>
              <a:gd name="T7" fmla="*/ 1410363 h 2097088"/>
              <a:gd name="T8" fmla="*/ 740470 w 1938337"/>
              <a:gd name="T9" fmla="*/ 1441863 h 2097088"/>
              <a:gd name="T10" fmla="*/ 1158685 w 1938337"/>
              <a:gd name="T11" fmla="*/ 241681 h 2097088"/>
              <a:gd name="T12" fmla="*/ 1062016 w 1938337"/>
              <a:gd name="T13" fmla="*/ 582817 h 2097088"/>
              <a:gd name="T14" fmla="*/ 959576 w 1938337"/>
              <a:gd name="T15" fmla="*/ 747370 h 2097088"/>
              <a:gd name="T16" fmla="*/ 1009593 w 1938337"/>
              <a:gd name="T17" fmla="*/ 758196 h 2097088"/>
              <a:gd name="T18" fmla="*/ 1186819 w 1938337"/>
              <a:gd name="T19" fmla="*/ 425240 h 2097088"/>
              <a:gd name="T20" fmla="*/ 1208221 w 1938337"/>
              <a:gd name="T21" fmla="*/ 203430 h 2097088"/>
              <a:gd name="T22" fmla="*/ 1278919 w 1938337"/>
              <a:gd name="T23" fmla="*/ 476964 h 2097088"/>
              <a:gd name="T24" fmla="*/ 1150989 w 1938337"/>
              <a:gd name="T25" fmla="*/ 722592 h 2097088"/>
              <a:gd name="T26" fmla="*/ 1014162 w 1938337"/>
              <a:gd name="T27" fmla="*/ 909759 h 2097088"/>
              <a:gd name="T28" fmla="*/ 967751 w 1938337"/>
              <a:gd name="T29" fmla="*/ 1018980 h 2097088"/>
              <a:gd name="T30" fmla="*/ 942502 w 1938337"/>
              <a:gd name="T31" fmla="*/ 1340628 h 2097088"/>
              <a:gd name="T32" fmla="*/ 793651 w 1938337"/>
              <a:gd name="T33" fmla="*/ 1348326 h 2097088"/>
              <a:gd name="T34" fmla="*/ 816977 w 1938337"/>
              <a:gd name="T35" fmla="*/ 1049292 h 2097088"/>
              <a:gd name="T36" fmla="*/ 791487 w 1938337"/>
              <a:gd name="T37" fmla="*/ 975676 h 2097088"/>
              <a:gd name="T38" fmla="*/ 746519 w 1938337"/>
              <a:gd name="T39" fmla="*/ 909759 h 2097088"/>
              <a:gd name="T40" fmla="*/ 605604 w 1938337"/>
              <a:gd name="T41" fmla="*/ 718020 h 2097088"/>
              <a:gd name="T42" fmla="*/ 481762 w 1938337"/>
              <a:gd name="T43" fmla="*/ 476964 h 2097088"/>
              <a:gd name="T44" fmla="*/ 249769 w 1938337"/>
              <a:gd name="T45" fmla="*/ 79798 h 2097088"/>
              <a:gd name="T46" fmla="*/ 371772 w 1938337"/>
              <a:gd name="T47" fmla="*/ 184379 h 2097088"/>
              <a:gd name="T48" fmla="*/ 406596 w 1938337"/>
              <a:gd name="T49" fmla="*/ 324302 h 2097088"/>
              <a:gd name="T50" fmla="*/ 340070 w 1938337"/>
              <a:gd name="T51" fmla="*/ 315887 h 2097088"/>
              <a:gd name="T52" fmla="*/ 270423 w 1938337"/>
              <a:gd name="T53" fmla="*/ 183417 h 2097088"/>
              <a:gd name="T54" fmla="*/ 154905 w 1938337"/>
              <a:gd name="T55" fmla="*/ 160097 h 2097088"/>
              <a:gd name="T56" fmla="*/ 86699 w 1938337"/>
              <a:gd name="T57" fmla="*/ 247368 h 2097088"/>
              <a:gd name="T58" fmla="*/ 88140 w 1938337"/>
              <a:gd name="T59" fmla="*/ 389454 h 2097088"/>
              <a:gd name="T60" fmla="*/ 182524 w 1938337"/>
              <a:gd name="T61" fmla="*/ 522885 h 2097088"/>
              <a:gd name="T62" fmla="*/ 498577 w 1938337"/>
              <a:gd name="T63" fmla="*/ 686368 h 2097088"/>
              <a:gd name="T64" fmla="*/ 627064 w 1938337"/>
              <a:gd name="T65" fmla="*/ 797921 h 2097088"/>
              <a:gd name="T66" fmla="*/ 589359 w 1938337"/>
              <a:gd name="T67" fmla="*/ 895530 h 2097088"/>
              <a:gd name="T68" fmla="*/ 492814 w 1938337"/>
              <a:gd name="T69" fmla="*/ 916446 h 2097088"/>
              <a:gd name="T70" fmla="*/ 499057 w 1938337"/>
              <a:gd name="T71" fmla="*/ 846965 h 2097088"/>
              <a:gd name="T72" fmla="*/ 548771 w 1938337"/>
              <a:gd name="T73" fmla="*/ 804171 h 2097088"/>
              <a:gd name="T74" fmla="*/ 311251 w 1938337"/>
              <a:gd name="T75" fmla="*/ 700312 h 2097088"/>
              <a:gd name="T76" fmla="*/ 62683 w 1938337"/>
              <a:gd name="T77" fmla="*/ 508700 h 2097088"/>
              <a:gd name="T78" fmla="*/ 0 w 1938337"/>
              <a:gd name="T79" fmla="*/ 316127 h 2097088"/>
              <a:gd name="T80" fmla="*/ 51155 w 1938337"/>
              <a:gd name="T81" fmla="*/ 141104 h 2097088"/>
              <a:gd name="T82" fmla="*/ 183004 w 1938337"/>
              <a:gd name="T83" fmla="*/ 72345 h 2097088"/>
              <a:gd name="T84" fmla="*/ 1687503 w 1938337"/>
              <a:gd name="T85" fmla="*/ 115139 h 2097088"/>
              <a:gd name="T86" fmla="*/ 1761162 w 1938337"/>
              <a:gd name="T87" fmla="*/ 288719 h 2097088"/>
              <a:gd name="T88" fmla="*/ 1723130 w 1938337"/>
              <a:gd name="T89" fmla="*/ 471917 h 2097088"/>
              <a:gd name="T90" fmla="*/ 1567869 w 1938337"/>
              <a:gd name="T91" fmla="*/ 633476 h 2097088"/>
              <a:gd name="T92" fmla="*/ 1225813 w 1938337"/>
              <a:gd name="T93" fmla="*/ 785419 h 2097088"/>
              <a:gd name="T94" fmla="*/ 1227979 w 1938337"/>
              <a:gd name="T95" fmla="*/ 836387 h 2097088"/>
              <a:gd name="T96" fmla="*/ 1282863 w 1938337"/>
              <a:gd name="T97" fmla="*/ 893847 h 2097088"/>
              <a:gd name="T98" fmla="*/ 1204630 w 1938337"/>
              <a:gd name="T99" fmla="*/ 915003 h 2097088"/>
              <a:gd name="T100" fmla="*/ 1135064 w 1938337"/>
              <a:gd name="T101" fmla="*/ 835907 h 2097088"/>
              <a:gd name="T102" fmla="*/ 1184410 w 1938337"/>
              <a:gd name="T103" fmla="*/ 715458 h 2097088"/>
              <a:gd name="T104" fmla="*/ 1474712 w 1938337"/>
              <a:gd name="T105" fmla="*/ 596452 h 2097088"/>
              <a:gd name="T106" fmla="*/ 1659100 w 1938337"/>
              <a:gd name="T107" fmla="*/ 424074 h 2097088"/>
              <a:gd name="T108" fmla="*/ 1681004 w 1938337"/>
              <a:gd name="T109" fmla="*/ 274295 h 2097088"/>
              <a:gd name="T110" fmla="*/ 1601569 w 1938337"/>
              <a:gd name="T111" fmla="*/ 158654 h 2097088"/>
              <a:gd name="T112" fmla="*/ 1482896 w 1938337"/>
              <a:gd name="T113" fmla="*/ 191350 h 2097088"/>
              <a:gd name="T114" fmla="*/ 1415256 w 1938337"/>
              <a:gd name="T115" fmla="*/ 325743 h 2097088"/>
              <a:gd name="T116" fmla="*/ 1349299 w 1938337"/>
              <a:gd name="T117" fmla="*/ 313963 h 2097088"/>
              <a:gd name="T118" fmla="*/ 1407793 w 1938337"/>
              <a:gd name="T119" fmla="*/ 156971 h 2097088"/>
              <a:gd name="T120" fmla="*/ 1549333 w 1938337"/>
              <a:gd name="T121" fmla="*/ 72585 h 20970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38337" h="2097088">
                <a:moveTo>
                  <a:pt x="754655" y="1781504"/>
                </a:moveTo>
                <a:lnTo>
                  <a:pt x="755185" y="1787064"/>
                </a:lnTo>
                <a:lnTo>
                  <a:pt x="755185" y="1789976"/>
                </a:lnTo>
                <a:lnTo>
                  <a:pt x="754655" y="1793153"/>
                </a:lnTo>
                <a:lnTo>
                  <a:pt x="753861" y="1796065"/>
                </a:lnTo>
                <a:lnTo>
                  <a:pt x="753067" y="1798713"/>
                </a:lnTo>
                <a:lnTo>
                  <a:pt x="752009" y="1801360"/>
                </a:lnTo>
                <a:lnTo>
                  <a:pt x="750156" y="1803743"/>
                </a:lnTo>
                <a:lnTo>
                  <a:pt x="748568" y="1806391"/>
                </a:lnTo>
                <a:lnTo>
                  <a:pt x="746980" y="1808244"/>
                </a:lnTo>
                <a:lnTo>
                  <a:pt x="744598" y="1810362"/>
                </a:lnTo>
                <a:lnTo>
                  <a:pt x="742481" y="1812215"/>
                </a:lnTo>
                <a:lnTo>
                  <a:pt x="740099" y="1813804"/>
                </a:lnTo>
                <a:lnTo>
                  <a:pt x="737452" y="1815127"/>
                </a:lnTo>
                <a:lnTo>
                  <a:pt x="734805" y="1815922"/>
                </a:lnTo>
                <a:lnTo>
                  <a:pt x="731894" y="1816716"/>
                </a:lnTo>
                <a:lnTo>
                  <a:pt x="729247" y="1817245"/>
                </a:lnTo>
                <a:lnTo>
                  <a:pt x="726071" y="1817245"/>
                </a:lnTo>
                <a:lnTo>
                  <a:pt x="724483" y="1816981"/>
                </a:lnTo>
                <a:lnTo>
                  <a:pt x="724483" y="1965507"/>
                </a:lnTo>
                <a:lnTo>
                  <a:pt x="726071" y="1965507"/>
                </a:lnTo>
                <a:lnTo>
                  <a:pt x="729247" y="1965507"/>
                </a:lnTo>
                <a:lnTo>
                  <a:pt x="731894" y="1966036"/>
                </a:lnTo>
                <a:lnTo>
                  <a:pt x="734805" y="1966566"/>
                </a:lnTo>
                <a:lnTo>
                  <a:pt x="737452" y="1967625"/>
                </a:lnTo>
                <a:lnTo>
                  <a:pt x="740099" y="1969213"/>
                </a:lnTo>
                <a:lnTo>
                  <a:pt x="742481" y="1970537"/>
                </a:lnTo>
                <a:lnTo>
                  <a:pt x="744598" y="1972125"/>
                </a:lnTo>
                <a:lnTo>
                  <a:pt x="746980" y="1974243"/>
                </a:lnTo>
                <a:lnTo>
                  <a:pt x="748568" y="1976361"/>
                </a:lnTo>
                <a:lnTo>
                  <a:pt x="750156" y="1978744"/>
                </a:lnTo>
                <a:lnTo>
                  <a:pt x="752009" y="1981127"/>
                </a:lnTo>
                <a:lnTo>
                  <a:pt x="753067" y="1984039"/>
                </a:lnTo>
                <a:lnTo>
                  <a:pt x="753861" y="1986687"/>
                </a:lnTo>
                <a:lnTo>
                  <a:pt x="754655" y="1989599"/>
                </a:lnTo>
                <a:lnTo>
                  <a:pt x="755185" y="1992776"/>
                </a:lnTo>
                <a:lnTo>
                  <a:pt x="755185" y="1995688"/>
                </a:lnTo>
                <a:lnTo>
                  <a:pt x="755185" y="1996747"/>
                </a:lnTo>
                <a:lnTo>
                  <a:pt x="1181565" y="1996747"/>
                </a:lnTo>
                <a:lnTo>
                  <a:pt x="1181301" y="1995688"/>
                </a:lnTo>
                <a:lnTo>
                  <a:pt x="1181565" y="1992776"/>
                </a:lnTo>
                <a:lnTo>
                  <a:pt x="1181830" y="1989599"/>
                </a:lnTo>
                <a:lnTo>
                  <a:pt x="1182624" y="1986687"/>
                </a:lnTo>
                <a:lnTo>
                  <a:pt x="1183683" y="1984039"/>
                </a:lnTo>
                <a:lnTo>
                  <a:pt x="1184741" y="1981127"/>
                </a:lnTo>
                <a:lnTo>
                  <a:pt x="1186329" y="1978744"/>
                </a:lnTo>
                <a:lnTo>
                  <a:pt x="1187917" y="1976361"/>
                </a:lnTo>
                <a:lnTo>
                  <a:pt x="1189770" y="1974243"/>
                </a:lnTo>
                <a:lnTo>
                  <a:pt x="1191887" y="1972125"/>
                </a:lnTo>
                <a:lnTo>
                  <a:pt x="1194005" y="1970537"/>
                </a:lnTo>
                <a:lnTo>
                  <a:pt x="1196651" y="1969213"/>
                </a:lnTo>
                <a:lnTo>
                  <a:pt x="1199033" y="1967625"/>
                </a:lnTo>
                <a:lnTo>
                  <a:pt x="1201680" y="1966566"/>
                </a:lnTo>
                <a:lnTo>
                  <a:pt x="1204591" y="1966036"/>
                </a:lnTo>
                <a:lnTo>
                  <a:pt x="1207238" y="1965507"/>
                </a:lnTo>
                <a:lnTo>
                  <a:pt x="1210414" y="1965507"/>
                </a:lnTo>
                <a:lnTo>
                  <a:pt x="1212002" y="1965507"/>
                </a:lnTo>
                <a:lnTo>
                  <a:pt x="1212002" y="1816981"/>
                </a:lnTo>
                <a:lnTo>
                  <a:pt x="1210414" y="1817245"/>
                </a:lnTo>
                <a:lnTo>
                  <a:pt x="1207238" y="1817245"/>
                </a:lnTo>
                <a:lnTo>
                  <a:pt x="1204591" y="1816716"/>
                </a:lnTo>
                <a:lnTo>
                  <a:pt x="1201680" y="1815922"/>
                </a:lnTo>
                <a:lnTo>
                  <a:pt x="1199033" y="1815127"/>
                </a:lnTo>
                <a:lnTo>
                  <a:pt x="1196651" y="1813804"/>
                </a:lnTo>
                <a:lnTo>
                  <a:pt x="1194005" y="1812215"/>
                </a:lnTo>
                <a:lnTo>
                  <a:pt x="1191887" y="1810362"/>
                </a:lnTo>
                <a:lnTo>
                  <a:pt x="1189770" y="1808244"/>
                </a:lnTo>
                <a:lnTo>
                  <a:pt x="1187917" y="1806391"/>
                </a:lnTo>
                <a:lnTo>
                  <a:pt x="1186329" y="1803743"/>
                </a:lnTo>
                <a:lnTo>
                  <a:pt x="1184741" y="1801360"/>
                </a:lnTo>
                <a:lnTo>
                  <a:pt x="1183683" y="1798713"/>
                </a:lnTo>
                <a:lnTo>
                  <a:pt x="1182624" y="1796065"/>
                </a:lnTo>
                <a:lnTo>
                  <a:pt x="1181830" y="1793153"/>
                </a:lnTo>
                <a:lnTo>
                  <a:pt x="1181565" y="1789976"/>
                </a:lnTo>
                <a:lnTo>
                  <a:pt x="1181301" y="1787064"/>
                </a:lnTo>
                <a:lnTo>
                  <a:pt x="1182095" y="1781504"/>
                </a:lnTo>
                <a:lnTo>
                  <a:pt x="754655" y="1781504"/>
                </a:lnTo>
                <a:close/>
                <a:moveTo>
                  <a:pt x="555625" y="1681163"/>
                </a:moveTo>
                <a:lnTo>
                  <a:pt x="1381125" y="1681163"/>
                </a:lnTo>
                <a:lnTo>
                  <a:pt x="1381125" y="2097088"/>
                </a:lnTo>
                <a:lnTo>
                  <a:pt x="555625" y="2097088"/>
                </a:lnTo>
                <a:lnTo>
                  <a:pt x="555625" y="1681163"/>
                </a:lnTo>
                <a:close/>
                <a:moveTo>
                  <a:pt x="846057" y="1552575"/>
                </a:moveTo>
                <a:lnTo>
                  <a:pt x="1096781" y="1552575"/>
                </a:lnTo>
                <a:lnTo>
                  <a:pt x="1104997" y="1562178"/>
                </a:lnTo>
                <a:lnTo>
                  <a:pt x="1112683" y="1571246"/>
                </a:lnTo>
                <a:lnTo>
                  <a:pt x="1120634" y="1579515"/>
                </a:lnTo>
                <a:lnTo>
                  <a:pt x="1128320" y="1587517"/>
                </a:lnTo>
                <a:lnTo>
                  <a:pt x="1135741" y="1594986"/>
                </a:lnTo>
                <a:lnTo>
                  <a:pt x="1143162" y="1602188"/>
                </a:lnTo>
                <a:lnTo>
                  <a:pt x="1150583" y="1608856"/>
                </a:lnTo>
                <a:lnTo>
                  <a:pt x="1157474" y="1614991"/>
                </a:lnTo>
                <a:lnTo>
                  <a:pt x="1170726" y="1626461"/>
                </a:lnTo>
                <a:lnTo>
                  <a:pt x="1182917" y="1636063"/>
                </a:lnTo>
                <a:lnTo>
                  <a:pt x="1193784" y="1644065"/>
                </a:lnTo>
                <a:lnTo>
                  <a:pt x="1203325" y="1651000"/>
                </a:lnTo>
                <a:lnTo>
                  <a:pt x="738187" y="1651000"/>
                </a:lnTo>
                <a:lnTo>
                  <a:pt x="747993" y="1644065"/>
                </a:lnTo>
                <a:lnTo>
                  <a:pt x="759125" y="1635796"/>
                </a:lnTo>
                <a:lnTo>
                  <a:pt x="771582" y="1626194"/>
                </a:lnTo>
                <a:lnTo>
                  <a:pt x="785098" y="1614724"/>
                </a:lnTo>
                <a:lnTo>
                  <a:pt x="792254" y="1608589"/>
                </a:lnTo>
                <a:lnTo>
                  <a:pt x="799675" y="1601921"/>
                </a:lnTo>
                <a:lnTo>
                  <a:pt x="807096" y="1594986"/>
                </a:lnTo>
                <a:lnTo>
                  <a:pt x="814517" y="1587251"/>
                </a:lnTo>
                <a:lnTo>
                  <a:pt x="822468" y="1579249"/>
                </a:lnTo>
                <a:lnTo>
                  <a:pt x="830419" y="1570980"/>
                </a:lnTo>
                <a:lnTo>
                  <a:pt x="838106" y="1562178"/>
                </a:lnTo>
                <a:lnTo>
                  <a:pt x="846057" y="1552575"/>
                </a:lnTo>
                <a:close/>
                <a:moveTo>
                  <a:pt x="1307617" y="216793"/>
                </a:moveTo>
                <a:lnTo>
                  <a:pt x="1304708" y="217057"/>
                </a:lnTo>
                <a:lnTo>
                  <a:pt x="1301269" y="217587"/>
                </a:lnTo>
                <a:lnTo>
                  <a:pt x="1298095" y="218646"/>
                </a:lnTo>
                <a:lnTo>
                  <a:pt x="1295449" y="219971"/>
                </a:lnTo>
                <a:lnTo>
                  <a:pt x="1292540" y="221295"/>
                </a:lnTo>
                <a:lnTo>
                  <a:pt x="1289630" y="223149"/>
                </a:lnTo>
                <a:lnTo>
                  <a:pt x="1287514" y="225002"/>
                </a:lnTo>
                <a:lnTo>
                  <a:pt x="1285133" y="227121"/>
                </a:lnTo>
                <a:lnTo>
                  <a:pt x="1283017" y="229505"/>
                </a:lnTo>
                <a:lnTo>
                  <a:pt x="1281166" y="232153"/>
                </a:lnTo>
                <a:lnTo>
                  <a:pt x="1279578" y="234801"/>
                </a:lnTo>
                <a:lnTo>
                  <a:pt x="1278256" y="237714"/>
                </a:lnTo>
                <a:lnTo>
                  <a:pt x="1277462" y="240892"/>
                </a:lnTo>
                <a:lnTo>
                  <a:pt x="1276404" y="243805"/>
                </a:lnTo>
                <a:lnTo>
                  <a:pt x="1276140" y="247248"/>
                </a:lnTo>
                <a:lnTo>
                  <a:pt x="1274553" y="266051"/>
                </a:lnTo>
                <a:lnTo>
                  <a:pt x="1272965" y="284590"/>
                </a:lnTo>
                <a:lnTo>
                  <a:pt x="1270585" y="303128"/>
                </a:lnTo>
                <a:lnTo>
                  <a:pt x="1268204" y="321931"/>
                </a:lnTo>
                <a:lnTo>
                  <a:pt x="1265295" y="340470"/>
                </a:lnTo>
                <a:lnTo>
                  <a:pt x="1262385" y="359008"/>
                </a:lnTo>
                <a:lnTo>
                  <a:pt x="1258946" y="377546"/>
                </a:lnTo>
                <a:lnTo>
                  <a:pt x="1255243" y="396349"/>
                </a:lnTo>
                <a:lnTo>
                  <a:pt x="1251275" y="414888"/>
                </a:lnTo>
                <a:lnTo>
                  <a:pt x="1246778" y="433161"/>
                </a:lnTo>
                <a:lnTo>
                  <a:pt x="1242282" y="451435"/>
                </a:lnTo>
                <a:lnTo>
                  <a:pt x="1237256" y="469443"/>
                </a:lnTo>
                <a:lnTo>
                  <a:pt x="1231965" y="487187"/>
                </a:lnTo>
                <a:lnTo>
                  <a:pt x="1225882" y="505196"/>
                </a:lnTo>
                <a:lnTo>
                  <a:pt x="1220062" y="522940"/>
                </a:lnTo>
                <a:lnTo>
                  <a:pt x="1213714" y="540418"/>
                </a:lnTo>
                <a:lnTo>
                  <a:pt x="1206836" y="557897"/>
                </a:lnTo>
                <a:lnTo>
                  <a:pt x="1199959" y="575112"/>
                </a:lnTo>
                <a:lnTo>
                  <a:pt x="1192552" y="591796"/>
                </a:lnTo>
                <a:lnTo>
                  <a:pt x="1184617" y="608745"/>
                </a:lnTo>
                <a:lnTo>
                  <a:pt x="1176681" y="625430"/>
                </a:lnTo>
                <a:lnTo>
                  <a:pt x="1168217" y="641585"/>
                </a:lnTo>
                <a:lnTo>
                  <a:pt x="1159223" y="658004"/>
                </a:lnTo>
                <a:lnTo>
                  <a:pt x="1150230" y="673629"/>
                </a:lnTo>
                <a:lnTo>
                  <a:pt x="1140443" y="689255"/>
                </a:lnTo>
                <a:lnTo>
                  <a:pt x="1130391" y="704615"/>
                </a:lnTo>
                <a:lnTo>
                  <a:pt x="1120075" y="719445"/>
                </a:lnTo>
                <a:lnTo>
                  <a:pt x="1109494" y="734276"/>
                </a:lnTo>
                <a:lnTo>
                  <a:pt x="1098385" y="748842"/>
                </a:lnTo>
                <a:lnTo>
                  <a:pt x="1087010" y="762878"/>
                </a:lnTo>
                <a:lnTo>
                  <a:pt x="1075107" y="776650"/>
                </a:lnTo>
                <a:lnTo>
                  <a:pt x="1062939" y="789891"/>
                </a:lnTo>
                <a:lnTo>
                  <a:pt x="1060559" y="792275"/>
                </a:lnTo>
                <a:lnTo>
                  <a:pt x="1058971" y="795188"/>
                </a:lnTo>
                <a:lnTo>
                  <a:pt x="1057120" y="797836"/>
                </a:lnTo>
                <a:lnTo>
                  <a:pt x="1056062" y="801014"/>
                </a:lnTo>
                <a:lnTo>
                  <a:pt x="1055004" y="803927"/>
                </a:lnTo>
                <a:lnTo>
                  <a:pt x="1054475" y="806840"/>
                </a:lnTo>
                <a:lnTo>
                  <a:pt x="1054210" y="810283"/>
                </a:lnTo>
                <a:lnTo>
                  <a:pt x="1054210" y="813461"/>
                </a:lnTo>
                <a:lnTo>
                  <a:pt x="1054210" y="816374"/>
                </a:lnTo>
                <a:lnTo>
                  <a:pt x="1054739" y="819552"/>
                </a:lnTo>
                <a:lnTo>
                  <a:pt x="1055533" y="822730"/>
                </a:lnTo>
                <a:lnTo>
                  <a:pt x="1056591" y="825379"/>
                </a:lnTo>
                <a:lnTo>
                  <a:pt x="1058178" y="828292"/>
                </a:lnTo>
                <a:lnTo>
                  <a:pt x="1060030" y="831205"/>
                </a:lnTo>
                <a:lnTo>
                  <a:pt x="1061881" y="833588"/>
                </a:lnTo>
                <a:lnTo>
                  <a:pt x="1064262" y="836237"/>
                </a:lnTo>
                <a:lnTo>
                  <a:pt x="1066907" y="838355"/>
                </a:lnTo>
                <a:lnTo>
                  <a:pt x="1069552" y="840209"/>
                </a:lnTo>
                <a:lnTo>
                  <a:pt x="1072462" y="841798"/>
                </a:lnTo>
                <a:lnTo>
                  <a:pt x="1075107" y="842858"/>
                </a:lnTo>
                <a:lnTo>
                  <a:pt x="1078281" y="843917"/>
                </a:lnTo>
                <a:lnTo>
                  <a:pt x="1081455" y="844712"/>
                </a:lnTo>
                <a:lnTo>
                  <a:pt x="1084365" y="844976"/>
                </a:lnTo>
                <a:lnTo>
                  <a:pt x="1087539" y="845241"/>
                </a:lnTo>
                <a:lnTo>
                  <a:pt x="1090978" y="844976"/>
                </a:lnTo>
                <a:lnTo>
                  <a:pt x="1093888" y="844447"/>
                </a:lnTo>
                <a:lnTo>
                  <a:pt x="1096797" y="843387"/>
                </a:lnTo>
                <a:lnTo>
                  <a:pt x="1099972" y="842328"/>
                </a:lnTo>
                <a:lnTo>
                  <a:pt x="1102617" y="841004"/>
                </a:lnTo>
                <a:lnTo>
                  <a:pt x="1105526" y="838885"/>
                </a:lnTo>
                <a:lnTo>
                  <a:pt x="1108172" y="837031"/>
                </a:lnTo>
                <a:lnTo>
                  <a:pt x="1110552" y="834648"/>
                </a:lnTo>
                <a:lnTo>
                  <a:pt x="1124043" y="819817"/>
                </a:lnTo>
                <a:lnTo>
                  <a:pt x="1137004" y="804722"/>
                </a:lnTo>
                <a:lnTo>
                  <a:pt x="1149701" y="789097"/>
                </a:lnTo>
                <a:lnTo>
                  <a:pt x="1161604" y="773471"/>
                </a:lnTo>
                <a:lnTo>
                  <a:pt x="1173507" y="757581"/>
                </a:lnTo>
                <a:lnTo>
                  <a:pt x="1184617" y="740897"/>
                </a:lnTo>
                <a:lnTo>
                  <a:pt x="1195727" y="724213"/>
                </a:lnTo>
                <a:lnTo>
                  <a:pt x="1206043" y="707528"/>
                </a:lnTo>
                <a:lnTo>
                  <a:pt x="1216094" y="690049"/>
                </a:lnTo>
                <a:lnTo>
                  <a:pt x="1225617" y="672570"/>
                </a:lnTo>
                <a:lnTo>
                  <a:pt x="1234875" y="654826"/>
                </a:lnTo>
                <a:lnTo>
                  <a:pt x="1243604" y="637082"/>
                </a:lnTo>
                <a:lnTo>
                  <a:pt x="1252069" y="618809"/>
                </a:lnTo>
                <a:lnTo>
                  <a:pt x="1260269" y="600536"/>
                </a:lnTo>
                <a:lnTo>
                  <a:pt x="1267940" y="581997"/>
                </a:lnTo>
                <a:lnTo>
                  <a:pt x="1274817" y="563459"/>
                </a:lnTo>
                <a:lnTo>
                  <a:pt x="1281959" y="544656"/>
                </a:lnTo>
                <a:lnTo>
                  <a:pt x="1288307" y="525853"/>
                </a:lnTo>
                <a:lnTo>
                  <a:pt x="1294127" y="506785"/>
                </a:lnTo>
                <a:lnTo>
                  <a:pt x="1300211" y="487187"/>
                </a:lnTo>
                <a:lnTo>
                  <a:pt x="1305501" y="468119"/>
                </a:lnTo>
                <a:lnTo>
                  <a:pt x="1310262" y="448786"/>
                </a:lnTo>
                <a:lnTo>
                  <a:pt x="1315024" y="429188"/>
                </a:lnTo>
                <a:lnTo>
                  <a:pt x="1319256" y="409591"/>
                </a:lnTo>
                <a:lnTo>
                  <a:pt x="1323224" y="389993"/>
                </a:lnTo>
                <a:lnTo>
                  <a:pt x="1326662" y="370396"/>
                </a:lnTo>
                <a:lnTo>
                  <a:pt x="1330101" y="350798"/>
                </a:lnTo>
                <a:lnTo>
                  <a:pt x="1333011" y="330936"/>
                </a:lnTo>
                <a:lnTo>
                  <a:pt x="1335391" y="311338"/>
                </a:lnTo>
                <a:lnTo>
                  <a:pt x="1337772" y="291475"/>
                </a:lnTo>
                <a:lnTo>
                  <a:pt x="1339624" y="271613"/>
                </a:lnTo>
                <a:lnTo>
                  <a:pt x="1341475" y="252015"/>
                </a:lnTo>
                <a:lnTo>
                  <a:pt x="1341475" y="248572"/>
                </a:lnTo>
                <a:lnTo>
                  <a:pt x="1341211" y="245659"/>
                </a:lnTo>
                <a:lnTo>
                  <a:pt x="1340417" y="242216"/>
                </a:lnTo>
                <a:lnTo>
                  <a:pt x="1339624" y="239039"/>
                </a:lnTo>
                <a:lnTo>
                  <a:pt x="1338566" y="236390"/>
                </a:lnTo>
                <a:lnTo>
                  <a:pt x="1337243" y="233477"/>
                </a:lnTo>
                <a:lnTo>
                  <a:pt x="1335391" y="230829"/>
                </a:lnTo>
                <a:lnTo>
                  <a:pt x="1333540" y="228445"/>
                </a:lnTo>
                <a:lnTo>
                  <a:pt x="1331159" y="226062"/>
                </a:lnTo>
                <a:lnTo>
                  <a:pt x="1329043" y="223943"/>
                </a:lnTo>
                <a:lnTo>
                  <a:pt x="1326398" y="222089"/>
                </a:lnTo>
                <a:lnTo>
                  <a:pt x="1323753" y="220500"/>
                </a:lnTo>
                <a:lnTo>
                  <a:pt x="1320579" y="219176"/>
                </a:lnTo>
                <a:lnTo>
                  <a:pt x="1317669" y="218382"/>
                </a:lnTo>
                <a:lnTo>
                  <a:pt x="1314495" y="217322"/>
                </a:lnTo>
                <a:lnTo>
                  <a:pt x="1311056" y="217057"/>
                </a:lnTo>
                <a:lnTo>
                  <a:pt x="1307617" y="216793"/>
                </a:lnTo>
                <a:close/>
                <a:moveTo>
                  <a:pt x="442912" y="112713"/>
                </a:moveTo>
                <a:lnTo>
                  <a:pt x="1493837" y="112713"/>
                </a:lnTo>
                <a:lnTo>
                  <a:pt x="1485637" y="163826"/>
                </a:lnTo>
                <a:lnTo>
                  <a:pt x="1477172" y="211761"/>
                </a:lnTo>
                <a:lnTo>
                  <a:pt x="1468708" y="257312"/>
                </a:lnTo>
                <a:lnTo>
                  <a:pt x="1460508" y="299685"/>
                </a:lnTo>
                <a:lnTo>
                  <a:pt x="1452308" y="339145"/>
                </a:lnTo>
                <a:lnTo>
                  <a:pt x="1444372" y="375427"/>
                </a:lnTo>
                <a:lnTo>
                  <a:pt x="1436437" y="408532"/>
                </a:lnTo>
                <a:lnTo>
                  <a:pt x="1429559" y="438723"/>
                </a:lnTo>
                <a:lnTo>
                  <a:pt x="1422682" y="465471"/>
                </a:lnTo>
                <a:lnTo>
                  <a:pt x="1416598" y="488776"/>
                </a:lnTo>
                <a:lnTo>
                  <a:pt x="1411308" y="508638"/>
                </a:lnTo>
                <a:lnTo>
                  <a:pt x="1406811" y="525058"/>
                </a:lnTo>
                <a:lnTo>
                  <a:pt x="1399934" y="547304"/>
                </a:lnTo>
                <a:lnTo>
                  <a:pt x="1397817" y="554719"/>
                </a:lnTo>
                <a:lnTo>
                  <a:pt x="1394114" y="564518"/>
                </a:lnTo>
                <a:lnTo>
                  <a:pt x="1390146" y="574847"/>
                </a:lnTo>
                <a:lnTo>
                  <a:pt x="1385914" y="585440"/>
                </a:lnTo>
                <a:lnTo>
                  <a:pt x="1380888" y="596563"/>
                </a:lnTo>
                <a:lnTo>
                  <a:pt x="1375863" y="608216"/>
                </a:lnTo>
                <a:lnTo>
                  <a:pt x="1370308" y="620398"/>
                </a:lnTo>
                <a:lnTo>
                  <a:pt x="1364224" y="632580"/>
                </a:lnTo>
                <a:lnTo>
                  <a:pt x="1357875" y="645027"/>
                </a:lnTo>
                <a:lnTo>
                  <a:pt x="1351263" y="658004"/>
                </a:lnTo>
                <a:lnTo>
                  <a:pt x="1343856" y="671246"/>
                </a:lnTo>
                <a:lnTo>
                  <a:pt x="1336714" y="684488"/>
                </a:lnTo>
                <a:lnTo>
                  <a:pt x="1328779" y="698259"/>
                </a:lnTo>
                <a:lnTo>
                  <a:pt x="1320579" y="711501"/>
                </a:lnTo>
                <a:lnTo>
                  <a:pt x="1312379" y="725537"/>
                </a:lnTo>
                <a:lnTo>
                  <a:pt x="1303649" y="739573"/>
                </a:lnTo>
                <a:lnTo>
                  <a:pt x="1294656" y="753609"/>
                </a:lnTo>
                <a:lnTo>
                  <a:pt x="1285133" y="767645"/>
                </a:lnTo>
                <a:lnTo>
                  <a:pt x="1275875" y="781416"/>
                </a:lnTo>
                <a:lnTo>
                  <a:pt x="1266088" y="795453"/>
                </a:lnTo>
                <a:lnTo>
                  <a:pt x="1256036" y="809489"/>
                </a:lnTo>
                <a:lnTo>
                  <a:pt x="1245720" y="823260"/>
                </a:lnTo>
                <a:lnTo>
                  <a:pt x="1235140" y="836767"/>
                </a:lnTo>
                <a:lnTo>
                  <a:pt x="1224559" y="850273"/>
                </a:lnTo>
                <a:lnTo>
                  <a:pt x="1213714" y="863779"/>
                </a:lnTo>
                <a:lnTo>
                  <a:pt x="1202340" y="877021"/>
                </a:lnTo>
                <a:lnTo>
                  <a:pt x="1191230" y="889468"/>
                </a:lnTo>
                <a:lnTo>
                  <a:pt x="1179591" y="902180"/>
                </a:lnTo>
                <a:lnTo>
                  <a:pt x="1167952" y="914627"/>
                </a:lnTo>
                <a:lnTo>
                  <a:pt x="1156049" y="926280"/>
                </a:lnTo>
                <a:lnTo>
                  <a:pt x="1144146" y="937933"/>
                </a:lnTo>
                <a:lnTo>
                  <a:pt x="1132243" y="949056"/>
                </a:lnTo>
                <a:lnTo>
                  <a:pt x="1119810" y="959914"/>
                </a:lnTo>
                <a:lnTo>
                  <a:pt x="1119810" y="992753"/>
                </a:lnTo>
                <a:lnTo>
                  <a:pt x="1119810" y="993548"/>
                </a:lnTo>
                <a:lnTo>
                  <a:pt x="1119546" y="994872"/>
                </a:lnTo>
                <a:lnTo>
                  <a:pt x="1119546" y="995666"/>
                </a:lnTo>
                <a:lnTo>
                  <a:pt x="1119546" y="996196"/>
                </a:lnTo>
                <a:lnTo>
                  <a:pt x="1119281" y="995931"/>
                </a:lnTo>
                <a:lnTo>
                  <a:pt x="1117694" y="998579"/>
                </a:lnTo>
                <a:lnTo>
                  <a:pt x="1115578" y="1001493"/>
                </a:lnTo>
                <a:lnTo>
                  <a:pt x="1112668" y="1004671"/>
                </a:lnTo>
                <a:lnTo>
                  <a:pt x="1109230" y="1007849"/>
                </a:lnTo>
                <a:lnTo>
                  <a:pt x="1101294" y="1015529"/>
                </a:lnTo>
                <a:lnTo>
                  <a:pt x="1096797" y="1020031"/>
                </a:lnTo>
                <a:lnTo>
                  <a:pt x="1092301" y="1024798"/>
                </a:lnTo>
                <a:lnTo>
                  <a:pt x="1087804" y="1030095"/>
                </a:lnTo>
                <a:lnTo>
                  <a:pt x="1083307" y="1035921"/>
                </a:lnTo>
                <a:lnTo>
                  <a:pt x="1079075" y="1042807"/>
                </a:lnTo>
                <a:lnTo>
                  <a:pt x="1074843" y="1050222"/>
                </a:lnTo>
                <a:lnTo>
                  <a:pt x="1073255" y="1053930"/>
                </a:lnTo>
                <a:lnTo>
                  <a:pt x="1071668" y="1057902"/>
                </a:lnTo>
                <a:lnTo>
                  <a:pt x="1069817" y="1062404"/>
                </a:lnTo>
                <a:lnTo>
                  <a:pt x="1068230" y="1066906"/>
                </a:lnTo>
                <a:lnTo>
                  <a:pt x="1066907" y="1071673"/>
                </a:lnTo>
                <a:lnTo>
                  <a:pt x="1065584" y="1076440"/>
                </a:lnTo>
                <a:lnTo>
                  <a:pt x="1064526" y="1081737"/>
                </a:lnTo>
                <a:lnTo>
                  <a:pt x="1063733" y="1087298"/>
                </a:lnTo>
                <a:lnTo>
                  <a:pt x="1064526" y="1089152"/>
                </a:lnTo>
                <a:lnTo>
                  <a:pt x="1064262" y="1120932"/>
                </a:lnTo>
                <a:lnTo>
                  <a:pt x="1064262" y="1121727"/>
                </a:lnTo>
                <a:lnTo>
                  <a:pt x="1064526" y="1121727"/>
                </a:lnTo>
                <a:lnTo>
                  <a:pt x="1063468" y="1124640"/>
                </a:lnTo>
                <a:lnTo>
                  <a:pt x="1062675" y="1127023"/>
                </a:lnTo>
                <a:lnTo>
                  <a:pt x="1060823" y="1130466"/>
                </a:lnTo>
                <a:lnTo>
                  <a:pt x="1058707" y="1134704"/>
                </a:lnTo>
                <a:lnTo>
                  <a:pt x="1055268" y="1139735"/>
                </a:lnTo>
                <a:lnTo>
                  <a:pt x="1053681" y="1142119"/>
                </a:lnTo>
                <a:lnTo>
                  <a:pt x="1051829" y="1144238"/>
                </a:lnTo>
                <a:lnTo>
                  <a:pt x="1048655" y="1147945"/>
                </a:lnTo>
                <a:lnTo>
                  <a:pt x="1044952" y="1150858"/>
                </a:lnTo>
                <a:lnTo>
                  <a:pt x="1041513" y="1153242"/>
                </a:lnTo>
                <a:lnTo>
                  <a:pt x="1036488" y="1156420"/>
                </a:lnTo>
                <a:lnTo>
                  <a:pt x="1035165" y="1157214"/>
                </a:lnTo>
                <a:lnTo>
                  <a:pt x="1034107" y="1157744"/>
                </a:lnTo>
                <a:lnTo>
                  <a:pt x="1030933" y="1159333"/>
                </a:lnTo>
                <a:lnTo>
                  <a:pt x="1026436" y="1161187"/>
                </a:lnTo>
                <a:lnTo>
                  <a:pt x="1017971" y="1163570"/>
                </a:lnTo>
                <a:lnTo>
                  <a:pt x="1016120" y="1168337"/>
                </a:lnTo>
                <a:lnTo>
                  <a:pt x="1016120" y="1454092"/>
                </a:lnTo>
                <a:lnTo>
                  <a:pt x="1015855" y="1473160"/>
                </a:lnTo>
                <a:lnTo>
                  <a:pt x="1030404" y="1474749"/>
                </a:lnTo>
                <a:lnTo>
                  <a:pt x="1036752" y="1475808"/>
                </a:lnTo>
                <a:lnTo>
                  <a:pt x="1042571" y="1476868"/>
                </a:lnTo>
                <a:lnTo>
                  <a:pt x="1043365" y="1477133"/>
                </a:lnTo>
                <a:lnTo>
                  <a:pt x="1046275" y="1477662"/>
                </a:lnTo>
                <a:lnTo>
                  <a:pt x="1054210" y="1479516"/>
                </a:lnTo>
                <a:lnTo>
                  <a:pt x="1057120" y="1480840"/>
                </a:lnTo>
                <a:lnTo>
                  <a:pt x="1060030" y="1481635"/>
                </a:lnTo>
                <a:lnTo>
                  <a:pt x="1062410" y="1482959"/>
                </a:lnTo>
                <a:lnTo>
                  <a:pt x="1063733" y="1484018"/>
                </a:lnTo>
                <a:lnTo>
                  <a:pt x="1064791" y="1485342"/>
                </a:lnTo>
                <a:lnTo>
                  <a:pt x="1065055" y="1486667"/>
                </a:lnTo>
                <a:lnTo>
                  <a:pt x="1065320" y="1486667"/>
                </a:lnTo>
                <a:lnTo>
                  <a:pt x="1065320" y="1507588"/>
                </a:lnTo>
                <a:lnTo>
                  <a:pt x="1065320" y="1513944"/>
                </a:lnTo>
                <a:lnTo>
                  <a:pt x="1067436" y="1516063"/>
                </a:lnTo>
                <a:lnTo>
                  <a:pt x="871958" y="1516063"/>
                </a:lnTo>
                <a:lnTo>
                  <a:pt x="871958" y="1514739"/>
                </a:lnTo>
                <a:lnTo>
                  <a:pt x="871958" y="1507588"/>
                </a:lnTo>
                <a:lnTo>
                  <a:pt x="871958" y="1486667"/>
                </a:lnTo>
                <a:lnTo>
                  <a:pt x="872223" y="1486667"/>
                </a:lnTo>
                <a:lnTo>
                  <a:pt x="872487" y="1485607"/>
                </a:lnTo>
                <a:lnTo>
                  <a:pt x="873016" y="1484283"/>
                </a:lnTo>
                <a:lnTo>
                  <a:pt x="874074" y="1483489"/>
                </a:lnTo>
                <a:lnTo>
                  <a:pt x="875926" y="1482429"/>
                </a:lnTo>
                <a:lnTo>
                  <a:pt x="877778" y="1481635"/>
                </a:lnTo>
                <a:lnTo>
                  <a:pt x="880158" y="1480575"/>
                </a:lnTo>
                <a:lnTo>
                  <a:pt x="885978" y="1478722"/>
                </a:lnTo>
                <a:lnTo>
                  <a:pt x="892855" y="1477133"/>
                </a:lnTo>
                <a:lnTo>
                  <a:pt x="901319" y="1475808"/>
                </a:lnTo>
                <a:lnTo>
                  <a:pt x="910842" y="1474219"/>
                </a:lnTo>
                <a:lnTo>
                  <a:pt x="921423" y="1473160"/>
                </a:lnTo>
                <a:lnTo>
                  <a:pt x="921423" y="1454092"/>
                </a:lnTo>
                <a:lnTo>
                  <a:pt x="921423" y="1170721"/>
                </a:lnTo>
                <a:lnTo>
                  <a:pt x="920894" y="1170721"/>
                </a:lnTo>
                <a:lnTo>
                  <a:pt x="920894" y="1168602"/>
                </a:lnTo>
                <a:lnTo>
                  <a:pt x="920365" y="1167013"/>
                </a:lnTo>
                <a:lnTo>
                  <a:pt x="919836" y="1163835"/>
                </a:lnTo>
                <a:lnTo>
                  <a:pt x="913752" y="1161981"/>
                </a:lnTo>
                <a:lnTo>
                  <a:pt x="908197" y="1160128"/>
                </a:lnTo>
                <a:lnTo>
                  <a:pt x="902642" y="1157744"/>
                </a:lnTo>
                <a:lnTo>
                  <a:pt x="901849" y="1157214"/>
                </a:lnTo>
                <a:lnTo>
                  <a:pt x="900526" y="1156420"/>
                </a:lnTo>
                <a:lnTo>
                  <a:pt x="898674" y="1155096"/>
                </a:lnTo>
                <a:lnTo>
                  <a:pt x="895765" y="1153772"/>
                </a:lnTo>
                <a:lnTo>
                  <a:pt x="892590" y="1151653"/>
                </a:lnTo>
                <a:lnTo>
                  <a:pt x="889152" y="1148475"/>
                </a:lnTo>
                <a:lnTo>
                  <a:pt x="885449" y="1144502"/>
                </a:lnTo>
                <a:lnTo>
                  <a:pt x="881481" y="1139735"/>
                </a:lnTo>
                <a:lnTo>
                  <a:pt x="877778" y="1134439"/>
                </a:lnTo>
                <a:lnTo>
                  <a:pt x="876984" y="1133115"/>
                </a:lnTo>
                <a:lnTo>
                  <a:pt x="875397" y="1130201"/>
                </a:lnTo>
                <a:lnTo>
                  <a:pt x="874603" y="1129142"/>
                </a:lnTo>
                <a:lnTo>
                  <a:pt x="873545" y="1126759"/>
                </a:lnTo>
                <a:lnTo>
                  <a:pt x="873281" y="1125964"/>
                </a:lnTo>
                <a:lnTo>
                  <a:pt x="872752" y="1124110"/>
                </a:lnTo>
                <a:lnTo>
                  <a:pt x="872487" y="1124110"/>
                </a:lnTo>
                <a:lnTo>
                  <a:pt x="872487" y="1121992"/>
                </a:lnTo>
                <a:lnTo>
                  <a:pt x="872487" y="1121727"/>
                </a:lnTo>
                <a:lnTo>
                  <a:pt x="872487" y="1121197"/>
                </a:lnTo>
                <a:lnTo>
                  <a:pt x="872487" y="1120932"/>
                </a:lnTo>
                <a:lnTo>
                  <a:pt x="872487" y="1087034"/>
                </a:lnTo>
                <a:lnTo>
                  <a:pt x="872752" y="1087034"/>
                </a:lnTo>
                <a:lnTo>
                  <a:pt x="871694" y="1080413"/>
                </a:lnTo>
                <a:lnTo>
                  <a:pt x="870636" y="1074057"/>
                </a:lnTo>
                <a:lnTo>
                  <a:pt x="868784" y="1067966"/>
                </a:lnTo>
                <a:lnTo>
                  <a:pt x="866932" y="1062404"/>
                </a:lnTo>
                <a:lnTo>
                  <a:pt x="864816" y="1057108"/>
                </a:lnTo>
                <a:lnTo>
                  <a:pt x="862700" y="1052076"/>
                </a:lnTo>
                <a:lnTo>
                  <a:pt x="860319" y="1047574"/>
                </a:lnTo>
                <a:lnTo>
                  <a:pt x="857939" y="1043071"/>
                </a:lnTo>
                <a:lnTo>
                  <a:pt x="853707" y="1036980"/>
                </a:lnTo>
                <a:lnTo>
                  <a:pt x="853442" y="1035921"/>
                </a:lnTo>
                <a:lnTo>
                  <a:pt x="849474" y="1030889"/>
                </a:lnTo>
                <a:lnTo>
                  <a:pt x="848681" y="1029830"/>
                </a:lnTo>
                <a:lnTo>
                  <a:pt x="844977" y="1025328"/>
                </a:lnTo>
                <a:lnTo>
                  <a:pt x="844184" y="1024533"/>
                </a:lnTo>
                <a:lnTo>
                  <a:pt x="840216" y="1020296"/>
                </a:lnTo>
                <a:lnTo>
                  <a:pt x="839423" y="1019501"/>
                </a:lnTo>
                <a:lnTo>
                  <a:pt x="835719" y="1015794"/>
                </a:lnTo>
                <a:lnTo>
                  <a:pt x="834661" y="1014734"/>
                </a:lnTo>
                <a:lnTo>
                  <a:pt x="831487" y="1011556"/>
                </a:lnTo>
                <a:lnTo>
                  <a:pt x="827519" y="1008113"/>
                </a:lnTo>
                <a:lnTo>
                  <a:pt x="827255" y="1007849"/>
                </a:lnTo>
                <a:lnTo>
                  <a:pt x="823816" y="1004671"/>
                </a:lnTo>
                <a:lnTo>
                  <a:pt x="821171" y="1001493"/>
                </a:lnTo>
                <a:lnTo>
                  <a:pt x="818790" y="998579"/>
                </a:lnTo>
                <a:lnTo>
                  <a:pt x="817468" y="995931"/>
                </a:lnTo>
                <a:lnTo>
                  <a:pt x="817203" y="996196"/>
                </a:lnTo>
                <a:lnTo>
                  <a:pt x="816939" y="996196"/>
                </a:lnTo>
                <a:lnTo>
                  <a:pt x="816674" y="992753"/>
                </a:lnTo>
                <a:lnTo>
                  <a:pt x="816674" y="959649"/>
                </a:lnTo>
                <a:lnTo>
                  <a:pt x="807945" y="951969"/>
                </a:lnTo>
                <a:lnTo>
                  <a:pt x="798952" y="944024"/>
                </a:lnTo>
                <a:lnTo>
                  <a:pt x="790222" y="935549"/>
                </a:lnTo>
                <a:lnTo>
                  <a:pt x="781493" y="927339"/>
                </a:lnTo>
                <a:lnTo>
                  <a:pt x="772764" y="918865"/>
                </a:lnTo>
                <a:lnTo>
                  <a:pt x="762713" y="908007"/>
                </a:lnTo>
                <a:lnTo>
                  <a:pt x="754777" y="900062"/>
                </a:lnTo>
                <a:lnTo>
                  <a:pt x="747371" y="891587"/>
                </a:lnTo>
                <a:lnTo>
                  <a:pt x="736790" y="879934"/>
                </a:lnTo>
                <a:lnTo>
                  <a:pt x="722242" y="862985"/>
                </a:lnTo>
                <a:lnTo>
                  <a:pt x="712190" y="850803"/>
                </a:lnTo>
                <a:lnTo>
                  <a:pt x="697906" y="833059"/>
                </a:lnTo>
                <a:lnTo>
                  <a:pt x="688648" y="820612"/>
                </a:lnTo>
                <a:lnTo>
                  <a:pt x="674629" y="801809"/>
                </a:lnTo>
                <a:lnTo>
                  <a:pt x="666164" y="790421"/>
                </a:lnTo>
                <a:lnTo>
                  <a:pt x="652145" y="769764"/>
                </a:lnTo>
                <a:lnTo>
                  <a:pt x="644739" y="759435"/>
                </a:lnTo>
                <a:lnTo>
                  <a:pt x="636538" y="746723"/>
                </a:lnTo>
                <a:lnTo>
                  <a:pt x="628603" y="734011"/>
                </a:lnTo>
                <a:lnTo>
                  <a:pt x="625429" y="729244"/>
                </a:lnTo>
                <a:lnTo>
                  <a:pt x="615377" y="713089"/>
                </a:lnTo>
                <a:lnTo>
                  <a:pt x="605855" y="696670"/>
                </a:lnTo>
                <a:lnTo>
                  <a:pt x="596861" y="681045"/>
                </a:lnTo>
                <a:lnTo>
                  <a:pt x="588132" y="665420"/>
                </a:lnTo>
                <a:lnTo>
                  <a:pt x="589719" y="669127"/>
                </a:lnTo>
                <a:lnTo>
                  <a:pt x="574906" y="639996"/>
                </a:lnTo>
                <a:lnTo>
                  <a:pt x="569087" y="627813"/>
                </a:lnTo>
                <a:lnTo>
                  <a:pt x="563267" y="616425"/>
                </a:lnTo>
                <a:lnTo>
                  <a:pt x="558242" y="605038"/>
                </a:lnTo>
                <a:lnTo>
                  <a:pt x="553480" y="594180"/>
                </a:lnTo>
                <a:lnTo>
                  <a:pt x="548983" y="583321"/>
                </a:lnTo>
                <a:lnTo>
                  <a:pt x="545280" y="573258"/>
                </a:lnTo>
                <a:lnTo>
                  <a:pt x="541842" y="563724"/>
                </a:lnTo>
                <a:lnTo>
                  <a:pt x="538932" y="554719"/>
                </a:lnTo>
                <a:lnTo>
                  <a:pt x="536287" y="547304"/>
                </a:lnTo>
                <a:lnTo>
                  <a:pt x="529938" y="525058"/>
                </a:lnTo>
                <a:lnTo>
                  <a:pt x="525441" y="508638"/>
                </a:lnTo>
                <a:lnTo>
                  <a:pt x="520151" y="488776"/>
                </a:lnTo>
                <a:lnTo>
                  <a:pt x="514067" y="465471"/>
                </a:lnTo>
                <a:lnTo>
                  <a:pt x="507190" y="438723"/>
                </a:lnTo>
                <a:lnTo>
                  <a:pt x="500312" y="408532"/>
                </a:lnTo>
                <a:lnTo>
                  <a:pt x="492377" y="375427"/>
                </a:lnTo>
                <a:lnTo>
                  <a:pt x="484441" y="339145"/>
                </a:lnTo>
                <a:lnTo>
                  <a:pt x="476241" y="299685"/>
                </a:lnTo>
                <a:lnTo>
                  <a:pt x="467777" y="257312"/>
                </a:lnTo>
                <a:lnTo>
                  <a:pt x="459577" y="211761"/>
                </a:lnTo>
                <a:lnTo>
                  <a:pt x="451112" y="163826"/>
                </a:lnTo>
                <a:lnTo>
                  <a:pt x="442912" y="112713"/>
                </a:lnTo>
                <a:close/>
                <a:moveTo>
                  <a:pt x="208966" y="79375"/>
                </a:moveTo>
                <a:lnTo>
                  <a:pt x="216098" y="79375"/>
                </a:lnTo>
                <a:lnTo>
                  <a:pt x="224816" y="79375"/>
                </a:lnTo>
                <a:lnTo>
                  <a:pt x="233534" y="79904"/>
                </a:lnTo>
                <a:lnTo>
                  <a:pt x="242252" y="80698"/>
                </a:lnTo>
                <a:lnTo>
                  <a:pt x="250706" y="82286"/>
                </a:lnTo>
                <a:lnTo>
                  <a:pt x="258895" y="83874"/>
                </a:lnTo>
                <a:lnTo>
                  <a:pt x="266821" y="85462"/>
                </a:lnTo>
                <a:lnTo>
                  <a:pt x="274746" y="87844"/>
                </a:lnTo>
                <a:lnTo>
                  <a:pt x="282407" y="90226"/>
                </a:lnTo>
                <a:lnTo>
                  <a:pt x="289804" y="93137"/>
                </a:lnTo>
                <a:lnTo>
                  <a:pt x="297201" y="96313"/>
                </a:lnTo>
                <a:lnTo>
                  <a:pt x="304070" y="99489"/>
                </a:lnTo>
                <a:lnTo>
                  <a:pt x="311203" y="103194"/>
                </a:lnTo>
                <a:lnTo>
                  <a:pt x="318071" y="106900"/>
                </a:lnTo>
                <a:lnTo>
                  <a:pt x="324412" y="111134"/>
                </a:lnTo>
                <a:lnTo>
                  <a:pt x="330752" y="115369"/>
                </a:lnTo>
                <a:lnTo>
                  <a:pt x="336828" y="119603"/>
                </a:lnTo>
                <a:lnTo>
                  <a:pt x="342640" y="124102"/>
                </a:lnTo>
                <a:lnTo>
                  <a:pt x="348188" y="128866"/>
                </a:lnTo>
                <a:lnTo>
                  <a:pt x="353735" y="133630"/>
                </a:lnTo>
                <a:lnTo>
                  <a:pt x="359283" y="138659"/>
                </a:lnTo>
                <a:lnTo>
                  <a:pt x="364303" y="143687"/>
                </a:lnTo>
                <a:lnTo>
                  <a:pt x="369322" y="148716"/>
                </a:lnTo>
                <a:lnTo>
                  <a:pt x="374077" y="154009"/>
                </a:lnTo>
                <a:lnTo>
                  <a:pt x="378568" y="159567"/>
                </a:lnTo>
                <a:lnTo>
                  <a:pt x="387022" y="170153"/>
                </a:lnTo>
                <a:lnTo>
                  <a:pt x="394947" y="181004"/>
                </a:lnTo>
                <a:lnTo>
                  <a:pt x="402344" y="192119"/>
                </a:lnTo>
                <a:lnTo>
                  <a:pt x="408949" y="202971"/>
                </a:lnTo>
                <a:lnTo>
                  <a:pt x="415289" y="213821"/>
                </a:lnTo>
                <a:lnTo>
                  <a:pt x="420837" y="224672"/>
                </a:lnTo>
                <a:lnTo>
                  <a:pt x="425856" y="235259"/>
                </a:lnTo>
                <a:lnTo>
                  <a:pt x="430611" y="245316"/>
                </a:lnTo>
                <a:lnTo>
                  <a:pt x="434838" y="255637"/>
                </a:lnTo>
                <a:lnTo>
                  <a:pt x="438537" y="264900"/>
                </a:lnTo>
                <a:lnTo>
                  <a:pt x="441971" y="273899"/>
                </a:lnTo>
                <a:lnTo>
                  <a:pt x="444613" y="282103"/>
                </a:lnTo>
                <a:lnTo>
                  <a:pt x="449368" y="296924"/>
                </a:lnTo>
                <a:lnTo>
                  <a:pt x="452538" y="308304"/>
                </a:lnTo>
                <a:lnTo>
                  <a:pt x="454388" y="315980"/>
                </a:lnTo>
                <a:lnTo>
                  <a:pt x="455444" y="319420"/>
                </a:lnTo>
                <a:lnTo>
                  <a:pt x="455973" y="323655"/>
                </a:lnTo>
                <a:lnTo>
                  <a:pt x="456237" y="328154"/>
                </a:lnTo>
                <a:lnTo>
                  <a:pt x="456237" y="332653"/>
                </a:lnTo>
                <a:lnTo>
                  <a:pt x="455708" y="337152"/>
                </a:lnTo>
                <a:lnTo>
                  <a:pt x="454652" y="341387"/>
                </a:lnTo>
                <a:lnTo>
                  <a:pt x="453331" y="345621"/>
                </a:lnTo>
                <a:lnTo>
                  <a:pt x="451746" y="349591"/>
                </a:lnTo>
                <a:lnTo>
                  <a:pt x="449368" y="353296"/>
                </a:lnTo>
                <a:lnTo>
                  <a:pt x="447255" y="357002"/>
                </a:lnTo>
                <a:lnTo>
                  <a:pt x="444349" y="359913"/>
                </a:lnTo>
                <a:lnTo>
                  <a:pt x="441707" y="363089"/>
                </a:lnTo>
                <a:lnTo>
                  <a:pt x="438273" y="366000"/>
                </a:lnTo>
                <a:lnTo>
                  <a:pt x="434574" y="368117"/>
                </a:lnTo>
                <a:lnTo>
                  <a:pt x="430876" y="370234"/>
                </a:lnTo>
                <a:lnTo>
                  <a:pt x="426913" y="371822"/>
                </a:lnTo>
                <a:lnTo>
                  <a:pt x="422422" y="372881"/>
                </a:lnTo>
                <a:lnTo>
                  <a:pt x="418459" y="373675"/>
                </a:lnTo>
                <a:lnTo>
                  <a:pt x="414232" y="373940"/>
                </a:lnTo>
                <a:lnTo>
                  <a:pt x="409741" y="373940"/>
                </a:lnTo>
                <a:lnTo>
                  <a:pt x="405779" y="373410"/>
                </a:lnTo>
                <a:lnTo>
                  <a:pt x="401552" y="372352"/>
                </a:lnTo>
                <a:lnTo>
                  <a:pt x="397589" y="371028"/>
                </a:lnTo>
                <a:lnTo>
                  <a:pt x="393891" y="369176"/>
                </a:lnTo>
                <a:lnTo>
                  <a:pt x="390192" y="367059"/>
                </a:lnTo>
                <a:lnTo>
                  <a:pt x="387022" y="364412"/>
                </a:lnTo>
                <a:lnTo>
                  <a:pt x="383852" y="361765"/>
                </a:lnTo>
                <a:lnTo>
                  <a:pt x="380946" y="358589"/>
                </a:lnTo>
                <a:lnTo>
                  <a:pt x="378304" y="355149"/>
                </a:lnTo>
                <a:lnTo>
                  <a:pt x="375926" y="351708"/>
                </a:lnTo>
                <a:lnTo>
                  <a:pt x="374077" y="347739"/>
                </a:lnTo>
                <a:lnTo>
                  <a:pt x="372492" y="343504"/>
                </a:lnTo>
                <a:lnTo>
                  <a:pt x="371435" y="339005"/>
                </a:lnTo>
                <a:lnTo>
                  <a:pt x="371171" y="338476"/>
                </a:lnTo>
                <a:lnTo>
                  <a:pt x="370643" y="335299"/>
                </a:lnTo>
                <a:lnTo>
                  <a:pt x="367209" y="323390"/>
                </a:lnTo>
                <a:lnTo>
                  <a:pt x="364831" y="315186"/>
                </a:lnTo>
                <a:lnTo>
                  <a:pt x="361397" y="305393"/>
                </a:lnTo>
                <a:lnTo>
                  <a:pt x="357170" y="294542"/>
                </a:lnTo>
                <a:lnTo>
                  <a:pt x="352415" y="283162"/>
                </a:lnTo>
                <a:lnTo>
                  <a:pt x="346867" y="270988"/>
                </a:lnTo>
                <a:lnTo>
                  <a:pt x="340527" y="258549"/>
                </a:lnTo>
                <a:lnTo>
                  <a:pt x="337092" y="252462"/>
                </a:lnTo>
                <a:lnTo>
                  <a:pt x="333394" y="246374"/>
                </a:lnTo>
                <a:lnTo>
                  <a:pt x="329431" y="240023"/>
                </a:lnTo>
                <a:lnTo>
                  <a:pt x="325468" y="234200"/>
                </a:lnTo>
                <a:lnTo>
                  <a:pt x="321241" y="228378"/>
                </a:lnTo>
                <a:lnTo>
                  <a:pt x="316750" y="222555"/>
                </a:lnTo>
                <a:lnTo>
                  <a:pt x="312259" y="216997"/>
                </a:lnTo>
                <a:lnTo>
                  <a:pt x="307504" y="211704"/>
                </a:lnTo>
                <a:lnTo>
                  <a:pt x="302749" y="206676"/>
                </a:lnTo>
                <a:lnTo>
                  <a:pt x="297465" y="201912"/>
                </a:lnTo>
                <a:lnTo>
                  <a:pt x="292446" y="197148"/>
                </a:lnTo>
                <a:lnTo>
                  <a:pt x="286898" y="192913"/>
                </a:lnTo>
                <a:lnTo>
                  <a:pt x="279501" y="187885"/>
                </a:lnTo>
                <a:lnTo>
                  <a:pt x="271576" y="183386"/>
                </a:lnTo>
                <a:lnTo>
                  <a:pt x="267877" y="181004"/>
                </a:lnTo>
                <a:lnTo>
                  <a:pt x="263651" y="179151"/>
                </a:lnTo>
                <a:lnTo>
                  <a:pt x="259424" y="177299"/>
                </a:lnTo>
                <a:lnTo>
                  <a:pt x="255197" y="175711"/>
                </a:lnTo>
                <a:lnTo>
                  <a:pt x="250706" y="174387"/>
                </a:lnTo>
                <a:lnTo>
                  <a:pt x="246215" y="173329"/>
                </a:lnTo>
                <a:lnTo>
                  <a:pt x="241460" y="172006"/>
                </a:lnTo>
                <a:lnTo>
                  <a:pt x="236704" y="170947"/>
                </a:lnTo>
                <a:lnTo>
                  <a:pt x="231949" y="170418"/>
                </a:lnTo>
                <a:lnTo>
                  <a:pt x="226930" y="169888"/>
                </a:lnTo>
                <a:lnTo>
                  <a:pt x="221382" y="169624"/>
                </a:lnTo>
                <a:lnTo>
                  <a:pt x="216098" y="169359"/>
                </a:lnTo>
                <a:lnTo>
                  <a:pt x="206852" y="169624"/>
                </a:lnTo>
                <a:lnTo>
                  <a:pt x="197078" y="170682"/>
                </a:lnTo>
                <a:lnTo>
                  <a:pt x="187039" y="172270"/>
                </a:lnTo>
                <a:lnTo>
                  <a:pt x="175943" y="174652"/>
                </a:lnTo>
                <a:lnTo>
                  <a:pt x="170395" y="176240"/>
                </a:lnTo>
                <a:lnTo>
                  <a:pt x="165112" y="178357"/>
                </a:lnTo>
                <a:lnTo>
                  <a:pt x="160093" y="180475"/>
                </a:lnTo>
                <a:lnTo>
                  <a:pt x="155337" y="182856"/>
                </a:lnTo>
                <a:lnTo>
                  <a:pt x="150846" y="185503"/>
                </a:lnTo>
                <a:lnTo>
                  <a:pt x="146355" y="188679"/>
                </a:lnTo>
                <a:lnTo>
                  <a:pt x="142128" y="191855"/>
                </a:lnTo>
                <a:lnTo>
                  <a:pt x="137901" y="195295"/>
                </a:lnTo>
                <a:lnTo>
                  <a:pt x="133939" y="199001"/>
                </a:lnTo>
                <a:lnTo>
                  <a:pt x="129976" y="203235"/>
                </a:lnTo>
                <a:lnTo>
                  <a:pt x="126542" y="207470"/>
                </a:lnTo>
                <a:lnTo>
                  <a:pt x="122843" y="212234"/>
                </a:lnTo>
                <a:lnTo>
                  <a:pt x="119409" y="216997"/>
                </a:lnTo>
                <a:lnTo>
                  <a:pt x="115975" y="222291"/>
                </a:lnTo>
                <a:lnTo>
                  <a:pt x="113069" y="227584"/>
                </a:lnTo>
                <a:lnTo>
                  <a:pt x="109899" y="233406"/>
                </a:lnTo>
                <a:lnTo>
                  <a:pt x="106993" y="239493"/>
                </a:lnTo>
                <a:lnTo>
                  <a:pt x="104351" y="245580"/>
                </a:lnTo>
                <a:lnTo>
                  <a:pt x="101709" y="251932"/>
                </a:lnTo>
                <a:lnTo>
                  <a:pt x="99596" y="258549"/>
                </a:lnTo>
                <a:lnTo>
                  <a:pt x="97218" y="265430"/>
                </a:lnTo>
                <a:lnTo>
                  <a:pt x="95369" y="272311"/>
                </a:lnTo>
                <a:lnTo>
                  <a:pt x="93519" y="279721"/>
                </a:lnTo>
                <a:lnTo>
                  <a:pt x="91934" y="286867"/>
                </a:lnTo>
                <a:lnTo>
                  <a:pt x="90614" y="294278"/>
                </a:lnTo>
                <a:lnTo>
                  <a:pt x="89293" y="301953"/>
                </a:lnTo>
                <a:lnTo>
                  <a:pt x="88236" y="309363"/>
                </a:lnTo>
                <a:lnTo>
                  <a:pt x="87443" y="317038"/>
                </a:lnTo>
                <a:lnTo>
                  <a:pt x="86915" y="324713"/>
                </a:lnTo>
                <a:lnTo>
                  <a:pt x="86387" y="332388"/>
                </a:lnTo>
                <a:lnTo>
                  <a:pt x="86122" y="340063"/>
                </a:lnTo>
                <a:lnTo>
                  <a:pt x="86122" y="348003"/>
                </a:lnTo>
                <a:lnTo>
                  <a:pt x="86122" y="355678"/>
                </a:lnTo>
                <a:lnTo>
                  <a:pt x="86387" y="363618"/>
                </a:lnTo>
                <a:lnTo>
                  <a:pt x="86915" y="371558"/>
                </a:lnTo>
                <a:lnTo>
                  <a:pt x="87443" y="379497"/>
                </a:lnTo>
                <a:lnTo>
                  <a:pt x="88236" y="386908"/>
                </a:lnTo>
                <a:lnTo>
                  <a:pt x="89293" y="394318"/>
                </a:lnTo>
                <a:lnTo>
                  <a:pt x="90614" y="401729"/>
                </a:lnTo>
                <a:lnTo>
                  <a:pt x="91934" y="408874"/>
                </a:lnTo>
                <a:lnTo>
                  <a:pt x="93519" y="416020"/>
                </a:lnTo>
                <a:lnTo>
                  <a:pt x="95105" y="422372"/>
                </a:lnTo>
                <a:lnTo>
                  <a:pt x="96954" y="428724"/>
                </a:lnTo>
                <a:lnTo>
                  <a:pt x="99067" y="435076"/>
                </a:lnTo>
                <a:lnTo>
                  <a:pt x="100916" y="440898"/>
                </a:lnTo>
                <a:lnTo>
                  <a:pt x="103030" y="446456"/>
                </a:lnTo>
                <a:lnTo>
                  <a:pt x="105408" y="452014"/>
                </a:lnTo>
                <a:lnTo>
                  <a:pt x="107521" y="456778"/>
                </a:lnTo>
                <a:lnTo>
                  <a:pt x="112012" y="464982"/>
                </a:lnTo>
                <a:lnTo>
                  <a:pt x="116503" y="473186"/>
                </a:lnTo>
                <a:lnTo>
                  <a:pt x="121258" y="481391"/>
                </a:lnTo>
                <a:lnTo>
                  <a:pt x="126542" y="489331"/>
                </a:lnTo>
                <a:lnTo>
                  <a:pt x="131561" y="497006"/>
                </a:lnTo>
                <a:lnTo>
                  <a:pt x="137109" y="504945"/>
                </a:lnTo>
                <a:lnTo>
                  <a:pt x="142657" y="512620"/>
                </a:lnTo>
                <a:lnTo>
                  <a:pt x="148204" y="519766"/>
                </a:lnTo>
                <a:lnTo>
                  <a:pt x="154545" y="527441"/>
                </a:lnTo>
                <a:lnTo>
                  <a:pt x="160357" y="534587"/>
                </a:lnTo>
                <a:lnTo>
                  <a:pt x="166697" y="541733"/>
                </a:lnTo>
                <a:lnTo>
                  <a:pt x="173301" y="548614"/>
                </a:lnTo>
                <a:lnTo>
                  <a:pt x="179906" y="555495"/>
                </a:lnTo>
                <a:lnTo>
                  <a:pt x="186775" y="562376"/>
                </a:lnTo>
                <a:lnTo>
                  <a:pt x="193643" y="568993"/>
                </a:lnTo>
                <a:lnTo>
                  <a:pt x="200776" y="575609"/>
                </a:lnTo>
                <a:lnTo>
                  <a:pt x="207909" y="581696"/>
                </a:lnTo>
                <a:lnTo>
                  <a:pt x="215306" y="588048"/>
                </a:lnTo>
                <a:lnTo>
                  <a:pt x="230364" y="600222"/>
                </a:lnTo>
                <a:lnTo>
                  <a:pt x="246215" y="612132"/>
                </a:lnTo>
                <a:lnTo>
                  <a:pt x="261801" y="623248"/>
                </a:lnTo>
                <a:lnTo>
                  <a:pt x="278180" y="634098"/>
                </a:lnTo>
                <a:lnTo>
                  <a:pt x="294559" y="644420"/>
                </a:lnTo>
                <a:lnTo>
                  <a:pt x="311467" y="654477"/>
                </a:lnTo>
                <a:lnTo>
                  <a:pt x="328374" y="663740"/>
                </a:lnTo>
                <a:lnTo>
                  <a:pt x="345546" y="673003"/>
                </a:lnTo>
                <a:lnTo>
                  <a:pt x="362453" y="681472"/>
                </a:lnTo>
                <a:lnTo>
                  <a:pt x="379361" y="689677"/>
                </a:lnTo>
                <a:lnTo>
                  <a:pt x="396532" y="697352"/>
                </a:lnTo>
                <a:lnTo>
                  <a:pt x="412911" y="705027"/>
                </a:lnTo>
                <a:lnTo>
                  <a:pt x="429819" y="711643"/>
                </a:lnTo>
                <a:lnTo>
                  <a:pt x="446198" y="718525"/>
                </a:lnTo>
                <a:lnTo>
                  <a:pt x="462049" y="724612"/>
                </a:lnTo>
                <a:lnTo>
                  <a:pt x="477899" y="730963"/>
                </a:lnTo>
                <a:lnTo>
                  <a:pt x="492958" y="736257"/>
                </a:lnTo>
                <a:lnTo>
                  <a:pt x="521753" y="746578"/>
                </a:lnTo>
                <a:lnTo>
                  <a:pt x="548435" y="755577"/>
                </a:lnTo>
                <a:lnTo>
                  <a:pt x="572211" y="763516"/>
                </a:lnTo>
                <a:lnTo>
                  <a:pt x="595987" y="771456"/>
                </a:lnTo>
                <a:lnTo>
                  <a:pt x="606290" y="775161"/>
                </a:lnTo>
                <a:lnTo>
                  <a:pt x="615536" y="778602"/>
                </a:lnTo>
                <a:lnTo>
                  <a:pt x="624783" y="782572"/>
                </a:lnTo>
                <a:lnTo>
                  <a:pt x="629274" y="784954"/>
                </a:lnTo>
                <a:lnTo>
                  <a:pt x="634029" y="787600"/>
                </a:lnTo>
                <a:lnTo>
                  <a:pt x="640633" y="792099"/>
                </a:lnTo>
                <a:lnTo>
                  <a:pt x="646974" y="796863"/>
                </a:lnTo>
                <a:lnTo>
                  <a:pt x="652786" y="802156"/>
                </a:lnTo>
                <a:lnTo>
                  <a:pt x="658069" y="807714"/>
                </a:lnTo>
                <a:lnTo>
                  <a:pt x="663088" y="813801"/>
                </a:lnTo>
                <a:lnTo>
                  <a:pt x="667579" y="819888"/>
                </a:lnTo>
                <a:lnTo>
                  <a:pt x="671806" y="826240"/>
                </a:lnTo>
                <a:lnTo>
                  <a:pt x="675505" y="833121"/>
                </a:lnTo>
                <a:lnTo>
                  <a:pt x="679203" y="840003"/>
                </a:lnTo>
                <a:lnTo>
                  <a:pt x="681845" y="847413"/>
                </a:lnTo>
                <a:lnTo>
                  <a:pt x="684487" y="854823"/>
                </a:lnTo>
                <a:lnTo>
                  <a:pt x="686600" y="862498"/>
                </a:lnTo>
                <a:lnTo>
                  <a:pt x="688450" y="870174"/>
                </a:lnTo>
                <a:lnTo>
                  <a:pt x="689770" y="878378"/>
                </a:lnTo>
                <a:lnTo>
                  <a:pt x="690299" y="886318"/>
                </a:lnTo>
                <a:lnTo>
                  <a:pt x="690563" y="894522"/>
                </a:lnTo>
                <a:lnTo>
                  <a:pt x="690563" y="899551"/>
                </a:lnTo>
                <a:lnTo>
                  <a:pt x="690299" y="904844"/>
                </a:lnTo>
                <a:lnTo>
                  <a:pt x="689770" y="909872"/>
                </a:lnTo>
                <a:lnTo>
                  <a:pt x="688978" y="915165"/>
                </a:lnTo>
                <a:lnTo>
                  <a:pt x="688185" y="920194"/>
                </a:lnTo>
                <a:lnTo>
                  <a:pt x="686865" y="925487"/>
                </a:lnTo>
                <a:lnTo>
                  <a:pt x="685279" y="930516"/>
                </a:lnTo>
                <a:lnTo>
                  <a:pt x="683694" y="935544"/>
                </a:lnTo>
                <a:lnTo>
                  <a:pt x="681581" y="941102"/>
                </a:lnTo>
                <a:lnTo>
                  <a:pt x="679467" y="945866"/>
                </a:lnTo>
                <a:lnTo>
                  <a:pt x="677090" y="950894"/>
                </a:lnTo>
                <a:lnTo>
                  <a:pt x="674448" y="955658"/>
                </a:lnTo>
                <a:lnTo>
                  <a:pt x="671278" y="960422"/>
                </a:lnTo>
                <a:lnTo>
                  <a:pt x="668108" y="965186"/>
                </a:lnTo>
                <a:lnTo>
                  <a:pt x="664409" y="969685"/>
                </a:lnTo>
                <a:lnTo>
                  <a:pt x="660975" y="973920"/>
                </a:lnTo>
                <a:lnTo>
                  <a:pt x="657012" y="978154"/>
                </a:lnTo>
                <a:lnTo>
                  <a:pt x="652786" y="982389"/>
                </a:lnTo>
                <a:lnTo>
                  <a:pt x="648295" y="985829"/>
                </a:lnTo>
                <a:lnTo>
                  <a:pt x="643539" y="989534"/>
                </a:lnTo>
                <a:lnTo>
                  <a:pt x="638784" y="992975"/>
                </a:lnTo>
                <a:lnTo>
                  <a:pt x="633765" y="996415"/>
                </a:lnTo>
                <a:lnTo>
                  <a:pt x="628745" y="999327"/>
                </a:lnTo>
                <a:lnTo>
                  <a:pt x="623198" y="1002238"/>
                </a:lnTo>
                <a:lnTo>
                  <a:pt x="617650" y="1004620"/>
                </a:lnTo>
                <a:lnTo>
                  <a:pt x="611838" y="1007266"/>
                </a:lnTo>
                <a:lnTo>
                  <a:pt x="606026" y="1009119"/>
                </a:lnTo>
                <a:lnTo>
                  <a:pt x="599950" y="1011501"/>
                </a:lnTo>
                <a:lnTo>
                  <a:pt x="593610" y="1013089"/>
                </a:lnTo>
                <a:lnTo>
                  <a:pt x="587005" y="1014942"/>
                </a:lnTo>
                <a:lnTo>
                  <a:pt x="580665" y="1016000"/>
                </a:lnTo>
                <a:lnTo>
                  <a:pt x="574060" y="1017323"/>
                </a:lnTo>
                <a:lnTo>
                  <a:pt x="569834" y="1017588"/>
                </a:lnTo>
                <a:lnTo>
                  <a:pt x="565343" y="1017588"/>
                </a:lnTo>
                <a:lnTo>
                  <a:pt x="561116" y="1017059"/>
                </a:lnTo>
                <a:lnTo>
                  <a:pt x="556889" y="1016265"/>
                </a:lnTo>
                <a:lnTo>
                  <a:pt x="552926" y="1015206"/>
                </a:lnTo>
                <a:lnTo>
                  <a:pt x="549228" y="1013354"/>
                </a:lnTo>
                <a:lnTo>
                  <a:pt x="545529" y="1011236"/>
                </a:lnTo>
                <a:lnTo>
                  <a:pt x="542095" y="1008854"/>
                </a:lnTo>
                <a:lnTo>
                  <a:pt x="538925" y="1006208"/>
                </a:lnTo>
                <a:lnTo>
                  <a:pt x="535755" y="1003032"/>
                </a:lnTo>
                <a:lnTo>
                  <a:pt x="533377" y="999591"/>
                </a:lnTo>
                <a:lnTo>
                  <a:pt x="530999" y="996415"/>
                </a:lnTo>
                <a:lnTo>
                  <a:pt x="528886" y="992446"/>
                </a:lnTo>
                <a:lnTo>
                  <a:pt x="527301" y="988211"/>
                </a:lnTo>
                <a:lnTo>
                  <a:pt x="525980" y="983977"/>
                </a:lnTo>
                <a:lnTo>
                  <a:pt x="525187" y="979477"/>
                </a:lnTo>
                <a:lnTo>
                  <a:pt x="524659" y="974713"/>
                </a:lnTo>
                <a:lnTo>
                  <a:pt x="524659" y="970214"/>
                </a:lnTo>
                <a:lnTo>
                  <a:pt x="525187" y="965980"/>
                </a:lnTo>
                <a:lnTo>
                  <a:pt x="525980" y="961481"/>
                </a:lnTo>
                <a:lnTo>
                  <a:pt x="527037" y="957246"/>
                </a:lnTo>
                <a:lnTo>
                  <a:pt x="528886" y="953276"/>
                </a:lnTo>
                <a:lnTo>
                  <a:pt x="530735" y="949306"/>
                </a:lnTo>
                <a:lnTo>
                  <a:pt x="533113" y="946130"/>
                </a:lnTo>
                <a:lnTo>
                  <a:pt x="535490" y="942690"/>
                </a:lnTo>
                <a:lnTo>
                  <a:pt x="538660" y="939514"/>
                </a:lnTo>
                <a:lnTo>
                  <a:pt x="541831" y="936867"/>
                </a:lnTo>
                <a:lnTo>
                  <a:pt x="545001" y="934221"/>
                </a:lnTo>
                <a:lnTo>
                  <a:pt x="548963" y="932368"/>
                </a:lnTo>
                <a:lnTo>
                  <a:pt x="552926" y="930251"/>
                </a:lnTo>
                <a:lnTo>
                  <a:pt x="556889" y="929192"/>
                </a:lnTo>
                <a:lnTo>
                  <a:pt x="561380" y="928134"/>
                </a:lnTo>
                <a:lnTo>
                  <a:pt x="569041" y="926546"/>
                </a:lnTo>
                <a:lnTo>
                  <a:pt x="575646" y="924958"/>
                </a:lnTo>
                <a:lnTo>
                  <a:pt x="581457" y="923105"/>
                </a:lnTo>
                <a:lnTo>
                  <a:pt x="586213" y="920723"/>
                </a:lnTo>
                <a:lnTo>
                  <a:pt x="590440" y="918606"/>
                </a:lnTo>
                <a:lnTo>
                  <a:pt x="593610" y="916224"/>
                </a:lnTo>
                <a:lnTo>
                  <a:pt x="596516" y="914107"/>
                </a:lnTo>
                <a:lnTo>
                  <a:pt x="598365" y="911990"/>
                </a:lnTo>
                <a:lnTo>
                  <a:pt x="599950" y="910137"/>
                </a:lnTo>
                <a:lnTo>
                  <a:pt x="601535" y="908020"/>
                </a:lnTo>
                <a:lnTo>
                  <a:pt x="602328" y="906167"/>
                </a:lnTo>
                <a:lnTo>
                  <a:pt x="603120" y="904050"/>
                </a:lnTo>
                <a:lnTo>
                  <a:pt x="603913" y="901932"/>
                </a:lnTo>
                <a:lnTo>
                  <a:pt x="604177" y="899551"/>
                </a:lnTo>
                <a:lnTo>
                  <a:pt x="604441" y="897169"/>
                </a:lnTo>
                <a:lnTo>
                  <a:pt x="604705" y="894522"/>
                </a:lnTo>
                <a:lnTo>
                  <a:pt x="604441" y="890023"/>
                </a:lnTo>
                <a:lnTo>
                  <a:pt x="603648" y="885259"/>
                </a:lnTo>
                <a:lnTo>
                  <a:pt x="602063" y="880760"/>
                </a:lnTo>
                <a:lnTo>
                  <a:pt x="599950" y="876261"/>
                </a:lnTo>
                <a:lnTo>
                  <a:pt x="597837" y="872555"/>
                </a:lnTo>
                <a:lnTo>
                  <a:pt x="595195" y="869380"/>
                </a:lnTo>
                <a:lnTo>
                  <a:pt x="593081" y="866998"/>
                </a:lnTo>
                <a:lnTo>
                  <a:pt x="590704" y="865410"/>
                </a:lnTo>
                <a:lnTo>
                  <a:pt x="590175" y="865145"/>
                </a:lnTo>
                <a:lnTo>
                  <a:pt x="587798" y="864086"/>
                </a:lnTo>
                <a:lnTo>
                  <a:pt x="577231" y="859852"/>
                </a:lnTo>
                <a:lnTo>
                  <a:pt x="561908" y="854559"/>
                </a:lnTo>
                <a:lnTo>
                  <a:pt x="542887" y="848207"/>
                </a:lnTo>
                <a:lnTo>
                  <a:pt x="520696" y="840796"/>
                </a:lnTo>
                <a:lnTo>
                  <a:pt x="495599" y="832327"/>
                </a:lnTo>
                <a:lnTo>
                  <a:pt x="468125" y="822800"/>
                </a:lnTo>
                <a:lnTo>
                  <a:pt x="438801" y="811684"/>
                </a:lnTo>
                <a:lnTo>
                  <a:pt x="423479" y="805862"/>
                </a:lnTo>
                <a:lnTo>
                  <a:pt x="407628" y="799774"/>
                </a:lnTo>
                <a:lnTo>
                  <a:pt x="391777" y="792893"/>
                </a:lnTo>
                <a:lnTo>
                  <a:pt x="375398" y="786012"/>
                </a:lnTo>
                <a:lnTo>
                  <a:pt x="358755" y="778602"/>
                </a:lnTo>
                <a:lnTo>
                  <a:pt x="342376" y="770927"/>
                </a:lnTo>
                <a:lnTo>
                  <a:pt x="325468" y="762987"/>
                </a:lnTo>
                <a:lnTo>
                  <a:pt x="308297" y="754253"/>
                </a:lnTo>
                <a:lnTo>
                  <a:pt x="291653" y="745255"/>
                </a:lnTo>
                <a:lnTo>
                  <a:pt x="274482" y="735992"/>
                </a:lnTo>
                <a:lnTo>
                  <a:pt x="257574" y="725670"/>
                </a:lnTo>
                <a:lnTo>
                  <a:pt x="240667" y="715613"/>
                </a:lnTo>
                <a:lnTo>
                  <a:pt x="224024" y="704762"/>
                </a:lnTo>
                <a:lnTo>
                  <a:pt x="207380" y="693382"/>
                </a:lnTo>
                <a:lnTo>
                  <a:pt x="191001" y="681472"/>
                </a:lnTo>
                <a:lnTo>
                  <a:pt x="174887" y="669033"/>
                </a:lnTo>
                <a:lnTo>
                  <a:pt x="164319" y="660564"/>
                </a:lnTo>
                <a:lnTo>
                  <a:pt x="154016" y="651566"/>
                </a:lnTo>
                <a:lnTo>
                  <a:pt x="143449" y="642568"/>
                </a:lnTo>
                <a:lnTo>
                  <a:pt x="133410" y="633305"/>
                </a:lnTo>
                <a:lnTo>
                  <a:pt x="123636" y="623512"/>
                </a:lnTo>
                <a:lnTo>
                  <a:pt x="113861" y="613720"/>
                </a:lnTo>
                <a:lnTo>
                  <a:pt x="104351" y="603663"/>
                </a:lnTo>
                <a:lnTo>
                  <a:pt x="95105" y="593076"/>
                </a:lnTo>
                <a:lnTo>
                  <a:pt x="86122" y="582225"/>
                </a:lnTo>
                <a:lnTo>
                  <a:pt x="77405" y="571374"/>
                </a:lnTo>
                <a:lnTo>
                  <a:pt x="68951" y="559994"/>
                </a:lnTo>
                <a:lnTo>
                  <a:pt x="60761" y="548349"/>
                </a:lnTo>
                <a:lnTo>
                  <a:pt x="52836" y="536440"/>
                </a:lnTo>
                <a:lnTo>
                  <a:pt x="45439" y="524001"/>
                </a:lnTo>
                <a:lnTo>
                  <a:pt x="38306" y="511562"/>
                </a:lnTo>
                <a:lnTo>
                  <a:pt x="31702" y="498594"/>
                </a:lnTo>
                <a:lnTo>
                  <a:pt x="27739" y="490389"/>
                </a:lnTo>
                <a:lnTo>
                  <a:pt x="24041" y="482185"/>
                </a:lnTo>
                <a:lnTo>
                  <a:pt x="20606" y="473451"/>
                </a:lnTo>
                <a:lnTo>
                  <a:pt x="17700" y="464717"/>
                </a:lnTo>
                <a:lnTo>
                  <a:pt x="14794" y="455719"/>
                </a:lnTo>
                <a:lnTo>
                  <a:pt x="12417" y="446456"/>
                </a:lnTo>
                <a:lnTo>
                  <a:pt x="10039" y="437193"/>
                </a:lnTo>
                <a:lnTo>
                  <a:pt x="7926" y="427665"/>
                </a:lnTo>
                <a:lnTo>
                  <a:pt x="6076" y="418137"/>
                </a:lnTo>
                <a:lnTo>
                  <a:pt x="4491" y="408345"/>
                </a:lnTo>
                <a:lnTo>
                  <a:pt x="3170" y="398553"/>
                </a:lnTo>
                <a:lnTo>
                  <a:pt x="1850" y="388761"/>
                </a:lnTo>
                <a:lnTo>
                  <a:pt x="1057" y="378439"/>
                </a:lnTo>
                <a:lnTo>
                  <a:pt x="529" y="368382"/>
                </a:lnTo>
                <a:lnTo>
                  <a:pt x="264" y="358060"/>
                </a:lnTo>
                <a:lnTo>
                  <a:pt x="0" y="348003"/>
                </a:lnTo>
                <a:lnTo>
                  <a:pt x="264" y="332653"/>
                </a:lnTo>
                <a:lnTo>
                  <a:pt x="1057" y="317832"/>
                </a:lnTo>
                <a:lnTo>
                  <a:pt x="2378" y="302747"/>
                </a:lnTo>
                <a:lnTo>
                  <a:pt x="4491" y="287926"/>
                </a:lnTo>
                <a:lnTo>
                  <a:pt x="6869" y="272840"/>
                </a:lnTo>
                <a:lnTo>
                  <a:pt x="10039" y="258019"/>
                </a:lnTo>
                <a:lnTo>
                  <a:pt x="11888" y="250874"/>
                </a:lnTo>
                <a:lnTo>
                  <a:pt x="14002" y="243463"/>
                </a:lnTo>
                <a:lnTo>
                  <a:pt x="15851" y="236053"/>
                </a:lnTo>
                <a:lnTo>
                  <a:pt x="18493" y="228907"/>
                </a:lnTo>
                <a:lnTo>
                  <a:pt x="20606" y="221761"/>
                </a:lnTo>
                <a:lnTo>
                  <a:pt x="23512" y="214880"/>
                </a:lnTo>
                <a:lnTo>
                  <a:pt x="26418" y="207734"/>
                </a:lnTo>
                <a:lnTo>
                  <a:pt x="29324" y="200853"/>
                </a:lnTo>
                <a:lnTo>
                  <a:pt x="32494" y="193972"/>
                </a:lnTo>
                <a:lnTo>
                  <a:pt x="36193" y="187356"/>
                </a:lnTo>
                <a:lnTo>
                  <a:pt x="39363" y="180475"/>
                </a:lnTo>
                <a:lnTo>
                  <a:pt x="43326" y="174123"/>
                </a:lnTo>
                <a:lnTo>
                  <a:pt x="47552" y="167506"/>
                </a:lnTo>
                <a:lnTo>
                  <a:pt x="51779" y="161155"/>
                </a:lnTo>
                <a:lnTo>
                  <a:pt x="56270" y="155332"/>
                </a:lnTo>
                <a:lnTo>
                  <a:pt x="60761" y="148980"/>
                </a:lnTo>
                <a:lnTo>
                  <a:pt x="65781" y="143422"/>
                </a:lnTo>
                <a:lnTo>
                  <a:pt x="70800" y="137865"/>
                </a:lnTo>
                <a:lnTo>
                  <a:pt x="76348" y="132307"/>
                </a:lnTo>
                <a:lnTo>
                  <a:pt x="81896" y="126749"/>
                </a:lnTo>
                <a:lnTo>
                  <a:pt x="89557" y="120397"/>
                </a:lnTo>
                <a:lnTo>
                  <a:pt x="98011" y="114045"/>
                </a:lnTo>
                <a:lnTo>
                  <a:pt x="106728" y="108223"/>
                </a:lnTo>
                <a:lnTo>
                  <a:pt x="115710" y="102930"/>
                </a:lnTo>
                <a:lnTo>
                  <a:pt x="124957" y="98166"/>
                </a:lnTo>
                <a:lnTo>
                  <a:pt x="134731" y="93931"/>
                </a:lnTo>
                <a:lnTo>
                  <a:pt x="139751" y="92079"/>
                </a:lnTo>
                <a:lnTo>
                  <a:pt x="145034" y="90226"/>
                </a:lnTo>
                <a:lnTo>
                  <a:pt x="150318" y="88638"/>
                </a:lnTo>
                <a:lnTo>
                  <a:pt x="155601" y="87315"/>
                </a:lnTo>
                <a:lnTo>
                  <a:pt x="163527" y="85198"/>
                </a:lnTo>
                <a:lnTo>
                  <a:pt x="170924" y="83874"/>
                </a:lnTo>
                <a:lnTo>
                  <a:pt x="178849" y="82551"/>
                </a:lnTo>
                <a:lnTo>
                  <a:pt x="186510" y="81228"/>
                </a:lnTo>
                <a:lnTo>
                  <a:pt x="193907" y="80434"/>
                </a:lnTo>
                <a:lnTo>
                  <a:pt x="201304" y="79640"/>
                </a:lnTo>
                <a:lnTo>
                  <a:pt x="208966" y="79375"/>
                </a:lnTo>
                <a:close/>
                <a:moveTo>
                  <a:pt x="1713004" y="79375"/>
                </a:moveTo>
                <a:lnTo>
                  <a:pt x="1722007" y="79375"/>
                </a:lnTo>
                <a:lnTo>
                  <a:pt x="1729156" y="79375"/>
                </a:lnTo>
                <a:lnTo>
                  <a:pt x="1736570" y="79640"/>
                </a:lnTo>
                <a:lnTo>
                  <a:pt x="1743984" y="80434"/>
                </a:lnTo>
                <a:lnTo>
                  <a:pt x="1751398" y="81228"/>
                </a:lnTo>
                <a:lnTo>
                  <a:pt x="1759077" y="82551"/>
                </a:lnTo>
                <a:lnTo>
                  <a:pt x="1767021" y="83874"/>
                </a:lnTo>
                <a:lnTo>
                  <a:pt x="1774699" y="85198"/>
                </a:lnTo>
                <a:lnTo>
                  <a:pt x="1782643" y="87315"/>
                </a:lnTo>
                <a:lnTo>
                  <a:pt x="1787674" y="88638"/>
                </a:lnTo>
                <a:lnTo>
                  <a:pt x="1792970" y="90226"/>
                </a:lnTo>
                <a:lnTo>
                  <a:pt x="1798001" y="92079"/>
                </a:lnTo>
                <a:lnTo>
                  <a:pt x="1803031" y="93931"/>
                </a:lnTo>
                <a:lnTo>
                  <a:pt x="1813093" y="98166"/>
                </a:lnTo>
                <a:lnTo>
                  <a:pt x="1822626" y="102930"/>
                </a:lnTo>
                <a:lnTo>
                  <a:pt x="1831628" y="108223"/>
                </a:lnTo>
                <a:lnTo>
                  <a:pt x="1840366" y="114045"/>
                </a:lnTo>
                <a:lnTo>
                  <a:pt x="1848310" y="120397"/>
                </a:lnTo>
                <a:lnTo>
                  <a:pt x="1856253" y="126749"/>
                </a:lnTo>
                <a:lnTo>
                  <a:pt x="1863667" y="134159"/>
                </a:lnTo>
                <a:lnTo>
                  <a:pt x="1870817" y="141570"/>
                </a:lnTo>
                <a:lnTo>
                  <a:pt x="1877436" y="148980"/>
                </a:lnTo>
                <a:lnTo>
                  <a:pt x="1883526" y="157185"/>
                </a:lnTo>
                <a:lnTo>
                  <a:pt x="1889352" y="165389"/>
                </a:lnTo>
                <a:lnTo>
                  <a:pt x="1894912" y="174123"/>
                </a:lnTo>
                <a:lnTo>
                  <a:pt x="1899943" y="182856"/>
                </a:lnTo>
                <a:lnTo>
                  <a:pt x="1904709" y="191855"/>
                </a:lnTo>
                <a:lnTo>
                  <a:pt x="1908946" y="200853"/>
                </a:lnTo>
                <a:lnTo>
                  <a:pt x="1913182" y="210116"/>
                </a:lnTo>
                <a:lnTo>
                  <a:pt x="1916625" y="219379"/>
                </a:lnTo>
                <a:lnTo>
                  <a:pt x="1920067" y="228907"/>
                </a:lnTo>
                <a:lnTo>
                  <a:pt x="1923244" y="238435"/>
                </a:lnTo>
                <a:lnTo>
                  <a:pt x="1925627" y="248227"/>
                </a:lnTo>
                <a:lnTo>
                  <a:pt x="1928275" y="258019"/>
                </a:lnTo>
                <a:lnTo>
                  <a:pt x="1930393" y="267812"/>
                </a:lnTo>
                <a:lnTo>
                  <a:pt x="1932512" y="277604"/>
                </a:lnTo>
                <a:lnTo>
                  <a:pt x="1933836" y="287926"/>
                </a:lnTo>
                <a:lnTo>
                  <a:pt x="1935160" y="297983"/>
                </a:lnTo>
                <a:lnTo>
                  <a:pt x="1936483" y="307775"/>
                </a:lnTo>
                <a:lnTo>
                  <a:pt x="1937278" y="317832"/>
                </a:lnTo>
                <a:lnTo>
                  <a:pt x="1937807" y="327889"/>
                </a:lnTo>
                <a:lnTo>
                  <a:pt x="1938337" y="337946"/>
                </a:lnTo>
                <a:lnTo>
                  <a:pt x="1938337" y="348003"/>
                </a:lnTo>
                <a:lnTo>
                  <a:pt x="1938337" y="358060"/>
                </a:lnTo>
                <a:lnTo>
                  <a:pt x="1937807" y="368382"/>
                </a:lnTo>
                <a:lnTo>
                  <a:pt x="1937278" y="378439"/>
                </a:lnTo>
                <a:lnTo>
                  <a:pt x="1936483" y="388760"/>
                </a:lnTo>
                <a:lnTo>
                  <a:pt x="1935160" y="398553"/>
                </a:lnTo>
                <a:lnTo>
                  <a:pt x="1933836" y="408345"/>
                </a:lnTo>
                <a:lnTo>
                  <a:pt x="1932512" y="418137"/>
                </a:lnTo>
                <a:lnTo>
                  <a:pt x="1930393" y="427665"/>
                </a:lnTo>
                <a:lnTo>
                  <a:pt x="1928540" y="437193"/>
                </a:lnTo>
                <a:lnTo>
                  <a:pt x="1925892" y="446456"/>
                </a:lnTo>
                <a:lnTo>
                  <a:pt x="1923509" y="455719"/>
                </a:lnTo>
                <a:lnTo>
                  <a:pt x="1920596" y="464717"/>
                </a:lnTo>
                <a:lnTo>
                  <a:pt x="1917684" y="473451"/>
                </a:lnTo>
                <a:lnTo>
                  <a:pt x="1914241" y="482185"/>
                </a:lnTo>
                <a:lnTo>
                  <a:pt x="1910535" y="490389"/>
                </a:lnTo>
                <a:lnTo>
                  <a:pt x="1906563" y="498593"/>
                </a:lnTo>
                <a:lnTo>
                  <a:pt x="1901267" y="509180"/>
                </a:lnTo>
                <a:lnTo>
                  <a:pt x="1895442" y="519502"/>
                </a:lnTo>
                <a:lnTo>
                  <a:pt x="1889352" y="529823"/>
                </a:lnTo>
                <a:lnTo>
                  <a:pt x="1883262" y="539616"/>
                </a:lnTo>
                <a:lnTo>
                  <a:pt x="1876907" y="549143"/>
                </a:lnTo>
                <a:lnTo>
                  <a:pt x="1870287" y="558671"/>
                </a:lnTo>
                <a:lnTo>
                  <a:pt x="1863403" y="567934"/>
                </a:lnTo>
                <a:lnTo>
                  <a:pt x="1856253" y="576932"/>
                </a:lnTo>
                <a:lnTo>
                  <a:pt x="1849369" y="585931"/>
                </a:lnTo>
                <a:lnTo>
                  <a:pt x="1841955" y="594664"/>
                </a:lnTo>
                <a:lnTo>
                  <a:pt x="1834276" y="603133"/>
                </a:lnTo>
                <a:lnTo>
                  <a:pt x="1826597" y="611338"/>
                </a:lnTo>
                <a:lnTo>
                  <a:pt x="1818654" y="619542"/>
                </a:lnTo>
                <a:lnTo>
                  <a:pt x="1810710" y="627482"/>
                </a:lnTo>
                <a:lnTo>
                  <a:pt x="1802502" y="635422"/>
                </a:lnTo>
                <a:lnTo>
                  <a:pt x="1794294" y="642832"/>
                </a:lnTo>
                <a:lnTo>
                  <a:pt x="1786085" y="650243"/>
                </a:lnTo>
                <a:lnTo>
                  <a:pt x="1777612" y="657653"/>
                </a:lnTo>
                <a:lnTo>
                  <a:pt x="1768874" y="664534"/>
                </a:lnTo>
                <a:lnTo>
                  <a:pt x="1760136" y="671680"/>
                </a:lnTo>
                <a:lnTo>
                  <a:pt x="1751398" y="678296"/>
                </a:lnTo>
                <a:lnTo>
                  <a:pt x="1742660" y="684648"/>
                </a:lnTo>
                <a:lnTo>
                  <a:pt x="1724655" y="697352"/>
                </a:lnTo>
                <a:lnTo>
                  <a:pt x="1706385" y="709526"/>
                </a:lnTo>
                <a:lnTo>
                  <a:pt x="1688114" y="720906"/>
                </a:lnTo>
                <a:lnTo>
                  <a:pt x="1669844" y="732022"/>
                </a:lnTo>
                <a:lnTo>
                  <a:pt x="1651309" y="742344"/>
                </a:lnTo>
                <a:lnTo>
                  <a:pt x="1632774" y="752136"/>
                </a:lnTo>
                <a:lnTo>
                  <a:pt x="1614504" y="761664"/>
                </a:lnTo>
                <a:lnTo>
                  <a:pt x="1596234" y="770397"/>
                </a:lnTo>
                <a:lnTo>
                  <a:pt x="1577964" y="778866"/>
                </a:lnTo>
                <a:lnTo>
                  <a:pt x="1559958" y="786806"/>
                </a:lnTo>
                <a:lnTo>
                  <a:pt x="1542217" y="794217"/>
                </a:lnTo>
                <a:lnTo>
                  <a:pt x="1525271" y="801362"/>
                </a:lnTo>
                <a:lnTo>
                  <a:pt x="1508060" y="807979"/>
                </a:lnTo>
                <a:lnTo>
                  <a:pt x="1491379" y="814331"/>
                </a:lnTo>
                <a:lnTo>
                  <a:pt x="1475756" y="820153"/>
                </a:lnTo>
                <a:lnTo>
                  <a:pt x="1445306" y="830739"/>
                </a:lnTo>
                <a:lnTo>
                  <a:pt x="1417768" y="840532"/>
                </a:lnTo>
                <a:lnTo>
                  <a:pt x="1393673" y="848207"/>
                </a:lnTo>
                <a:lnTo>
                  <a:pt x="1370636" y="856147"/>
                </a:lnTo>
                <a:lnTo>
                  <a:pt x="1361369" y="859323"/>
                </a:lnTo>
                <a:lnTo>
                  <a:pt x="1353955" y="861969"/>
                </a:lnTo>
                <a:lnTo>
                  <a:pt x="1348394" y="864616"/>
                </a:lnTo>
                <a:lnTo>
                  <a:pt x="1346276" y="865674"/>
                </a:lnTo>
                <a:lnTo>
                  <a:pt x="1343893" y="866998"/>
                </a:lnTo>
                <a:lnTo>
                  <a:pt x="1341775" y="869380"/>
                </a:lnTo>
                <a:lnTo>
                  <a:pt x="1339127" y="872555"/>
                </a:lnTo>
                <a:lnTo>
                  <a:pt x="1337009" y="876261"/>
                </a:lnTo>
                <a:lnTo>
                  <a:pt x="1334890" y="880760"/>
                </a:lnTo>
                <a:lnTo>
                  <a:pt x="1333566" y="885259"/>
                </a:lnTo>
                <a:lnTo>
                  <a:pt x="1332507" y="890023"/>
                </a:lnTo>
                <a:lnTo>
                  <a:pt x="1332242" y="894522"/>
                </a:lnTo>
                <a:lnTo>
                  <a:pt x="1332507" y="897169"/>
                </a:lnTo>
                <a:lnTo>
                  <a:pt x="1332772" y="899551"/>
                </a:lnTo>
                <a:lnTo>
                  <a:pt x="1333302" y="901932"/>
                </a:lnTo>
                <a:lnTo>
                  <a:pt x="1333831" y="904050"/>
                </a:lnTo>
                <a:lnTo>
                  <a:pt x="1334625" y="906167"/>
                </a:lnTo>
                <a:lnTo>
                  <a:pt x="1335685" y="908020"/>
                </a:lnTo>
                <a:lnTo>
                  <a:pt x="1337273" y="910137"/>
                </a:lnTo>
                <a:lnTo>
                  <a:pt x="1338597" y="911990"/>
                </a:lnTo>
                <a:lnTo>
                  <a:pt x="1340716" y="914107"/>
                </a:lnTo>
                <a:lnTo>
                  <a:pt x="1343363" y="916224"/>
                </a:lnTo>
                <a:lnTo>
                  <a:pt x="1346806" y="918606"/>
                </a:lnTo>
                <a:lnTo>
                  <a:pt x="1350777" y="920723"/>
                </a:lnTo>
                <a:lnTo>
                  <a:pt x="1355544" y="923105"/>
                </a:lnTo>
                <a:lnTo>
                  <a:pt x="1361369" y="924958"/>
                </a:lnTo>
                <a:lnTo>
                  <a:pt x="1367988" y="926546"/>
                </a:lnTo>
                <a:lnTo>
                  <a:pt x="1375932" y="928134"/>
                </a:lnTo>
                <a:lnTo>
                  <a:pt x="1380169" y="929192"/>
                </a:lnTo>
                <a:lnTo>
                  <a:pt x="1384405" y="930251"/>
                </a:lnTo>
                <a:lnTo>
                  <a:pt x="1388377" y="932368"/>
                </a:lnTo>
                <a:lnTo>
                  <a:pt x="1392084" y="934221"/>
                </a:lnTo>
                <a:lnTo>
                  <a:pt x="1395261" y="936867"/>
                </a:lnTo>
                <a:lnTo>
                  <a:pt x="1398704" y="939514"/>
                </a:lnTo>
                <a:lnTo>
                  <a:pt x="1401616" y="942690"/>
                </a:lnTo>
                <a:lnTo>
                  <a:pt x="1403999" y="946130"/>
                </a:lnTo>
                <a:lnTo>
                  <a:pt x="1406382" y="949306"/>
                </a:lnTo>
                <a:lnTo>
                  <a:pt x="1408236" y="953276"/>
                </a:lnTo>
                <a:lnTo>
                  <a:pt x="1410089" y="957246"/>
                </a:lnTo>
                <a:lnTo>
                  <a:pt x="1411149" y="961481"/>
                </a:lnTo>
                <a:lnTo>
                  <a:pt x="1411943" y="965980"/>
                </a:lnTo>
                <a:lnTo>
                  <a:pt x="1412472" y="970214"/>
                </a:lnTo>
                <a:lnTo>
                  <a:pt x="1412472" y="974713"/>
                </a:lnTo>
                <a:lnTo>
                  <a:pt x="1411943" y="979477"/>
                </a:lnTo>
                <a:lnTo>
                  <a:pt x="1411149" y="983977"/>
                </a:lnTo>
                <a:lnTo>
                  <a:pt x="1410089" y="988211"/>
                </a:lnTo>
                <a:lnTo>
                  <a:pt x="1408236" y="992446"/>
                </a:lnTo>
                <a:lnTo>
                  <a:pt x="1406382" y="996415"/>
                </a:lnTo>
                <a:lnTo>
                  <a:pt x="1403735" y="999591"/>
                </a:lnTo>
                <a:lnTo>
                  <a:pt x="1401351" y="1003032"/>
                </a:lnTo>
                <a:lnTo>
                  <a:pt x="1398439" y="1006208"/>
                </a:lnTo>
                <a:lnTo>
                  <a:pt x="1394997" y="1008854"/>
                </a:lnTo>
                <a:lnTo>
                  <a:pt x="1391819" y="1011236"/>
                </a:lnTo>
                <a:lnTo>
                  <a:pt x="1388112" y="1013354"/>
                </a:lnTo>
                <a:lnTo>
                  <a:pt x="1384140" y="1015206"/>
                </a:lnTo>
                <a:lnTo>
                  <a:pt x="1380169" y="1016265"/>
                </a:lnTo>
                <a:lnTo>
                  <a:pt x="1375932" y="1017059"/>
                </a:lnTo>
                <a:lnTo>
                  <a:pt x="1371695" y="1017588"/>
                </a:lnTo>
                <a:lnTo>
                  <a:pt x="1367459" y="1017588"/>
                </a:lnTo>
                <a:lnTo>
                  <a:pt x="1362958" y="1017323"/>
                </a:lnTo>
                <a:lnTo>
                  <a:pt x="1356338" y="1016000"/>
                </a:lnTo>
                <a:lnTo>
                  <a:pt x="1349718" y="1014942"/>
                </a:lnTo>
                <a:lnTo>
                  <a:pt x="1343363" y="1013089"/>
                </a:lnTo>
                <a:lnTo>
                  <a:pt x="1337273" y="1011501"/>
                </a:lnTo>
                <a:lnTo>
                  <a:pt x="1330918" y="1009119"/>
                </a:lnTo>
                <a:lnTo>
                  <a:pt x="1325093" y="1007266"/>
                </a:lnTo>
                <a:lnTo>
                  <a:pt x="1319533" y="1004620"/>
                </a:lnTo>
                <a:lnTo>
                  <a:pt x="1313972" y="1002238"/>
                </a:lnTo>
                <a:lnTo>
                  <a:pt x="1308147" y="999327"/>
                </a:lnTo>
                <a:lnTo>
                  <a:pt x="1303116" y="996415"/>
                </a:lnTo>
                <a:lnTo>
                  <a:pt x="1298085" y="992975"/>
                </a:lnTo>
                <a:lnTo>
                  <a:pt x="1293319" y="989534"/>
                </a:lnTo>
                <a:lnTo>
                  <a:pt x="1288553" y="985829"/>
                </a:lnTo>
                <a:lnTo>
                  <a:pt x="1284316" y="982389"/>
                </a:lnTo>
                <a:lnTo>
                  <a:pt x="1280080" y="978154"/>
                </a:lnTo>
                <a:lnTo>
                  <a:pt x="1276108" y="973920"/>
                </a:lnTo>
                <a:lnTo>
                  <a:pt x="1272136" y="969685"/>
                </a:lnTo>
                <a:lnTo>
                  <a:pt x="1268959" y="965186"/>
                </a:lnTo>
                <a:lnTo>
                  <a:pt x="1265516" y="960422"/>
                </a:lnTo>
                <a:lnTo>
                  <a:pt x="1262604" y="955658"/>
                </a:lnTo>
                <a:lnTo>
                  <a:pt x="1259956" y="950894"/>
                </a:lnTo>
                <a:lnTo>
                  <a:pt x="1257308" y="945866"/>
                </a:lnTo>
                <a:lnTo>
                  <a:pt x="1255190" y="941102"/>
                </a:lnTo>
                <a:lnTo>
                  <a:pt x="1253071" y="935544"/>
                </a:lnTo>
                <a:lnTo>
                  <a:pt x="1251483" y="930516"/>
                </a:lnTo>
                <a:lnTo>
                  <a:pt x="1250159" y="925487"/>
                </a:lnTo>
                <a:lnTo>
                  <a:pt x="1248570" y="920194"/>
                </a:lnTo>
                <a:lnTo>
                  <a:pt x="1247776" y="915165"/>
                </a:lnTo>
                <a:lnTo>
                  <a:pt x="1246981" y="909872"/>
                </a:lnTo>
                <a:lnTo>
                  <a:pt x="1246452" y="904844"/>
                </a:lnTo>
                <a:lnTo>
                  <a:pt x="1246187" y="899551"/>
                </a:lnTo>
                <a:lnTo>
                  <a:pt x="1246187" y="894522"/>
                </a:lnTo>
                <a:lnTo>
                  <a:pt x="1246452" y="886318"/>
                </a:lnTo>
                <a:lnTo>
                  <a:pt x="1247246" y="878378"/>
                </a:lnTo>
                <a:lnTo>
                  <a:pt x="1248305" y="870174"/>
                </a:lnTo>
                <a:lnTo>
                  <a:pt x="1250159" y="862498"/>
                </a:lnTo>
                <a:lnTo>
                  <a:pt x="1252277" y="854823"/>
                </a:lnTo>
                <a:lnTo>
                  <a:pt x="1254925" y="847413"/>
                </a:lnTo>
                <a:lnTo>
                  <a:pt x="1257838" y="840003"/>
                </a:lnTo>
                <a:lnTo>
                  <a:pt x="1261280" y="833121"/>
                </a:lnTo>
                <a:lnTo>
                  <a:pt x="1264987" y="826240"/>
                </a:lnTo>
                <a:lnTo>
                  <a:pt x="1269223" y="819888"/>
                </a:lnTo>
                <a:lnTo>
                  <a:pt x="1273990" y="813801"/>
                </a:lnTo>
                <a:lnTo>
                  <a:pt x="1278756" y="807714"/>
                </a:lnTo>
                <a:lnTo>
                  <a:pt x="1284051" y="802156"/>
                </a:lnTo>
                <a:lnTo>
                  <a:pt x="1289877" y="796863"/>
                </a:lnTo>
                <a:lnTo>
                  <a:pt x="1296232" y="792099"/>
                </a:lnTo>
                <a:lnTo>
                  <a:pt x="1302851" y="787600"/>
                </a:lnTo>
                <a:lnTo>
                  <a:pt x="1306558" y="785748"/>
                </a:lnTo>
                <a:lnTo>
                  <a:pt x="1310000" y="783630"/>
                </a:lnTo>
                <a:lnTo>
                  <a:pt x="1316620" y="780454"/>
                </a:lnTo>
                <a:lnTo>
                  <a:pt x="1324034" y="777808"/>
                </a:lnTo>
                <a:lnTo>
                  <a:pt x="1331448" y="774897"/>
                </a:lnTo>
                <a:lnTo>
                  <a:pt x="1348394" y="768809"/>
                </a:lnTo>
                <a:lnTo>
                  <a:pt x="1367988" y="762193"/>
                </a:lnTo>
                <a:lnTo>
                  <a:pt x="1390230" y="755047"/>
                </a:lnTo>
                <a:lnTo>
                  <a:pt x="1414856" y="746578"/>
                </a:lnTo>
                <a:lnTo>
                  <a:pt x="1441069" y="737580"/>
                </a:lnTo>
                <a:lnTo>
                  <a:pt x="1469137" y="727258"/>
                </a:lnTo>
                <a:lnTo>
                  <a:pt x="1483965" y="721700"/>
                </a:lnTo>
                <a:lnTo>
                  <a:pt x="1498528" y="715613"/>
                </a:lnTo>
                <a:lnTo>
                  <a:pt x="1513621" y="709526"/>
                </a:lnTo>
                <a:lnTo>
                  <a:pt x="1528978" y="702645"/>
                </a:lnTo>
                <a:lnTo>
                  <a:pt x="1544336" y="696028"/>
                </a:lnTo>
                <a:lnTo>
                  <a:pt x="1559958" y="688618"/>
                </a:lnTo>
                <a:lnTo>
                  <a:pt x="1575581" y="681472"/>
                </a:lnTo>
                <a:lnTo>
                  <a:pt x="1591203" y="673532"/>
                </a:lnTo>
                <a:lnTo>
                  <a:pt x="1606825" y="665063"/>
                </a:lnTo>
                <a:lnTo>
                  <a:pt x="1622183" y="656594"/>
                </a:lnTo>
                <a:lnTo>
                  <a:pt x="1637540" y="647596"/>
                </a:lnTo>
                <a:lnTo>
                  <a:pt x="1652898" y="638333"/>
                </a:lnTo>
                <a:lnTo>
                  <a:pt x="1667726" y="628541"/>
                </a:lnTo>
                <a:lnTo>
                  <a:pt x="1682554" y="618748"/>
                </a:lnTo>
                <a:lnTo>
                  <a:pt x="1696852" y="608162"/>
                </a:lnTo>
                <a:lnTo>
                  <a:pt x="1711151" y="597311"/>
                </a:lnTo>
                <a:lnTo>
                  <a:pt x="1720154" y="589901"/>
                </a:lnTo>
                <a:lnTo>
                  <a:pt x="1729421" y="582225"/>
                </a:lnTo>
                <a:lnTo>
                  <a:pt x="1738159" y="574286"/>
                </a:lnTo>
                <a:lnTo>
                  <a:pt x="1746897" y="566611"/>
                </a:lnTo>
                <a:lnTo>
                  <a:pt x="1755370" y="558406"/>
                </a:lnTo>
                <a:lnTo>
                  <a:pt x="1763578" y="549937"/>
                </a:lnTo>
                <a:lnTo>
                  <a:pt x="1771522" y="541468"/>
                </a:lnTo>
                <a:lnTo>
                  <a:pt x="1778936" y="532734"/>
                </a:lnTo>
                <a:lnTo>
                  <a:pt x="1786615" y="523736"/>
                </a:lnTo>
                <a:lnTo>
                  <a:pt x="1793499" y="514738"/>
                </a:lnTo>
                <a:lnTo>
                  <a:pt x="1800648" y="505475"/>
                </a:lnTo>
                <a:lnTo>
                  <a:pt x="1807003" y="496212"/>
                </a:lnTo>
                <a:lnTo>
                  <a:pt x="1813623" y="486684"/>
                </a:lnTo>
                <a:lnTo>
                  <a:pt x="1819448" y="476892"/>
                </a:lnTo>
                <a:lnTo>
                  <a:pt x="1825009" y="466835"/>
                </a:lnTo>
                <a:lnTo>
                  <a:pt x="1830304" y="456778"/>
                </a:lnTo>
                <a:lnTo>
                  <a:pt x="1832952" y="452014"/>
                </a:lnTo>
                <a:lnTo>
                  <a:pt x="1835335" y="446456"/>
                </a:lnTo>
                <a:lnTo>
                  <a:pt x="1837189" y="440898"/>
                </a:lnTo>
                <a:lnTo>
                  <a:pt x="1839307" y="435076"/>
                </a:lnTo>
                <a:lnTo>
                  <a:pt x="1841161" y="428724"/>
                </a:lnTo>
                <a:lnTo>
                  <a:pt x="1843014" y="422372"/>
                </a:lnTo>
                <a:lnTo>
                  <a:pt x="1844868" y="416020"/>
                </a:lnTo>
                <a:lnTo>
                  <a:pt x="1846192" y="408874"/>
                </a:lnTo>
                <a:lnTo>
                  <a:pt x="1847515" y="401729"/>
                </a:lnTo>
                <a:lnTo>
                  <a:pt x="1848575" y="394318"/>
                </a:lnTo>
                <a:lnTo>
                  <a:pt x="1849899" y="386908"/>
                </a:lnTo>
                <a:lnTo>
                  <a:pt x="1850693" y="379497"/>
                </a:lnTo>
                <a:lnTo>
                  <a:pt x="1851487" y="371558"/>
                </a:lnTo>
                <a:lnTo>
                  <a:pt x="1851752" y="363618"/>
                </a:lnTo>
                <a:lnTo>
                  <a:pt x="1852017" y="355678"/>
                </a:lnTo>
                <a:lnTo>
                  <a:pt x="1852282" y="348003"/>
                </a:lnTo>
                <a:lnTo>
                  <a:pt x="1852017" y="336093"/>
                </a:lnTo>
                <a:lnTo>
                  <a:pt x="1851487" y="324713"/>
                </a:lnTo>
                <a:lnTo>
                  <a:pt x="1850428" y="313068"/>
                </a:lnTo>
                <a:lnTo>
                  <a:pt x="1849104" y="301953"/>
                </a:lnTo>
                <a:lnTo>
                  <a:pt x="1846986" y="290572"/>
                </a:lnTo>
                <a:lnTo>
                  <a:pt x="1844603" y="279721"/>
                </a:lnTo>
                <a:lnTo>
                  <a:pt x="1841955" y="269135"/>
                </a:lnTo>
                <a:lnTo>
                  <a:pt x="1838513" y="258549"/>
                </a:lnTo>
                <a:lnTo>
                  <a:pt x="1835335" y="248756"/>
                </a:lnTo>
                <a:lnTo>
                  <a:pt x="1831364" y="239493"/>
                </a:lnTo>
                <a:lnTo>
                  <a:pt x="1826862" y="230495"/>
                </a:lnTo>
                <a:lnTo>
                  <a:pt x="1822361" y="222290"/>
                </a:lnTo>
                <a:lnTo>
                  <a:pt x="1817330" y="214615"/>
                </a:lnTo>
                <a:lnTo>
                  <a:pt x="1811769" y="207470"/>
                </a:lnTo>
                <a:lnTo>
                  <a:pt x="1806209" y="201118"/>
                </a:lnTo>
                <a:lnTo>
                  <a:pt x="1803031" y="198207"/>
                </a:lnTo>
                <a:lnTo>
                  <a:pt x="1800384" y="195295"/>
                </a:lnTo>
                <a:lnTo>
                  <a:pt x="1796147" y="191855"/>
                </a:lnTo>
                <a:lnTo>
                  <a:pt x="1791646" y="188679"/>
                </a:lnTo>
                <a:lnTo>
                  <a:pt x="1787409" y="185503"/>
                </a:lnTo>
                <a:lnTo>
                  <a:pt x="1782643" y="182856"/>
                </a:lnTo>
                <a:lnTo>
                  <a:pt x="1777877" y="180474"/>
                </a:lnTo>
                <a:lnTo>
                  <a:pt x="1772846" y="178357"/>
                </a:lnTo>
                <a:lnTo>
                  <a:pt x="1767550" y="176240"/>
                </a:lnTo>
                <a:lnTo>
                  <a:pt x="1761725" y="174652"/>
                </a:lnTo>
                <a:lnTo>
                  <a:pt x="1751133" y="172270"/>
                </a:lnTo>
                <a:lnTo>
                  <a:pt x="1740807" y="170682"/>
                </a:lnTo>
                <a:lnTo>
                  <a:pt x="1731010" y="169623"/>
                </a:lnTo>
                <a:lnTo>
                  <a:pt x="1722007" y="169359"/>
                </a:lnTo>
                <a:lnTo>
                  <a:pt x="1716711" y="169623"/>
                </a:lnTo>
                <a:lnTo>
                  <a:pt x="1711151" y="169888"/>
                </a:lnTo>
                <a:lnTo>
                  <a:pt x="1706120" y="170417"/>
                </a:lnTo>
                <a:lnTo>
                  <a:pt x="1701354" y="170947"/>
                </a:lnTo>
                <a:lnTo>
                  <a:pt x="1696588" y="171741"/>
                </a:lnTo>
                <a:lnTo>
                  <a:pt x="1692086" y="172799"/>
                </a:lnTo>
                <a:lnTo>
                  <a:pt x="1687585" y="174387"/>
                </a:lnTo>
                <a:lnTo>
                  <a:pt x="1683084" y="175711"/>
                </a:lnTo>
                <a:lnTo>
                  <a:pt x="1678847" y="177034"/>
                </a:lnTo>
                <a:lnTo>
                  <a:pt x="1674610" y="178886"/>
                </a:lnTo>
                <a:lnTo>
                  <a:pt x="1670903" y="180739"/>
                </a:lnTo>
                <a:lnTo>
                  <a:pt x="1666932" y="182856"/>
                </a:lnTo>
                <a:lnTo>
                  <a:pt x="1659253" y="187356"/>
                </a:lnTo>
                <a:lnTo>
                  <a:pt x="1651574" y="192384"/>
                </a:lnTo>
                <a:lnTo>
                  <a:pt x="1644690" y="197942"/>
                </a:lnTo>
                <a:lnTo>
                  <a:pt x="1637805" y="203764"/>
                </a:lnTo>
                <a:lnTo>
                  <a:pt x="1631185" y="210645"/>
                </a:lnTo>
                <a:lnTo>
                  <a:pt x="1625095" y="217262"/>
                </a:lnTo>
                <a:lnTo>
                  <a:pt x="1619005" y="224937"/>
                </a:lnTo>
                <a:lnTo>
                  <a:pt x="1613445" y="232612"/>
                </a:lnTo>
                <a:lnTo>
                  <a:pt x="1608149" y="240287"/>
                </a:lnTo>
                <a:lnTo>
                  <a:pt x="1603118" y="248227"/>
                </a:lnTo>
                <a:lnTo>
                  <a:pt x="1598352" y="256431"/>
                </a:lnTo>
                <a:lnTo>
                  <a:pt x="1594115" y="264636"/>
                </a:lnTo>
                <a:lnTo>
                  <a:pt x="1589879" y="272575"/>
                </a:lnTo>
                <a:lnTo>
                  <a:pt x="1586172" y="280515"/>
                </a:lnTo>
                <a:lnTo>
                  <a:pt x="1582730" y="288455"/>
                </a:lnTo>
                <a:lnTo>
                  <a:pt x="1580082" y="295601"/>
                </a:lnTo>
                <a:lnTo>
                  <a:pt x="1574786" y="309628"/>
                </a:lnTo>
                <a:lnTo>
                  <a:pt x="1571079" y="321537"/>
                </a:lnTo>
                <a:lnTo>
                  <a:pt x="1568167" y="330800"/>
                </a:lnTo>
                <a:lnTo>
                  <a:pt x="1566578" y="336623"/>
                </a:lnTo>
                <a:lnTo>
                  <a:pt x="1566313" y="339005"/>
                </a:lnTo>
                <a:lnTo>
                  <a:pt x="1564724" y="343504"/>
                </a:lnTo>
                <a:lnTo>
                  <a:pt x="1563400" y="347738"/>
                </a:lnTo>
                <a:lnTo>
                  <a:pt x="1561547" y="351708"/>
                </a:lnTo>
                <a:lnTo>
                  <a:pt x="1559164" y="355149"/>
                </a:lnTo>
                <a:lnTo>
                  <a:pt x="1556781" y="358589"/>
                </a:lnTo>
                <a:lnTo>
                  <a:pt x="1553603" y="361765"/>
                </a:lnTo>
                <a:lnTo>
                  <a:pt x="1550426" y="364412"/>
                </a:lnTo>
                <a:lnTo>
                  <a:pt x="1547248" y="367058"/>
                </a:lnTo>
                <a:lnTo>
                  <a:pt x="1543806" y="369176"/>
                </a:lnTo>
                <a:lnTo>
                  <a:pt x="1539834" y="371028"/>
                </a:lnTo>
                <a:lnTo>
                  <a:pt x="1535863" y="372352"/>
                </a:lnTo>
                <a:lnTo>
                  <a:pt x="1531891" y="373410"/>
                </a:lnTo>
                <a:lnTo>
                  <a:pt x="1527654" y="373940"/>
                </a:lnTo>
                <a:lnTo>
                  <a:pt x="1523418" y="373940"/>
                </a:lnTo>
                <a:lnTo>
                  <a:pt x="1518916" y="373675"/>
                </a:lnTo>
                <a:lnTo>
                  <a:pt x="1514680" y="372881"/>
                </a:lnTo>
                <a:lnTo>
                  <a:pt x="1510708" y="371822"/>
                </a:lnTo>
                <a:lnTo>
                  <a:pt x="1506736" y="370234"/>
                </a:lnTo>
                <a:lnTo>
                  <a:pt x="1502764" y="368117"/>
                </a:lnTo>
                <a:lnTo>
                  <a:pt x="1499057" y="366000"/>
                </a:lnTo>
                <a:lnTo>
                  <a:pt x="1495880" y="363089"/>
                </a:lnTo>
                <a:lnTo>
                  <a:pt x="1492967" y="359913"/>
                </a:lnTo>
                <a:lnTo>
                  <a:pt x="1490055" y="357001"/>
                </a:lnTo>
                <a:lnTo>
                  <a:pt x="1487936" y="353296"/>
                </a:lnTo>
                <a:lnTo>
                  <a:pt x="1485818" y="349591"/>
                </a:lnTo>
                <a:lnTo>
                  <a:pt x="1484229" y="345621"/>
                </a:lnTo>
                <a:lnTo>
                  <a:pt x="1482641" y="341387"/>
                </a:lnTo>
                <a:lnTo>
                  <a:pt x="1481582" y="337152"/>
                </a:lnTo>
                <a:lnTo>
                  <a:pt x="1481052" y="332653"/>
                </a:lnTo>
                <a:lnTo>
                  <a:pt x="1481052" y="328154"/>
                </a:lnTo>
                <a:lnTo>
                  <a:pt x="1481317" y="323654"/>
                </a:lnTo>
                <a:lnTo>
                  <a:pt x="1482111" y="319420"/>
                </a:lnTo>
                <a:lnTo>
                  <a:pt x="1483700" y="312539"/>
                </a:lnTo>
                <a:lnTo>
                  <a:pt x="1485553" y="305922"/>
                </a:lnTo>
                <a:lnTo>
                  <a:pt x="1488201" y="296924"/>
                </a:lnTo>
                <a:lnTo>
                  <a:pt x="1491379" y="286073"/>
                </a:lnTo>
                <a:lnTo>
                  <a:pt x="1495615" y="273899"/>
                </a:lnTo>
                <a:lnTo>
                  <a:pt x="1500646" y="260401"/>
                </a:lnTo>
                <a:lnTo>
                  <a:pt x="1507001" y="245316"/>
                </a:lnTo>
                <a:lnTo>
                  <a:pt x="1513885" y="229966"/>
                </a:lnTo>
                <a:lnTo>
                  <a:pt x="1517857" y="222026"/>
                </a:lnTo>
                <a:lnTo>
                  <a:pt x="1522094" y="213821"/>
                </a:lnTo>
                <a:lnTo>
                  <a:pt x="1526860" y="205882"/>
                </a:lnTo>
                <a:lnTo>
                  <a:pt x="1531626" y="197677"/>
                </a:lnTo>
                <a:lnTo>
                  <a:pt x="1536922" y="189208"/>
                </a:lnTo>
                <a:lnTo>
                  <a:pt x="1542747" y="181004"/>
                </a:lnTo>
                <a:lnTo>
                  <a:pt x="1548572" y="172799"/>
                </a:lnTo>
                <a:lnTo>
                  <a:pt x="1554662" y="164860"/>
                </a:lnTo>
                <a:lnTo>
                  <a:pt x="1561547" y="156655"/>
                </a:lnTo>
                <a:lnTo>
                  <a:pt x="1568431" y="148715"/>
                </a:lnTo>
                <a:lnTo>
                  <a:pt x="1575845" y="141305"/>
                </a:lnTo>
                <a:lnTo>
                  <a:pt x="1583789" y="133630"/>
                </a:lnTo>
                <a:lnTo>
                  <a:pt x="1591997" y="126484"/>
                </a:lnTo>
                <a:lnTo>
                  <a:pt x="1600735" y="119603"/>
                </a:lnTo>
                <a:lnTo>
                  <a:pt x="1607090" y="115369"/>
                </a:lnTo>
                <a:lnTo>
                  <a:pt x="1613180" y="111134"/>
                </a:lnTo>
                <a:lnTo>
                  <a:pt x="1619535" y="106899"/>
                </a:lnTo>
                <a:lnTo>
                  <a:pt x="1626419" y="103194"/>
                </a:lnTo>
                <a:lnTo>
                  <a:pt x="1633304" y="99489"/>
                </a:lnTo>
                <a:lnTo>
                  <a:pt x="1640453" y="96313"/>
                </a:lnTo>
                <a:lnTo>
                  <a:pt x="1647867" y="93137"/>
                </a:lnTo>
                <a:lnTo>
                  <a:pt x="1655281" y="90226"/>
                </a:lnTo>
                <a:lnTo>
                  <a:pt x="1663225" y="87844"/>
                </a:lnTo>
                <a:lnTo>
                  <a:pt x="1671168" y="85462"/>
                </a:lnTo>
                <a:lnTo>
                  <a:pt x="1678847" y="83874"/>
                </a:lnTo>
                <a:lnTo>
                  <a:pt x="1687320" y="82286"/>
                </a:lnTo>
                <a:lnTo>
                  <a:pt x="1695793" y="80698"/>
                </a:lnTo>
                <a:lnTo>
                  <a:pt x="1704266" y="79904"/>
                </a:lnTo>
                <a:lnTo>
                  <a:pt x="1713004" y="79375"/>
                </a:lnTo>
                <a:close/>
                <a:moveTo>
                  <a:pt x="409575" y="0"/>
                </a:moveTo>
                <a:lnTo>
                  <a:pt x="1528763" y="0"/>
                </a:lnTo>
                <a:lnTo>
                  <a:pt x="1528763" y="95250"/>
                </a:lnTo>
                <a:lnTo>
                  <a:pt x="409575" y="95250"/>
                </a:lnTo>
                <a:lnTo>
                  <a:pt x="409575" y="0"/>
                </a:lnTo>
                <a:close/>
              </a:path>
            </a:pathLst>
          </a:custGeom>
          <a:solidFill>
            <a:srgbClr val="507061"/>
          </a:solidFill>
          <a:ln>
            <a:noFill/>
          </a:ln>
        </p:spPr>
        <p:txBody>
          <a:bodyPr anchor="ctr">
            <a:scene3d>
              <a:camera prst="orthographicFront"/>
              <a:lightRig rig="threePt" dir="t"/>
            </a:scene3d>
            <a:sp3d contourW="12700">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9" name="MH_Other_15"/>
          <p:cNvSpPr/>
          <p:nvPr/>
        </p:nvSpPr>
        <p:spPr bwMode="auto">
          <a:xfrm>
            <a:off x="4385310" y="1825625"/>
            <a:ext cx="932180" cy="1009015"/>
          </a:xfrm>
          <a:custGeom>
            <a:avLst/>
            <a:gdLst>
              <a:gd name="T0" fmla="*/ 660065 w 1938337"/>
              <a:gd name="T1" fmla="*/ 1785471 h 2097088"/>
              <a:gd name="T2" fmla="*/ 1074391 w 1938337"/>
              <a:gd name="T3" fmla="*/ 1807357 h 2097088"/>
              <a:gd name="T4" fmla="*/ 1090030 w 1938337"/>
              <a:gd name="T5" fmla="*/ 1648866 h 2097088"/>
              <a:gd name="T6" fmla="*/ 997074 w 1938337"/>
              <a:gd name="T7" fmla="*/ 1410363 h 2097088"/>
              <a:gd name="T8" fmla="*/ 740470 w 1938337"/>
              <a:gd name="T9" fmla="*/ 1441863 h 2097088"/>
              <a:gd name="T10" fmla="*/ 1158685 w 1938337"/>
              <a:gd name="T11" fmla="*/ 241681 h 2097088"/>
              <a:gd name="T12" fmla="*/ 1062016 w 1938337"/>
              <a:gd name="T13" fmla="*/ 582817 h 2097088"/>
              <a:gd name="T14" fmla="*/ 959576 w 1938337"/>
              <a:gd name="T15" fmla="*/ 747370 h 2097088"/>
              <a:gd name="T16" fmla="*/ 1009593 w 1938337"/>
              <a:gd name="T17" fmla="*/ 758196 h 2097088"/>
              <a:gd name="T18" fmla="*/ 1186819 w 1938337"/>
              <a:gd name="T19" fmla="*/ 425240 h 2097088"/>
              <a:gd name="T20" fmla="*/ 1208221 w 1938337"/>
              <a:gd name="T21" fmla="*/ 203430 h 2097088"/>
              <a:gd name="T22" fmla="*/ 1278919 w 1938337"/>
              <a:gd name="T23" fmla="*/ 476964 h 2097088"/>
              <a:gd name="T24" fmla="*/ 1150989 w 1938337"/>
              <a:gd name="T25" fmla="*/ 722592 h 2097088"/>
              <a:gd name="T26" fmla="*/ 1014162 w 1938337"/>
              <a:gd name="T27" fmla="*/ 909759 h 2097088"/>
              <a:gd name="T28" fmla="*/ 967751 w 1938337"/>
              <a:gd name="T29" fmla="*/ 1018980 h 2097088"/>
              <a:gd name="T30" fmla="*/ 942502 w 1938337"/>
              <a:gd name="T31" fmla="*/ 1340628 h 2097088"/>
              <a:gd name="T32" fmla="*/ 793651 w 1938337"/>
              <a:gd name="T33" fmla="*/ 1348326 h 2097088"/>
              <a:gd name="T34" fmla="*/ 816977 w 1938337"/>
              <a:gd name="T35" fmla="*/ 1049292 h 2097088"/>
              <a:gd name="T36" fmla="*/ 791487 w 1938337"/>
              <a:gd name="T37" fmla="*/ 975676 h 2097088"/>
              <a:gd name="T38" fmla="*/ 746519 w 1938337"/>
              <a:gd name="T39" fmla="*/ 909759 h 2097088"/>
              <a:gd name="T40" fmla="*/ 605604 w 1938337"/>
              <a:gd name="T41" fmla="*/ 718020 h 2097088"/>
              <a:gd name="T42" fmla="*/ 481762 w 1938337"/>
              <a:gd name="T43" fmla="*/ 476964 h 2097088"/>
              <a:gd name="T44" fmla="*/ 249769 w 1938337"/>
              <a:gd name="T45" fmla="*/ 79798 h 2097088"/>
              <a:gd name="T46" fmla="*/ 371772 w 1938337"/>
              <a:gd name="T47" fmla="*/ 184379 h 2097088"/>
              <a:gd name="T48" fmla="*/ 406596 w 1938337"/>
              <a:gd name="T49" fmla="*/ 324302 h 2097088"/>
              <a:gd name="T50" fmla="*/ 340070 w 1938337"/>
              <a:gd name="T51" fmla="*/ 315887 h 2097088"/>
              <a:gd name="T52" fmla="*/ 270423 w 1938337"/>
              <a:gd name="T53" fmla="*/ 183417 h 2097088"/>
              <a:gd name="T54" fmla="*/ 154905 w 1938337"/>
              <a:gd name="T55" fmla="*/ 160097 h 2097088"/>
              <a:gd name="T56" fmla="*/ 86699 w 1938337"/>
              <a:gd name="T57" fmla="*/ 247368 h 2097088"/>
              <a:gd name="T58" fmla="*/ 88140 w 1938337"/>
              <a:gd name="T59" fmla="*/ 389454 h 2097088"/>
              <a:gd name="T60" fmla="*/ 182524 w 1938337"/>
              <a:gd name="T61" fmla="*/ 522885 h 2097088"/>
              <a:gd name="T62" fmla="*/ 498577 w 1938337"/>
              <a:gd name="T63" fmla="*/ 686368 h 2097088"/>
              <a:gd name="T64" fmla="*/ 627064 w 1938337"/>
              <a:gd name="T65" fmla="*/ 797921 h 2097088"/>
              <a:gd name="T66" fmla="*/ 589359 w 1938337"/>
              <a:gd name="T67" fmla="*/ 895530 h 2097088"/>
              <a:gd name="T68" fmla="*/ 492814 w 1938337"/>
              <a:gd name="T69" fmla="*/ 916446 h 2097088"/>
              <a:gd name="T70" fmla="*/ 499057 w 1938337"/>
              <a:gd name="T71" fmla="*/ 846965 h 2097088"/>
              <a:gd name="T72" fmla="*/ 548771 w 1938337"/>
              <a:gd name="T73" fmla="*/ 804171 h 2097088"/>
              <a:gd name="T74" fmla="*/ 311251 w 1938337"/>
              <a:gd name="T75" fmla="*/ 700312 h 2097088"/>
              <a:gd name="T76" fmla="*/ 62683 w 1938337"/>
              <a:gd name="T77" fmla="*/ 508700 h 2097088"/>
              <a:gd name="T78" fmla="*/ 0 w 1938337"/>
              <a:gd name="T79" fmla="*/ 316127 h 2097088"/>
              <a:gd name="T80" fmla="*/ 51155 w 1938337"/>
              <a:gd name="T81" fmla="*/ 141104 h 2097088"/>
              <a:gd name="T82" fmla="*/ 183004 w 1938337"/>
              <a:gd name="T83" fmla="*/ 72345 h 2097088"/>
              <a:gd name="T84" fmla="*/ 1687503 w 1938337"/>
              <a:gd name="T85" fmla="*/ 115139 h 2097088"/>
              <a:gd name="T86" fmla="*/ 1761162 w 1938337"/>
              <a:gd name="T87" fmla="*/ 288719 h 2097088"/>
              <a:gd name="T88" fmla="*/ 1723130 w 1938337"/>
              <a:gd name="T89" fmla="*/ 471917 h 2097088"/>
              <a:gd name="T90" fmla="*/ 1567869 w 1938337"/>
              <a:gd name="T91" fmla="*/ 633476 h 2097088"/>
              <a:gd name="T92" fmla="*/ 1225813 w 1938337"/>
              <a:gd name="T93" fmla="*/ 785419 h 2097088"/>
              <a:gd name="T94" fmla="*/ 1227979 w 1938337"/>
              <a:gd name="T95" fmla="*/ 836387 h 2097088"/>
              <a:gd name="T96" fmla="*/ 1282863 w 1938337"/>
              <a:gd name="T97" fmla="*/ 893847 h 2097088"/>
              <a:gd name="T98" fmla="*/ 1204630 w 1938337"/>
              <a:gd name="T99" fmla="*/ 915003 h 2097088"/>
              <a:gd name="T100" fmla="*/ 1135064 w 1938337"/>
              <a:gd name="T101" fmla="*/ 835907 h 2097088"/>
              <a:gd name="T102" fmla="*/ 1184410 w 1938337"/>
              <a:gd name="T103" fmla="*/ 715458 h 2097088"/>
              <a:gd name="T104" fmla="*/ 1474712 w 1938337"/>
              <a:gd name="T105" fmla="*/ 596452 h 2097088"/>
              <a:gd name="T106" fmla="*/ 1659100 w 1938337"/>
              <a:gd name="T107" fmla="*/ 424074 h 2097088"/>
              <a:gd name="T108" fmla="*/ 1681004 w 1938337"/>
              <a:gd name="T109" fmla="*/ 274295 h 2097088"/>
              <a:gd name="T110" fmla="*/ 1601569 w 1938337"/>
              <a:gd name="T111" fmla="*/ 158654 h 2097088"/>
              <a:gd name="T112" fmla="*/ 1482896 w 1938337"/>
              <a:gd name="T113" fmla="*/ 191350 h 2097088"/>
              <a:gd name="T114" fmla="*/ 1415256 w 1938337"/>
              <a:gd name="T115" fmla="*/ 325743 h 2097088"/>
              <a:gd name="T116" fmla="*/ 1349299 w 1938337"/>
              <a:gd name="T117" fmla="*/ 313963 h 2097088"/>
              <a:gd name="T118" fmla="*/ 1407793 w 1938337"/>
              <a:gd name="T119" fmla="*/ 156971 h 2097088"/>
              <a:gd name="T120" fmla="*/ 1549333 w 1938337"/>
              <a:gd name="T121" fmla="*/ 72585 h 20970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38337" h="2097088">
                <a:moveTo>
                  <a:pt x="754655" y="1781504"/>
                </a:moveTo>
                <a:lnTo>
                  <a:pt x="755185" y="1787064"/>
                </a:lnTo>
                <a:lnTo>
                  <a:pt x="755185" y="1789976"/>
                </a:lnTo>
                <a:lnTo>
                  <a:pt x="754655" y="1793153"/>
                </a:lnTo>
                <a:lnTo>
                  <a:pt x="753861" y="1796065"/>
                </a:lnTo>
                <a:lnTo>
                  <a:pt x="753067" y="1798713"/>
                </a:lnTo>
                <a:lnTo>
                  <a:pt x="752009" y="1801360"/>
                </a:lnTo>
                <a:lnTo>
                  <a:pt x="750156" y="1803743"/>
                </a:lnTo>
                <a:lnTo>
                  <a:pt x="748568" y="1806391"/>
                </a:lnTo>
                <a:lnTo>
                  <a:pt x="746980" y="1808244"/>
                </a:lnTo>
                <a:lnTo>
                  <a:pt x="744598" y="1810362"/>
                </a:lnTo>
                <a:lnTo>
                  <a:pt x="742481" y="1812215"/>
                </a:lnTo>
                <a:lnTo>
                  <a:pt x="740099" y="1813804"/>
                </a:lnTo>
                <a:lnTo>
                  <a:pt x="737452" y="1815127"/>
                </a:lnTo>
                <a:lnTo>
                  <a:pt x="734805" y="1815922"/>
                </a:lnTo>
                <a:lnTo>
                  <a:pt x="731894" y="1816716"/>
                </a:lnTo>
                <a:lnTo>
                  <a:pt x="729247" y="1817245"/>
                </a:lnTo>
                <a:lnTo>
                  <a:pt x="726071" y="1817245"/>
                </a:lnTo>
                <a:lnTo>
                  <a:pt x="724483" y="1816981"/>
                </a:lnTo>
                <a:lnTo>
                  <a:pt x="724483" y="1965507"/>
                </a:lnTo>
                <a:lnTo>
                  <a:pt x="726071" y="1965507"/>
                </a:lnTo>
                <a:lnTo>
                  <a:pt x="729247" y="1965507"/>
                </a:lnTo>
                <a:lnTo>
                  <a:pt x="731894" y="1966036"/>
                </a:lnTo>
                <a:lnTo>
                  <a:pt x="734805" y="1966566"/>
                </a:lnTo>
                <a:lnTo>
                  <a:pt x="737452" y="1967625"/>
                </a:lnTo>
                <a:lnTo>
                  <a:pt x="740099" y="1969213"/>
                </a:lnTo>
                <a:lnTo>
                  <a:pt x="742481" y="1970537"/>
                </a:lnTo>
                <a:lnTo>
                  <a:pt x="744598" y="1972125"/>
                </a:lnTo>
                <a:lnTo>
                  <a:pt x="746980" y="1974243"/>
                </a:lnTo>
                <a:lnTo>
                  <a:pt x="748568" y="1976361"/>
                </a:lnTo>
                <a:lnTo>
                  <a:pt x="750156" y="1978744"/>
                </a:lnTo>
                <a:lnTo>
                  <a:pt x="752009" y="1981127"/>
                </a:lnTo>
                <a:lnTo>
                  <a:pt x="753067" y="1984039"/>
                </a:lnTo>
                <a:lnTo>
                  <a:pt x="753861" y="1986687"/>
                </a:lnTo>
                <a:lnTo>
                  <a:pt x="754655" y="1989599"/>
                </a:lnTo>
                <a:lnTo>
                  <a:pt x="755185" y="1992776"/>
                </a:lnTo>
                <a:lnTo>
                  <a:pt x="755185" y="1995688"/>
                </a:lnTo>
                <a:lnTo>
                  <a:pt x="755185" y="1996747"/>
                </a:lnTo>
                <a:lnTo>
                  <a:pt x="1181565" y="1996747"/>
                </a:lnTo>
                <a:lnTo>
                  <a:pt x="1181301" y="1995688"/>
                </a:lnTo>
                <a:lnTo>
                  <a:pt x="1181565" y="1992776"/>
                </a:lnTo>
                <a:lnTo>
                  <a:pt x="1181830" y="1989599"/>
                </a:lnTo>
                <a:lnTo>
                  <a:pt x="1182624" y="1986687"/>
                </a:lnTo>
                <a:lnTo>
                  <a:pt x="1183683" y="1984039"/>
                </a:lnTo>
                <a:lnTo>
                  <a:pt x="1184741" y="1981127"/>
                </a:lnTo>
                <a:lnTo>
                  <a:pt x="1186329" y="1978744"/>
                </a:lnTo>
                <a:lnTo>
                  <a:pt x="1187917" y="1976361"/>
                </a:lnTo>
                <a:lnTo>
                  <a:pt x="1189770" y="1974243"/>
                </a:lnTo>
                <a:lnTo>
                  <a:pt x="1191887" y="1972125"/>
                </a:lnTo>
                <a:lnTo>
                  <a:pt x="1194005" y="1970537"/>
                </a:lnTo>
                <a:lnTo>
                  <a:pt x="1196651" y="1969213"/>
                </a:lnTo>
                <a:lnTo>
                  <a:pt x="1199033" y="1967625"/>
                </a:lnTo>
                <a:lnTo>
                  <a:pt x="1201680" y="1966566"/>
                </a:lnTo>
                <a:lnTo>
                  <a:pt x="1204591" y="1966036"/>
                </a:lnTo>
                <a:lnTo>
                  <a:pt x="1207238" y="1965507"/>
                </a:lnTo>
                <a:lnTo>
                  <a:pt x="1210414" y="1965507"/>
                </a:lnTo>
                <a:lnTo>
                  <a:pt x="1212002" y="1965507"/>
                </a:lnTo>
                <a:lnTo>
                  <a:pt x="1212002" y="1816981"/>
                </a:lnTo>
                <a:lnTo>
                  <a:pt x="1210414" y="1817245"/>
                </a:lnTo>
                <a:lnTo>
                  <a:pt x="1207238" y="1817245"/>
                </a:lnTo>
                <a:lnTo>
                  <a:pt x="1204591" y="1816716"/>
                </a:lnTo>
                <a:lnTo>
                  <a:pt x="1201680" y="1815922"/>
                </a:lnTo>
                <a:lnTo>
                  <a:pt x="1199033" y="1815127"/>
                </a:lnTo>
                <a:lnTo>
                  <a:pt x="1196651" y="1813804"/>
                </a:lnTo>
                <a:lnTo>
                  <a:pt x="1194005" y="1812215"/>
                </a:lnTo>
                <a:lnTo>
                  <a:pt x="1191887" y="1810362"/>
                </a:lnTo>
                <a:lnTo>
                  <a:pt x="1189770" y="1808244"/>
                </a:lnTo>
                <a:lnTo>
                  <a:pt x="1187917" y="1806391"/>
                </a:lnTo>
                <a:lnTo>
                  <a:pt x="1186329" y="1803743"/>
                </a:lnTo>
                <a:lnTo>
                  <a:pt x="1184741" y="1801360"/>
                </a:lnTo>
                <a:lnTo>
                  <a:pt x="1183683" y="1798713"/>
                </a:lnTo>
                <a:lnTo>
                  <a:pt x="1182624" y="1796065"/>
                </a:lnTo>
                <a:lnTo>
                  <a:pt x="1181830" y="1793153"/>
                </a:lnTo>
                <a:lnTo>
                  <a:pt x="1181565" y="1789976"/>
                </a:lnTo>
                <a:lnTo>
                  <a:pt x="1181301" y="1787064"/>
                </a:lnTo>
                <a:lnTo>
                  <a:pt x="1182095" y="1781504"/>
                </a:lnTo>
                <a:lnTo>
                  <a:pt x="754655" y="1781504"/>
                </a:lnTo>
                <a:close/>
                <a:moveTo>
                  <a:pt x="555625" y="1681163"/>
                </a:moveTo>
                <a:lnTo>
                  <a:pt x="1381125" y="1681163"/>
                </a:lnTo>
                <a:lnTo>
                  <a:pt x="1381125" y="2097088"/>
                </a:lnTo>
                <a:lnTo>
                  <a:pt x="555625" y="2097088"/>
                </a:lnTo>
                <a:lnTo>
                  <a:pt x="555625" y="1681163"/>
                </a:lnTo>
                <a:close/>
                <a:moveTo>
                  <a:pt x="846057" y="1552575"/>
                </a:moveTo>
                <a:lnTo>
                  <a:pt x="1096781" y="1552575"/>
                </a:lnTo>
                <a:lnTo>
                  <a:pt x="1104997" y="1562178"/>
                </a:lnTo>
                <a:lnTo>
                  <a:pt x="1112683" y="1571246"/>
                </a:lnTo>
                <a:lnTo>
                  <a:pt x="1120634" y="1579515"/>
                </a:lnTo>
                <a:lnTo>
                  <a:pt x="1128320" y="1587517"/>
                </a:lnTo>
                <a:lnTo>
                  <a:pt x="1135741" y="1594986"/>
                </a:lnTo>
                <a:lnTo>
                  <a:pt x="1143162" y="1602188"/>
                </a:lnTo>
                <a:lnTo>
                  <a:pt x="1150583" y="1608856"/>
                </a:lnTo>
                <a:lnTo>
                  <a:pt x="1157474" y="1614991"/>
                </a:lnTo>
                <a:lnTo>
                  <a:pt x="1170726" y="1626461"/>
                </a:lnTo>
                <a:lnTo>
                  <a:pt x="1182917" y="1636063"/>
                </a:lnTo>
                <a:lnTo>
                  <a:pt x="1193784" y="1644065"/>
                </a:lnTo>
                <a:lnTo>
                  <a:pt x="1203325" y="1651000"/>
                </a:lnTo>
                <a:lnTo>
                  <a:pt x="738187" y="1651000"/>
                </a:lnTo>
                <a:lnTo>
                  <a:pt x="747993" y="1644065"/>
                </a:lnTo>
                <a:lnTo>
                  <a:pt x="759125" y="1635796"/>
                </a:lnTo>
                <a:lnTo>
                  <a:pt x="771582" y="1626194"/>
                </a:lnTo>
                <a:lnTo>
                  <a:pt x="785098" y="1614724"/>
                </a:lnTo>
                <a:lnTo>
                  <a:pt x="792254" y="1608589"/>
                </a:lnTo>
                <a:lnTo>
                  <a:pt x="799675" y="1601921"/>
                </a:lnTo>
                <a:lnTo>
                  <a:pt x="807096" y="1594986"/>
                </a:lnTo>
                <a:lnTo>
                  <a:pt x="814517" y="1587251"/>
                </a:lnTo>
                <a:lnTo>
                  <a:pt x="822468" y="1579249"/>
                </a:lnTo>
                <a:lnTo>
                  <a:pt x="830419" y="1570980"/>
                </a:lnTo>
                <a:lnTo>
                  <a:pt x="838106" y="1562178"/>
                </a:lnTo>
                <a:lnTo>
                  <a:pt x="846057" y="1552575"/>
                </a:lnTo>
                <a:close/>
                <a:moveTo>
                  <a:pt x="1307617" y="216793"/>
                </a:moveTo>
                <a:lnTo>
                  <a:pt x="1304708" y="217057"/>
                </a:lnTo>
                <a:lnTo>
                  <a:pt x="1301269" y="217587"/>
                </a:lnTo>
                <a:lnTo>
                  <a:pt x="1298095" y="218646"/>
                </a:lnTo>
                <a:lnTo>
                  <a:pt x="1295449" y="219971"/>
                </a:lnTo>
                <a:lnTo>
                  <a:pt x="1292540" y="221295"/>
                </a:lnTo>
                <a:lnTo>
                  <a:pt x="1289630" y="223149"/>
                </a:lnTo>
                <a:lnTo>
                  <a:pt x="1287514" y="225002"/>
                </a:lnTo>
                <a:lnTo>
                  <a:pt x="1285133" y="227121"/>
                </a:lnTo>
                <a:lnTo>
                  <a:pt x="1283017" y="229505"/>
                </a:lnTo>
                <a:lnTo>
                  <a:pt x="1281166" y="232153"/>
                </a:lnTo>
                <a:lnTo>
                  <a:pt x="1279578" y="234801"/>
                </a:lnTo>
                <a:lnTo>
                  <a:pt x="1278256" y="237714"/>
                </a:lnTo>
                <a:lnTo>
                  <a:pt x="1277462" y="240892"/>
                </a:lnTo>
                <a:lnTo>
                  <a:pt x="1276404" y="243805"/>
                </a:lnTo>
                <a:lnTo>
                  <a:pt x="1276140" y="247248"/>
                </a:lnTo>
                <a:lnTo>
                  <a:pt x="1274553" y="266051"/>
                </a:lnTo>
                <a:lnTo>
                  <a:pt x="1272965" y="284590"/>
                </a:lnTo>
                <a:lnTo>
                  <a:pt x="1270585" y="303128"/>
                </a:lnTo>
                <a:lnTo>
                  <a:pt x="1268204" y="321931"/>
                </a:lnTo>
                <a:lnTo>
                  <a:pt x="1265295" y="340470"/>
                </a:lnTo>
                <a:lnTo>
                  <a:pt x="1262385" y="359008"/>
                </a:lnTo>
                <a:lnTo>
                  <a:pt x="1258946" y="377546"/>
                </a:lnTo>
                <a:lnTo>
                  <a:pt x="1255243" y="396349"/>
                </a:lnTo>
                <a:lnTo>
                  <a:pt x="1251275" y="414888"/>
                </a:lnTo>
                <a:lnTo>
                  <a:pt x="1246778" y="433161"/>
                </a:lnTo>
                <a:lnTo>
                  <a:pt x="1242282" y="451435"/>
                </a:lnTo>
                <a:lnTo>
                  <a:pt x="1237256" y="469443"/>
                </a:lnTo>
                <a:lnTo>
                  <a:pt x="1231965" y="487187"/>
                </a:lnTo>
                <a:lnTo>
                  <a:pt x="1225882" y="505196"/>
                </a:lnTo>
                <a:lnTo>
                  <a:pt x="1220062" y="522940"/>
                </a:lnTo>
                <a:lnTo>
                  <a:pt x="1213714" y="540418"/>
                </a:lnTo>
                <a:lnTo>
                  <a:pt x="1206836" y="557897"/>
                </a:lnTo>
                <a:lnTo>
                  <a:pt x="1199959" y="575112"/>
                </a:lnTo>
                <a:lnTo>
                  <a:pt x="1192552" y="591796"/>
                </a:lnTo>
                <a:lnTo>
                  <a:pt x="1184617" y="608745"/>
                </a:lnTo>
                <a:lnTo>
                  <a:pt x="1176681" y="625430"/>
                </a:lnTo>
                <a:lnTo>
                  <a:pt x="1168217" y="641585"/>
                </a:lnTo>
                <a:lnTo>
                  <a:pt x="1159223" y="658004"/>
                </a:lnTo>
                <a:lnTo>
                  <a:pt x="1150230" y="673629"/>
                </a:lnTo>
                <a:lnTo>
                  <a:pt x="1140443" y="689255"/>
                </a:lnTo>
                <a:lnTo>
                  <a:pt x="1130391" y="704615"/>
                </a:lnTo>
                <a:lnTo>
                  <a:pt x="1120075" y="719445"/>
                </a:lnTo>
                <a:lnTo>
                  <a:pt x="1109494" y="734276"/>
                </a:lnTo>
                <a:lnTo>
                  <a:pt x="1098385" y="748842"/>
                </a:lnTo>
                <a:lnTo>
                  <a:pt x="1087010" y="762878"/>
                </a:lnTo>
                <a:lnTo>
                  <a:pt x="1075107" y="776650"/>
                </a:lnTo>
                <a:lnTo>
                  <a:pt x="1062939" y="789891"/>
                </a:lnTo>
                <a:lnTo>
                  <a:pt x="1060559" y="792275"/>
                </a:lnTo>
                <a:lnTo>
                  <a:pt x="1058971" y="795188"/>
                </a:lnTo>
                <a:lnTo>
                  <a:pt x="1057120" y="797836"/>
                </a:lnTo>
                <a:lnTo>
                  <a:pt x="1056062" y="801014"/>
                </a:lnTo>
                <a:lnTo>
                  <a:pt x="1055004" y="803927"/>
                </a:lnTo>
                <a:lnTo>
                  <a:pt x="1054475" y="806840"/>
                </a:lnTo>
                <a:lnTo>
                  <a:pt x="1054210" y="810283"/>
                </a:lnTo>
                <a:lnTo>
                  <a:pt x="1054210" y="813461"/>
                </a:lnTo>
                <a:lnTo>
                  <a:pt x="1054210" y="816374"/>
                </a:lnTo>
                <a:lnTo>
                  <a:pt x="1054739" y="819552"/>
                </a:lnTo>
                <a:lnTo>
                  <a:pt x="1055533" y="822730"/>
                </a:lnTo>
                <a:lnTo>
                  <a:pt x="1056591" y="825379"/>
                </a:lnTo>
                <a:lnTo>
                  <a:pt x="1058178" y="828292"/>
                </a:lnTo>
                <a:lnTo>
                  <a:pt x="1060030" y="831205"/>
                </a:lnTo>
                <a:lnTo>
                  <a:pt x="1061881" y="833588"/>
                </a:lnTo>
                <a:lnTo>
                  <a:pt x="1064262" y="836237"/>
                </a:lnTo>
                <a:lnTo>
                  <a:pt x="1066907" y="838355"/>
                </a:lnTo>
                <a:lnTo>
                  <a:pt x="1069552" y="840209"/>
                </a:lnTo>
                <a:lnTo>
                  <a:pt x="1072462" y="841798"/>
                </a:lnTo>
                <a:lnTo>
                  <a:pt x="1075107" y="842858"/>
                </a:lnTo>
                <a:lnTo>
                  <a:pt x="1078281" y="843917"/>
                </a:lnTo>
                <a:lnTo>
                  <a:pt x="1081455" y="844712"/>
                </a:lnTo>
                <a:lnTo>
                  <a:pt x="1084365" y="844976"/>
                </a:lnTo>
                <a:lnTo>
                  <a:pt x="1087539" y="845241"/>
                </a:lnTo>
                <a:lnTo>
                  <a:pt x="1090978" y="844976"/>
                </a:lnTo>
                <a:lnTo>
                  <a:pt x="1093888" y="844447"/>
                </a:lnTo>
                <a:lnTo>
                  <a:pt x="1096797" y="843387"/>
                </a:lnTo>
                <a:lnTo>
                  <a:pt x="1099972" y="842328"/>
                </a:lnTo>
                <a:lnTo>
                  <a:pt x="1102617" y="841004"/>
                </a:lnTo>
                <a:lnTo>
                  <a:pt x="1105526" y="838885"/>
                </a:lnTo>
                <a:lnTo>
                  <a:pt x="1108172" y="837031"/>
                </a:lnTo>
                <a:lnTo>
                  <a:pt x="1110552" y="834648"/>
                </a:lnTo>
                <a:lnTo>
                  <a:pt x="1124043" y="819817"/>
                </a:lnTo>
                <a:lnTo>
                  <a:pt x="1137004" y="804722"/>
                </a:lnTo>
                <a:lnTo>
                  <a:pt x="1149701" y="789097"/>
                </a:lnTo>
                <a:lnTo>
                  <a:pt x="1161604" y="773471"/>
                </a:lnTo>
                <a:lnTo>
                  <a:pt x="1173507" y="757581"/>
                </a:lnTo>
                <a:lnTo>
                  <a:pt x="1184617" y="740897"/>
                </a:lnTo>
                <a:lnTo>
                  <a:pt x="1195727" y="724213"/>
                </a:lnTo>
                <a:lnTo>
                  <a:pt x="1206043" y="707528"/>
                </a:lnTo>
                <a:lnTo>
                  <a:pt x="1216094" y="690049"/>
                </a:lnTo>
                <a:lnTo>
                  <a:pt x="1225617" y="672570"/>
                </a:lnTo>
                <a:lnTo>
                  <a:pt x="1234875" y="654826"/>
                </a:lnTo>
                <a:lnTo>
                  <a:pt x="1243604" y="637082"/>
                </a:lnTo>
                <a:lnTo>
                  <a:pt x="1252069" y="618809"/>
                </a:lnTo>
                <a:lnTo>
                  <a:pt x="1260269" y="600536"/>
                </a:lnTo>
                <a:lnTo>
                  <a:pt x="1267940" y="581997"/>
                </a:lnTo>
                <a:lnTo>
                  <a:pt x="1274817" y="563459"/>
                </a:lnTo>
                <a:lnTo>
                  <a:pt x="1281959" y="544656"/>
                </a:lnTo>
                <a:lnTo>
                  <a:pt x="1288307" y="525853"/>
                </a:lnTo>
                <a:lnTo>
                  <a:pt x="1294127" y="506785"/>
                </a:lnTo>
                <a:lnTo>
                  <a:pt x="1300211" y="487187"/>
                </a:lnTo>
                <a:lnTo>
                  <a:pt x="1305501" y="468119"/>
                </a:lnTo>
                <a:lnTo>
                  <a:pt x="1310262" y="448786"/>
                </a:lnTo>
                <a:lnTo>
                  <a:pt x="1315024" y="429188"/>
                </a:lnTo>
                <a:lnTo>
                  <a:pt x="1319256" y="409591"/>
                </a:lnTo>
                <a:lnTo>
                  <a:pt x="1323224" y="389993"/>
                </a:lnTo>
                <a:lnTo>
                  <a:pt x="1326662" y="370396"/>
                </a:lnTo>
                <a:lnTo>
                  <a:pt x="1330101" y="350798"/>
                </a:lnTo>
                <a:lnTo>
                  <a:pt x="1333011" y="330936"/>
                </a:lnTo>
                <a:lnTo>
                  <a:pt x="1335391" y="311338"/>
                </a:lnTo>
                <a:lnTo>
                  <a:pt x="1337772" y="291475"/>
                </a:lnTo>
                <a:lnTo>
                  <a:pt x="1339624" y="271613"/>
                </a:lnTo>
                <a:lnTo>
                  <a:pt x="1341475" y="252015"/>
                </a:lnTo>
                <a:lnTo>
                  <a:pt x="1341475" y="248572"/>
                </a:lnTo>
                <a:lnTo>
                  <a:pt x="1341211" y="245659"/>
                </a:lnTo>
                <a:lnTo>
                  <a:pt x="1340417" y="242216"/>
                </a:lnTo>
                <a:lnTo>
                  <a:pt x="1339624" y="239039"/>
                </a:lnTo>
                <a:lnTo>
                  <a:pt x="1338566" y="236390"/>
                </a:lnTo>
                <a:lnTo>
                  <a:pt x="1337243" y="233477"/>
                </a:lnTo>
                <a:lnTo>
                  <a:pt x="1335391" y="230829"/>
                </a:lnTo>
                <a:lnTo>
                  <a:pt x="1333540" y="228445"/>
                </a:lnTo>
                <a:lnTo>
                  <a:pt x="1331159" y="226062"/>
                </a:lnTo>
                <a:lnTo>
                  <a:pt x="1329043" y="223943"/>
                </a:lnTo>
                <a:lnTo>
                  <a:pt x="1326398" y="222089"/>
                </a:lnTo>
                <a:lnTo>
                  <a:pt x="1323753" y="220500"/>
                </a:lnTo>
                <a:lnTo>
                  <a:pt x="1320579" y="219176"/>
                </a:lnTo>
                <a:lnTo>
                  <a:pt x="1317669" y="218382"/>
                </a:lnTo>
                <a:lnTo>
                  <a:pt x="1314495" y="217322"/>
                </a:lnTo>
                <a:lnTo>
                  <a:pt x="1311056" y="217057"/>
                </a:lnTo>
                <a:lnTo>
                  <a:pt x="1307617" y="216793"/>
                </a:lnTo>
                <a:close/>
                <a:moveTo>
                  <a:pt x="442912" y="112713"/>
                </a:moveTo>
                <a:lnTo>
                  <a:pt x="1493837" y="112713"/>
                </a:lnTo>
                <a:lnTo>
                  <a:pt x="1485637" y="163826"/>
                </a:lnTo>
                <a:lnTo>
                  <a:pt x="1477172" y="211761"/>
                </a:lnTo>
                <a:lnTo>
                  <a:pt x="1468708" y="257312"/>
                </a:lnTo>
                <a:lnTo>
                  <a:pt x="1460508" y="299685"/>
                </a:lnTo>
                <a:lnTo>
                  <a:pt x="1452308" y="339145"/>
                </a:lnTo>
                <a:lnTo>
                  <a:pt x="1444372" y="375427"/>
                </a:lnTo>
                <a:lnTo>
                  <a:pt x="1436437" y="408532"/>
                </a:lnTo>
                <a:lnTo>
                  <a:pt x="1429559" y="438723"/>
                </a:lnTo>
                <a:lnTo>
                  <a:pt x="1422682" y="465471"/>
                </a:lnTo>
                <a:lnTo>
                  <a:pt x="1416598" y="488776"/>
                </a:lnTo>
                <a:lnTo>
                  <a:pt x="1411308" y="508638"/>
                </a:lnTo>
                <a:lnTo>
                  <a:pt x="1406811" y="525058"/>
                </a:lnTo>
                <a:lnTo>
                  <a:pt x="1399934" y="547304"/>
                </a:lnTo>
                <a:lnTo>
                  <a:pt x="1397817" y="554719"/>
                </a:lnTo>
                <a:lnTo>
                  <a:pt x="1394114" y="564518"/>
                </a:lnTo>
                <a:lnTo>
                  <a:pt x="1390146" y="574847"/>
                </a:lnTo>
                <a:lnTo>
                  <a:pt x="1385914" y="585440"/>
                </a:lnTo>
                <a:lnTo>
                  <a:pt x="1380888" y="596563"/>
                </a:lnTo>
                <a:lnTo>
                  <a:pt x="1375863" y="608216"/>
                </a:lnTo>
                <a:lnTo>
                  <a:pt x="1370308" y="620398"/>
                </a:lnTo>
                <a:lnTo>
                  <a:pt x="1364224" y="632580"/>
                </a:lnTo>
                <a:lnTo>
                  <a:pt x="1357875" y="645027"/>
                </a:lnTo>
                <a:lnTo>
                  <a:pt x="1351263" y="658004"/>
                </a:lnTo>
                <a:lnTo>
                  <a:pt x="1343856" y="671246"/>
                </a:lnTo>
                <a:lnTo>
                  <a:pt x="1336714" y="684488"/>
                </a:lnTo>
                <a:lnTo>
                  <a:pt x="1328779" y="698259"/>
                </a:lnTo>
                <a:lnTo>
                  <a:pt x="1320579" y="711501"/>
                </a:lnTo>
                <a:lnTo>
                  <a:pt x="1312379" y="725537"/>
                </a:lnTo>
                <a:lnTo>
                  <a:pt x="1303649" y="739573"/>
                </a:lnTo>
                <a:lnTo>
                  <a:pt x="1294656" y="753609"/>
                </a:lnTo>
                <a:lnTo>
                  <a:pt x="1285133" y="767645"/>
                </a:lnTo>
                <a:lnTo>
                  <a:pt x="1275875" y="781416"/>
                </a:lnTo>
                <a:lnTo>
                  <a:pt x="1266088" y="795453"/>
                </a:lnTo>
                <a:lnTo>
                  <a:pt x="1256036" y="809489"/>
                </a:lnTo>
                <a:lnTo>
                  <a:pt x="1245720" y="823260"/>
                </a:lnTo>
                <a:lnTo>
                  <a:pt x="1235140" y="836767"/>
                </a:lnTo>
                <a:lnTo>
                  <a:pt x="1224559" y="850273"/>
                </a:lnTo>
                <a:lnTo>
                  <a:pt x="1213714" y="863779"/>
                </a:lnTo>
                <a:lnTo>
                  <a:pt x="1202340" y="877021"/>
                </a:lnTo>
                <a:lnTo>
                  <a:pt x="1191230" y="889468"/>
                </a:lnTo>
                <a:lnTo>
                  <a:pt x="1179591" y="902180"/>
                </a:lnTo>
                <a:lnTo>
                  <a:pt x="1167952" y="914627"/>
                </a:lnTo>
                <a:lnTo>
                  <a:pt x="1156049" y="926280"/>
                </a:lnTo>
                <a:lnTo>
                  <a:pt x="1144146" y="937933"/>
                </a:lnTo>
                <a:lnTo>
                  <a:pt x="1132243" y="949056"/>
                </a:lnTo>
                <a:lnTo>
                  <a:pt x="1119810" y="959914"/>
                </a:lnTo>
                <a:lnTo>
                  <a:pt x="1119810" y="992753"/>
                </a:lnTo>
                <a:lnTo>
                  <a:pt x="1119810" y="993548"/>
                </a:lnTo>
                <a:lnTo>
                  <a:pt x="1119546" y="994872"/>
                </a:lnTo>
                <a:lnTo>
                  <a:pt x="1119546" y="995666"/>
                </a:lnTo>
                <a:lnTo>
                  <a:pt x="1119546" y="996196"/>
                </a:lnTo>
                <a:lnTo>
                  <a:pt x="1119281" y="995931"/>
                </a:lnTo>
                <a:lnTo>
                  <a:pt x="1117694" y="998579"/>
                </a:lnTo>
                <a:lnTo>
                  <a:pt x="1115578" y="1001493"/>
                </a:lnTo>
                <a:lnTo>
                  <a:pt x="1112668" y="1004671"/>
                </a:lnTo>
                <a:lnTo>
                  <a:pt x="1109230" y="1007849"/>
                </a:lnTo>
                <a:lnTo>
                  <a:pt x="1101294" y="1015529"/>
                </a:lnTo>
                <a:lnTo>
                  <a:pt x="1096797" y="1020031"/>
                </a:lnTo>
                <a:lnTo>
                  <a:pt x="1092301" y="1024798"/>
                </a:lnTo>
                <a:lnTo>
                  <a:pt x="1087804" y="1030095"/>
                </a:lnTo>
                <a:lnTo>
                  <a:pt x="1083307" y="1035921"/>
                </a:lnTo>
                <a:lnTo>
                  <a:pt x="1079075" y="1042807"/>
                </a:lnTo>
                <a:lnTo>
                  <a:pt x="1074843" y="1050222"/>
                </a:lnTo>
                <a:lnTo>
                  <a:pt x="1073255" y="1053930"/>
                </a:lnTo>
                <a:lnTo>
                  <a:pt x="1071668" y="1057902"/>
                </a:lnTo>
                <a:lnTo>
                  <a:pt x="1069817" y="1062404"/>
                </a:lnTo>
                <a:lnTo>
                  <a:pt x="1068230" y="1066906"/>
                </a:lnTo>
                <a:lnTo>
                  <a:pt x="1066907" y="1071673"/>
                </a:lnTo>
                <a:lnTo>
                  <a:pt x="1065584" y="1076440"/>
                </a:lnTo>
                <a:lnTo>
                  <a:pt x="1064526" y="1081737"/>
                </a:lnTo>
                <a:lnTo>
                  <a:pt x="1063733" y="1087298"/>
                </a:lnTo>
                <a:lnTo>
                  <a:pt x="1064526" y="1089152"/>
                </a:lnTo>
                <a:lnTo>
                  <a:pt x="1064262" y="1120932"/>
                </a:lnTo>
                <a:lnTo>
                  <a:pt x="1064262" y="1121727"/>
                </a:lnTo>
                <a:lnTo>
                  <a:pt x="1064526" y="1121727"/>
                </a:lnTo>
                <a:lnTo>
                  <a:pt x="1063468" y="1124640"/>
                </a:lnTo>
                <a:lnTo>
                  <a:pt x="1062675" y="1127023"/>
                </a:lnTo>
                <a:lnTo>
                  <a:pt x="1060823" y="1130466"/>
                </a:lnTo>
                <a:lnTo>
                  <a:pt x="1058707" y="1134704"/>
                </a:lnTo>
                <a:lnTo>
                  <a:pt x="1055268" y="1139735"/>
                </a:lnTo>
                <a:lnTo>
                  <a:pt x="1053681" y="1142119"/>
                </a:lnTo>
                <a:lnTo>
                  <a:pt x="1051829" y="1144238"/>
                </a:lnTo>
                <a:lnTo>
                  <a:pt x="1048655" y="1147945"/>
                </a:lnTo>
                <a:lnTo>
                  <a:pt x="1044952" y="1150858"/>
                </a:lnTo>
                <a:lnTo>
                  <a:pt x="1041513" y="1153242"/>
                </a:lnTo>
                <a:lnTo>
                  <a:pt x="1036488" y="1156420"/>
                </a:lnTo>
                <a:lnTo>
                  <a:pt x="1035165" y="1157214"/>
                </a:lnTo>
                <a:lnTo>
                  <a:pt x="1034107" y="1157744"/>
                </a:lnTo>
                <a:lnTo>
                  <a:pt x="1030933" y="1159333"/>
                </a:lnTo>
                <a:lnTo>
                  <a:pt x="1026436" y="1161187"/>
                </a:lnTo>
                <a:lnTo>
                  <a:pt x="1017971" y="1163570"/>
                </a:lnTo>
                <a:lnTo>
                  <a:pt x="1016120" y="1168337"/>
                </a:lnTo>
                <a:lnTo>
                  <a:pt x="1016120" y="1454092"/>
                </a:lnTo>
                <a:lnTo>
                  <a:pt x="1015855" y="1473160"/>
                </a:lnTo>
                <a:lnTo>
                  <a:pt x="1030404" y="1474749"/>
                </a:lnTo>
                <a:lnTo>
                  <a:pt x="1036752" y="1475808"/>
                </a:lnTo>
                <a:lnTo>
                  <a:pt x="1042571" y="1476868"/>
                </a:lnTo>
                <a:lnTo>
                  <a:pt x="1043365" y="1477133"/>
                </a:lnTo>
                <a:lnTo>
                  <a:pt x="1046275" y="1477662"/>
                </a:lnTo>
                <a:lnTo>
                  <a:pt x="1054210" y="1479516"/>
                </a:lnTo>
                <a:lnTo>
                  <a:pt x="1057120" y="1480840"/>
                </a:lnTo>
                <a:lnTo>
                  <a:pt x="1060030" y="1481635"/>
                </a:lnTo>
                <a:lnTo>
                  <a:pt x="1062410" y="1482959"/>
                </a:lnTo>
                <a:lnTo>
                  <a:pt x="1063733" y="1484018"/>
                </a:lnTo>
                <a:lnTo>
                  <a:pt x="1064791" y="1485342"/>
                </a:lnTo>
                <a:lnTo>
                  <a:pt x="1065055" y="1486667"/>
                </a:lnTo>
                <a:lnTo>
                  <a:pt x="1065320" y="1486667"/>
                </a:lnTo>
                <a:lnTo>
                  <a:pt x="1065320" y="1507588"/>
                </a:lnTo>
                <a:lnTo>
                  <a:pt x="1065320" y="1513944"/>
                </a:lnTo>
                <a:lnTo>
                  <a:pt x="1067436" y="1516063"/>
                </a:lnTo>
                <a:lnTo>
                  <a:pt x="871958" y="1516063"/>
                </a:lnTo>
                <a:lnTo>
                  <a:pt x="871958" y="1514739"/>
                </a:lnTo>
                <a:lnTo>
                  <a:pt x="871958" y="1507588"/>
                </a:lnTo>
                <a:lnTo>
                  <a:pt x="871958" y="1486667"/>
                </a:lnTo>
                <a:lnTo>
                  <a:pt x="872223" y="1486667"/>
                </a:lnTo>
                <a:lnTo>
                  <a:pt x="872487" y="1485607"/>
                </a:lnTo>
                <a:lnTo>
                  <a:pt x="873016" y="1484283"/>
                </a:lnTo>
                <a:lnTo>
                  <a:pt x="874074" y="1483489"/>
                </a:lnTo>
                <a:lnTo>
                  <a:pt x="875926" y="1482429"/>
                </a:lnTo>
                <a:lnTo>
                  <a:pt x="877778" y="1481635"/>
                </a:lnTo>
                <a:lnTo>
                  <a:pt x="880158" y="1480575"/>
                </a:lnTo>
                <a:lnTo>
                  <a:pt x="885978" y="1478722"/>
                </a:lnTo>
                <a:lnTo>
                  <a:pt x="892855" y="1477133"/>
                </a:lnTo>
                <a:lnTo>
                  <a:pt x="901319" y="1475808"/>
                </a:lnTo>
                <a:lnTo>
                  <a:pt x="910842" y="1474219"/>
                </a:lnTo>
                <a:lnTo>
                  <a:pt x="921423" y="1473160"/>
                </a:lnTo>
                <a:lnTo>
                  <a:pt x="921423" y="1454092"/>
                </a:lnTo>
                <a:lnTo>
                  <a:pt x="921423" y="1170721"/>
                </a:lnTo>
                <a:lnTo>
                  <a:pt x="920894" y="1170721"/>
                </a:lnTo>
                <a:lnTo>
                  <a:pt x="920894" y="1168602"/>
                </a:lnTo>
                <a:lnTo>
                  <a:pt x="920365" y="1167013"/>
                </a:lnTo>
                <a:lnTo>
                  <a:pt x="919836" y="1163835"/>
                </a:lnTo>
                <a:lnTo>
                  <a:pt x="913752" y="1161981"/>
                </a:lnTo>
                <a:lnTo>
                  <a:pt x="908197" y="1160128"/>
                </a:lnTo>
                <a:lnTo>
                  <a:pt x="902642" y="1157744"/>
                </a:lnTo>
                <a:lnTo>
                  <a:pt x="901849" y="1157214"/>
                </a:lnTo>
                <a:lnTo>
                  <a:pt x="900526" y="1156420"/>
                </a:lnTo>
                <a:lnTo>
                  <a:pt x="898674" y="1155096"/>
                </a:lnTo>
                <a:lnTo>
                  <a:pt x="895765" y="1153772"/>
                </a:lnTo>
                <a:lnTo>
                  <a:pt x="892590" y="1151653"/>
                </a:lnTo>
                <a:lnTo>
                  <a:pt x="889152" y="1148475"/>
                </a:lnTo>
                <a:lnTo>
                  <a:pt x="885449" y="1144502"/>
                </a:lnTo>
                <a:lnTo>
                  <a:pt x="881481" y="1139735"/>
                </a:lnTo>
                <a:lnTo>
                  <a:pt x="877778" y="1134439"/>
                </a:lnTo>
                <a:lnTo>
                  <a:pt x="876984" y="1133115"/>
                </a:lnTo>
                <a:lnTo>
                  <a:pt x="875397" y="1130201"/>
                </a:lnTo>
                <a:lnTo>
                  <a:pt x="874603" y="1129142"/>
                </a:lnTo>
                <a:lnTo>
                  <a:pt x="873545" y="1126759"/>
                </a:lnTo>
                <a:lnTo>
                  <a:pt x="873281" y="1125964"/>
                </a:lnTo>
                <a:lnTo>
                  <a:pt x="872752" y="1124110"/>
                </a:lnTo>
                <a:lnTo>
                  <a:pt x="872487" y="1124110"/>
                </a:lnTo>
                <a:lnTo>
                  <a:pt x="872487" y="1121992"/>
                </a:lnTo>
                <a:lnTo>
                  <a:pt x="872487" y="1121727"/>
                </a:lnTo>
                <a:lnTo>
                  <a:pt x="872487" y="1121197"/>
                </a:lnTo>
                <a:lnTo>
                  <a:pt x="872487" y="1120932"/>
                </a:lnTo>
                <a:lnTo>
                  <a:pt x="872487" y="1087034"/>
                </a:lnTo>
                <a:lnTo>
                  <a:pt x="872752" y="1087034"/>
                </a:lnTo>
                <a:lnTo>
                  <a:pt x="871694" y="1080413"/>
                </a:lnTo>
                <a:lnTo>
                  <a:pt x="870636" y="1074057"/>
                </a:lnTo>
                <a:lnTo>
                  <a:pt x="868784" y="1067966"/>
                </a:lnTo>
                <a:lnTo>
                  <a:pt x="866932" y="1062404"/>
                </a:lnTo>
                <a:lnTo>
                  <a:pt x="864816" y="1057108"/>
                </a:lnTo>
                <a:lnTo>
                  <a:pt x="862700" y="1052076"/>
                </a:lnTo>
                <a:lnTo>
                  <a:pt x="860319" y="1047574"/>
                </a:lnTo>
                <a:lnTo>
                  <a:pt x="857939" y="1043071"/>
                </a:lnTo>
                <a:lnTo>
                  <a:pt x="853707" y="1036980"/>
                </a:lnTo>
                <a:lnTo>
                  <a:pt x="853442" y="1035921"/>
                </a:lnTo>
                <a:lnTo>
                  <a:pt x="849474" y="1030889"/>
                </a:lnTo>
                <a:lnTo>
                  <a:pt x="848681" y="1029830"/>
                </a:lnTo>
                <a:lnTo>
                  <a:pt x="844977" y="1025328"/>
                </a:lnTo>
                <a:lnTo>
                  <a:pt x="844184" y="1024533"/>
                </a:lnTo>
                <a:lnTo>
                  <a:pt x="840216" y="1020296"/>
                </a:lnTo>
                <a:lnTo>
                  <a:pt x="839423" y="1019501"/>
                </a:lnTo>
                <a:lnTo>
                  <a:pt x="835719" y="1015794"/>
                </a:lnTo>
                <a:lnTo>
                  <a:pt x="834661" y="1014734"/>
                </a:lnTo>
                <a:lnTo>
                  <a:pt x="831487" y="1011556"/>
                </a:lnTo>
                <a:lnTo>
                  <a:pt x="827519" y="1008113"/>
                </a:lnTo>
                <a:lnTo>
                  <a:pt x="827255" y="1007849"/>
                </a:lnTo>
                <a:lnTo>
                  <a:pt x="823816" y="1004671"/>
                </a:lnTo>
                <a:lnTo>
                  <a:pt x="821171" y="1001493"/>
                </a:lnTo>
                <a:lnTo>
                  <a:pt x="818790" y="998579"/>
                </a:lnTo>
                <a:lnTo>
                  <a:pt x="817468" y="995931"/>
                </a:lnTo>
                <a:lnTo>
                  <a:pt x="817203" y="996196"/>
                </a:lnTo>
                <a:lnTo>
                  <a:pt x="816939" y="996196"/>
                </a:lnTo>
                <a:lnTo>
                  <a:pt x="816674" y="992753"/>
                </a:lnTo>
                <a:lnTo>
                  <a:pt x="816674" y="959649"/>
                </a:lnTo>
                <a:lnTo>
                  <a:pt x="807945" y="951969"/>
                </a:lnTo>
                <a:lnTo>
                  <a:pt x="798952" y="944024"/>
                </a:lnTo>
                <a:lnTo>
                  <a:pt x="790222" y="935549"/>
                </a:lnTo>
                <a:lnTo>
                  <a:pt x="781493" y="927339"/>
                </a:lnTo>
                <a:lnTo>
                  <a:pt x="772764" y="918865"/>
                </a:lnTo>
                <a:lnTo>
                  <a:pt x="762713" y="908007"/>
                </a:lnTo>
                <a:lnTo>
                  <a:pt x="754777" y="900062"/>
                </a:lnTo>
                <a:lnTo>
                  <a:pt x="747371" y="891587"/>
                </a:lnTo>
                <a:lnTo>
                  <a:pt x="736790" y="879934"/>
                </a:lnTo>
                <a:lnTo>
                  <a:pt x="722242" y="862985"/>
                </a:lnTo>
                <a:lnTo>
                  <a:pt x="712190" y="850803"/>
                </a:lnTo>
                <a:lnTo>
                  <a:pt x="697906" y="833059"/>
                </a:lnTo>
                <a:lnTo>
                  <a:pt x="688648" y="820612"/>
                </a:lnTo>
                <a:lnTo>
                  <a:pt x="674629" y="801809"/>
                </a:lnTo>
                <a:lnTo>
                  <a:pt x="666164" y="790421"/>
                </a:lnTo>
                <a:lnTo>
                  <a:pt x="652145" y="769764"/>
                </a:lnTo>
                <a:lnTo>
                  <a:pt x="644739" y="759435"/>
                </a:lnTo>
                <a:lnTo>
                  <a:pt x="636538" y="746723"/>
                </a:lnTo>
                <a:lnTo>
                  <a:pt x="628603" y="734011"/>
                </a:lnTo>
                <a:lnTo>
                  <a:pt x="625429" y="729244"/>
                </a:lnTo>
                <a:lnTo>
                  <a:pt x="615377" y="713089"/>
                </a:lnTo>
                <a:lnTo>
                  <a:pt x="605855" y="696670"/>
                </a:lnTo>
                <a:lnTo>
                  <a:pt x="596861" y="681045"/>
                </a:lnTo>
                <a:lnTo>
                  <a:pt x="588132" y="665420"/>
                </a:lnTo>
                <a:lnTo>
                  <a:pt x="589719" y="669127"/>
                </a:lnTo>
                <a:lnTo>
                  <a:pt x="574906" y="639996"/>
                </a:lnTo>
                <a:lnTo>
                  <a:pt x="569087" y="627813"/>
                </a:lnTo>
                <a:lnTo>
                  <a:pt x="563267" y="616425"/>
                </a:lnTo>
                <a:lnTo>
                  <a:pt x="558242" y="605038"/>
                </a:lnTo>
                <a:lnTo>
                  <a:pt x="553480" y="594180"/>
                </a:lnTo>
                <a:lnTo>
                  <a:pt x="548983" y="583321"/>
                </a:lnTo>
                <a:lnTo>
                  <a:pt x="545280" y="573258"/>
                </a:lnTo>
                <a:lnTo>
                  <a:pt x="541842" y="563724"/>
                </a:lnTo>
                <a:lnTo>
                  <a:pt x="538932" y="554719"/>
                </a:lnTo>
                <a:lnTo>
                  <a:pt x="536287" y="547304"/>
                </a:lnTo>
                <a:lnTo>
                  <a:pt x="529938" y="525058"/>
                </a:lnTo>
                <a:lnTo>
                  <a:pt x="525441" y="508638"/>
                </a:lnTo>
                <a:lnTo>
                  <a:pt x="520151" y="488776"/>
                </a:lnTo>
                <a:lnTo>
                  <a:pt x="514067" y="465471"/>
                </a:lnTo>
                <a:lnTo>
                  <a:pt x="507190" y="438723"/>
                </a:lnTo>
                <a:lnTo>
                  <a:pt x="500312" y="408532"/>
                </a:lnTo>
                <a:lnTo>
                  <a:pt x="492377" y="375427"/>
                </a:lnTo>
                <a:lnTo>
                  <a:pt x="484441" y="339145"/>
                </a:lnTo>
                <a:lnTo>
                  <a:pt x="476241" y="299685"/>
                </a:lnTo>
                <a:lnTo>
                  <a:pt x="467777" y="257312"/>
                </a:lnTo>
                <a:lnTo>
                  <a:pt x="459577" y="211761"/>
                </a:lnTo>
                <a:lnTo>
                  <a:pt x="451112" y="163826"/>
                </a:lnTo>
                <a:lnTo>
                  <a:pt x="442912" y="112713"/>
                </a:lnTo>
                <a:close/>
                <a:moveTo>
                  <a:pt x="208966" y="79375"/>
                </a:moveTo>
                <a:lnTo>
                  <a:pt x="216098" y="79375"/>
                </a:lnTo>
                <a:lnTo>
                  <a:pt x="224816" y="79375"/>
                </a:lnTo>
                <a:lnTo>
                  <a:pt x="233534" y="79904"/>
                </a:lnTo>
                <a:lnTo>
                  <a:pt x="242252" y="80698"/>
                </a:lnTo>
                <a:lnTo>
                  <a:pt x="250706" y="82286"/>
                </a:lnTo>
                <a:lnTo>
                  <a:pt x="258895" y="83874"/>
                </a:lnTo>
                <a:lnTo>
                  <a:pt x="266821" y="85462"/>
                </a:lnTo>
                <a:lnTo>
                  <a:pt x="274746" y="87844"/>
                </a:lnTo>
                <a:lnTo>
                  <a:pt x="282407" y="90226"/>
                </a:lnTo>
                <a:lnTo>
                  <a:pt x="289804" y="93137"/>
                </a:lnTo>
                <a:lnTo>
                  <a:pt x="297201" y="96313"/>
                </a:lnTo>
                <a:lnTo>
                  <a:pt x="304070" y="99489"/>
                </a:lnTo>
                <a:lnTo>
                  <a:pt x="311203" y="103194"/>
                </a:lnTo>
                <a:lnTo>
                  <a:pt x="318071" y="106900"/>
                </a:lnTo>
                <a:lnTo>
                  <a:pt x="324412" y="111134"/>
                </a:lnTo>
                <a:lnTo>
                  <a:pt x="330752" y="115369"/>
                </a:lnTo>
                <a:lnTo>
                  <a:pt x="336828" y="119603"/>
                </a:lnTo>
                <a:lnTo>
                  <a:pt x="342640" y="124102"/>
                </a:lnTo>
                <a:lnTo>
                  <a:pt x="348188" y="128866"/>
                </a:lnTo>
                <a:lnTo>
                  <a:pt x="353735" y="133630"/>
                </a:lnTo>
                <a:lnTo>
                  <a:pt x="359283" y="138659"/>
                </a:lnTo>
                <a:lnTo>
                  <a:pt x="364303" y="143687"/>
                </a:lnTo>
                <a:lnTo>
                  <a:pt x="369322" y="148716"/>
                </a:lnTo>
                <a:lnTo>
                  <a:pt x="374077" y="154009"/>
                </a:lnTo>
                <a:lnTo>
                  <a:pt x="378568" y="159567"/>
                </a:lnTo>
                <a:lnTo>
                  <a:pt x="387022" y="170153"/>
                </a:lnTo>
                <a:lnTo>
                  <a:pt x="394947" y="181004"/>
                </a:lnTo>
                <a:lnTo>
                  <a:pt x="402344" y="192119"/>
                </a:lnTo>
                <a:lnTo>
                  <a:pt x="408949" y="202971"/>
                </a:lnTo>
                <a:lnTo>
                  <a:pt x="415289" y="213821"/>
                </a:lnTo>
                <a:lnTo>
                  <a:pt x="420837" y="224672"/>
                </a:lnTo>
                <a:lnTo>
                  <a:pt x="425856" y="235259"/>
                </a:lnTo>
                <a:lnTo>
                  <a:pt x="430611" y="245316"/>
                </a:lnTo>
                <a:lnTo>
                  <a:pt x="434838" y="255637"/>
                </a:lnTo>
                <a:lnTo>
                  <a:pt x="438537" y="264900"/>
                </a:lnTo>
                <a:lnTo>
                  <a:pt x="441971" y="273899"/>
                </a:lnTo>
                <a:lnTo>
                  <a:pt x="444613" y="282103"/>
                </a:lnTo>
                <a:lnTo>
                  <a:pt x="449368" y="296924"/>
                </a:lnTo>
                <a:lnTo>
                  <a:pt x="452538" y="308304"/>
                </a:lnTo>
                <a:lnTo>
                  <a:pt x="454388" y="315980"/>
                </a:lnTo>
                <a:lnTo>
                  <a:pt x="455444" y="319420"/>
                </a:lnTo>
                <a:lnTo>
                  <a:pt x="455973" y="323655"/>
                </a:lnTo>
                <a:lnTo>
                  <a:pt x="456237" y="328154"/>
                </a:lnTo>
                <a:lnTo>
                  <a:pt x="456237" y="332653"/>
                </a:lnTo>
                <a:lnTo>
                  <a:pt x="455708" y="337152"/>
                </a:lnTo>
                <a:lnTo>
                  <a:pt x="454652" y="341387"/>
                </a:lnTo>
                <a:lnTo>
                  <a:pt x="453331" y="345621"/>
                </a:lnTo>
                <a:lnTo>
                  <a:pt x="451746" y="349591"/>
                </a:lnTo>
                <a:lnTo>
                  <a:pt x="449368" y="353296"/>
                </a:lnTo>
                <a:lnTo>
                  <a:pt x="447255" y="357002"/>
                </a:lnTo>
                <a:lnTo>
                  <a:pt x="444349" y="359913"/>
                </a:lnTo>
                <a:lnTo>
                  <a:pt x="441707" y="363089"/>
                </a:lnTo>
                <a:lnTo>
                  <a:pt x="438273" y="366000"/>
                </a:lnTo>
                <a:lnTo>
                  <a:pt x="434574" y="368117"/>
                </a:lnTo>
                <a:lnTo>
                  <a:pt x="430876" y="370234"/>
                </a:lnTo>
                <a:lnTo>
                  <a:pt x="426913" y="371822"/>
                </a:lnTo>
                <a:lnTo>
                  <a:pt x="422422" y="372881"/>
                </a:lnTo>
                <a:lnTo>
                  <a:pt x="418459" y="373675"/>
                </a:lnTo>
                <a:lnTo>
                  <a:pt x="414232" y="373940"/>
                </a:lnTo>
                <a:lnTo>
                  <a:pt x="409741" y="373940"/>
                </a:lnTo>
                <a:lnTo>
                  <a:pt x="405779" y="373410"/>
                </a:lnTo>
                <a:lnTo>
                  <a:pt x="401552" y="372352"/>
                </a:lnTo>
                <a:lnTo>
                  <a:pt x="397589" y="371028"/>
                </a:lnTo>
                <a:lnTo>
                  <a:pt x="393891" y="369176"/>
                </a:lnTo>
                <a:lnTo>
                  <a:pt x="390192" y="367059"/>
                </a:lnTo>
                <a:lnTo>
                  <a:pt x="387022" y="364412"/>
                </a:lnTo>
                <a:lnTo>
                  <a:pt x="383852" y="361765"/>
                </a:lnTo>
                <a:lnTo>
                  <a:pt x="380946" y="358589"/>
                </a:lnTo>
                <a:lnTo>
                  <a:pt x="378304" y="355149"/>
                </a:lnTo>
                <a:lnTo>
                  <a:pt x="375926" y="351708"/>
                </a:lnTo>
                <a:lnTo>
                  <a:pt x="374077" y="347739"/>
                </a:lnTo>
                <a:lnTo>
                  <a:pt x="372492" y="343504"/>
                </a:lnTo>
                <a:lnTo>
                  <a:pt x="371435" y="339005"/>
                </a:lnTo>
                <a:lnTo>
                  <a:pt x="371171" y="338476"/>
                </a:lnTo>
                <a:lnTo>
                  <a:pt x="370643" y="335299"/>
                </a:lnTo>
                <a:lnTo>
                  <a:pt x="367209" y="323390"/>
                </a:lnTo>
                <a:lnTo>
                  <a:pt x="364831" y="315186"/>
                </a:lnTo>
                <a:lnTo>
                  <a:pt x="361397" y="305393"/>
                </a:lnTo>
                <a:lnTo>
                  <a:pt x="357170" y="294542"/>
                </a:lnTo>
                <a:lnTo>
                  <a:pt x="352415" y="283162"/>
                </a:lnTo>
                <a:lnTo>
                  <a:pt x="346867" y="270988"/>
                </a:lnTo>
                <a:lnTo>
                  <a:pt x="340527" y="258549"/>
                </a:lnTo>
                <a:lnTo>
                  <a:pt x="337092" y="252462"/>
                </a:lnTo>
                <a:lnTo>
                  <a:pt x="333394" y="246374"/>
                </a:lnTo>
                <a:lnTo>
                  <a:pt x="329431" y="240023"/>
                </a:lnTo>
                <a:lnTo>
                  <a:pt x="325468" y="234200"/>
                </a:lnTo>
                <a:lnTo>
                  <a:pt x="321241" y="228378"/>
                </a:lnTo>
                <a:lnTo>
                  <a:pt x="316750" y="222555"/>
                </a:lnTo>
                <a:lnTo>
                  <a:pt x="312259" y="216997"/>
                </a:lnTo>
                <a:lnTo>
                  <a:pt x="307504" y="211704"/>
                </a:lnTo>
                <a:lnTo>
                  <a:pt x="302749" y="206676"/>
                </a:lnTo>
                <a:lnTo>
                  <a:pt x="297465" y="201912"/>
                </a:lnTo>
                <a:lnTo>
                  <a:pt x="292446" y="197148"/>
                </a:lnTo>
                <a:lnTo>
                  <a:pt x="286898" y="192913"/>
                </a:lnTo>
                <a:lnTo>
                  <a:pt x="279501" y="187885"/>
                </a:lnTo>
                <a:lnTo>
                  <a:pt x="271576" y="183386"/>
                </a:lnTo>
                <a:lnTo>
                  <a:pt x="267877" y="181004"/>
                </a:lnTo>
                <a:lnTo>
                  <a:pt x="263651" y="179151"/>
                </a:lnTo>
                <a:lnTo>
                  <a:pt x="259424" y="177299"/>
                </a:lnTo>
                <a:lnTo>
                  <a:pt x="255197" y="175711"/>
                </a:lnTo>
                <a:lnTo>
                  <a:pt x="250706" y="174387"/>
                </a:lnTo>
                <a:lnTo>
                  <a:pt x="246215" y="173329"/>
                </a:lnTo>
                <a:lnTo>
                  <a:pt x="241460" y="172006"/>
                </a:lnTo>
                <a:lnTo>
                  <a:pt x="236704" y="170947"/>
                </a:lnTo>
                <a:lnTo>
                  <a:pt x="231949" y="170418"/>
                </a:lnTo>
                <a:lnTo>
                  <a:pt x="226930" y="169888"/>
                </a:lnTo>
                <a:lnTo>
                  <a:pt x="221382" y="169624"/>
                </a:lnTo>
                <a:lnTo>
                  <a:pt x="216098" y="169359"/>
                </a:lnTo>
                <a:lnTo>
                  <a:pt x="206852" y="169624"/>
                </a:lnTo>
                <a:lnTo>
                  <a:pt x="197078" y="170682"/>
                </a:lnTo>
                <a:lnTo>
                  <a:pt x="187039" y="172270"/>
                </a:lnTo>
                <a:lnTo>
                  <a:pt x="175943" y="174652"/>
                </a:lnTo>
                <a:lnTo>
                  <a:pt x="170395" y="176240"/>
                </a:lnTo>
                <a:lnTo>
                  <a:pt x="165112" y="178357"/>
                </a:lnTo>
                <a:lnTo>
                  <a:pt x="160093" y="180475"/>
                </a:lnTo>
                <a:lnTo>
                  <a:pt x="155337" y="182856"/>
                </a:lnTo>
                <a:lnTo>
                  <a:pt x="150846" y="185503"/>
                </a:lnTo>
                <a:lnTo>
                  <a:pt x="146355" y="188679"/>
                </a:lnTo>
                <a:lnTo>
                  <a:pt x="142128" y="191855"/>
                </a:lnTo>
                <a:lnTo>
                  <a:pt x="137901" y="195295"/>
                </a:lnTo>
                <a:lnTo>
                  <a:pt x="133939" y="199001"/>
                </a:lnTo>
                <a:lnTo>
                  <a:pt x="129976" y="203235"/>
                </a:lnTo>
                <a:lnTo>
                  <a:pt x="126542" y="207470"/>
                </a:lnTo>
                <a:lnTo>
                  <a:pt x="122843" y="212234"/>
                </a:lnTo>
                <a:lnTo>
                  <a:pt x="119409" y="216997"/>
                </a:lnTo>
                <a:lnTo>
                  <a:pt x="115975" y="222291"/>
                </a:lnTo>
                <a:lnTo>
                  <a:pt x="113069" y="227584"/>
                </a:lnTo>
                <a:lnTo>
                  <a:pt x="109899" y="233406"/>
                </a:lnTo>
                <a:lnTo>
                  <a:pt x="106993" y="239493"/>
                </a:lnTo>
                <a:lnTo>
                  <a:pt x="104351" y="245580"/>
                </a:lnTo>
                <a:lnTo>
                  <a:pt x="101709" y="251932"/>
                </a:lnTo>
                <a:lnTo>
                  <a:pt x="99596" y="258549"/>
                </a:lnTo>
                <a:lnTo>
                  <a:pt x="97218" y="265430"/>
                </a:lnTo>
                <a:lnTo>
                  <a:pt x="95369" y="272311"/>
                </a:lnTo>
                <a:lnTo>
                  <a:pt x="93519" y="279721"/>
                </a:lnTo>
                <a:lnTo>
                  <a:pt x="91934" y="286867"/>
                </a:lnTo>
                <a:lnTo>
                  <a:pt x="90614" y="294278"/>
                </a:lnTo>
                <a:lnTo>
                  <a:pt x="89293" y="301953"/>
                </a:lnTo>
                <a:lnTo>
                  <a:pt x="88236" y="309363"/>
                </a:lnTo>
                <a:lnTo>
                  <a:pt x="87443" y="317038"/>
                </a:lnTo>
                <a:lnTo>
                  <a:pt x="86915" y="324713"/>
                </a:lnTo>
                <a:lnTo>
                  <a:pt x="86387" y="332388"/>
                </a:lnTo>
                <a:lnTo>
                  <a:pt x="86122" y="340063"/>
                </a:lnTo>
                <a:lnTo>
                  <a:pt x="86122" y="348003"/>
                </a:lnTo>
                <a:lnTo>
                  <a:pt x="86122" y="355678"/>
                </a:lnTo>
                <a:lnTo>
                  <a:pt x="86387" y="363618"/>
                </a:lnTo>
                <a:lnTo>
                  <a:pt x="86915" y="371558"/>
                </a:lnTo>
                <a:lnTo>
                  <a:pt x="87443" y="379497"/>
                </a:lnTo>
                <a:lnTo>
                  <a:pt x="88236" y="386908"/>
                </a:lnTo>
                <a:lnTo>
                  <a:pt x="89293" y="394318"/>
                </a:lnTo>
                <a:lnTo>
                  <a:pt x="90614" y="401729"/>
                </a:lnTo>
                <a:lnTo>
                  <a:pt x="91934" y="408874"/>
                </a:lnTo>
                <a:lnTo>
                  <a:pt x="93519" y="416020"/>
                </a:lnTo>
                <a:lnTo>
                  <a:pt x="95105" y="422372"/>
                </a:lnTo>
                <a:lnTo>
                  <a:pt x="96954" y="428724"/>
                </a:lnTo>
                <a:lnTo>
                  <a:pt x="99067" y="435076"/>
                </a:lnTo>
                <a:lnTo>
                  <a:pt x="100916" y="440898"/>
                </a:lnTo>
                <a:lnTo>
                  <a:pt x="103030" y="446456"/>
                </a:lnTo>
                <a:lnTo>
                  <a:pt x="105408" y="452014"/>
                </a:lnTo>
                <a:lnTo>
                  <a:pt x="107521" y="456778"/>
                </a:lnTo>
                <a:lnTo>
                  <a:pt x="112012" y="464982"/>
                </a:lnTo>
                <a:lnTo>
                  <a:pt x="116503" y="473186"/>
                </a:lnTo>
                <a:lnTo>
                  <a:pt x="121258" y="481391"/>
                </a:lnTo>
                <a:lnTo>
                  <a:pt x="126542" y="489331"/>
                </a:lnTo>
                <a:lnTo>
                  <a:pt x="131561" y="497006"/>
                </a:lnTo>
                <a:lnTo>
                  <a:pt x="137109" y="504945"/>
                </a:lnTo>
                <a:lnTo>
                  <a:pt x="142657" y="512620"/>
                </a:lnTo>
                <a:lnTo>
                  <a:pt x="148204" y="519766"/>
                </a:lnTo>
                <a:lnTo>
                  <a:pt x="154545" y="527441"/>
                </a:lnTo>
                <a:lnTo>
                  <a:pt x="160357" y="534587"/>
                </a:lnTo>
                <a:lnTo>
                  <a:pt x="166697" y="541733"/>
                </a:lnTo>
                <a:lnTo>
                  <a:pt x="173301" y="548614"/>
                </a:lnTo>
                <a:lnTo>
                  <a:pt x="179906" y="555495"/>
                </a:lnTo>
                <a:lnTo>
                  <a:pt x="186775" y="562376"/>
                </a:lnTo>
                <a:lnTo>
                  <a:pt x="193643" y="568993"/>
                </a:lnTo>
                <a:lnTo>
                  <a:pt x="200776" y="575609"/>
                </a:lnTo>
                <a:lnTo>
                  <a:pt x="207909" y="581696"/>
                </a:lnTo>
                <a:lnTo>
                  <a:pt x="215306" y="588048"/>
                </a:lnTo>
                <a:lnTo>
                  <a:pt x="230364" y="600222"/>
                </a:lnTo>
                <a:lnTo>
                  <a:pt x="246215" y="612132"/>
                </a:lnTo>
                <a:lnTo>
                  <a:pt x="261801" y="623248"/>
                </a:lnTo>
                <a:lnTo>
                  <a:pt x="278180" y="634098"/>
                </a:lnTo>
                <a:lnTo>
                  <a:pt x="294559" y="644420"/>
                </a:lnTo>
                <a:lnTo>
                  <a:pt x="311467" y="654477"/>
                </a:lnTo>
                <a:lnTo>
                  <a:pt x="328374" y="663740"/>
                </a:lnTo>
                <a:lnTo>
                  <a:pt x="345546" y="673003"/>
                </a:lnTo>
                <a:lnTo>
                  <a:pt x="362453" y="681472"/>
                </a:lnTo>
                <a:lnTo>
                  <a:pt x="379361" y="689677"/>
                </a:lnTo>
                <a:lnTo>
                  <a:pt x="396532" y="697352"/>
                </a:lnTo>
                <a:lnTo>
                  <a:pt x="412911" y="705027"/>
                </a:lnTo>
                <a:lnTo>
                  <a:pt x="429819" y="711643"/>
                </a:lnTo>
                <a:lnTo>
                  <a:pt x="446198" y="718525"/>
                </a:lnTo>
                <a:lnTo>
                  <a:pt x="462049" y="724612"/>
                </a:lnTo>
                <a:lnTo>
                  <a:pt x="477899" y="730963"/>
                </a:lnTo>
                <a:lnTo>
                  <a:pt x="492958" y="736257"/>
                </a:lnTo>
                <a:lnTo>
                  <a:pt x="521753" y="746578"/>
                </a:lnTo>
                <a:lnTo>
                  <a:pt x="548435" y="755577"/>
                </a:lnTo>
                <a:lnTo>
                  <a:pt x="572211" y="763516"/>
                </a:lnTo>
                <a:lnTo>
                  <a:pt x="595987" y="771456"/>
                </a:lnTo>
                <a:lnTo>
                  <a:pt x="606290" y="775161"/>
                </a:lnTo>
                <a:lnTo>
                  <a:pt x="615536" y="778602"/>
                </a:lnTo>
                <a:lnTo>
                  <a:pt x="624783" y="782572"/>
                </a:lnTo>
                <a:lnTo>
                  <a:pt x="629274" y="784954"/>
                </a:lnTo>
                <a:lnTo>
                  <a:pt x="634029" y="787600"/>
                </a:lnTo>
                <a:lnTo>
                  <a:pt x="640633" y="792099"/>
                </a:lnTo>
                <a:lnTo>
                  <a:pt x="646974" y="796863"/>
                </a:lnTo>
                <a:lnTo>
                  <a:pt x="652786" y="802156"/>
                </a:lnTo>
                <a:lnTo>
                  <a:pt x="658069" y="807714"/>
                </a:lnTo>
                <a:lnTo>
                  <a:pt x="663088" y="813801"/>
                </a:lnTo>
                <a:lnTo>
                  <a:pt x="667579" y="819888"/>
                </a:lnTo>
                <a:lnTo>
                  <a:pt x="671806" y="826240"/>
                </a:lnTo>
                <a:lnTo>
                  <a:pt x="675505" y="833121"/>
                </a:lnTo>
                <a:lnTo>
                  <a:pt x="679203" y="840003"/>
                </a:lnTo>
                <a:lnTo>
                  <a:pt x="681845" y="847413"/>
                </a:lnTo>
                <a:lnTo>
                  <a:pt x="684487" y="854823"/>
                </a:lnTo>
                <a:lnTo>
                  <a:pt x="686600" y="862498"/>
                </a:lnTo>
                <a:lnTo>
                  <a:pt x="688450" y="870174"/>
                </a:lnTo>
                <a:lnTo>
                  <a:pt x="689770" y="878378"/>
                </a:lnTo>
                <a:lnTo>
                  <a:pt x="690299" y="886318"/>
                </a:lnTo>
                <a:lnTo>
                  <a:pt x="690563" y="894522"/>
                </a:lnTo>
                <a:lnTo>
                  <a:pt x="690563" y="899551"/>
                </a:lnTo>
                <a:lnTo>
                  <a:pt x="690299" y="904844"/>
                </a:lnTo>
                <a:lnTo>
                  <a:pt x="689770" y="909872"/>
                </a:lnTo>
                <a:lnTo>
                  <a:pt x="688978" y="915165"/>
                </a:lnTo>
                <a:lnTo>
                  <a:pt x="688185" y="920194"/>
                </a:lnTo>
                <a:lnTo>
                  <a:pt x="686865" y="925487"/>
                </a:lnTo>
                <a:lnTo>
                  <a:pt x="685279" y="930516"/>
                </a:lnTo>
                <a:lnTo>
                  <a:pt x="683694" y="935544"/>
                </a:lnTo>
                <a:lnTo>
                  <a:pt x="681581" y="941102"/>
                </a:lnTo>
                <a:lnTo>
                  <a:pt x="679467" y="945866"/>
                </a:lnTo>
                <a:lnTo>
                  <a:pt x="677090" y="950894"/>
                </a:lnTo>
                <a:lnTo>
                  <a:pt x="674448" y="955658"/>
                </a:lnTo>
                <a:lnTo>
                  <a:pt x="671278" y="960422"/>
                </a:lnTo>
                <a:lnTo>
                  <a:pt x="668108" y="965186"/>
                </a:lnTo>
                <a:lnTo>
                  <a:pt x="664409" y="969685"/>
                </a:lnTo>
                <a:lnTo>
                  <a:pt x="660975" y="973920"/>
                </a:lnTo>
                <a:lnTo>
                  <a:pt x="657012" y="978154"/>
                </a:lnTo>
                <a:lnTo>
                  <a:pt x="652786" y="982389"/>
                </a:lnTo>
                <a:lnTo>
                  <a:pt x="648295" y="985829"/>
                </a:lnTo>
                <a:lnTo>
                  <a:pt x="643539" y="989534"/>
                </a:lnTo>
                <a:lnTo>
                  <a:pt x="638784" y="992975"/>
                </a:lnTo>
                <a:lnTo>
                  <a:pt x="633765" y="996415"/>
                </a:lnTo>
                <a:lnTo>
                  <a:pt x="628745" y="999327"/>
                </a:lnTo>
                <a:lnTo>
                  <a:pt x="623198" y="1002238"/>
                </a:lnTo>
                <a:lnTo>
                  <a:pt x="617650" y="1004620"/>
                </a:lnTo>
                <a:lnTo>
                  <a:pt x="611838" y="1007266"/>
                </a:lnTo>
                <a:lnTo>
                  <a:pt x="606026" y="1009119"/>
                </a:lnTo>
                <a:lnTo>
                  <a:pt x="599950" y="1011501"/>
                </a:lnTo>
                <a:lnTo>
                  <a:pt x="593610" y="1013089"/>
                </a:lnTo>
                <a:lnTo>
                  <a:pt x="587005" y="1014942"/>
                </a:lnTo>
                <a:lnTo>
                  <a:pt x="580665" y="1016000"/>
                </a:lnTo>
                <a:lnTo>
                  <a:pt x="574060" y="1017323"/>
                </a:lnTo>
                <a:lnTo>
                  <a:pt x="569834" y="1017588"/>
                </a:lnTo>
                <a:lnTo>
                  <a:pt x="565343" y="1017588"/>
                </a:lnTo>
                <a:lnTo>
                  <a:pt x="561116" y="1017059"/>
                </a:lnTo>
                <a:lnTo>
                  <a:pt x="556889" y="1016265"/>
                </a:lnTo>
                <a:lnTo>
                  <a:pt x="552926" y="1015206"/>
                </a:lnTo>
                <a:lnTo>
                  <a:pt x="549228" y="1013354"/>
                </a:lnTo>
                <a:lnTo>
                  <a:pt x="545529" y="1011236"/>
                </a:lnTo>
                <a:lnTo>
                  <a:pt x="542095" y="1008854"/>
                </a:lnTo>
                <a:lnTo>
                  <a:pt x="538925" y="1006208"/>
                </a:lnTo>
                <a:lnTo>
                  <a:pt x="535755" y="1003032"/>
                </a:lnTo>
                <a:lnTo>
                  <a:pt x="533377" y="999591"/>
                </a:lnTo>
                <a:lnTo>
                  <a:pt x="530999" y="996415"/>
                </a:lnTo>
                <a:lnTo>
                  <a:pt x="528886" y="992446"/>
                </a:lnTo>
                <a:lnTo>
                  <a:pt x="527301" y="988211"/>
                </a:lnTo>
                <a:lnTo>
                  <a:pt x="525980" y="983977"/>
                </a:lnTo>
                <a:lnTo>
                  <a:pt x="525187" y="979477"/>
                </a:lnTo>
                <a:lnTo>
                  <a:pt x="524659" y="974713"/>
                </a:lnTo>
                <a:lnTo>
                  <a:pt x="524659" y="970214"/>
                </a:lnTo>
                <a:lnTo>
                  <a:pt x="525187" y="965980"/>
                </a:lnTo>
                <a:lnTo>
                  <a:pt x="525980" y="961481"/>
                </a:lnTo>
                <a:lnTo>
                  <a:pt x="527037" y="957246"/>
                </a:lnTo>
                <a:lnTo>
                  <a:pt x="528886" y="953276"/>
                </a:lnTo>
                <a:lnTo>
                  <a:pt x="530735" y="949306"/>
                </a:lnTo>
                <a:lnTo>
                  <a:pt x="533113" y="946130"/>
                </a:lnTo>
                <a:lnTo>
                  <a:pt x="535490" y="942690"/>
                </a:lnTo>
                <a:lnTo>
                  <a:pt x="538660" y="939514"/>
                </a:lnTo>
                <a:lnTo>
                  <a:pt x="541831" y="936867"/>
                </a:lnTo>
                <a:lnTo>
                  <a:pt x="545001" y="934221"/>
                </a:lnTo>
                <a:lnTo>
                  <a:pt x="548963" y="932368"/>
                </a:lnTo>
                <a:lnTo>
                  <a:pt x="552926" y="930251"/>
                </a:lnTo>
                <a:lnTo>
                  <a:pt x="556889" y="929192"/>
                </a:lnTo>
                <a:lnTo>
                  <a:pt x="561380" y="928134"/>
                </a:lnTo>
                <a:lnTo>
                  <a:pt x="569041" y="926546"/>
                </a:lnTo>
                <a:lnTo>
                  <a:pt x="575646" y="924958"/>
                </a:lnTo>
                <a:lnTo>
                  <a:pt x="581457" y="923105"/>
                </a:lnTo>
                <a:lnTo>
                  <a:pt x="586213" y="920723"/>
                </a:lnTo>
                <a:lnTo>
                  <a:pt x="590440" y="918606"/>
                </a:lnTo>
                <a:lnTo>
                  <a:pt x="593610" y="916224"/>
                </a:lnTo>
                <a:lnTo>
                  <a:pt x="596516" y="914107"/>
                </a:lnTo>
                <a:lnTo>
                  <a:pt x="598365" y="911990"/>
                </a:lnTo>
                <a:lnTo>
                  <a:pt x="599950" y="910137"/>
                </a:lnTo>
                <a:lnTo>
                  <a:pt x="601535" y="908020"/>
                </a:lnTo>
                <a:lnTo>
                  <a:pt x="602328" y="906167"/>
                </a:lnTo>
                <a:lnTo>
                  <a:pt x="603120" y="904050"/>
                </a:lnTo>
                <a:lnTo>
                  <a:pt x="603913" y="901932"/>
                </a:lnTo>
                <a:lnTo>
                  <a:pt x="604177" y="899551"/>
                </a:lnTo>
                <a:lnTo>
                  <a:pt x="604441" y="897169"/>
                </a:lnTo>
                <a:lnTo>
                  <a:pt x="604705" y="894522"/>
                </a:lnTo>
                <a:lnTo>
                  <a:pt x="604441" y="890023"/>
                </a:lnTo>
                <a:lnTo>
                  <a:pt x="603648" y="885259"/>
                </a:lnTo>
                <a:lnTo>
                  <a:pt x="602063" y="880760"/>
                </a:lnTo>
                <a:lnTo>
                  <a:pt x="599950" y="876261"/>
                </a:lnTo>
                <a:lnTo>
                  <a:pt x="597837" y="872555"/>
                </a:lnTo>
                <a:lnTo>
                  <a:pt x="595195" y="869380"/>
                </a:lnTo>
                <a:lnTo>
                  <a:pt x="593081" y="866998"/>
                </a:lnTo>
                <a:lnTo>
                  <a:pt x="590704" y="865410"/>
                </a:lnTo>
                <a:lnTo>
                  <a:pt x="590175" y="865145"/>
                </a:lnTo>
                <a:lnTo>
                  <a:pt x="587798" y="864086"/>
                </a:lnTo>
                <a:lnTo>
                  <a:pt x="577231" y="859852"/>
                </a:lnTo>
                <a:lnTo>
                  <a:pt x="561908" y="854559"/>
                </a:lnTo>
                <a:lnTo>
                  <a:pt x="542887" y="848207"/>
                </a:lnTo>
                <a:lnTo>
                  <a:pt x="520696" y="840796"/>
                </a:lnTo>
                <a:lnTo>
                  <a:pt x="495599" y="832327"/>
                </a:lnTo>
                <a:lnTo>
                  <a:pt x="468125" y="822800"/>
                </a:lnTo>
                <a:lnTo>
                  <a:pt x="438801" y="811684"/>
                </a:lnTo>
                <a:lnTo>
                  <a:pt x="423479" y="805862"/>
                </a:lnTo>
                <a:lnTo>
                  <a:pt x="407628" y="799774"/>
                </a:lnTo>
                <a:lnTo>
                  <a:pt x="391777" y="792893"/>
                </a:lnTo>
                <a:lnTo>
                  <a:pt x="375398" y="786012"/>
                </a:lnTo>
                <a:lnTo>
                  <a:pt x="358755" y="778602"/>
                </a:lnTo>
                <a:lnTo>
                  <a:pt x="342376" y="770927"/>
                </a:lnTo>
                <a:lnTo>
                  <a:pt x="325468" y="762987"/>
                </a:lnTo>
                <a:lnTo>
                  <a:pt x="308297" y="754253"/>
                </a:lnTo>
                <a:lnTo>
                  <a:pt x="291653" y="745255"/>
                </a:lnTo>
                <a:lnTo>
                  <a:pt x="274482" y="735992"/>
                </a:lnTo>
                <a:lnTo>
                  <a:pt x="257574" y="725670"/>
                </a:lnTo>
                <a:lnTo>
                  <a:pt x="240667" y="715613"/>
                </a:lnTo>
                <a:lnTo>
                  <a:pt x="224024" y="704762"/>
                </a:lnTo>
                <a:lnTo>
                  <a:pt x="207380" y="693382"/>
                </a:lnTo>
                <a:lnTo>
                  <a:pt x="191001" y="681472"/>
                </a:lnTo>
                <a:lnTo>
                  <a:pt x="174887" y="669033"/>
                </a:lnTo>
                <a:lnTo>
                  <a:pt x="164319" y="660564"/>
                </a:lnTo>
                <a:lnTo>
                  <a:pt x="154016" y="651566"/>
                </a:lnTo>
                <a:lnTo>
                  <a:pt x="143449" y="642568"/>
                </a:lnTo>
                <a:lnTo>
                  <a:pt x="133410" y="633305"/>
                </a:lnTo>
                <a:lnTo>
                  <a:pt x="123636" y="623512"/>
                </a:lnTo>
                <a:lnTo>
                  <a:pt x="113861" y="613720"/>
                </a:lnTo>
                <a:lnTo>
                  <a:pt x="104351" y="603663"/>
                </a:lnTo>
                <a:lnTo>
                  <a:pt x="95105" y="593076"/>
                </a:lnTo>
                <a:lnTo>
                  <a:pt x="86122" y="582225"/>
                </a:lnTo>
                <a:lnTo>
                  <a:pt x="77405" y="571374"/>
                </a:lnTo>
                <a:lnTo>
                  <a:pt x="68951" y="559994"/>
                </a:lnTo>
                <a:lnTo>
                  <a:pt x="60761" y="548349"/>
                </a:lnTo>
                <a:lnTo>
                  <a:pt x="52836" y="536440"/>
                </a:lnTo>
                <a:lnTo>
                  <a:pt x="45439" y="524001"/>
                </a:lnTo>
                <a:lnTo>
                  <a:pt x="38306" y="511562"/>
                </a:lnTo>
                <a:lnTo>
                  <a:pt x="31702" y="498594"/>
                </a:lnTo>
                <a:lnTo>
                  <a:pt x="27739" y="490389"/>
                </a:lnTo>
                <a:lnTo>
                  <a:pt x="24041" y="482185"/>
                </a:lnTo>
                <a:lnTo>
                  <a:pt x="20606" y="473451"/>
                </a:lnTo>
                <a:lnTo>
                  <a:pt x="17700" y="464717"/>
                </a:lnTo>
                <a:lnTo>
                  <a:pt x="14794" y="455719"/>
                </a:lnTo>
                <a:lnTo>
                  <a:pt x="12417" y="446456"/>
                </a:lnTo>
                <a:lnTo>
                  <a:pt x="10039" y="437193"/>
                </a:lnTo>
                <a:lnTo>
                  <a:pt x="7926" y="427665"/>
                </a:lnTo>
                <a:lnTo>
                  <a:pt x="6076" y="418137"/>
                </a:lnTo>
                <a:lnTo>
                  <a:pt x="4491" y="408345"/>
                </a:lnTo>
                <a:lnTo>
                  <a:pt x="3170" y="398553"/>
                </a:lnTo>
                <a:lnTo>
                  <a:pt x="1850" y="388761"/>
                </a:lnTo>
                <a:lnTo>
                  <a:pt x="1057" y="378439"/>
                </a:lnTo>
                <a:lnTo>
                  <a:pt x="529" y="368382"/>
                </a:lnTo>
                <a:lnTo>
                  <a:pt x="264" y="358060"/>
                </a:lnTo>
                <a:lnTo>
                  <a:pt x="0" y="348003"/>
                </a:lnTo>
                <a:lnTo>
                  <a:pt x="264" y="332653"/>
                </a:lnTo>
                <a:lnTo>
                  <a:pt x="1057" y="317832"/>
                </a:lnTo>
                <a:lnTo>
                  <a:pt x="2378" y="302747"/>
                </a:lnTo>
                <a:lnTo>
                  <a:pt x="4491" y="287926"/>
                </a:lnTo>
                <a:lnTo>
                  <a:pt x="6869" y="272840"/>
                </a:lnTo>
                <a:lnTo>
                  <a:pt x="10039" y="258019"/>
                </a:lnTo>
                <a:lnTo>
                  <a:pt x="11888" y="250874"/>
                </a:lnTo>
                <a:lnTo>
                  <a:pt x="14002" y="243463"/>
                </a:lnTo>
                <a:lnTo>
                  <a:pt x="15851" y="236053"/>
                </a:lnTo>
                <a:lnTo>
                  <a:pt x="18493" y="228907"/>
                </a:lnTo>
                <a:lnTo>
                  <a:pt x="20606" y="221761"/>
                </a:lnTo>
                <a:lnTo>
                  <a:pt x="23512" y="214880"/>
                </a:lnTo>
                <a:lnTo>
                  <a:pt x="26418" y="207734"/>
                </a:lnTo>
                <a:lnTo>
                  <a:pt x="29324" y="200853"/>
                </a:lnTo>
                <a:lnTo>
                  <a:pt x="32494" y="193972"/>
                </a:lnTo>
                <a:lnTo>
                  <a:pt x="36193" y="187356"/>
                </a:lnTo>
                <a:lnTo>
                  <a:pt x="39363" y="180475"/>
                </a:lnTo>
                <a:lnTo>
                  <a:pt x="43326" y="174123"/>
                </a:lnTo>
                <a:lnTo>
                  <a:pt x="47552" y="167506"/>
                </a:lnTo>
                <a:lnTo>
                  <a:pt x="51779" y="161155"/>
                </a:lnTo>
                <a:lnTo>
                  <a:pt x="56270" y="155332"/>
                </a:lnTo>
                <a:lnTo>
                  <a:pt x="60761" y="148980"/>
                </a:lnTo>
                <a:lnTo>
                  <a:pt x="65781" y="143422"/>
                </a:lnTo>
                <a:lnTo>
                  <a:pt x="70800" y="137865"/>
                </a:lnTo>
                <a:lnTo>
                  <a:pt x="76348" y="132307"/>
                </a:lnTo>
                <a:lnTo>
                  <a:pt x="81896" y="126749"/>
                </a:lnTo>
                <a:lnTo>
                  <a:pt x="89557" y="120397"/>
                </a:lnTo>
                <a:lnTo>
                  <a:pt x="98011" y="114045"/>
                </a:lnTo>
                <a:lnTo>
                  <a:pt x="106728" y="108223"/>
                </a:lnTo>
                <a:lnTo>
                  <a:pt x="115710" y="102930"/>
                </a:lnTo>
                <a:lnTo>
                  <a:pt x="124957" y="98166"/>
                </a:lnTo>
                <a:lnTo>
                  <a:pt x="134731" y="93931"/>
                </a:lnTo>
                <a:lnTo>
                  <a:pt x="139751" y="92079"/>
                </a:lnTo>
                <a:lnTo>
                  <a:pt x="145034" y="90226"/>
                </a:lnTo>
                <a:lnTo>
                  <a:pt x="150318" y="88638"/>
                </a:lnTo>
                <a:lnTo>
                  <a:pt x="155601" y="87315"/>
                </a:lnTo>
                <a:lnTo>
                  <a:pt x="163527" y="85198"/>
                </a:lnTo>
                <a:lnTo>
                  <a:pt x="170924" y="83874"/>
                </a:lnTo>
                <a:lnTo>
                  <a:pt x="178849" y="82551"/>
                </a:lnTo>
                <a:lnTo>
                  <a:pt x="186510" y="81228"/>
                </a:lnTo>
                <a:lnTo>
                  <a:pt x="193907" y="80434"/>
                </a:lnTo>
                <a:lnTo>
                  <a:pt x="201304" y="79640"/>
                </a:lnTo>
                <a:lnTo>
                  <a:pt x="208966" y="79375"/>
                </a:lnTo>
                <a:close/>
                <a:moveTo>
                  <a:pt x="1713004" y="79375"/>
                </a:moveTo>
                <a:lnTo>
                  <a:pt x="1722007" y="79375"/>
                </a:lnTo>
                <a:lnTo>
                  <a:pt x="1729156" y="79375"/>
                </a:lnTo>
                <a:lnTo>
                  <a:pt x="1736570" y="79640"/>
                </a:lnTo>
                <a:lnTo>
                  <a:pt x="1743984" y="80434"/>
                </a:lnTo>
                <a:lnTo>
                  <a:pt x="1751398" y="81228"/>
                </a:lnTo>
                <a:lnTo>
                  <a:pt x="1759077" y="82551"/>
                </a:lnTo>
                <a:lnTo>
                  <a:pt x="1767021" y="83874"/>
                </a:lnTo>
                <a:lnTo>
                  <a:pt x="1774699" y="85198"/>
                </a:lnTo>
                <a:lnTo>
                  <a:pt x="1782643" y="87315"/>
                </a:lnTo>
                <a:lnTo>
                  <a:pt x="1787674" y="88638"/>
                </a:lnTo>
                <a:lnTo>
                  <a:pt x="1792970" y="90226"/>
                </a:lnTo>
                <a:lnTo>
                  <a:pt x="1798001" y="92079"/>
                </a:lnTo>
                <a:lnTo>
                  <a:pt x="1803031" y="93931"/>
                </a:lnTo>
                <a:lnTo>
                  <a:pt x="1813093" y="98166"/>
                </a:lnTo>
                <a:lnTo>
                  <a:pt x="1822626" y="102930"/>
                </a:lnTo>
                <a:lnTo>
                  <a:pt x="1831628" y="108223"/>
                </a:lnTo>
                <a:lnTo>
                  <a:pt x="1840366" y="114045"/>
                </a:lnTo>
                <a:lnTo>
                  <a:pt x="1848310" y="120397"/>
                </a:lnTo>
                <a:lnTo>
                  <a:pt x="1856253" y="126749"/>
                </a:lnTo>
                <a:lnTo>
                  <a:pt x="1863667" y="134159"/>
                </a:lnTo>
                <a:lnTo>
                  <a:pt x="1870817" y="141570"/>
                </a:lnTo>
                <a:lnTo>
                  <a:pt x="1877436" y="148980"/>
                </a:lnTo>
                <a:lnTo>
                  <a:pt x="1883526" y="157185"/>
                </a:lnTo>
                <a:lnTo>
                  <a:pt x="1889352" y="165389"/>
                </a:lnTo>
                <a:lnTo>
                  <a:pt x="1894912" y="174123"/>
                </a:lnTo>
                <a:lnTo>
                  <a:pt x="1899943" y="182856"/>
                </a:lnTo>
                <a:lnTo>
                  <a:pt x="1904709" y="191855"/>
                </a:lnTo>
                <a:lnTo>
                  <a:pt x="1908946" y="200853"/>
                </a:lnTo>
                <a:lnTo>
                  <a:pt x="1913182" y="210116"/>
                </a:lnTo>
                <a:lnTo>
                  <a:pt x="1916625" y="219379"/>
                </a:lnTo>
                <a:lnTo>
                  <a:pt x="1920067" y="228907"/>
                </a:lnTo>
                <a:lnTo>
                  <a:pt x="1923244" y="238435"/>
                </a:lnTo>
                <a:lnTo>
                  <a:pt x="1925627" y="248227"/>
                </a:lnTo>
                <a:lnTo>
                  <a:pt x="1928275" y="258019"/>
                </a:lnTo>
                <a:lnTo>
                  <a:pt x="1930393" y="267812"/>
                </a:lnTo>
                <a:lnTo>
                  <a:pt x="1932512" y="277604"/>
                </a:lnTo>
                <a:lnTo>
                  <a:pt x="1933836" y="287926"/>
                </a:lnTo>
                <a:lnTo>
                  <a:pt x="1935160" y="297983"/>
                </a:lnTo>
                <a:lnTo>
                  <a:pt x="1936483" y="307775"/>
                </a:lnTo>
                <a:lnTo>
                  <a:pt x="1937278" y="317832"/>
                </a:lnTo>
                <a:lnTo>
                  <a:pt x="1937807" y="327889"/>
                </a:lnTo>
                <a:lnTo>
                  <a:pt x="1938337" y="337946"/>
                </a:lnTo>
                <a:lnTo>
                  <a:pt x="1938337" y="348003"/>
                </a:lnTo>
                <a:lnTo>
                  <a:pt x="1938337" y="358060"/>
                </a:lnTo>
                <a:lnTo>
                  <a:pt x="1937807" y="368382"/>
                </a:lnTo>
                <a:lnTo>
                  <a:pt x="1937278" y="378439"/>
                </a:lnTo>
                <a:lnTo>
                  <a:pt x="1936483" y="388760"/>
                </a:lnTo>
                <a:lnTo>
                  <a:pt x="1935160" y="398553"/>
                </a:lnTo>
                <a:lnTo>
                  <a:pt x="1933836" y="408345"/>
                </a:lnTo>
                <a:lnTo>
                  <a:pt x="1932512" y="418137"/>
                </a:lnTo>
                <a:lnTo>
                  <a:pt x="1930393" y="427665"/>
                </a:lnTo>
                <a:lnTo>
                  <a:pt x="1928540" y="437193"/>
                </a:lnTo>
                <a:lnTo>
                  <a:pt x="1925892" y="446456"/>
                </a:lnTo>
                <a:lnTo>
                  <a:pt x="1923509" y="455719"/>
                </a:lnTo>
                <a:lnTo>
                  <a:pt x="1920596" y="464717"/>
                </a:lnTo>
                <a:lnTo>
                  <a:pt x="1917684" y="473451"/>
                </a:lnTo>
                <a:lnTo>
                  <a:pt x="1914241" y="482185"/>
                </a:lnTo>
                <a:lnTo>
                  <a:pt x="1910535" y="490389"/>
                </a:lnTo>
                <a:lnTo>
                  <a:pt x="1906563" y="498593"/>
                </a:lnTo>
                <a:lnTo>
                  <a:pt x="1901267" y="509180"/>
                </a:lnTo>
                <a:lnTo>
                  <a:pt x="1895442" y="519502"/>
                </a:lnTo>
                <a:lnTo>
                  <a:pt x="1889352" y="529823"/>
                </a:lnTo>
                <a:lnTo>
                  <a:pt x="1883262" y="539616"/>
                </a:lnTo>
                <a:lnTo>
                  <a:pt x="1876907" y="549143"/>
                </a:lnTo>
                <a:lnTo>
                  <a:pt x="1870287" y="558671"/>
                </a:lnTo>
                <a:lnTo>
                  <a:pt x="1863403" y="567934"/>
                </a:lnTo>
                <a:lnTo>
                  <a:pt x="1856253" y="576932"/>
                </a:lnTo>
                <a:lnTo>
                  <a:pt x="1849369" y="585931"/>
                </a:lnTo>
                <a:lnTo>
                  <a:pt x="1841955" y="594664"/>
                </a:lnTo>
                <a:lnTo>
                  <a:pt x="1834276" y="603133"/>
                </a:lnTo>
                <a:lnTo>
                  <a:pt x="1826597" y="611338"/>
                </a:lnTo>
                <a:lnTo>
                  <a:pt x="1818654" y="619542"/>
                </a:lnTo>
                <a:lnTo>
                  <a:pt x="1810710" y="627482"/>
                </a:lnTo>
                <a:lnTo>
                  <a:pt x="1802502" y="635422"/>
                </a:lnTo>
                <a:lnTo>
                  <a:pt x="1794294" y="642832"/>
                </a:lnTo>
                <a:lnTo>
                  <a:pt x="1786085" y="650243"/>
                </a:lnTo>
                <a:lnTo>
                  <a:pt x="1777612" y="657653"/>
                </a:lnTo>
                <a:lnTo>
                  <a:pt x="1768874" y="664534"/>
                </a:lnTo>
                <a:lnTo>
                  <a:pt x="1760136" y="671680"/>
                </a:lnTo>
                <a:lnTo>
                  <a:pt x="1751398" y="678296"/>
                </a:lnTo>
                <a:lnTo>
                  <a:pt x="1742660" y="684648"/>
                </a:lnTo>
                <a:lnTo>
                  <a:pt x="1724655" y="697352"/>
                </a:lnTo>
                <a:lnTo>
                  <a:pt x="1706385" y="709526"/>
                </a:lnTo>
                <a:lnTo>
                  <a:pt x="1688114" y="720906"/>
                </a:lnTo>
                <a:lnTo>
                  <a:pt x="1669844" y="732022"/>
                </a:lnTo>
                <a:lnTo>
                  <a:pt x="1651309" y="742344"/>
                </a:lnTo>
                <a:lnTo>
                  <a:pt x="1632774" y="752136"/>
                </a:lnTo>
                <a:lnTo>
                  <a:pt x="1614504" y="761664"/>
                </a:lnTo>
                <a:lnTo>
                  <a:pt x="1596234" y="770397"/>
                </a:lnTo>
                <a:lnTo>
                  <a:pt x="1577964" y="778866"/>
                </a:lnTo>
                <a:lnTo>
                  <a:pt x="1559958" y="786806"/>
                </a:lnTo>
                <a:lnTo>
                  <a:pt x="1542217" y="794217"/>
                </a:lnTo>
                <a:lnTo>
                  <a:pt x="1525271" y="801362"/>
                </a:lnTo>
                <a:lnTo>
                  <a:pt x="1508060" y="807979"/>
                </a:lnTo>
                <a:lnTo>
                  <a:pt x="1491379" y="814331"/>
                </a:lnTo>
                <a:lnTo>
                  <a:pt x="1475756" y="820153"/>
                </a:lnTo>
                <a:lnTo>
                  <a:pt x="1445306" y="830739"/>
                </a:lnTo>
                <a:lnTo>
                  <a:pt x="1417768" y="840532"/>
                </a:lnTo>
                <a:lnTo>
                  <a:pt x="1393673" y="848207"/>
                </a:lnTo>
                <a:lnTo>
                  <a:pt x="1370636" y="856147"/>
                </a:lnTo>
                <a:lnTo>
                  <a:pt x="1361369" y="859323"/>
                </a:lnTo>
                <a:lnTo>
                  <a:pt x="1353955" y="861969"/>
                </a:lnTo>
                <a:lnTo>
                  <a:pt x="1348394" y="864616"/>
                </a:lnTo>
                <a:lnTo>
                  <a:pt x="1346276" y="865674"/>
                </a:lnTo>
                <a:lnTo>
                  <a:pt x="1343893" y="866998"/>
                </a:lnTo>
                <a:lnTo>
                  <a:pt x="1341775" y="869380"/>
                </a:lnTo>
                <a:lnTo>
                  <a:pt x="1339127" y="872555"/>
                </a:lnTo>
                <a:lnTo>
                  <a:pt x="1337009" y="876261"/>
                </a:lnTo>
                <a:lnTo>
                  <a:pt x="1334890" y="880760"/>
                </a:lnTo>
                <a:lnTo>
                  <a:pt x="1333566" y="885259"/>
                </a:lnTo>
                <a:lnTo>
                  <a:pt x="1332507" y="890023"/>
                </a:lnTo>
                <a:lnTo>
                  <a:pt x="1332242" y="894522"/>
                </a:lnTo>
                <a:lnTo>
                  <a:pt x="1332507" y="897169"/>
                </a:lnTo>
                <a:lnTo>
                  <a:pt x="1332772" y="899551"/>
                </a:lnTo>
                <a:lnTo>
                  <a:pt x="1333302" y="901932"/>
                </a:lnTo>
                <a:lnTo>
                  <a:pt x="1333831" y="904050"/>
                </a:lnTo>
                <a:lnTo>
                  <a:pt x="1334625" y="906167"/>
                </a:lnTo>
                <a:lnTo>
                  <a:pt x="1335685" y="908020"/>
                </a:lnTo>
                <a:lnTo>
                  <a:pt x="1337273" y="910137"/>
                </a:lnTo>
                <a:lnTo>
                  <a:pt x="1338597" y="911990"/>
                </a:lnTo>
                <a:lnTo>
                  <a:pt x="1340716" y="914107"/>
                </a:lnTo>
                <a:lnTo>
                  <a:pt x="1343363" y="916224"/>
                </a:lnTo>
                <a:lnTo>
                  <a:pt x="1346806" y="918606"/>
                </a:lnTo>
                <a:lnTo>
                  <a:pt x="1350777" y="920723"/>
                </a:lnTo>
                <a:lnTo>
                  <a:pt x="1355544" y="923105"/>
                </a:lnTo>
                <a:lnTo>
                  <a:pt x="1361369" y="924958"/>
                </a:lnTo>
                <a:lnTo>
                  <a:pt x="1367988" y="926546"/>
                </a:lnTo>
                <a:lnTo>
                  <a:pt x="1375932" y="928134"/>
                </a:lnTo>
                <a:lnTo>
                  <a:pt x="1380169" y="929192"/>
                </a:lnTo>
                <a:lnTo>
                  <a:pt x="1384405" y="930251"/>
                </a:lnTo>
                <a:lnTo>
                  <a:pt x="1388377" y="932368"/>
                </a:lnTo>
                <a:lnTo>
                  <a:pt x="1392084" y="934221"/>
                </a:lnTo>
                <a:lnTo>
                  <a:pt x="1395261" y="936867"/>
                </a:lnTo>
                <a:lnTo>
                  <a:pt x="1398704" y="939514"/>
                </a:lnTo>
                <a:lnTo>
                  <a:pt x="1401616" y="942690"/>
                </a:lnTo>
                <a:lnTo>
                  <a:pt x="1403999" y="946130"/>
                </a:lnTo>
                <a:lnTo>
                  <a:pt x="1406382" y="949306"/>
                </a:lnTo>
                <a:lnTo>
                  <a:pt x="1408236" y="953276"/>
                </a:lnTo>
                <a:lnTo>
                  <a:pt x="1410089" y="957246"/>
                </a:lnTo>
                <a:lnTo>
                  <a:pt x="1411149" y="961481"/>
                </a:lnTo>
                <a:lnTo>
                  <a:pt x="1411943" y="965980"/>
                </a:lnTo>
                <a:lnTo>
                  <a:pt x="1412472" y="970214"/>
                </a:lnTo>
                <a:lnTo>
                  <a:pt x="1412472" y="974713"/>
                </a:lnTo>
                <a:lnTo>
                  <a:pt x="1411943" y="979477"/>
                </a:lnTo>
                <a:lnTo>
                  <a:pt x="1411149" y="983977"/>
                </a:lnTo>
                <a:lnTo>
                  <a:pt x="1410089" y="988211"/>
                </a:lnTo>
                <a:lnTo>
                  <a:pt x="1408236" y="992446"/>
                </a:lnTo>
                <a:lnTo>
                  <a:pt x="1406382" y="996415"/>
                </a:lnTo>
                <a:lnTo>
                  <a:pt x="1403735" y="999591"/>
                </a:lnTo>
                <a:lnTo>
                  <a:pt x="1401351" y="1003032"/>
                </a:lnTo>
                <a:lnTo>
                  <a:pt x="1398439" y="1006208"/>
                </a:lnTo>
                <a:lnTo>
                  <a:pt x="1394997" y="1008854"/>
                </a:lnTo>
                <a:lnTo>
                  <a:pt x="1391819" y="1011236"/>
                </a:lnTo>
                <a:lnTo>
                  <a:pt x="1388112" y="1013354"/>
                </a:lnTo>
                <a:lnTo>
                  <a:pt x="1384140" y="1015206"/>
                </a:lnTo>
                <a:lnTo>
                  <a:pt x="1380169" y="1016265"/>
                </a:lnTo>
                <a:lnTo>
                  <a:pt x="1375932" y="1017059"/>
                </a:lnTo>
                <a:lnTo>
                  <a:pt x="1371695" y="1017588"/>
                </a:lnTo>
                <a:lnTo>
                  <a:pt x="1367459" y="1017588"/>
                </a:lnTo>
                <a:lnTo>
                  <a:pt x="1362958" y="1017323"/>
                </a:lnTo>
                <a:lnTo>
                  <a:pt x="1356338" y="1016000"/>
                </a:lnTo>
                <a:lnTo>
                  <a:pt x="1349718" y="1014942"/>
                </a:lnTo>
                <a:lnTo>
                  <a:pt x="1343363" y="1013089"/>
                </a:lnTo>
                <a:lnTo>
                  <a:pt x="1337273" y="1011501"/>
                </a:lnTo>
                <a:lnTo>
                  <a:pt x="1330918" y="1009119"/>
                </a:lnTo>
                <a:lnTo>
                  <a:pt x="1325093" y="1007266"/>
                </a:lnTo>
                <a:lnTo>
                  <a:pt x="1319533" y="1004620"/>
                </a:lnTo>
                <a:lnTo>
                  <a:pt x="1313972" y="1002238"/>
                </a:lnTo>
                <a:lnTo>
                  <a:pt x="1308147" y="999327"/>
                </a:lnTo>
                <a:lnTo>
                  <a:pt x="1303116" y="996415"/>
                </a:lnTo>
                <a:lnTo>
                  <a:pt x="1298085" y="992975"/>
                </a:lnTo>
                <a:lnTo>
                  <a:pt x="1293319" y="989534"/>
                </a:lnTo>
                <a:lnTo>
                  <a:pt x="1288553" y="985829"/>
                </a:lnTo>
                <a:lnTo>
                  <a:pt x="1284316" y="982389"/>
                </a:lnTo>
                <a:lnTo>
                  <a:pt x="1280080" y="978154"/>
                </a:lnTo>
                <a:lnTo>
                  <a:pt x="1276108" y="973920"/>
                </a:lnTo>
                <a:lnTo>
                  <a:pt x="1272136" y="969685"/>
                </a:lnTo>
                <a:lnTo>
                  <a:pt x="1268959" y="965186"/>
                </a:lnTo>
                <a:lnTo>
                  <a:pt x="1265516" y="960422"/>
                </a:lnTo>
                <a:lnTo>
                  <a:pt x="1262604" y="955658"/>
                </a:lnTo>
                <a:lnTo>
                  <a:pt x="1259956" y="950894"/>
                </a:lnTo>
                <a:lnTo>
                  <a:pt x="1257308" y="945866"/>
                </a:lnTo>
                <a:lnTo>
                  <a:pt x="1255190" y="941102"/>
                </a:lnTo>
                <a:lnTo>
                  <a:pt x="1253071" y="935544"/>
                </a:lnTo>
                <a:lnTo>
                  <a:pt x="1251483" y="930516"/>
                </a:lnTo>
                <a:lnTo>
                  <a:pt x="1250159" y="925487"/>
                </a:lnTo>
                <a:lnTo>
                  <a:pt x="1248570" y="920194"/>
                </a:lnTo>
                <a:lnTo>
                  <a:pt x="1247776" y="915165"/>
                </a:lnTo>
                <a:lnTo>
                  <a:pt x="1246981" y="909872"/>
                </a:lnTo>
                <a:lnTo>
                  <a:pt x="1246452" y="904844"/>
                </a:lnTo>
                <a:lnTo>
                  <a:pt x="1246187" y="899551"/>
                </a:lnTo>
                <a:lnTo>
                  <a:pt x="1246187" y="894522"/>
                </a:lnTo>
                <a:lnTo>
                  <a:pt x="1246452" y="886318"/>
                </a:lnTo>
                <a:lnTo>
                  <a:pt x="1247246" y="878378"/>
                </a:lnTo>
                <a:lnTo>
                  <a:pt x="1248305" y="870174"/>
                </a:lnTo>
                <a:lnTo>
                  <a:pt x="1250159" y="862498"/>
                </a:lnTo>
                <a:lnTo>
                  <a:pt x="1252277" y="854823"/>
                </a:lnTo>
                <a:lnTo>
                  <a:pt x="1254925" y="847413"/>
                </a:lnTo>
                <a:lnTo>
                  <a:pt x="1257838" y="840003"/>
                </a:lnTo>
                <a:lnTo>
                  <a:pt x="1261280" y="833121"/>
                </a:lnTo>
                <a:lnTo>
                  <a:pt x="1264987" y="826240"/>
                </a:lnTo>
                <a:lnTo>
                  <a:pt x="1269223" y="819888"/>
                </a:lnTo>
                <a:lnTo>
                  <a:pt x="1273990" y="813801"/>
                </a:lnTo>
                <a:lnTo>
                  <a:pt x="1278756" y="807714"/>
                </a:lnTo>
                <a:lnTo>
                  <a:pt x="1284051" y="802156"/>
                </a:lnTo>
                <a:lnTo>
                  <a:pt x="1289877" y="796863"/>
                </a:lnTo>
                <a:lnTo>
                  <a:pt x="1296232" y="792099"/>
                </a:lnTo>
                <a:lnTo>
                  <a:pt x="1302851" y="787600"/>
                </a:lnTo>
                <a:lnTo>
                  <a:pt x="1306558" y="785748"/>
                </a:lnTo>
                <a:lnTo>
                  <a:pt x="1310000" y="783630"/>
                </a:lnTo>
                <a:lnTo>
                  <a:pt x="1316620" y="780454"/>
                </a:lnTo>
                <a:lnTo>
                  <a:pt x="1324034" y="777808"/>
                </a:lnTo>
                <a:lnTo>
                  <a:pt x="1331448" y="774897"/>
                </a:lnTo>
                <a:lnTo>
                  <a:pt x="1348394" y="768809"/>
                </a:lnTo>
                <a:lnTo>
                  <a:pt x="1367988" y="762193"/>
                </a:lnTo>
                <a:lnTo>
                  <a:pt x="1390230" y="755047"/>
                </a:lnTo>
                <a:lnTo>
                  <a:pt x="1414856" y="746578"/>
                </a:lnTo>
                <a:lnTo>
                  <a:pt x="1441069" y="737580"/>
                </a:lnTo>
                <a:lnTo>
                  <a:pt x="1469137" y="727258"/>
                </a:lnTo>
                <a:lnTo>
                  <a:pt x="1483965" y="721700"/>
                </a:lnTo>
                <a:lnTo>
                  <a:pt x="1498528" y="715613"/>
                </a:lnTo>
                <a:lnTo>
                  <a:pt x="1513621" y="709526"/>
                </a:lnTo>
                <a:lnTo>
                  <a:pt x="1528978" y="702645"/>
                </a:lnTo>
                <a:lnTo>
                  <a:pt x="1544336" y="696028"/>
                </a:lnTo>
                <a:lnTo>
                  <a:pt x="1559958" y="688618"/>
                </a:lnTo>
                <a:lnTo>
                  <a:pt x="1575581" y="681472"/>
                </a:lnTo>
                <a:lnTo>
                  <a:pt x="1591203" y="673532"/>
                </a:lnTo>
                <a:lnTo>
                  <a:pt x="1606825" y="665063"/>
                </a:lnTo>
                <a:lnTo>
                  <a:pt x="1622183" y="656594"/>
                </a:lnTo>
                <a:lnTo>
                  <a:pt x="1637540" y="647596"/>
                </a:lnTo>
                <a:lnTo>
                  <a:pt x="1652898" y="638333"/>
                </a:lnTo>
                <a:lnTo>
                  <a:pt x="1667726" y="628541"/>
                </a:lnTo>
                <a:lnTo>
                  <a:pt x="1682554" y="618748"/>
                </a:lnTo>
                <a:lnTo>
                  <a:pt x="1696852" y="608162"/>
                </a:lnTo>
                <a:lnTo>
                  <a:pt x="1711151" y="597311"/>
                </a:lnTo>
                <a:lnTo>
                  <a:pt x="1720154" y="589901"/>
                </a:lnTo>
                <a:lnTo>
                  <a:pt x="1729421" y="582225"/>
                </a:lnTo>
                <a:lnTo>
                  <a:pt x="1738159" y="574286"/>
                </a:lnTo>
                <a:lnTo>
                  <a:pt x="1746897" y="566611"/>
                </a:lnTo>
                <a:lnTo>
                  <a:pt x="1755370" y="558406"/>
                </a:lnTo>
                <a:lnTo>
                  <a:pt x="1763578" y="549937"/>
                </a:lnTo>
                <a:lnTo>
                  <a:pt x="1771522" y="541468"/>
                </a:lnTo>
                <a:lnTo>
                  <a:pt x="1778936" y="532734"/>
                </a:lnTo>
                <a:lnTo>
                  <a:pt x="1786615" y="523736"/>
                </a:lnTo>
                <a:lnTo>
                  <a:pt x="1793499" y="514738"/>
                </a:lnTo>
                <a:lnTo>
                  <a:pt x="1800648" y="505475"/>
                </a:lnTo>
                <a:lnTo>
                  <a:pt x="1807003" y="496212"/>
                </a:lnTo>
                <a:lnTo>
                  <a:pt x="1813623" y="486684"/>
                </a:lnTo>
                <a:lnTo>
                  <a:pt x="1819448" y="476892"/>
                </a:lnTo>
                <a:lnTo>
                  <a:pt x="1825009" y="466835"/>
                </a:lnTo>
                <a:lnTo>
                  <a:pt x="1830304" y="456778"/>
                </a:lnTo>
                <a:lnTo>
                  <a:pt x="1832952" y="452014"/>
                </a:lnTo>
                <a:lnTo>
                  <a:pt x="1835335" y="446456"/>
                </a:lnTo>
                <a:lnTo>
                  <a:pt x="1837189" y="440898"/>
                </a:lnTo>
                <a:lnTo>
                  <a:pt x="1839307" y="435076"/>
                </a:lnTo>
                <a:lnTo>
                  <a:pt x="1841161" y="428724"/>
                </a:lnTo>
                <a:lnTo>
                  <a:pt x="1843014" y="422372"/>
                </a:lnTo>
                <a:lnTo>
                  <a:pt x="1844868" y="416020"/>
                </a:lnTo>
                <a:lnTo>
                  <a:pt x="1846192" y="408874"/>
                </a:lnTo>
                <a:lnTo>
                  <a:pt x="1847515" y="401729"/>
                </a:lnTo>
                <a:lnTo>
                  <a:pt x="1848575" y="394318"/>
                </a:lnTo>
                <a:lnTo>
                  <a:pt x="1849899" y="386908"/>
                </a:lnTo>
                <a:lnTo>
                  <a:pt x="1850693" y="379497"/>
                </a:lnTo>
                <a:lnTo>
                  <a:pt x="1851487" y="371558"/>
                </a:lnTo>
                <a:lnTo>
                  <a:pt x="1851752" y="363618"/>
                </a:lnTo>
                <a:lnTo>
                  <a:pt x="1852017" y="355678"/>
                </a:lnTo>
                <a:lnTo>
                  <a:pt x="1852282" y="348003"/>
                </a:lnTo>
                <a:lnTo>
                  <a:pt x="1852017" y="336093"/>
                </a:lnTo>
                <a:lnTo>
                  <a:pt x="1851487" y="324713"/>
                </a:lnTo>
                <a:lnTo>
                  <a:pt x="1850428" y="313068"/>
                </a:lnTo>
                <a:lnTo>
                  <a:pt x="1849104" y="301953"/>
                </a:lnTo>
                <a:lnTo>
                  <a:pt x="1846986" y="290572"/>
                </a:lnTo>
                <a:lnTo>
                  <a:pt x="1844603" y="279721"/>
                </a:lnTo>
                <a:lnTo>
                  <a:pt x="1841955" y="269135"/>
                </a:lnTo>
                <a:lnTo>
                  <a:pt x="1838513" y="258549"/>
                </a:lnTo>
                <a:lnTo>
                  <a:pt x="1835335" y="248756"/>
                </a:lnTo>
                <a:lnTo>
                  <a:pt x="1831364" y="239493"/>
                </a:lnTo>
                <a:lnTo>
                  <a:pt x="1826862" y="230495"/>
                </a:lnTo>
                <a:lnTo>
                  <a:pt x="1822361" y="222290"/>
                </a:lnTo>
                <a:lnTo>
                  <a:pt x="1817330" y="214615"/>
                </a:lnTo>
                <a:lnTo>
                  <a:pt x="1811769" y="207470"/>
                </a:lnTo>
                <a:lnTo>
                  <a:pt x="1806209" y="201118"/>
                </a:lnTo>
                <a:lnTo>
                  <a:pt x="1803031" y="198207"/>
                </a:lnTo>
                <a:lnTo>
                  <a:pt x="1800384" y="195295"/>
                </a:lnTo>
                <a:lnTo>
                  <a:pt x="1796147" y="191855"/>
                </a:lnTo>
                <a:lnTo>
                  <a:pt x="1791646" y="188679"/>
                </a:lnTo>
                <a:lnTo>
                  <a:pt x="1787409" y="185503"/>
                </a:lnTo>
                <a:lnTo>
                  <a:pt x="1782643" y="182856"/>
                </a:lnTo>
                <a:lnTo>
                  <a:pt x="1777877" y="180474"/>
                </a:lnTo>
                <a:lnTo>
                  <a:pt x="1772846" y="178357"/>
                </a:lnTo>
                <a:lnTo>
                  <a:pt x="1767550" y="176240"/>
                </a:lnTo>
                <a:lnTo>
                  <a:pt x="1761725" y="174652"/>
                </a:lnTo>
                <a:lnTo>
                  <a:pt x="1751133" y="172270"/>
                </a:lnTo>
                <a:lnTo>
                  <a:pt x="1740807" y="170682"/>
                </a:lnTo>
                <a:lnTo>
                  <a:pt x="1731010" y="169623"/>
                </a:lnTo>
                <a:lnTo>
                  <a:pt x="1722007" y="169359"/>
                </a:lnTo>
                <a:lnTo>
                  <a:pt x="1716711" y="169623"/>
                </a:lnTo>
                <a:lnTo>
                  <a:pt x="1711151" y="169888"/>
                </a:lnTo>
                <a:lnTo>
                  <a:pt x="1706120" y="170417"/>
                </a:lnTo>
                <a:lnTo>
                  <a:pt x="1701354" y="170947"/>
                </a:lnTo>
                <a:lnTo>
                  <a:pt x="1696588" y="171741"/>
                </a:lnTo>
                <a:lnTo>
                  <a:pt x="1692086" y="172799"/>
                </a:lnTo>
                <a:lnTo>
                  <a:pt x="1687585" y="174387"/>
                </a:lnTo>
                <a:lnTo>
                  <a:pt x="1683084" y="175711"/>
                </a:lnTo>
                <a:lnTo>
                  <a:pt x="1678847" y="177034"/>
                </a:lnTo>
                <a:lnTo>
                  <a:pt x="1674610" y="178886"/>
                </a:lnTo>
                <a:lnTo>
                  <a:pt x="1670903" y="180739"/>
                </a:lnTo>
                <a:lnTo>
                  <a:pt x="1666932" y="182856"/>
                </a:lnTo>
                <a:lnTo>
                  <a:pt x="1659253" y="187356"/>
                </a:lnTo>
                <a:lnTo>
                  <a:pt x="1651574" y="192384"/>
                </a:lnTo>
                <a:lnTo>
                  <a:pt x="1644690" y="197942"/>
                </a:lnTo>
                <a:lnTo>
                  <a:pt x="1637805" y="203764"/>
                </a:lnTo>
                <a:lnTo>
                  <a:pt x="1631185" y="210645"/>
                </a:lnTo>
                <a:lnTo>
                  <a:pt x="1625095" y="217262"/>
                </a:lnTo>
                <a:lnTo>
                  <a:pt x="1619005" y="224937"/>
                </a:lnTo>
                <a:lnTo>
                  <a:pt x="1613445" y="232612"/>
                </a:lnTo>
                <a:lnTo>
                  <a:pt x="1608149" y="240287"/>
                </a:lnTo>
                <a:lnTo>
                  <a:pt x="1603118" y="248227"/>
                </a:lnTo>
                <a:lnTo>
                  <a:pt x="1598352" y="256431"/>
                </a:lnTo>
                <a:lnTo>
                  <a:pt x="1594115" y="264636"/>
                </a:lnTo>
                <a:lnTo>
                  <a:pt x="1589879" y="272575"/>
                </a:lnTo>
                <a:lnTo>
                  <a:pt x="1586172" y="280515"/>
                </a:lnTo>
                <a:lnTo>
                  <a:pt x="1582730" y="288455"/>
                </a:lnTo>
                <a:lnTo>
                  <a:pt x="1580082" y="295601"/>
                </a:lnTo>
                <a:lnTo>
                  <a:pt x="1574786" y="309628"/>
                </a:lnTo>
                <a:lnTo>
                  <a:pt x="1571079" y="321537"/>
                </a:lnTo>
                <a:lnTo>
                  <a:pt x="1568167" y="330800"/>
                </a:lnTo>
                <a:lnTo>
                  <a:pt x="1566578" y="336623"/>
                </a:lnTo>
                <a:lnTo>
                  <a:pt x="1566313" y="339005"/>
                </a:lnTo>
                <a:lnTo>
                  <a:pt x="1564724" y="343504"/>
                </a:lnTo>
                <a:lnTo>
                  <a:pt x="1563400" y="347738"/>
                </a:lnTo>
                <a:lnTo>
                  <a:pt x="1561547" y="351708"/>
                </a:lnTo>
                <a:lnTo>
                  <a:pt x="1559164" y="355149"/>
                </a:lnTo>
                <a:lnTo>
                  <a:pt x="1556781" y="358589"/>
                </a:lnTo>
                <a:lnTo>
                  <a:pt x="1553603" y="361765"/>
                </a:lnTo>
                <a:lnTo>
                  <a:pt x="1550426" y="364412"/>
                </a:lnTo>
                <a:lnTo>
                  <a:pt x="1547248" y="367058"/>
                </a:lnTo>
                <a:lnTo>
                  <a:pt x="1543806" y="369176"/>
                </a:lnTo>
                <a:lnTo>
                  <a:pt x="1539834" y="371028"/>
                </a:lnTo>
                <a:lnTo>
                  <a:pt x="1535863" y="372352"/>
                </a:lnTo>
                <a:lnTo>
                  <a:pt x="1531891" y="373410"/>
                </a:lnTo>
                <a:lnTo>
                  <a:pt x="1527654" y="373940"/>
                </a:lnTo>
                <a:lnTo>
                  <a:pt x="1523418" y="373940"/>
                </a:lnTo>
                <a:lnTo>
                  <a:pt x="1518916" y="373675"/>
                </a:lnTo>
                <a:lnTo>
                  <a:pt x="1514680" y="372881"/>
                </a:lnTo>
                <a:lnTo>
                  <a:pt x="1510708" y="371822"/>
                </a:lnTo>
                <a:lnTo>
                  <a:pt x="1506736" y="370234"/>
                </a:lnTo>
                <a:lnTo>
                  <a:pt x="1502764" y="368117"/>
                </a:lnTo>
                <a:lnTo>
                  <a:pt x="1499057" y="366000"/>
                </a:lnTo>
                <a:lnTo>
                  <a:pt x="1495880" y="363089"/>
                </a:lnTo>
                <a:lnTo>
                  <a:pt x="1492967" y="359913"/>
                </a:lnTo>
                <a:lnTo>
                  <a:pt x="1490055" y="357001"/>
                </a:lnTo>
                <a:lnTo>
                  <a:pt x="1487936" y="353296"/>
                </a:lnTo>
                <a:lnTo>
                  <a:pt x="1485818" y="349591"/>
                </a:lnTo>
                <a:lnTo>
                  <a:pt x="1484229" y="345621"/>
                </a:lnTo>
                <a:lnTo>
                  <a:pt x="1482641" y="341387"/>
                </a:lnTo>
                <a:lnTo>
                  <a:pt x="1481582" y="337152"/>
                </a:lnTo>
                <a:lnTo>
                  <a:pt x="1481052" y="332653"/>
                </a:lnTo>
                <a:lnTo>
                  <a:pt x="1481052" y="328154"/>
                </a:lnTo>
                <a:lnTo>
                  <a:pt x="1481317" y="323654"/>
                </a:lnTo>
                <a:lnTo>
                  <a:pt x="1482111" y="319420"/>
                </a:lnTo>
                <a:lnTo>
                  <a:pt x="1483700" y="312539"/>
                </a:lnTo>
                <a:lnTo>
                  <a:pt x="1485553" y="305922"/>
                </a:lnTo>
                <a:lnTo>
                  <a:pt x="1488201" y="296924"/>
                </a:lnTo>
                <a:lnTo>
                  <a:pt x="1491379" y="286073"/>
                </a:lnTo>
                <a:lnTo>
                  <a:pt x="1495615" y="273899"/>
                </a:lnTo>
                <a:lnTo>
                  <a:pt x="1500646" y="260401"/>
                </a:lnTo>
                <a:lnTo>
                  <a:pt x="1507001" y="245316"/>
                </a:lnTo>
                <a:lnTo>
                  <a:pt x="1513885" y="229966"/>
                </a:lnTo>
                <a:lnTo>
                  <a:pt x="1517857" y="222026"/>
                </a:lnTo>
                <a:lnTo>
                  <a:pt x="1522094" y="213821"/>
                </a:lnTo>
                <a:lnTo>
                  <a:pt x="1526860" y="205882"/>
                </a:lnTo>
                <a:lnTo>
                  <a:pt x="1531626" y="197677"/>
                </a:lnTo>
                <a:lnTo>
                  <a:pt x="1536922" y="189208"/>
                </a:lnTo>
                <a:lnTo>
                  <a:pt x="1542747" y="181004"/>
                </a:lnTo>
                <a:lnTo>
                  <a:pt x="1548572" y="172799"/>
                </a:lnTo>
                <a:lnTo>
                  <a:pt x="1554662" y="164860"/>
                </a:lnTo>
                <a:lnTo>
                  <a:pt x="1561547" y="156655"/>
                </a:lnTo>
                <a:lnTo>
                  <a:pt x="1568431" y="148715"/>
                </a:lnTo>
                <a:lnTo>
                  <a:pt x="1575845" y="141305"/>
                </a:lnTo>
                <a:lnTo>
                  <a:pt x="1583789" y="133630"/>
                </a:lnTo>
                <a:lnTo>
                  <a:pt x="1591997" y="126484"/>
                </a:lnTo>
                <a:lnTo>
                  <a:pt x="1600735" y="119603"/>
                </a:lnTo>
                <a:lnTo>
                  <a:pt x="1607090" y="115369"/>
                </a:lnTo>
                <a:lnTo>
                  <a:pt x="1613180" y="111134"/>
                </a:lnTo>
                <a:lnTo>
                  <a:pt x="1619535" y="106899"/>
                </a:lnTo>
                <a:lnTo>
                  <a:pt x="1626419" y="103194"/>
                </a:lnTo>
                <a:lnTo>
                  <a:pt x="1633304" y="99489"/>
                </a:lnTo>
                <a:lnTo>
                  <a:pt x="1640453" y="96313"/>
                </a:lnTo>
                <a:lnTo>
                  <a:pt x="1647867" y="93137"/>
                </a:lnTo>
                <a:lnTo>
                  <a:pt x="1655281" y="90226"/>
                </a:lnTo>
                <a:lnTo>
                  <a:pt x="1663225" y="87844"/>
                </a:lnTo>
                <a:lnTo>
                  <a:pt x="1671168" y="85462"/>
                </a:lnTo>
                <a:lnTo>
                  <a:pt x="1678847" y="83874"/>
                </a:lnTo>
                <a:lnTo>
                  <a:pt x="1687320" y="82286"/>
                </a:lnTo>
                <a:lnTo>
                  <a:pt x="1695793" y="80698"/>
                </a:lnTo>
                <a:lnTo>
                  <a:pt x="1704266" y="79904"/>
                </a:lnTo>
                <a:lnTo>
                  <a:pt x="1713004" y="79375"/>
                </a:lnTo>
                <a:close/>
                <a:moveTo>
                  <a:pt x="409575" y="0"/>
                </a:moveTo>
                <a:lnTo>
                  <a:pt x="1528763" y="0"/>
                </a:lnTo>
                <a:lnTo>
                  <a:pt x="1528763" y="95250"/>
                </a:lnTo>
                <a:lnTo>
                  <a:pt x="409575" y="95250"/>
                </a:lnTo>
                <a:lnTo>
                  <a:pt x="409575" y="0"/>
                </a:lnTo>
                <a:close/>
              </a:path>
            </a:pathLst>
          </a:custGeom>
          <a:solidFill>
            <a:srgbClr val="BC4643"/>
          </a:solidFill>
          <a:ln>
            <a:noFill/>
          </a:ln>
        </p:spPr>
        <p:txBody>
          <a:bodyPr anchor="ctr">
            <a:scene3d>
              <a:camera prst="orthographicFront"/>
              <a:lightRig rig="threePt" dir="t"/>
            </a:scene3d>
            <a:sp3d contourW="12700">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11" name="MH_Other_15"/>
          <p:cNvSpPr/>
          <p:nvPr/>
        </p:nvSpPr>
        <p:spPr bwMode="auto">
          <a:xfrm>
            <a:off x="9230995" y="1825625"/>
            <a:ext cx="932180" cy="1009015"/>
          </a:xfrm>
          <a:custGeom>
            <a:avLst/>
            <a:gdLst>
              <a:gd name="T0" fmla="*/ 660065 w 1938337"/>
              <a:gd name="T1" fmla="*/ 1785471 h 2097088"/>
              <a:gd name="T2" fmla="*/ 1074391 w 1938337"/>
              <a:gd name="T3" fmla="*/ 1807357 h 2097088"/>
              <a:gd name="T4" fmla="*/ 1090030 w 1938337"/>
              <a:gd name="T5" fmla="*/ 1648866 h 2097088"/>
              <a:gd name="T6" fmla="*/ 997074 w 1938337"/>
              <a:gd name="T7" fmla="*/ 1410363 h 2097088"/>
              <a:gd name="T8" fmla="*/ 740470 w 1938337"/>
              <a:gd name="T9" fmla="*/ 1441863 h 2097088"/>
              <a:gd name="T10" fmla="*/ 1158685 w 1938337"/>
              <a:gd name="T11" fmla="*/ 241681 h 2097088"/>
              <a:gd name="T12" fmla="*/ 1062016 w 1938337"/>
              <a:gd name="T13" fmla="*/ 582817 h 2097088"/>
              <a:gd name="T14" fmla="*/ 959576 w 1938337"/>
              <a:gd name="T15" fmla="*/ 747370 h 2097088"/>
              <a:gd name="T16" fmla="*/ 1009593 w 1938337"/>
              <a:gd name="T17" fmla="*/ 758196 h 2097088"/>
              <a:gd name="T18" fmla="*/ 1186819 w 1938337"/>
              <a:gd name="T19" fmla="*/ 425240 h 2097088"/>
              <a:gd name="T20" fmla="*/ 1208221 w 1938337"/>
              <a:gd name="T21" fmla="*/ 203430 h 2097088"/>
              <a:gd name="T22" fmla="*/ 1278919 w 1938337"/>
              <a:gd name="T23" fmla="*/ 476964 h 2097088"/>
              <a:gd name="T24" fmla="*/ 1150989 w 1938337"/>
              <a:gd name="T25" fmla="*/ 722592 h 2097088"/>
              <a:gd name="T26" fmla="*/ 1014162 w 1938337"/>
              <a:gd name="T27" fmla="*/ 909759 h 2097088"/>
              <a:gd name="T28" fmla="*/ 967751 w 1938337"/>
              <a:gd name="T29" fmla="*/ 1018980 h 2097088"/>
              <a:gd name="T30" fmla="*/ 942502 w 1938337"/>
              <a:gd name="T31" fmla="*/ 1340628 h 2097088"/>
              <a:gd name="T32" fmla="*/ 793651 w 1938337"/>
              <a:gd name="T33" fmla="*/ 1348326 h 2097088"/>
              <a:gd name="T34" fmla="*/ 816977 w 1938337"/>
              <a:gd name="T35" fmla="*/ 1049292 h 2097088"/>
              <a:gd name="T36" fmla="*/ 791487 w 1938337"/>
              <a:gd name="T37" fmla="*/ 975676 h 2097088"/>
              <a:gd name="T38" fmla="*/ 746519 w 1938337"/>
              <a:gd name="T39" fmla="*/ 909759 h 2097088"/>
              <a:gd name="T40" fmla="*/ 605604 w 1938337"/>
              <a:gd name="T41" fmla="*/ 718020 h 2097088"/>
              <a:gd name="T42" fmla="*/ 481762 w 1938337"/>
              <a:gd name="T43" fmla="*/ 476964 h 2097088"/>
              <a:gd name="T44" fmla="*/ 249769 w 1938337"/>
              <a:gd name="T45" fmla="*/ 79798 h 2097088"/>
              <a:gd name="T46" fmla="*/ 371772 w 1938337"/>
              <a:gd name="T47" fmla="*/ 184379 h 2097088"/>
              <a:gd name="T48" fmla="*/ 406596 w 1938337"/>
              <a:gd name="T49" fmla="*/ 324302 h 2097088"/>
              <a:gd name="T50" fmla="*/ 340070 w 1938337"/>
              <a:gd name="T51" fmla="*/ 315887 h 2097088"/>
              <a:gd name="T52" fmla="*/ 270423 w 1938337"/>
              <a:gd name="T53" fmla="*/ 183417 h 2097088"/>
              <a:gd name="T54" fmla="*/ 154905 w 1938337"/>
              <a:gd name="T55" fmla="*/ 160097 h 2097088"/>
              <a:gd name="T56" fmla="*/ 86699 w 1938337"/>
              <a:gd name="T57" fmla="*/ 247368 h 2097088"/>
              <a:gd name="T58" fmla="*/ 88140 w 1938337"/>
              <a:gd name="T59" fmla="*/ 389454 h 2097088"/>
              <a:gd name="T60" fmla="*/ 182524 w 1938337"/>
              <a:gd name="T61" fmla="*/ 522885 h 2097088"/>
              <a:gd name="T62" fmla="*/ 498577 w 1938337"/>
              <a:gd name="T63" fmla="*/ 686368 h 2097088"/>
              <a:gd name="T64" fmla="*/ 627064 w 1938337"/>
              <a:gd name="T65" fmla="*/ 797921 h 2097088"/>
              <a:gd name="T66" fmla="*/ 589359 w 1938337"/>
              <a:gd name="T67" fmla="*/ 895530 h 2097088"/>
              <a:gd name="T68" fmla="*/ 492814 w 1938337"/>
              <a:gd name="T69" fmla="*/ 916446 h 2097088"/>
              <a:gd name="T70" fmla="*/ 499057 w 1938337"/>
              <a:gd name="T71" fmla="*/ 846965 h 2097088"/>
              <a:gd name="T72" fmla="*/ 548771 w 1938337"/>
              <a:gd name="T73" fmla="*/ 804171 h 2097088"/>
              <a:gd name="T74" fmla="*/ 311251 w 1938337"/>
              <a:gd name="T75" fmla="*/ 700312 h 2097088"/>
              <a:gd name="T76" fmla="*/ 62683 w 1938337"/>
              <a:gd name="T77" fmla="*/ 508700 h 2097088"/>
              <a:gd name="T78" fmla="*/ 0 w 1938337"/>
              <a:gd name="T79" fmla="*/ 316127 h 2097088"/>
              <a:gd name="T80" fmla="*/ 51155 w 1938337"/>
              <a:gd name="T81" fmla="*/ 141104 h 2097088"/>
              <a:gd name="T82" fmla="*/ 183004 w 1938337"/>
              <a:gd name="T83" fmla="*/ 72345 h 2097088"/>
              <a:gd name="T84" fmla="*/ 1687503 w 1938337"/>
              <a:gd name="T85" fmla="*/ 115139 h 2097088"/>
              <a:gd name="T86" fmla="*/ 1761162 w 1938337"/>
              <a:gd name="T87" fmla="*/ 288719 h 2097088"/>
              <a:gd name="T88" fmla="*/ 1723130 w 1938337"/>
              <a:gd name="T89" fmla="*/ 471917 h 2097088"/>
              <a:gd name="T90" fmla="*/ 1567869 w 1938337"/>
              <a:gd name="T91" fmla="*/ 633476 h 2097088"/>
              <a:gd name="T92" fmla="*/ 1225813 w 1938337"/>
              <a:gd name="T93" fmla="*/ 785419 h 2097088"/>
              <a:gd name="T94" fmla="*/ 1227979 w 1938337"/>
              <a:gd name="T95" fmla="*/ 836387 h 2097088"/>
              <a:gd name="T96" fmla="*/ 1282863 w 1938337"/>
              <a:gd name="T97" fmla="*/ 893847 h 2097088"/>
              <a:gd name="T98" fmla="*/ 1204630 w 1938337"/>
              <a:gd name="T99" fmla="*/ 915003 h 2097088"/>
              <a:gd name="T100" fmla="*/ 1135064 w 1938337"/>
              <a:gd name="T101" fmla="*/ 835907 h 2097088"/>
              <a:gd name="T102" fmla="*/ 1184410 w 1938337"/>
              <a:gd name="T103" fmla="*/ 715458 h 2097088"/>
              <a:gd name="T104" fmla="*/ 1474712 w 1938337"/>
              <a:gd name="T105" fmla="*/ 596452 h 2097088"/>
              <a:gd name="T106" fmla="*/ 1659100 w 1938337"/>
              <a:gd name="T107" fmla="*/ 424074 h 2097088"/>
              <a:gd name="T108" fmla="*/ 1681004 w 1938337"/>
              <a:gd name="T109" fmla="*/ 274295 h 2097088"/>
              <a:gd name="T110" fmla="*/ 1601569 w 1938337"/>
              <a:gd name="T111" fmla="*/ 158654 h 2097088"/>
              <a:gd name="T112" fmla="*/ 1482896 w 1938337"/>
              <a:gd name="T113" fmla="*/ 191350 h 2097088"/>
              <a:gd name="T114" fmla="*/ 1415256 w 1938337"/>
              <a:gd name="T115" fmla="*/ 325743 h 2097088"/>
              <a:gd name="T116" fmla="*/ 1349299 w 1938337"/>
              <a:gd name="T117" fmla="*/ 313963 h 2097088"/>
              <a:gd name="T118" fmla="*/ 1407793 w 1938337"/>
              <a:gd name="T119" fmla="*/ 156971 h 2097088"/>
              <a:gd name="T120" fmla="*/ 1549333 w 1938337"/>
              <a:gd name="T121" fmla="*/ 72585 h 20970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38337" h="2097088">
                <a:moveTo>
                  <a:pt x="754655" y="1781504"/>
                </a:moveTo>
                <a:lnTo>
                  <a:pt x="755185" y="1787064"/>
                </a:lnTo>
                <a:lnTo>
                  <a:pt x="755185" y="1789976"/>
                </a:lnTo>
                <a:lnTo>
                  <a:pt x="754655" y="1793153"/>
                </a:lnTo>
                <a:lnTo>
                  <a:pt x="753861" y="1796065"/>
                </a:lnTo>
                <a:lnTo>
                  <a:pt x="753067" y="1798713"/>
                </a:lnTo>
                <a:lnTo>
                  <a:pt x="752009" y="1801360"/>
                </a:lnTo>
                <a:lnTo>
                  <a:pt x="750156" y="1803743"/>
                </a:lnTo>
                <a:lnTo>
                  <a:pt x="748568" y="1806391"/>
                </a:lnTo>
                <a:lnTo>
                  <a:pt x="746980" y="1808244"/>
                </a:lnTo>
                <a:lnTo>
                  <a:pt x="744598" y="1810362"/>
                </a:lnTo>
                <a:lnTo>
                  <a:pt x="742481" y="1812215"/>
                </a:lnTo>
                <a:lnTo>
                  <a:pt x="740099" y="1813804"/>
                </a:lnTo>
                <a:lnTo>
                  <a:pt x="737452" y="1815127"/>
                </a:lnTo>
                <a:lnTo>
                  <a:pt x="734805" y="1815922"/>
                </a:lnTo>
                <a:lnTo>
                  <a:pt x="731894" y="1816716"/>
                </a:lnTo>
                <a:lnTo>
                  <a:pt x="729247" y="1817245"/>
                </a:lnTo>
                <a:lnTo>
                  <a:pt x="726071" y="1817245"/>
                </a:lnTo>
                <a:lnTo>
                  <a:pt x="724483" y="1816981"/>
                </a:lnTo>
                <a:lnTo>
                  <a:pt x="724483" y="1965507"/>
                </a:lnTo>
                <a:lnTo>
                  <a:pt x="726071" y="1965507"/>
                </a:lnTo>
                <a:lnTo>
                  <a:pt x="729247" y="1965507"/>
                </a:lnTo>
                <a:lnTo>
                  <a:pt x="731894" y="1966036"/>
                </a:lnTo>
                <a:lnTo>
                  <a:pt x="734805" y="1966566"/>
                </a:lnTo>
                <a:lnTo>
                  <a:pt x="737452" y="1967625"/>
                </a:lnTo>
                <a:lnTo>
                  <a:pt x="740099" y="1969213"/>
                </a:lnTo>
                <a:lnTo>
                  <a:pt x="742481" y="1970537"/>
                </a:lnTo>
                <a:lnTo>
                  <a:pt x="744598" y="1972125"/>
                </a:lnTo>
                <a:lnTo>
                  <a:pt x="746980" y="1974243"/>
                </a:lnTo>
                <a:lnTo>
                  <a:pt x="748568" y="1976361"/>
                </a:lnTo>
                <a:lnTo>
                  <a:pt x="750156" y="1978744"/>
                </a:lnTo>
                <a:lnTo>
                  <a:pt x="752009" y="1981127"/>
                </a:lnTo>
                <a:lnTo>
                  <a:pt x="753067" y="1984039"/>
                </a:lnTo>
                <a:lnTo>
                  <a:pt x="753861" y="1986687"/>
                </a:lnTo>
                <a:lnTo>
                  <a:pt x="754655" y="1989599"/>
                </a:lnTo>
                <a:lnTo>
                  <a:pt x="755185" y="1992776"/>
                </a:lnTo>
                <a:lnTo>
                  <a:pt x="755185" y="1995688"/>
                </a:lnTo>
                <a:lnTo>
                  <a:pt x="755185" y="1996747"/>
                </a:lnTo>
                <a:lnTo>
                  <a:pt x="1181565" y="1996747"/>
                </a:lnTo>
                <a:lnTo>
                  <a:pt x="1181301" y="1995688"/>
                </a:lnTo>
                <a:lnTo>
                  <a:pt x="1181565" y="1992776"/>
                </a:lnTo>
                <a:lnTo>
                  <a:pt x="1181830" y="1989599"/>
                </a:lnTo>
                <a:lnTo>
                  <a:pt x="1182624" y="1986687"/>
                </a:lnTo>
                <a:lnTo>
                  <a:pt x="1183683" y="1984039"/>
                </a:lnTo>
                <a:lnTo>
                  <a:pt x="1184741" y="1981127"/>
                </a:lnTo>
                <a:lnTo>
                  <a:pt x="1186329" y="1978744"/>
                </a:lnTo>
                <a:lnTo>
                  <a:pt x="1187917" y="1976361"/>
                </a:lnTo>
                <a:lnTo>
                  <a:pt x="1189770" y="1974243"/>
                </a:lnTo>
                <a:lnTo>
                  <a:pt x="1191887" y="1972125"/>
                </a:lnTo>
                <a:lnTo>
                  <a:pt x="1194005" y="1970537"/>
                </a:lnTo>
                <a:lnTo>
                  <a:pt x="1196651" y="1969213"/>
                </a:lnTo>
                <a:lnTo>
                  <a:pt x="1199033" y="1967625"/>
                </a:lnTo>
                <a:lnTo>
                  <a:pt x="1201680" y="1966566"/>
                </a:lnTo>
                <a:lnTo>
                  <a:pt x="1204591" y="1966036"/>
                </a:lnTo>
                <a:lnTo>
                  <a:pt x="1207238" y="1965507"/>
                </a:lnTo>
                <a:lnTo>
                  <a:pt x="1210414" y="1965507"/>
                </a:lnTo>
                <a:lnTo>
                  <a:pt x="1212002" y="1965507"/>
                </a:lnTo>
                <a:lnTo>
                  <a:pt x="1212002" y="1816981"/>
                </a:lnTo>
                <a:lnTo>
                  <a:pt x="1210414" y="1817245"/>
                </a:lnTo>
                <a:lnTo>
                  <a:pt x="1207238" y="1817245"/>
                </a:lnTo>
                <a:lnTo>
                  <a:pt x="1204591" y="1816716"/>
                </a:lnTo>
                <a:lnTo>
                  <a:pt x="1201680" y="1815922"/>
                </a:lnTo>
                <a:lnTo>
                  <a:pt x="1199033" y="1815127"/>
                </a:lnTo>
                <a:lnTo>
                  <a:pt x="1196651" y="1813804"/>
                </a:lnTo>
                <a:lnTo>
                  <a:pt x="1194005" y="1812215"/>
                </a:lnTo>
                <a:lnTo>
                  <a:pt x="1191887" y="1810362"/>
                </a:lnTo>
                <a:lnTo>
                  <a:pt x="1189770" y="1808244"/>
                </a:lnTo>
                <a:lnTo>
                  <a:pt x="1187917" y="1806391"/>
                </a:lnTo>
                <a:lnTo>
                  <a:pt x="1186329" y="1803743"/>
                </a:lnTo>
                <a:lnTo>
                  <a:pt x="1184741" y="1801360"/>
                </a:lnTo>
                <a:lnTo>
                  <a:pt x="1183683" y="1798713"/>
                </a:lnTo>
                <a:lnTo>
                  <a:pt x="1182624" y="1796065"/>
                </a:lnTo>
                <a:lnTo>
                  <a:pt x="1181830" y="1793153"/>
                </a:lnTo>
                <a:lnTo>
                  <a:pt x="1181565" y="1789976"/>
                </a:lnTo>
                <a:lnTo>
                  <a:pt x="1181301" y="1787064"/>
                </a:lnTo>
                <a:lnTo>
                  <a:pt x="1182095" y="1781504"/>
                </a:lnTo>
                <a:lnTo>
                  <a:pt x="754655" y="1781504"/>
                </a:lnTo>
                <a:close/>
                <a:moveTo>
                  <a:pt x="555625" y="1681163"/>
                </a:moveTo>
                <a:lnTo>
                  <a:pt x="1381125" y="1681163"/>
                </a:lnTo>
                <a:lnTo>
                  <a:pt x="1381125" y="2097088"/>
                </a:lnTo>
                <a:lnTo>
                  <a:pt x="555625" y="2097088"/>
                </a:lnTo>
                <a:lnTo>
                  <a:pt x="555625" y="1681163"/>
                </a:lnTo>
                <a:close/>
                <a:moveTo>
                  <a:pt x="846057" y="1552575"/>
                </a:moveTo>
                <a:lnTo>
                  <a:pt x="1096781" y="1552575"/>
                </a:lnTo>
                <a:lnTo>
                  <a:pt x="1104997" y="1562178"/>
                </a:lnTo>
                <a:lnTo>
                  <a:pt x="1112683" y="1571246"/>
                </a:lnTo>
                <a:lnTo>
                  <a:pt x="1120634" y="1579515"/>
                </a:lnTo>
                <a:lnTo>
                  <a:pt x="1128320" y="1587517"/>
                </a:lnTo>
                <a:lnTo>
                  <a:pt x="1135741" y="1594986"/>
                </a:lnTo>
                <a:lnTo>
                  <a:pt x="1143162" y="1602188"/>
                </a:lnTo>
                <a:lnTo>
                  <a:pt x="1150583" y="1608856"/>
                </a:lnTo>
                <a:lnTo>
                  <a:pt x="1157474" y="1614991"/>
                </a:lnTo>
                <a:lnTo>
                  <a:pt x="1170726" y="1626461"/>
                </a:lnTo>
                <a:lnTo>
                  <a:pt x="1182917" y="1636063"/>
                </a:lnTo>
                <a:lnTo>
                  <a:pt x="1193784" y="1644065"/>
                </a:lnTo>
                <a:lnTo>
                  <a:pt x="1203325" y="1651000"/>
                </a:lnTo>
                <a:lnTo>
                  <a:pt x="738187" y="1651000"/>
                </a:lnTo>
                <a:lnTo>
                  <a:pt x="747993" y="1644065"/>
                </a:lnTo>
                <a:lnTo>
                  <a:pt x="759125" y="1635796"/>
                </a:lnTo>
                <a:lnTo>
                  <a:pt x="771582" y="1626194"/>
                </a:lnTo>
                <a:lnTo>
                  <a:pt x="785098" y="1614724"/>
                </a:lnTo>
                <a:lnTo>
                  <a:pt x="792254" y="1608589"/>
                </a:lnTo>
                <a:lnTo>
                  <a:pt x="799675" y="1601921"/>
                </a:lnTo>
                <a:lnTo>
                  <a:pt x="807096" y="1594986"/>
                </a:lnTo>
                <a:lnTo>
                  <a:pt x="814517" y="1587251"/>
                </a:lnTo>
                <a:lnTo>
                  <a:pt x="822468" y="1579249"/>
                </a:lnTo>
                <a:lnTo>
                  <a:pt x="830419" y="1570980"/>
                </a:lnTo>
                <a:lnTo>
                  <a:pt x="838106" y="1562178"/>
                </a:lnTo>
                <a:lnTo>
                  <a:pt x="846057" y="1552575"/>
                </a:lnTo>
                <a:close/>
                <a:moveTo>
                  <a:pt x="1307617" y="216793"/>
                </a:moveTo>
                <a:lnTo>
                  <a:pt x="1304708" y="217057"/>
                </a:lnTo>
                <a:lnTo>
                  <a:pt x="1301269" y="217587"/>
                </a:lnTo>
                <a:lnTo>
                  <a:pt x="1298095" y="218646"/>
                </a:lnTo>
                <a:lnTo>
                  <a:pt x="1295449" y="219971"/>
                </a:lnTo>
                <a:lnTo>
                  <a:pt x="1292540" y="221295"/>
                </a:lnTo>
                <a:lnTo>
                  <a:pt x="1289630" y="223149"/>
                </a:lnTo>
                <a:lnTo>
                  <a:pt x="1287514" y="225002"/>
                </a:lnTo>
                <a:lnTo>
                  <a:pt x="1285133" y="227121"/>
                </a:lnTo>
                <a:lnTo>
                  <a:pt x="1283017" y="229505"/>
                </a:lnTo>
                <a:lnTo>
                  <a:pt x="1281166" y="232153"/>
                </a:lnTo>
                <a:lnTo>
                  <a:pt x="1279578" y="234801"/>
                </a:lnTo>
                <a:lnTo>
                  <a:pt x="1278256" y="237714"/>
                </a:lnTo>
                <a:lnTo>
                  <a:pt x="1277462" y="240892"/>
                </a:lnTo>
                <a:lnTo>
                  <a:pt x="1276404" y="243805"/>
                </a:lnTo>
                <a:lnTo>
                  <a:pt x="1276140" y="247248"/>
                </a:lnTo>
                <a:lnTo>
                  <a:pt x="1274553" y="266051"/>
                </a:lnTo>
                <a:lnTo>
                  <a:pt x="1272965" y="284590"/>
                </a:lnTo>
                <a:lnTo>
                  <a:pt x="1270585" y="303128"/>
                </a:lnTo>
                <a:lnTo>
                  <a:pt x="1268204" y="321931"/>
                </a:lnTo>
                <a:lnTo>
                  <a:pt x="1265295" y="340470"/>
                </a:lnTo>
                <a:lnTo>
                  <a:pt x="1262385" y="359008"/>
                </a:lnTo>
                <a:lnTo>
                  <a:pt x="1258946" y="377546"/>
                </a:lnTo>
                <a:lnTo>
                  <a:pt x="1255243" y="396349"/>
                </a:lnTo>
                <a:lnTo>
                  <a:pt x="1251275" y="414888"/>
                </a:lnTo>
                <a:lnTo>
                  <a:pt x="1246778" y="433161"/>
                </a:lnTo>
                <a:lnTo>
                  <a:pt x="1242282" y="451435"/>
                </a:lnTo>
                <a:lnTo>
                  <a:pt x="1237256" y="469443"/>
                </a:lnTo>
                <a:lnTo>
                  <a:pt x="1231965" y="487187"/>
                </a:lnTo>
                <a:lnTo>
                  <a:pt x="1225882" y="505196"/>
                </a:lnTo>
                <a:lnTo>
                  <a:pt x="1220062" y="522940"/>
                </a:lnTo>
                <a:lnTo>
                  <a:pt x="1213714" y="540418"/>
                </a:lnTo>
                <a:lnTo>
                  <a:pt x="1206836" y="557897"/>
                </a:lnTo>
                <a:lnTo>
                  <a:pt x="1199959" y="575112"/>
                </a:lnTo>
                <a:lnTo>
                  <a:pt x="1192552" y="591796"/>
                </a:lnTo>
                <a:lnTo>
                  <a:pt x="1184617" y="608745"/>
                </a:lnTo>
                <a:lnTo>
                  <a:pt x="1176681" y="625430"/>
                </a:lnTo>
                <a:lnTo>
                  <a:pt x="1168217" y="641585"/>
                </a:lnTo>
                <a:lnTo>
                  <a:pt x="1159223" y="658004"/>
                </a:lnTo>
                <a:lnTo>
                  <a:pt x="1150230" y="673629"/>
                </a:lnTo>
                <a:lnTo>
                  <a:pt x="1140443" y="689255"/>
                </a:lnTo>
                <a:lnTo>
                  <a:pt x="1130391" y="704615"/>
                </a:lnTo>
                <a:lnTo>
                  <a:pt x="1120075" y="719445"/>
                </a:lnTo>
                <a:lnTo>
                  <a:pt x="1109494" y="734276"/>
                </a:lnTo>
                <a:lnTo>
                  <a:pt x="1098385" y="748842"/>
                </a:lnTo>
                <a:lnTo>
                  <a:pt x="1087010" y="762878"/>
                </a:lnTo>
                <a:lnTo>
                  <a:pt x="1075107" y="776650"/>
                </a:lnTo>
                <a:lnTo>
                  <a:pt x="1062939" y="789891"/>
                </a:lnTo>
                <a:lnTo>
                  <a:pt x="1060559" y="792275"/>
                </a:lnTo>
                <a:lnTo>
                  <a:pt x="1058971" y="795188"/>
                </a:lnTo>
                <a:lnTo>
                  <a:pt x="1057120" y="797836"/>
                </a:lnTo>
                <a:lnTo>
                  <a:pt x="1056062" y="801014"/>
                </a:lnTo>
                <a:lnTo>
                  <a:pt x="1055004" y="803927"/>
                </a:lnTo>
                <a:lnTo>
                  <a:pt x="1054475" y="806840"/>
                </a:lnTo>
                <a:lnTo>
                  <a:pt x="1054210" y="810283"/>
                </a:lnTo>
                <a:lnTo>
                  <a:pt x="1054210" y="813461"/>
                </a:lnTo>
                <a:lnTo>
                  <a:pt x="1054210" y="816374"/>
                </a:lnTo>
                <a:lnTo>
                  <a:pt x="1054739" y="819552"/>
                </a:lnTo>
                <a:lnTo>
                  <a:pt x="1055533" y="822730"/>
                </a:lnTo>
                <a:lnTo>
                  <a:pt x="1056591" y="825379"/>
                </a:lnTo>
                <a:lnTo>
                  <a:pt x="1058178" y="828292"/>
                </a:lnTo>
                <a:lnTo>
                  <a:pt x="1060030" y="831205"/>
                </a:lnTo>
                <a:lnTo>
                  <a:pt x="1061881" y="833588"/>
                </a:lnTo>
                <a:lnTo>
                  <a:pt x="1064262" y="836237"/>
                </a:lnTo>
                <a:lnTo>
                  <a:pt x="1066907" y="838355"/>
                </a:lnTo>
                <a:lnTo>
                  <a:pt x="1069552" y="840209"/>
                </a:lnTo>
                <a:lnTo>
                  <a:pt x="1072462" y="841798"/>
                </a:lnTo>
                <a:lnTo>
                  <a:pt x="1075107" y="842858"/>
                </a:lnTo>
                <a:lnTo>
                  <a:pt x="1078281" y="843917"/>
                </a:lnTo>
                <a:lnTo>
                  <a:pt x="1081455" y="844712"/>
                </a:lnTo>
                <a:lnTo>
                  <a:pt x="1084365" y="844976"/>
                </a:lnTo>
                <a:lnTo>
                  <a:pt x="1087539" y="845241"/>
                </a:lnTo>
                <a:lnTo>
                  <a:pt x="1090978" y="844976"/>
                </a:lnTo>
                <a:lnTo>
                  <a:pt x="1093888" y="844447"/>
                </a:lnTo>
                <a:lnTo>
                  <a:pt x="1096797" y="843387"/>
                </a:lnTo>
                <a:lnTo>
                  <a:pt x="1099972" y="842328"/>
                </a:lnTo>
                <a:lnTo>
                  <a:pt x="1102617" y="841004"/>
                </a:lnTo>
                <a:lnTo>
                  <a:pt x="1105526" y="838885"/>
                </a:lnTo>
                <a:lnTo>
                  <a:pt x="1108172" y="837031"/>
                </a:lnTo>
                <a:lnTo>
                  <a:pt x="1110552" y="834648"/>
                </a:lnTo>
                <a:lnTo>
                  <a:pt x="1124043" y="819817"/>
                </a:lnTo>
                <a:lnTo>
                  <a:pt x="1137004" y="804722"/>
                </a:lnTo>
                <a:lnTo>
                  <a:pt x="1149701" y="789097"/>
                </a:lnTo>
                <a:lnTo>
                  <a:pt x="1161604" y="773471"/>
                </a:lnTo>
                <a:lnTo>
                  <a:pt x="1173507" y="757581"/>
                </a:lnTo>
                <a:lnTo>
                  <a:pt x="1184617" y="740897"/>
                </a:lnTo>
                <a:lnTo>
                  <a:pt x="1195727" y="724213"/>
                </a:lnTo>
                <a:lnTo>
                  <a:pt x="1206043" y="707528"/>
                </a:lnTo>
                <a:lnTo>
                  <a:pt x="1216094" y="690049"/>
                </a:lnTo>
                <a:lnTo>
                  <a:pt x="1225617" y="672570"/>
                </a:lnTo>
                <a:lnTo>
                  <a:pt x="1234875" y="654826"/>
                </a:lnTo>
                <a:lnTo>
                  <a:pt x="1243604" y="637082"/>
                </a:lnTo>
                <a:lnTo>
                  <a:pt x="1252069" y="618809"/>
                </a:lnTo>
                <a:lnTo>
                  <a:pt x="1260269" y="600536"/>
                </a:lnTo>
                <a:lnTo>
                  <a:pt x="1267940" y="581997"/>
                </a:lnTo>
                <a:lnTo>
                  <a:pt x="1274817" y="563459"/>
                </a:lnTo>
                <a:lnTo>
                  <a:pt x="1281959" y="544656"/>
                </a:lnTo>
                <a:lnTo>
                  <a:pt x="1288307" y="525853"/>
                </a:lnTo>
                <a:lnTo>
                  <a:pt x="1294127" y="506785"/>
                </a:lnTo>
                <a:lnTo>
                  <a:pt x="1300211" y="487187"/>
                </a:lnTo>
                <a:lnTo>
                  <a:pt x="1305501" y="468119"/>
                </a:lnTo>
                <a:lnTo>
                  <a:pt x="1310262" y="448786"/>
                </a:lnTo>
                <a:lnTo>
                  <a:pt x="1315024" y="429188"/>
                </a:lnTo>
                <a:lnTo>
                  <a:pt x="1319256" y="409591"/>
                </a:lnTo>
                <a:lnTo>
                  <a:pt x="1323224" y="389993"/>
                </a:lnTo>
                <a:lnTo>
                  <a:pt x="1326662" y="370396"/>
                </a:lnTo>
                <a:lnTo>
                  <a:pt x="1330101" y="350798"/>
                </a:lnTo>
                <a:lnTo>
                  <a:pt x="1333011" y="330936"/>
                </a:lnTo>
                <a:lnTo>
                  <a:pt x="1335391" y="311338"/>
                </a:lnTo>
                <a:lnTo>
                  <a:pt x="1337772" y="291475"/>
                </a:lnTo>
                <a:lnTo>
                  <a:pt x="1339624" y="271613"/>
                </a:lnTo>
                <a:lnTo>
                  <a:pt x="1341475" y="252015"/>
                </a:lnTo>
                <a:lnTo>
                  <a:pt x="1341475" y="248572"/>
                </a:lnTo>
                <a:lnTo>
                  <a:pt x="1341211" y="245659"/>
                </a:lnTo>
                <a:lnTo>
                  <a:pt x="1340417" y="242216"/>
                </a:lnTo>
                <a:lnTo>
                  <a:pt x="1339624" y="239039"/>
                </a:lnTo>
                <a:lnTo>
                  <a:pt x="1338566" y="236390"/>
                </a:lnTo>
                <a:lnTo>
                  <a:pt x="1337243" y="233477"/>
                </a:lnTo>
                <a:lnTo>
                  <a:pt x="1335391" y="230829"/>
                </a:lnTo>
                <a:lnTo>
                  <a:pt x="1333540" y="228445"/>
                </a:lnTo>
                <a:lnTo>
                  <a:pt x="1331159" y="226062"/>
                </a:lnTo>
                <a:lnTo>
                  <a:pt x="1329043" y="223943"/>
                </a:lnTo>
                <a:lnTo>
                  <a:pt x="1326398" y="222089"/>
                </a:lnTo>
                <a:lnTo>
                  <a:pt x="1323753" y="220500"/>
                </a:lnTo>
                <a:lnTo>
                  <a:pt x="1320579" y="219176"/>
                </a:lnTo>
                <a:lnTo>
                  <a:pt x="1317669" y="218382"/>
                </a:lnTo>
                <a:lnTo>
                  <a:pt x="1314495" y="217322"/>
                </a:lnTo>
                <a:lnTo>
                  <a:pt x="1311056" y="217057"/>
                </a:lnTo>
                <a:lnTo>
                  <a:pt x="1307617" y="216793"/>
                </a:lnTo>
                <a:close/>
                <a:moveTo>
                  <a:pt x="442912" y="112713"/>
                </a:moveTo>
                <a:lnTo>
                  <a:pt x="1493837" y="112713"/>
                </a:lnTo>
                <a:lnTo>
                  <a:pt x="1485637" y="163826"/>
                </a:lnTo>
                <a:lnTo>
                  <a:pt x="1477172" y="211761"/>
                </a:lnTo>
                <a:lnTo>
                  <a:pt x="1468708" y="257312"/>
                </a:lnTo>
                <a:lnTo>
                  <a:pt x="1460508" y="299685"/>
                </a:lnTo>
                <a:lnTo>
                  <a:pt x="1452308" y="339145"/>
                </a:lnTo>
                <a:lnTo>
                  <a:pt x="1444372" y="375427"/>
                </a:lnTo>
                <a:lnTo>
                  <a:pt x="1436437" y="408532"/>
                </a:lnTo>
                <a:lnTo>
                  <a:pt x="1429559" y="438723"/>
                </a:lnTo>
                <a:lnTo>
                  <a:pt x="1422682" y="465471"/>
                </a:lnTo>
                <a:lnTo>
                  <a:pt x="1416598" y="488776"/>
                </a:lnTo>
                <a:lnTo>
                  <a:pt x="1411308" y="508638"/>
                </a:lnTo>
                <a:lnTo>
                  <a:pt x="1406811" y="525058"/>
                </a:lnTo>
                <a:lnTo>
                  <a:pt x="1399934" y="547304"/>
                </a:lnTo>
                <a:lnTo>
                  <a:pt x="1397817" y="554719"/>
                </a:lnTo>
                <a:lnTo>
                  <a:pt x="1394114" y="564518"/>
                </a:lnTo>
                <a:lnTo>
                  <a:pt x="1390146" y="574847"/>
                </a:lnTo>
                <a:lnTo>
                  <a:pt x="1385914" y="585440"/>
                </a:lnTo>
                <a:lnTo>
                  <a:pt x="1380888" y="596563"/>
                </a:lnTo>
                <a:lnTo>
                  <a:pt x="1375863" y="608216"/>
                </a:lnTo>
                <a:lnTo>
                  <a:pt x="1370308" y="620398"/>
                </a:lnTo>
                <a:lnTo>
                  <a:pt x="1364224" y="632580"/>
                </a:lnTo>
                <a:lnTo>
                  <a:pt x="1357875" y="645027"/>
                </a:lnTo>
                <a:lnTo>
                  <a:pt x="1351263" y="658004"/>
                </a:lnTo>
                <a:lnTo>
                  <a:pt x="1343856" y="671246"/>
                </a:lnTo>
                <a:lnTo>
                  <a:pt x="1336714" y="684488"/>
                </a:lnTo>
                <a:lnTo>
                  <a:pt x="1328779" y="698259"/>
                </a:lnTo>
                <a:lnTo>
                  <a:pt x="1320579" y="711501"/>
                </a:lnTo>
                <a:lnTo>
                  <a:pt x="1312379" y="725537"/>
                </a:lnTo>
                <a:lnTo>
                  <a:pt x="1303649" y="739573"/>
                </a:lnTo>
                <a:lnTo>
                  <a:pt x="1294656" y="753609"/>
                </a:lnTo>
                <a:lnTo>
                  <a:pt x="1285133" y="767645"/>
                </a:lnTo>
                <a:lnTo>
                  <a:pt x="1275875" y="781416"/>
                </a:lnTo>
                <a:lnTo>
                  <a:pt x="1266088" y="795453"/>
                </a:lnTo>
                <a:lnTo>
                  <a:pt x="1256036" y="809489"/>
                </a:lnTo>
                <a:lnTo>
                  <a:pt x="1245720" y="823260"/>
                </a:lnTo>
                <a:lnTo>
                  <a:pt x="1235140" y="836767"/>
                </a:lnTo>
                <a:lnTo>
                  <a:pt x="1224559" y="850273"/>
                </a:lnTo>
                <a:lnTo>
                  <a:pt x="1213714" y="863779"/>
                </a:lnTo>
                <a:lnTo>
                  <a:pt x="1202340" y="877021"/>
                </a:lnTo>
                <a:lnTo>
                  <a:pt x="1191230" y="889468"/>
                </a:lnTo>
                <a:lnTo>
                  <a:pt x="1179591" y="902180"/>
                </a:lnTo>
                <a:lnTo>
                  <a:pt x="1167952" y="914627"/>
                </a:lnTo>
                <a:lnTo>
                  <a:pt x="1156049" y="926280"/>
                </a:lnTo>
                <a:lnTo>
                  <a:pt x="1144146" y="937933"/>
                </a:lnTo>
                <a:lnTo>
                  <a:pt x="1132243" y="949056"/>
                </a:lnTo>
                <a:lnTo>
                  <a:pt x="1119810" y="959914"/>
                </a:lnTo>
                <a:lnTo>
                  <a:pt x="1119810" y="992753"/>
                </a:lnTo>
                <a:lnTo>
                  <a:pt x="1119810" y="993548"/>
                </a:lnTo>
                <a:lnTo>
                  <a:pt x="1119546" y="994872"/>
                </a:lnTo>
                <a:lnTo>
                  <a:pt x="1119546" y="995666"/>
                </a:lnTo>
                <a:lnTo>
                  <a:pt x="1119546" y="996196"/>
                </a:lnTo>
                <a:lnTo>
                  <a:pt x="1119281" y="995931"/>
                </a:lnTo>
                <a:lnTo>
                  <a:pt x="1117694" y="998579"/>
                </a:lnTo>
                <a:lnTo>
                  <a:pt x="1115578" y="1001493"/>
                </a:lnTo>
                <a:lnTo>
                  <a:pt x="1112668" y="1004671"/>
                </a:lnTo>
                <a:lnTo>
                  <a:pt x="1109230" y="1007849"/>
                </a:lnTo>
                <a:lnTo>
                  <a:pt x="1101294" y="1015529"/>
                </a:lnTo>
                <a:lnTo>
                  <a:pt x="1096797" y="1020031"/>
                </a:lnTo>
                <a:lnTo>
                  <a:pt x="1092301" y="1024798"/>
                </a:lnTo>
                <a:lnTo>
                  <a:pt x="1087804" y="1030095"/>
                </a:lnTo>
                <a:lnTo>
                  <a:pt x="1083307" y="1035921"/>
                </a:lnTo>
                <a:lnTo>
                  <a:pt x="1079075" y="1042807"/>
                </a:lnTo>
                <a:lnTo>
                  <a:pt x="1074843" y="1050222"/>
                </a:lnTo>
                <a:lnTo>
                  <a:pt x="1073255" y="1053930"/>
                </a:lnTo>
                <a:lnTo>
                  <a:pt x="1071668" y="1057902"/>
                </a:lnTo>
                <a:lnTo>
                  <a:pt x="1069817" y="1062404"/>
                </a:lnTo>
                <a:lnTo>
                  <a:pt x="1068230" y="1066906"/>
                </a:lnTo>
                <a:lnTo>
                  <a:pt x="1066907" y="1071673"/>
                </a:lnTo>
                <a:lnTo>
                  <a:pt x="1065584" y="1076440"/>
                </a:lnTo>
                <a:lnTo>
                  <a:pt x="1064526" y="1081737"/>
                </a:lnTo>
                <a:lnTo>
                  <a:pt x="1063733" y="1087298"/>
                </a:lnTo>
                <a:lnTo>
                  <a:pt x="1064526" y="1089152"/>
                </a:lnTo>
                <a:lnTo>
                  <a:pt x="1064262" y="1120932"/>
                </a:lnTo>
                <a:lnTo>
                  <a:pt x="1064262" y="1121727"/>
                </a:lnTo>
                <a:lnTo>
                  <a:pt x="1064526" y="1121727"/>
                </a:lnTo>
                <a:lnTo>
                  <a:pt x="1063468" y="1124640"/>
                </a:lnTo>
                <a:lnTo>
                  <a:pt x="1062675" y="1127023"/>
                </a:lnTo>
                <a:lnTo>
                  <a:pt x="1060823" y="1130466"/>
                </a:lnTo>
                <a:lnTo>
                  <a:pt x="1058707" y="1134704"/>
                </a:lnTo>
                <a:lnTo>
                  <a:pt x="1055268" y="1139735"/>
                </a:lnTo>
                <a:lnTo>
                  <a:pt x="1053681" y="1142119"/>
                </a:lnTo>
                <a:lnTo>
                  <a:pt x="1051829" y="1144238"/>
                </a:lnTo>
                <a:lnTo>
                  <a:pt x="1048655" y="1147945"/>
                </a:lnTo>
                <a:lnTo>
                  <a:pt x="1044952" y="1150858"/>
                </a:lnTo>
                <a:lnTo>
                  <a:pt x="1041513" y="1153242"/>
                </a:lnTo>
                <a:lnTo>
                  <a:pt x="1036488" y="1156420"/>
                </a:lnTo>
                <a:lnTo>
                  <a:pt x="1035165" y="1157214"/>
                </a:lnTo>
                <a:lnTo>
                  <a:pt x="1034107" y="1157744"/>
                </a:lnTo>
                <a:lnTo>
                  <a:pt x="1030933" y="1159333"/>
                </a:lnTo>
                <a:lnTo>
                  <a:pt x="1026436" y="1161187"/>
                </a:lnTo>
                <a:lnTo>
                  <a:pt x="1017971" y="1163570"/>
                </a:lnTo>
                <a:lnTo>
                  <a:pt x="1016120" y="1168337"/>
                </a:lnTo>
                <a:lnTo>
                  <a:pt x="1016120" y="1454092"/>
                </a:lnTo>
                <a:lnTo>
                  <a:pt x="1015855" y="1473160"/>
                </a:lnTo>
                <a:lnTo>
                  <a:pt x="1030404" y="1474749"/>
                </a:lnTo>
                <a:lnTo>
                  <a:pt x="1036752" y="1475808"/>
                </a:lnTo>
                <a:lnTo>
                  <a:pt x="1042571" y="1476868"/>
                </a:lnTo>
                <a:lnTo>
                  <a:pt x="1043365" y="1477133"/>
                </a:lnTo>
                <a:lnTo>
                  <a:pt x="1046275" y="1477662"/>
                </a:lnTo>
                <a:lnTo>
                  <a:pt x="1054210" y="1479516"/>
                </a:lnTo>
                <a:lnTo>
                  <a:pt x="1057120" y="1480840"/>
                </a:lnTo>
                <a:lnTo>
                  <a:pt x="1060030" y="1481635"/>
                </a:lnTo>
                <a:lnTo>
                  <a:pt x="1062410" y="1482959"/>
                </a:lnTo>
                <a:lnTo>
                  <a:pt x="1063733" y="1484018"/>
                </a:lnTo>
                <a:lnTo>
                  <a:pt x="1064791" y="1485342"/>
                </a:lnTo>
                <a:lnTo>
                  <a:pt x="1065055" y="1486667"/>
                </a:lnTo>
                <a:lnTo>
                  <a:pt x="1065320" y="1486667"/>
                </a:lnTo>
                <a:lnTo>
                  <a:pt x="1065320" y="1507588"/>
                </a:lnTo>
                <a:lnTo>
                  <a:pt x="1065320" y="1513944"/>
                </a:lnTo>
                <a:lnTo>
                  <a:pt x="1067436" y="1516063"/>
                </a:lnTo>
                <a:lnTo>
                  <a:pt x="871958" y="1516063"/>
                </a:lnTo>
                <a:lnTo>
                  <a:pt x="871958" y="1514739"/>
                </a:lnTo>
                <a:lnTo>
                  <a:pt x="871958" y="1507588"/>
                </a:lnTo>
                <a:lnTo>
                  <a:pt x="871958" y="1486667"/>
                </a:lnTo>
                <a:lnTo>
                  <a:pt x="872223" y="1486667"/>
                </a:lnTo>
                <a:lnTo>
                  <a:pt x="872487" y="1485607"/>
                </a:lnTo>
                <a:lnTo>
                  <a:pt x="873016" y="1484283"/>
                </a:lnTo>
                <a:lnTo>
                  <a:pt x="874074" y="1483489"/>
                </a:lnTo>
                <a:lnTo>
                  <a:pt x="875926" y="1482429"/>
                </a:lnTo>
                <a:lnTo>
                  <a:pt x="877778" y="1481635"/>
                </a:lnTo>
                <a:lnTo>
                  <a:pt x="880158" y="1480575"/>
                </a:lnTo>
                <a:lnTo>
                  <a:pt x="885978" y="1478722"/>
                </a:lnTo>
                <a:lnTo>
                  <a:pt x="892855" y="1477133"/>
                </a:lnTo>
                <a:lnTo>
                  <a:pt x="901319" y="1475808"/>
                </a:lnTo>
                <a:lnTo>
                  <a:pt x="910842" y="1474219"/>
                </a:lnTo>
                <a:lnTo>
                  <a:pt x="921423" y="1473160"/>
                </a:lnTo>
                <a:lnTo>
                  <a:pt x="921423" y="1454092"/>
                </a:lnTo>
                <a:lnTo>
                  <a:pt x="921423" y="1170721"/>
                </a:lnTo>
                <a:lnTo>
                  <a:pt x="920894" y="1170721"/>
                </a:lnTo>
                <a:lnTo>
                  <a:pt x="920894" y="1168602"/>
                </a:lnTo>
                <a:lnTo>
                  <a:pt x="920365" y="1167013"/>
                </a:lnTo>
                <a:lnTo>
                  <a:pt x="919836" y="1163835"/>
                </a:lnTo>
                <a:lnTo>
                  <a:pt x="913752" y="1161981"/>
                </a:lnTo>
                <a:lnTo>
                  <a:pt x="908197" y="1160128"/>
                </a:lnTo>
                <a:lnTo>
                  <a:pt x="902642" y="1157744"/>
                </a:lnTo>
                <a:lnTo>
                  <a:pt x="901849" y="1157214"/>
                </a:lnTo>
                <a:lnTo>
                  <a:pt x="900526" y="1156420"/>
                </a:lnTo>
                <a:lnTo>
                  <a:pt x="898674" y="1155096"/>
                </a:lnTo>
                <a:lnTo>
                  <a:pt x="895765" y="1153772"/>
                </a:lnTo>
                <a:lnTo>
                  <a:pt x="892590" y="1151653"/>
                </a:lnTo>
                <a:lnTo>
                  <a:pt x="889152" y="1148475"/>
                </a:lnTo>
                <a:lnTo>
                  <a:pt x="885449" y="1144502"/>
                </a:lnTo>
                <a:lnTo>
                  <a:pt x="881481" y="1139735"/>
                </a:lnTo>
                <a:lnTo>
                  <a:pt x="877778" y="1134439"/>
                </a:lnTo>
                <a:lnTo>
                  <a:pt x="876984" y="1133115"/>
                </a:lnTo>
                <a:lnTo>
                  <a:pt x="875397" y="1130201"/>
                </a:lnTo>
                <a:lnTo>
                  <a:pt x="874603" y="1129142"/>
                </a:lnTo>
                <a:lnTo>
                  <a:pt x="873545" y="1126759"/>
                </a:lnTo>
                <a:lnTo>
                  <a:pt x="873281" y="1125964"/>
                </a:lnTo>
                <a:lnTo>
                  <a:pt x="872752" y="1124110"/>
                </a:lnTo>
                <a:lnTo>
                  <a:pt x="872487" y="1124110"/>
                </a:lnTo>
                <a:lnTo>
                  <a:pt x="872487" y="1121992"/>
                </a:lnTo>
                <a:lnTo>
                  <a:pt x="872487" y="1121727"/>
                </a:lnTo>
                <a:lnTo>
                  <a:pt x="872487" y="1121197"/>
                </a:lnTo>
                <a:lnTo>
                  <a:pt x="872487" y="1120932"/>
                </a:lnTo>
                <a:lnTo>
                  <a:pt x="872487" y="1087034"/>
                </a:lnTo>
                <a:lnTo>
                  <a:pt x="872752" y="1087034"/>
                </a:lnTo>
                <a:lnTo>
                  <a:pt x="871694" y="1080413"/>
                </a:lnTo>
                <a:lnTo>
                  <a:pt x="870636" y="1074057"/>
                </a:lnTo>
                <a:lnTo>
                  <a:pt x="868784" y="1067966"/>
                </a:lnTo>
                <a:lnTo>
                  <a:pt x="866932" y="1062404"/>
                </a:lnTo>
                <a:lnTo>
                  <a:pt x="864816" y="1057108"/>
                </a:lnTo>
                <a:lnTo>
                  <a:pt x="862700" y="1052076"/>
                </a:lnTo>
                <a:lnTo>
                  <a:pt x="860319" y="1047574"/>
                </a:lnTo>
                <a:lnTo>
                  <a:pt x="857939" y="1043071"/>
                </a:lnTo>
                <a:lnTo>
                  <a:pt x="853707" y="1036980"/>
                </a:lnTo>
                <a:lnTo>
                  <a:pt x="853442" y="1035921"/>
                </a:lnTo>
                <a:lnTo>
                  <a:pt x="849474" y="1030889"/>
                </a:lnTo>
                <a:lnTo>
                  <a:pt x="848681" y="1029830"/>
                </a:lnTo>
                <a:lnTo>
                  <a:pt x="844977" y="1025328"/>
                </a:lnTo>
                <a:lnTo>
                  <a:pt x="844184" y="1024533"/>
                </a:lnTo>
                <a:lnTo>
                  <a:pt x="840216" y="1020296"/>
                </a:lnTo>
                <a:lnTo>
                  <a:pt x="839423" y="1019501"/>
                </a:lnTo>
                <a:lnTo>
                  <a:pt x="835719" y="1015794"/>
                </a:lnTo>
                <a:lnTo>
                  <a:pt x="834661" y="1014734"/>
                </a:lnTo>
                <a:lnTo>
                  <a:pt x="831487" y="1011556"/>
                </a:lnTo>
                <a:lnTo>
                  <a:pt x="827519" y="1008113"/>
                </a:lnTo>
                <a:lnTo>
                  <a:pt x="827255" y="1007849"/>
                </a:lnTo>
                <a:lnTo>
                  <a:pt x="823816" y="1004671"/>
                </a:lnTo>
                <a:lnTo>
                  <a:pt x="821171" y="1001493"/>
                </a:lnTo>
                <a:lnTo>
                  <a:pt x="818790" y="998579"/>
                </a:lnTo>
                <a:lnTo>
                  <a:pt x="817468" y="995931"/>
                </a:lnTo>
                <a:lnTo>
                  <a:pt x="817203" y="996196"/>
                </a:lnTo>
                <a:lnTo>
                  <a:pt x="816939" y="996196"/>
                </a:lnTo>
                <a:lnTo>
                  <a:pt x="816674" y="992753"/>
                </a:lnTo>
                <a:lnTo>
                  <a:pt x="816674" y="959649"/>
                </a:lnTo>
                <a:lnTo>
                  <a:pt x="807945" y="951969"/>
                </a:lnTo>
                <a:lnTo>
                  <a:pt x="798952" y="944024"/>
                </a:lnTo>
                <a:lnTo>
                  <a:pt x="790222" y="935549"/>
                </a:lnTo>
                <a:lnTo>
                  <a:pt x="781493" y="927339"/>
                </a:lnTo>
                <a:lnTo>
                  <a:pt x="772764" y="918865"/>
                </a:lnTo>
                <a:lnTo>
                  <a:pt x="762713" y="908007"/>
                </a:lnTo>
                <a:lnTo>
                  <a:pt x="754777" y="900062"/>
                </a:lnTo>
                <a:lnTo>
                  <a:pt x="747371" y="891587"/>
                </a:lnTo>
                <a:lnTo>
                  <a:pt x="736790" y="879934"/>
                </a:lnTo>
                <a:lnTo>
                  <a:pt x="722242" y="862985"/>
                </a:lnTo>
                <a:lnTo>
                  <a:pt x="712190" y="850803"/>
                </a:lnTo>
                <a:lnTo>
                  <a:pt x="697906" y="833059"/>
                </a:lnTo>
                <a:lnTo>
                  <a:pt x="688648" y="820612"/>
                </a:lnTo>
                <a:lnTo>
                  <a:pt x="674629" y="801809"/>
                </a:lnTo>
                <a:lnTo>
                  <a:pt x="666164" y="790421"/>
                </a:lnTo>
                <a:lnTo>
                  <a:pt x="652145" y="769764"/>
                </a:lnTo>
                <a:lnTo>
                  <a:pt x="644739" y="759435"/>
                </a:lnTo>
                <a:lnTo>
                  <a:pt x="636538" y="746723"/>
                </a:lnTo>
                <a:lnTo>
                  <a:pt x="628603" y="734011"/>
                </a:lnTo>
                <a:lnTo>
                  <a:pt x="625429" y="729244"/>
                </a:lnTo>
                <a:lnTo>
                  <a:pt x="615377" y="713089"/>
                </a:lnTo>
                <a:lnTo>
                  <a:pt x="605855" y="696670"/>
                </a:lnTo>
                <a:lnTo>
                  <a:pt x="596861" y="681045"/>
                </a:lnTo>
                <a:lnTo>
                  <a:pt x="588132" y="665420"/>
                </a:lnTo>
                <a:lnTo>
                  <a:pt x="589719" y="669127"/>
                </a:lnTo>
                <a:lnTo>
                  <a:pt x="574906" y="639996"/>
                </a:lnTo>
                <a:lnTo>
                  <a:pt x="569087" y="627813"/>
                </a:lnTo>
                <a:lnTo>
                  <a:pt x="563267" y="616425"/>
                </a:lnTo>
                <a:lnTo>
                  <a:pt x="558242" y="605038"/>
                </a:lnTo>
                <a:lnTo>
                  <a:pt x="553480" y="594180"/>
                </a:lnTo>
                <a:lnTo>
                  <a:pt x="548983" y="583321"/>
                </a:lnTo>
                <a:lnTo>
                  <a:pt x="545280" y="573258"/>
                </a:lnTo>
                <a:lnTo>
                  <a:pt x="541842" y="563724"/>
                </a:lnTo>
                <a:lnTo>
                  <a:pt x="538932" y="554719"/>
                </a:lnTo>
                <a:lnTo>
                  <a:pt x="536287" y="547304"/>
                </a:lnTo>
                <a:lnTo>
                  <a:pt x="529938" y="525058"/>
                </a:lnTo>
                <a:lnTo>
                  <a:pt x="525441" y="508638"/>
                </a:lnTo>
                <a:lnTo>
                  <a:pt x="520151" y="488776"/>
                </a:lnTo>
                <a:lnTo>
                  <a:pt x="514067" y="465471"/>
                </a:lnTo>
                <a:lnTo>
                  <a:pt x="507190" y="438723"/>
                </a:lnTo>
                <a:lnTo>
                  <a:pt x="500312" y="408532"/>
                </a:lnTo>
                <a:lnTo>
                  <a:pt x="492377" y="375427"/>
                </a:lnTo>
                <a:lnTo>
                  <a:pt x="484441" y="339145"/>
                </a:lnTo>
                <a:lnTo>
                  <a:pt x="476241" y="299685"/>
                </a:lnTo>
                <a:lnTo>
                  <a:pt x="467777" y="257312"/>
                </a:lnTo>
                <a:lnTo>
                  <a:pt x="459577" y="211761"/>
                </a:lnTo>
                <a:lnTo>
                  <a:pt x="451112" y="163826"/>
                </a:lnTo>
                <a:lnTo>
                  <a:pt x="442912" y="112713"/>
                </a:lnTo>
                <a:close/>
                <a:moveTo>
                  <a:pt x="208966" y="79375"/>
                </a:moveTo>
                <a:lnTo>
                  <a:pt x="216098" y="79375"/>
                </a:lnTo>
                <a:lnTo>
                  <a:pt x="224816" y="79375"/>
                </a:lnTo>
                <a:lnTo>
                  <a:pt x="233534" y="79904"/>
                </a:lnTo>
                <a:lnTo>
                  <a:pt x="242252" y="80698"/>
                </a:lnTo>
                <a:lnTo>
                  <a:pt x="250706" y="82286"/>
                </a:lnTo>
                <a:lnTo>
                  <a:pt x="258895" y="83874"/>
                </a:lnTo>
                <a:lnTo>
                  <a:pt x="266821" y="85462"/>
                </a:lnTo>
                <a:lnTo>
                  <a:pt x="274746" y="87844"/>
                </a:lnTo>
                <a:lnTo>
                  <a:pt x="282407" y="90226"/>
                </a:lnTo>
                <a:lnTo>
                  <a:pt x="289804" y="93137"/>
                </a:lnTo>
                <a:lnTo>
                  <a:pt x="297201" y="96313"/>
                </a:lnTo>
                <a:lnTo>
                  <a:pt x="304070" y="99489"/>
                </a:lnTo>
                <a:lnTo>
                  <a:pt x="311203" y="103194"/>
                </a:lnTo>
                <a:lnTo>
                  <a:pt x="318071" y="106900"/>
                </a:lnTo>
                <a:lnTo>
                  <a:pt x="324412" y="111134"/>
                </a:lnTo>
                <a:lnTo>
                  <a:pt x="330752" y="115369"/>
                </a:lnTo>
                <a:lnTo>
                  <a:pt x="336828" y="119603"/>
                </a:lnTo>
                <a:lnTo>
                  <a:pt x="342640" y="124102"/>
                </a:lnTo>
                <a:lnTo>
                  <a:pt x="348188" y="128866"/>
                </a:lnTo>
                <a:lnTo>
                  <a:pt x="353735" y="133630"/>
                </a:lnTo>
                <a:lnTo>
                  <a:pt x="359283" y="138659"/>
                </a:lnTo>
                <a:lnTo>
                  <a:pt x="364303" y="143687"/>
                </a:lnTo>
                <a:lnTo>
                  <a:pt x="369322" y="148716"/>
                </a:lnTo>
                <a:lnTo>
                  <a:pt x="374077" y="154009"/>
                </a:lnTo>
                <a:lnTo>
                  <a:pt x="378568" y="159567"/>
                </a:lnTo>
                <a:lnTo>
                  <a:pt x="387022" y="170153"/>
                </a:lnTo>
                <a:lnTo>
                  <a:pt x="394947" y="181004"/>
                </a:lnTo>
                <a:lnTo>
                  <a:pt x="402344" y="192119"/>
                </a:lnTo>
                <a:lnTo>
                  <a:pt x="408949" y="202971"/>
                </a:lnTo>
                <a:lnTo>
                  <a:pt x="415289" y="213821"/>
                </a:lnTo>
                <a:lnTo>
                  <a:pt x="420837" y="224672"/>
                </a:lnTo>
                <a:lnTo>
                  <a:pt x="425856" y="235259"/>
                </a:lnTo>
                <a:lnTo>
                  <a:pt x="430611" y="245316"/>
                </a:lnTo>
                <a:lnTo>
                  <a:pt x="434838" y="255637"/>
                </a:lnTo>
                <a:lnTo>
                  <a:pt x="438537" y="264900"/>
                </a:lnTo>
                <a:lnTo>
                  <a:pt x="441971" y="273899"/>
                </a:lnTo>
                <a:lnTo>
                  <a:pt x="444613" y="282103"/>
                </a:lnTo>
                <a:lnTo>
                  <a:pt x="449368" y="296924"/>
                </a:lnTo>
                <a:lnTo>
                  <a:pt x="452538" y="308304"/>
                </a:lnTo>
                <a:lnTo>
                  <a:pt x="454388" y="315980"/>
                </a:lnTo>
                <a:lnTo>
                  <a:pt x="455444" y="319420"/>
                </a:lnTo>
                <a:lnTo>
                  <a:pt x="455973" y="323655"/>
                </a:lnTo>
                <a:lnTo>
                  <a:pt x="456237" y="328154"/>
                </a:lnTo>
                <a:lnTo>
                  <a:pt x="456237" y="332653"/>
                </a:lnTo>
                <a:lnTo>
                  <a:pt x="455708" y="337152"/>
                </a:lnTo>
                <a:lnTo>
                  <a:pt x="454652" y="341387"/>
                </a:lnTo>
                <a:lnTo>
                  <a:pt x="453331" y="345621"/>
                </a:lnTo>
                <a:lnTo>
                  <a:pt x="451746" y="349591"/>
                </a:lnTo>
                <a:lnTo>
                  <a:pt x="449368" y="353296"/>
                </a:lnTo>
                <a:lnTo>
                  <a:pt x="447255" y="357002"/>
                </a:lnTo>
                <a:lnTo>
                  <a:pt x="444349" y="359913"/>
                </a:lnTo>
                <a:lnTo>
                  <a:pt x="441707" y="363089"/>
                </a:lnTo>
                <a:lnTo>
                  <a:pt x="438273" y="366000"/>
                </a:lnTo>
                <a:lnTo>
                  <a:pt x="434574" y="368117"/>
                </a:lnTo>
                <a:lnTo>
                  <a:pt x="430876" y="370234"/>
                </a:lnTo>
                <a:lnTo>
                  <a:pt x="426913" y="371822"/>
                </a:lnTo>
                <a:lnTo>
                  <a:pt x="422422" y="372881"/>
                </a:lnTo>
                <a:lnTo>
                  <a:pt x="418459" y="373675"/>
                </a:lnTo>
                <a:lnTo>
                  <a:pt x="414232" y="373940"/>
                </a:lnTo>
                <a:lnTo>
                  <a:pt x="409741" y="373940"/>
                </a:lnTo>
                <a:lnTo>
                  <a:pt x="405779" y="373410"/>
                </a:lnTo>
                <a:lnTo>
                  <a:pt x="401552" y="372352"/>
                </a:lnTo>
                <a:lnTo>
                  <a:pt x="397589" y="371028"/>
                </a:lnTo>
                <a:lnTo>
                  <a:pt x="393891" y="369176"/>
                </a:lnTo>
                <a:lnTo>
                  <a:pt x="390192" y="367059"/>
                </a:lnTo>
                <a:lnTo>
                  <a:pt x="387022" y="364412"/>
                </a:lnTo>
                <a:lnTo>
                  <a:pt x="383852" y="361765"/>
                </a:lnTo>
                <a:lnTo>
                  <a:pt x="380946" y="358589"/>
                </a:lnTo>
                <a:lnTo>
                  <a:pt x="378304" y="355149"/>
                </a:lnTo>
                <a:lnTo>
                  <a:pt x="375926" y="351708"/>
                </a:lnTo>
                <a:lnTo>
                  <a:pt x="374077" y="347739"/>
                </a:lnTo>
                <a:lnTo>
                  <a:pt x="372492" y="343504"/>
                </a:lnTo>
                <a:lnTo>
                  <a:pt x="371435" y="339005"/>
                </a:lnTo>
                <a:lnTo>
                  <a:pt x="371171" y="338476"/>
                </a:lnTo>
                <a:lnTo>
                  <a:pt x="370643" y="335299"/>
                </a:lnTo>
                <a:lnTo>
                  <a:pt x="367209" y="323390"/>
                </a:lnTo>
                <a:lnTo>
                  <a:pt x="364831" y="315186"/>
                </a:lnTo>
                <a:lnTo>
                  <a:pt x="361397" y="305393"/>
                </a:lnTo>
                <a:lnTo>
                  <a:pt x="357170" y="294542"/>
                </a:lnTo>
                <a:lnTo>
                  <a:pt x="352415" y="283162"/>
                </a:lnTo>
                <a:lnTo>
                  <a:pt x="346867" y="270988"/>
                </a:lnTo>
                <a:lnTo>
                  <a:pt x="340527" y="258549"/>
                </a:lnTo>
                <a:lnTo>
                  <a:pt x="337092" y="252462"/>
                </a:lnTo>
                <a:lnTo>
                  <a:pt x="333394" y="246374"/>
                </a:lnTo>
                <a:lnTo>
                  <a:pt x="329431" y="240023"/>
                </a:lnTo>
                <a:lnTo>
                  <a:pt x="325468" y="234200"/>
                </a:lnTo>
                <a:lnTo>
                  <a:pt x="321241" y="228378"/>
                </a:lnTo>
                <a:lnTo>
                  <a:pt x="316750" y="222555"/>
                </a:lnTo>
                <a:lnTo>
                  <a:pt x="312259" y="216997"/>
                </a:lnTo>
                <a:lnTo>
                  <a:pt x="307504" y="211704"/>
                </a:lnTo>
                <a:lnTo>
                  <a:pt x="302749" y="206676"/>
                </a:lnTo>
                <a:lnTo>
                  <a:pt x="297465" y="201912"/>
                </a:lnTo>
                <a:lnTo>
                  <a:pt x="292446" y="197148"/>
                </a:lnTo>
                <a:lnTo>
                  <a:pt x="286898" y="192913"/>
                </a:lnTo>
                <a:lnTo>
                  <a:pt x="279501" y="187885"/>
                </a:lnTo>
                <a:lnTo>
                  <a:pt x="271576" y="183386"/>
                </a:lnTo>
                <a:lnTo>
                  <a:pt x="267877" y="181004"/>
                </a:lnTo>
                <a:lnTo>
                  <a:pt x="263651" y="179151"/>
                </a:lnTo>
                <a:lnTo>
                  <a:pt x="259424" y="177299"/>
                </a:lnTo>
                <a:lnTo>
                  <a:pt x="255197" y="175711"/>
                </a:lnTo>
                <a:lnTo>
                  <a:pt x="250706" y="174387"/>
                </a:lnTo>
                <a:lnTo>
                  <a:pt x="246215" y="173329"/>
                </a:lnTo>
                <a:lnTo>
                  <a:pt x="241460" y="172006"/>
                </a:lnTo>
                <a:lnTo>
                  <a:pt x="236704" y="170947"/>
                </a:lnTo>
                <a:lnTo>
                  <a:pt x="231949" y="170418"/>
                </a:lnTo>
                <a:lnTo>
                  <a:pt x="226930" y="169888"/>
                </a:lnTo>
                <a:lnTo>
                  <a:pt x="221382" y="169624"/>
                </a:lnTo>
                <a:lnTo>
                  <a:pt x="216098" y="169359"/>
                </a:lnTo>
                <a:lnTo>
                  <a:pt x="206852" y="169624"/>
                </a:lnTo>
                <a:lnTo>
                  <a:pt x="197078" y="170682"/>
                </a:lnTo>
                <a:lnTo>
                  <a:pt x="187039" y="172270"/>
                </a:lnTo>
                <a:lnTo>
                  <a:pt x="175943" y="174652"/>
                </a:lnTo>
                <a:lnTo>
                  <a:pt x="170395" y="176240"/>
                </a:lnTo>
                <a:lnTo>
                  <a:pt x="165112" y="178357"/>
                </a:lnTo>
                <a:lnTo>
                  <a:pt x="160093" y="180475"/>
                </a:lnTo>
                <a:lnTo>
                  <a:pt x="155337" y="182856"/>
                </a:lnTo>
                <a:lnTo>
                  <a:pt x="150846" y="185503"/>
                </a:lnTo>
                <a:lnTo>
                  <a:pt x="146355" y="188679"/>
                </a:lnTo>
                <a:lnTo>
                  <a:pt x="142128" y="191855"/>
                </a:lnTo>
                <a:lnTo>
                  <a:pt x="137901" y="195295"/>
                </a:lnTo>
                <a:lnTo>
                  <a:pt x="133939" y="199001"/>
                </a:lnTo>
                <a:lnTo>
                  <a:pt x="129976" y="203235"/>
                </a:lnTo>
                <a:lnTo>
                  <a:pt x="126542" y="207470"/>
                </a:lnTo>
                <a:lnTo>
                  <a:pt x="122843" y="212234"/>
                </a:lnTo>
                <a:lnTo>
                  <a:pt x="119409" y="216997"/>
                </a:lnTo>
                <a:lnTo>
                  <a:pt x="115975" y="222291"/>
                </a:lnTo>
                <a:lnTo>
                  <a:pt x="113069" y="227584"/>
                </a:lnTo>
                <a:lnTo>
                  <a:pt x="109899" y="233406"/>
                </a:lnTo>
                <a:lnTo>
                  <a:pt x="106993" y="239493"/>
                </a:lnTo>
                <a:lnTo>
                  <a:pt x="104351" y="245580"/>
                </a:lnTo>
                <a:lnTo>
                  <a:pt x="101709" y="251932"/>
                </a:lnTo>
                <a:lnTo>
                  <a:pt x="99596" y="258549"/>
                </a:lnTo>
                <a:lnTo>
                  <a:pt x="97218" y="265430"/>
                </a:lnTo>
                <a:lnTo>
                  <a:pt x="95369" y="272311"/>
                </a:lnTo>
                <a:lnTo>
                  <a:pt x="93519" y="279721"/>
                </a:lnTo>
                <a:lnTo>
                  <a:pt x="91934" y="286867"/>
                </a:lnTo>
                <a:lnTo>
                  <a:pt x="90614" y="294278"/>
                </a:lnTo>
                <a:lnTo>
                  <a:pt x="89293" y="301953"/>
                </a:lnTo>
                <a:lnTo>
                  <a:pt x="88236" y="309363"/>
                </a:lnTo>
                <a:lnTo>
                  <a:pt x="87443" y="317038"/>
                </a:lnTo>
                <a:lnTo>
                  <a:pt x="86915" y="324713"/>
                </a:lnTo>
                <a:lnTo>
                  <a:pt x="86387" y="332388"/>
                </a:lnTo>
                <a:lnTo>
                  <a:pt x="86122" y="340063"/>
                </a:lnTo>
                <a:lnTo>
                  <a:pt x="86122" y="348003"/>
                </a:lnTo>
                <a:lnTo>
                  <a:pt x="86122" y="355678"/>
                </a:lnTo>
                <a:lnTo>
                  <a:pt x="86387" y="363618"/>
                </a:lnTo>
                <a:lnTo>
                  <a:pt x="86915" y="371558"/>
                </a:lnTo>
                <a:lnTo>
                  <a:pt x="87443" y="379497"/>
                </a:lnTo>
                <a:lnTo>
                  <a:pt x="88236" y="386908"/>
                </a:lnTo>
                <a:lnTo>
                  <a:pt x="89293" y="394318"/>
                </a:lnTo>
                <a:lnTo>
                  <a:pt x="90614" y="401729"/>
                </a:lnTo>
                <a:lnTo>
                  <a:pt x="91934" y="408874"/>
                </a:lnTo>
                <a:lnTo>
                  <a:pt x="93519" y="416020"/>
                </a:lnTo>
                <a:lnTo>
                  <a:pt x="95105" y="422372"/>
                </a:lnTo>
                <a:lnTo>
                  <a:pt x="96954" y="428724"/>
                </a:lnTo>
                <a:lnTo>
                  <a:pt x="99067" y="435076"/>
                </a:lnTo>
                <a:lnTo>
                  <a:pt x="100916" y="440898"/>
                </a:lnTo>
                <a:lnTo>
                  <a:pt x="103030" y="446456"/>
                </a:lnTo>
                <a:lnTo>
                  <a:pt x="105408" y="452014"/>
                </a:lnTo>
                <a:lnTo>
                  <a:pt x="107521" y="456778"/>
                </a:lnTo>
                <a:lnTo>
                  <a:pt x="112012" y="464982"/>
                </a:lnTo>
                <a:lnTo>
                  <a:pt x="116503" y="473186"/>
                </a:lnTo>
                <a:lnTo>
                  <a:pt x="121258" y="481391"/>
                </a:lnTo>
                <a:lnTo>
                  <a:pt x="126542" y="489331"/>
                </a:lnTo>
                <a:lnTo>
                  <a:pt x="131561" y="497006"/>
                </a:lnTo>
                <a:lnTo>
                  <a:pt x="137109" y="504945"/>
                </a:lnTo>
                <a:lnTo>
                  <a:pt x="142657" y="512620"/>
                </a:lnTo>
                <a:lnTo>
                  <a:pt x="148204" y="519766"/>
                </a:lnTo>
                <a:lnTo>
                  <a:pt x="154545" y="527441"/>
                </a:lnTo>
                <a:lnTo>
                  <a:pt x="160357" y="534587"/>
                </a:lnTo>
                <a:lnTo>
                  <a:pt x="166697" y="541733"/>
                </a:lnTo>
                <a:lnTo>
                  <a:pt x="173301" y="548614"/>
                </a:lnTo>
                <a:lnTo>
                  <a:pt x="179906" y="555495"/>
                </a:lnTo>
                <a:lnTo>
                  <a:pt x="186775" y="562376"/>
                </a:lnTo>
                <a:lnTo>
                  <a:pt x="193643" y="568993"/>
                </a:lnTo>
                <a:lnTo>
                  <a:pt x="200776" y="575609"/>
                </a:lnTo>
                <a:lnTo>
                  <a:pt x="207909" y="581696"/>
                </a:lnTo>
                <a:lnTo>
                  <a:pt x="215306" y="588048"/>
                </a:lnTo>
                <a:lnTo>
                  <a:pt x="230364" y="600222"/>
                </a:lnTo>
                <a:lnTo>
                  <a:pt x="246215" y="612132"/>
                </a:lnTo>
                <a:lnTo>
                  <a:pt x="261801" y="623248"/>
                </a:lnTo>
                <a:lnTo>
                  <a:pt x="278180" y="634098"/>
                </a:lnTo>
                <a:lnTo>
                  <a:pt x="294559" y="644420"/>
                </a:lnTo>
                <a:lnTo>
                  <a:pt x="311467" y="654477"/>
                </a:lnTo>
                <a:lnTo>
                  <a:pt x="328374" y="663740"/>
                </a:lnTo>
                <a:lnTo>
                  <a:pt x="345546" y="673003"/>
                </a:lnTo>
                <a:lnTo>
                  <a:pt x="362453" y="681472"/>
                </a:lnTo>
                <a:lnTo>
                  <a:pt x="379361" y="689677"/>
                </a:lnTo>
                <a:lnTo>
                  <a:pt x="396532" y="697352"/>
                </a:lnTo>
                <a:lnTo>
                  <a:pt x="412911" y="705027"/>
                </a:lnTo>
                <a:lnTo>
                  <a:pt x="429819" y="711643"/>
                </a:lnTo>
                <a:lnTo>
                  <a:pt x="446198" y="718525"/>
                </a:lnTo>
                <a:lnTo>
                  <a:pt x="462049" y="724612"/>
                </a:lnTo>
                <a:lnTo>
                  <a:pt x="477899" y="730963"/>
                </a:lnTo>
                <a:lnTo>
                  <a:pt x="492958" y="736257"/>
                </a:lnTo>
                <a:lnTo>
                  <a:pt x="521753" y="746578"/>
                </a:lnTo>
                <a:lnTo>
                  <a:pt x="548435" y="755577"/>
                </a:lnTo>
                <a:lnTo>
                  <a:pt x="572211" y="763516"/>
                </a:lnTo>
                <a:lnTo>
                  <a:pt x="595987" y="771456"/>
                </a:lnTo>
                <a:lnTo>
                  <a:pt x="606290" y="775161"/>
                </a:lnTo>
                <a:lnTo>
                  <a:pt x="615536" y="778602"/>
                </a:lnTo>
                <a:lnTo>
                  <a:pt x="624783" y="782572"/>
                </a:lnTo>
                <a:lnTo>
                  <a:pt x="629274" y="784954"/>
                </a:lnTo>
                <a:lnTo>
                  <a:pt x="634029" y="787600"/>
                </a:lnTo>
                <a:lnTo>
                  <a:pt x="640633" y="792099"/>
                </a:lnTo>
                <a:lnTo>
                  <a:pt x="646974" y="796863"/>
                </a:lnTo>
                <a:lnTo>
                  <a:pt x="652786" y="802156"/>
                </a:lnTo>
                <a:lnTo>
                  <a:pt x="658069" y="807714"/>
                </a:lnTo>
                <a:lnTo>
                  <a:pt x="663088" y="813801"/>
                </a:lnTo>
                <a:lnTo>
                  <a:pt x="667579" y="819888"/>
                </a:lnTo>
                <a:lnTo>
                  <a:pt x="671806" y="826240"/>
                </a:lnTo>
                <a:lnTo>
                  <a:pt x="675505" y="833121"/>
                </a:lnTo>
                <a:lnTo>
                  <a:pt x="679203" y="840003"/>
                </a:lnTo>
                <a:lnTo>
                  <a:pt x="681845" y="847413"/>
                </a:lnTo>
                <a:lnTo>
                  <a:pt x="684487" y="854823"/>
                </a:lnTo>
                <a:lnTo>
                  <a:pt x="686600" y="862498"/>
                </a:lnTo>
                <a:lnTo>
                  <a:pt x="688450" y="870174"/>
                </a:lnTo>
                <a:lnTo>
                  <a:pt x="689770" y="878378"/>
                </a:lnTo>
                <a:lnTo>
                  <a:pt x="690299" y="886318"/>
                </a:lnTo>
                <a:lnTo>
                  <a:pt x="690563" y="894522"/>
                </a:lnTo>
                <a:lnTo>
                  <a:pt x="690563" y="899551"/>
                </a:lnTo>
                <a:lnTo>
                  <a:pt x="690299" y="904844"/>
                </a:lnTo>
                <a:lnTo>
                  <a:pt x="689770" y="909872"/>
                </a:lnTo>
                <a:lnTo>
                  <a:pt x="688978" y="915165"/>
                </a:lnTo>
                <a:lnTo>
                  <a:pt x="688185" y="920194"/>
                </a:lnTo>
                <a:lnTo>
                  <a:pt x="686865" y="925487"/>
                </a:lnTo>
                <a:lnTo>
                  <a:pt x="685279" y="930516"/>
                </a:lnTo>
                <a:lnTo>
                  <a:pt x="683694" y="935544"/>
                </a:lnTo>
                <a:lnTo>
                  <a:pt x="681581" y="941102"/>
                </a:lnTo>
                <a:lnTo>
                  <a:pt x="679467" y="945866"/>
                </a:lnTo>
                <a:lnTo>
                  <a:pt x="677090" y="950894"/>
                </a:lnTo>
                <a:lnTo>
                  <a:pt x="674448" y="955658"/>
                </a:lnTo>
                <a:lnTo>
                  <a:pt x="671278" y="960422"/>
                </a:lnTo>
                <a:lnTo>
                  <a:pt x="668108" y="965186"/>
                </a:lnTo>
                <a:lnTo>
                  <a:pt x="664409" y="969685"/>
                </a:lnTo>
                <a:lnTo>
                  <a:pt x="660975" y="973920"/>
                </a:lnTo>
                <a:lnTo>
                  <a:pt x="657012" y="978154"/>
                </a:lnTo>
                <a:lnTo>
                  <a:pt x="652786" y="982389"/>
                </a:lnTo>
                <a:lnTo>
                  <a:pt x="648295" y="985829"/>
                </a:lnTo>
                <a:lnTo>
                  <a:pt x="643539" y="989534"/>
                </a:lnTo>
                <a:lnTo>
                  <a:pt x="638784" y="992975"/>
                </a:lnTo>
                <a:lnTo>
                  <a:pt x="633765" y="996415"/>
                </a:lnTo>
                <a:lnTo>
                  <a:pt x="628745" y="999327"/>
                </a:lnTo>
                <a:lnTo>
                  <a:pt x="623198" y="1002238"/>
                </a:lnTo>
                <a:lnTo>
                  <a:pt x="617650" y="1004620"/>
                </a:lnTo>
                <a:lnTo>
                  <a:pt x="611838" y="1007266"/>
                </a:lnTo>
                <a:lnTo>
                  <a:pt x="606026" y="1009119"/>
                </a:lnTo>
                <a:lnTo>
                  <a:pt x="599950" y="1011501"/>
                </a:lnTo>
                <a:lnTo>
                  <a:pt x="593610" y="1013089"/>
                </a:lnTo>
                <a:lnTo>
                  <a:pt x="587005" y="1014942"/>
                </a:lnTo>
                <a:lnTo>
                  <a:pt x="580665" y="1016000"/>
                </a:lnTo>
                <a:lnTo>
                  <a:pt x="574060" y="1017323"/>
                </a:lnTo>
                <a:lnTo>
                  <a:pt x="569834" y="1017588"/>
                </a:lnTo>
                <a:lnTo>
                  <a:pt x="565343" y="1017588"/>
                </a:lnTo>
                <a:lnTo>
                  <a:pt x="561116" y="1017059"/>
                </a:lnTo>
                <a:lnTo>
                  <a:pt x="556889" y="1016265"/>
                </a:lnTo>
                <a:lnTo>
                  <a:pt x="552926" y="1015206"/>
                </a:lnTo>
                <a:lnTo>
                  <a:pt x="549228" y="1013354"/>
                </a:lnTo>
                <a:lnTo>
                  <a:pt x="545529" y="1011236"/>
                </a:lnTo>
                <a:lnTo>
                  <a:pt x="542095" y="1008854"/>
                </a:lnTo>
                <a:lnTo>
                  <a:pt x="538925" y="1006208"/>
                </a:lnTo>
                <a:lnTo>
                  <a:pt x="535755" y="1003032"/>
                </a:lnTo>
                <a:lnTo>
                  <a:pt x="533377" y="999591"/>
                </a:lnTo>
                <a:lnTo>
                  <a:pt x="530999" y="996415"/>
                </a:lnTo>
                <a:lnTo>
                  <a:pt x="528886" y="992446"/>
                </a:lnTo>
                <a:lnTo>
                  <a:pt x="527301" y="988211"/>
                </a:lnTo>
                <a:lnTo>
                  <a:pt x="525980" y="983977"/>
                </a:lnTo>
                <a:lnTo>
                  <a:pt x="525187" y="979477"/>
                </a:lnTo>
                <a:lnTo>
                  <a:pt x="524659" y="974713"/>
                </a:lnTo>
                <a:lnTo>
                  <a:pt x="524659" y="970214"/>
                </a:lnTo>
                <a:lnTo>
                  <a:pt x="525187" y="965980"/>
                </a:lnTo>
                <a:lnTo>
                  <a:pt x="525980" y="961481"/>
                </a:lnTo>
                <a:lnTo>
                  <a:pt x="527037" y="957246"/>
                </a:lnTo>
                <a:lnTo>
                  <a:pt x="528886" y="953276"/>
                </a:lnTo>
                <a:lnTo>
                  <a:pt x="530735" y="949306"/>
                </a:lnTo>
                <a:lnTo>
                  <a:pt x="533113" y="946130"/>
                </a:lnTo>
                <a:lnTo>
                  <a:pt x="535490" y="942690"/>
                </a:lnTo>
                <a:lnTo>
                  <a:pt x="538660" y="939514"/>
                </a:lnTo>
                <a:lnTo>
                  <a:pt x="541831" y="936867"/>
                </a:lnTo>
                <a:lnTo>
                  <a:pt x="545001" y="934221"/>
                </a:lnTo>
                <a:lnTo>
                  <a:pt x="548963" y="932368"/>
                </a:lnTo>
                <a:lnTo>
                  <a:pt x="552926" y="930251"/>
                </a:lnTo>
                <a:lnTo>
                  <a:pt x="556889" y="929192"/>
                </a:lnTo>
                <a:lnTo>
                  <a:pt x="561380" y="928134"/>
                </a:lnTo>
                <a:lnTo>
                  <a:pt x="569041" y="926546"/>
                </a:lnTo>
                <a:lnTo>
                  <a:pt x="575646" y="924958"/>
                </a:lnTo>
                <a:lnTo>
                  <a:pt x="581457" y="923105"/>
                </a:lnTo>
                <a:lnTo>
                  <a:pt x="586213" y="920723"/>
                </a:lnTo>
                <a:lnTo>
                  <a:pt x="590440" y="918606"/>
                </a:lnTo>
                <a:lnTo>
                  <a:pt x="593610" y="916224"/>
                </a:lnTo>
                <a:lnTo>
                  <a:pt x="596516" y="914107"/>
                </a:lnTo>
                <a:lnTo>
                  <a:pt x="598365" y="911990"/>
                </a:lnTo>
                <a:lnTo>
                  <a:pt x="599950" y="910137"/>
                </a:lnTo>
                <a:lnTo>
                  <a:pt x="601535" y="908020"/>
                </a:lnTo>
                <a:lnTo>
                  <a:pt x="602328" y="906167"/>
                </a:lnTo>
                <a:lnTo>
                  <a:pt x="603120" y="904050"/>
                </a:lnTo>
                <a:lnTo>
                  <a:pt x="603913" y="901932"/>
                </a:lnTo>
                <a:lnTo>
                  <a:pt x="604177" y="899551"/>
                </a:lnTo>
                <a:lnTo>
                  <a:pt x="604441" y="897169"/>
                </a:lnTo>
                <a:lnTo>
                  <a:pt x="604705" y="894522"/>
                </a:lnTo>
                <a:lnTo>
                  <a:pt x="604441" y="890023"/>
                </a:lnTo>
                <a:lnTo>
                  <a:pt x="603648" y="885259"/>
                </a:lnTo>
                <a:lnTo>
                  <a:pt x="602063" y="880760"/>
                </a:lnTo>
                <a:lnTo>
                  <a:pt x="599950" y="876261"/>
                </a:lnTo>
                <a:lnTo>
                  <a:pt x="597837" y="872555"/>
                </a:lnTo>
                <a:lnTo>
                  <a:pt x="595195" y="869380"/>
                </a:lnTo>
                <a:lnTo>
                  <a:pt x="593081" y="866998"/>
                </a:lnTo>
                <a:lnTo>
                  <a:pt x="590704" y="865410"/>
                </a:lnTo>
                <a:lnTo>
                  <a:pt x="590175" y="865145"/>
                </a:lnTo>
                <a:lnTo>
                  <a:pt x="587798" y="864086"/>
                </a:lnTo>
                <a:lnTo>
                  <a:pt x="577231" y="859852"/>
                </a:lnTo>
                <a:lnTo>
                  <a:pt x="561908" y="854559"/>
                </a:lnTo>
                <a:lnTo>
                  <a:pt x="542887" y="848207"/>
                </a:lnTo>
                <a:lnTo>
                  <a:pt x="520696" y="840796"/>
                </a:lnTo>
                <a:lnTo>
                  <a:pt x="495599" y="832327"/>
                </a:lnTo>
                <a:lnTo>
                  <a:pt x="468125" y="822800"/>
                </a:lnTo>
                <a:lnTo>
                  <a:pt x="438801" y="811684"/>
                </a:lnTo>
                <a:lnTo>
                  <a:pt x="423479" y="805862"/>
                </a:lnTo>
                <a:lnTo>
                  <a:pt x="407628" y="799774"/>
                </a:lnTo>
                <a:lnTo>
                  <a:pt x="391777" y="792893"/>
                </a:lnTo>
                <a:lnTo>
                  <a:pt x="375398" y="786012"/>
                </a:lnTo>
                <a:lnTo>
                  <a:pt x="358755" y="778602"/>
                </a:lnTo>
                <a:lnTo>
                  <a:pt x="342376" y="770927"/>
                </a:lnTo>
                <a:lnTo>
                  <a:pt x="325468" y="762987"/>
                </a:lnTo>
                <a:lnTo>
                  <a:pt x="308297" y="754253"/>
                </a:lnTo>
                <a:lnTo>
                  <a:pt x="291653" y="745255"/>
                </a:lnTo>
                <a:lnTo>
                  <a:pt x="274482" y="735992"/>
                </a:lnTo>
                <a:lnTo>
                  <a:pt x="257574" y="725670"/>
                </a:lnTo>
                <a:lnTo>
                  <a:pt x="240667" y="715613"/>
                </a:lnTo>
                <a:lnTo>
                  <a:pt x="224024" y="704762"/>
                </a:lnTo>
                <a:lnTo>
                  <a:pt x="207380" y="693382"/>
                </a:lnTo>
                <a:lnTo>
                  <a:pt x="191001" y="681472"/>
                </a:lnTo>
                <a:lnTo>
                  <a:pt x="174887" y="669033"/>
                </a:lnTo>
                <a:lnTo>
                  <a:pt x="164319" y="660564"/>
                </a:lnTo>
                <a:lnTo>
                  <a:pt x="154016" y="651566"/>
                </a:lnTo>
                <a:lnTo>
                  <a:pt x="143449" y="642568"/>
                </a:lnTo>
                <a:lnTo>
                  <a:pt x="133410" y="633305"/>
                </a:lnTo>
                <a:lnTo>
                  <a:pt x="123636" y="623512"/>
                </a:lnTo>
                <a:lnTo>
                  <a:pt x="113861" y="613720"/>
                </a:lnTo>
                <a:lnTo>
                  <a:pt x="104351" y="603663"/>
                </a:lnTo>
                <a:lnTo>
                  <a:pt x="95105" y="593076"/>
                </a:lnTo>
                <a:lnTo>
                  <a:pt x="86122" y="582225"/>
                </a:lnTo>
                <a:lnTo>
                  <a:pt x="77405" y="571374"/>
                </a:lnTo>
                <a:lnTo>
                  <a:pt x="68951" y="559994"/>
                </a:lnTo>
                <a:lnTo>
                  <a:pt x="60761" y="548349"/>
                </a:lnTo>
                <a:lnTo>
                  <a:pt x="52836" y="536440"/>
                </a:lnTo>
                <a:lnTo>
                  <a:pt x="45439" y="524001"/>
                </a:lnTo>
                <a:lnTo>
                  <a:pt x="38306" y="511562"/>
                </a:lnTo>
                <a:lnTo>
                  <a:pt x="31702" y="498594"/>
                </a:lnTo>
                <a:lnTo>
                  <a:pt x="27739" y="490389"/>
                </a:lnTo>
                <a:lnTo>
                  <a:pt x="24041" y="482185"/>
                </a:lnTo>
                <a:lnTo>
                  <a:pt x="20606" y="473451"/>
                </a:lnTo>
                <a:lnTo>
                  <a:pt x="17700" y="464717"/>
                </a:lnTo>
                <a:lnTo>
                  <a:pt x="14794" y="455719"/>
                </a:lnTo>
                <a:lnTo>
                  <a:pt x="12417" y="446456"/>
                </a:lnTo>
                <a:lnTo>
                  <a:pt x="10039" y="437193"/>
                </a:lnTo>
                <a:lnTo>
                  <a:pt x="7926" y="427665"/>
                </a:lnTo>
                <a:lnTo>
                  <a:pt x="6076" y="418137"/>
                </a:lnTo>
                <a:lnTo>
                  <a:pt x="4491" y="408345"/>
                </a:lnTo>
                <a:lnTo>
                  <a:pt x="3170" y="398553"/>
                </a:lnTo>
                <a:lnTo>
                  <a:pt x="1850" y="388761"/>
                </a:lnTo>
                <a:lnTo>
                  <a:pt x="1057" y="378439"/>
                </a:lnTo>
                <a:lnTo>
                  <a:pt x="529" y="368382"/>
                </a:lnTo>
                <a:lnTo>
                  <a:pt x="264" y="358060"/>
                </a:lnTo>
                <a:lnTo>
                  <a:pt x="0" y="348003"/>
                </a:lnTo>
                <a:lnTo>
                  <a:pt x="264" y="332653"/>
                </a:lnTo>
                <a:lnTo>
                  <a:pt x="1057" y="317832"/>
                </a:lnTo>
                <a:lnTo>
                  <a:pt x="2378" y="302747"/>
                </a:lnTo>
                <a:lnTo>
                  <a:pt x="4491" y="287926"/>
                </a:lnTo>
                <a:lnTo>
                  <a:pt x="6869" y="272840"/>
                </a:lnTo>
                <a:lnTo>
                  <a:pt x="10039" y="258019"/>
                </a:lnTo>
                <a:lnTo>
                  <a:pt x="11888" y="250874"/>
                </a:lnTo>
                <a:lnTo>
                  <a:pt x="14002" y="243463"/>
                </a:lnTo>
                <a:lnTo>
                  <a:pt x="15851" y="236053"/>
                </a:lnTo>
                <a:lnTo>
                  <a:pt x="18493" y="228907"/>
                </a:lnTo>
                <a:lnTo>
                  <a:pt x="20606" y="221761"/>
                </a:lnTo>
                <a:lnTo>
                  <a:pt x="23512" y="214880"/>
                </a:lnTo>
                <a:lnTo>
                  <a:pt x="26418" y="207734"/>
                </a:lnTo>
                <a:lnTo>
                  <a:pt x="29324" y="200853"/>
                </a:lnTo>
                <a:lnTo>
                  <a:pt x="32494" y="193972"/>
                </a:lnTo>
                <a:lnTo>
                  <a:pt x="36193" y="187356"/>
                </a:lnTo>
                <a:lnTo>
                  <a:pt x="39363" y="180475"/>
                </a:lnTo>
                <a:lnTo>
                  <a:pt x="43326" y="174123"/>
                </a:lnTo>
                <a:lnTo>
                  <a:pt x="47552" y="167506"/>
                </a:lnTo>
                <a:lnTo>
                  <a:pt x="51779" y="161155"/>
                </a:lnTo>
                <a:lnTo>
                  <a:pt x="56270" y="155332"/>
                </a:lnTo>
                <a:lnTo>
                  <a:pt x="60761" y="148980"/>
                </a:lnTo>
                <a:lnTo>
                  <a:pt x="65781" y="143422"/>
                </a:lnTo>
                <a:lnTo>
                  <a:pt x="70800" y="137865"/>
                </a:lnTo>
                <a:lnTo>
                  <a:pt x="76348" y="132307"/>
                </a:lnTo>
                <a:lnTo>
                  <a:pt x="81896" y="126749"/>
                </a:lnTo>
                <a:lnTo>
                  <a:pt x="89557" y="120397"/>
                </a:lnTo>
                <a:lnTo>
                  <a:pt x="98011" y="114045"/>
                </a:lnTo>
                <a:lnTo>
                  <a:pt x="106728" y="108223"/>
                </a:lnTo>
                <a:lnTo>
                  <a:pt x="115710" y="102930"/>
                </a:lnTo>
                <a:lnTo>
                  <a:pt x="124957" y="98166"/>
                </a:lnTo>
                <a:lnTo>
                  <a:pt x="134731" y="93931"/>
                </a:lnTo>
                <a:lnTo>
                  <a:pt x="139751" y="92079"/>
                </a:lnTo>
                <a:lnTo>
                  <a:pt x="145034" y="90226"/>
                </a:lnTo>
                <a:lnTo>
                  <a:pt x="150318" y="88638"/>
                </a:lnTo>
                <a:lnTo>
                  <a:pt x="155601" y="87315"/>
                </a:lnTo>
                <a:lnTo>
                  <a:pt x="163527" y="85198"/>
                </a:lnTo>
                <a:lnTo>
                  <a:pt x="170924" y="83874"/>
                </a:lnTo>
                <a:lnTo>
                  <a:pt x="178849" y="82551"/>
                </a:lnTo>
                <a:lnTo>
                  <a:pt x="186510" y="81228"/>
                </a:lnTo>
                <a:lnTo>
                  <a:pt x="193907" y="80434"/>
                </a:lnTo>
                <a:lnTo>
                  <a:pt x="201304" y="79640"/>
                </a:lnTo>
                <a:lnTo>
                  <a:pt x="208966" y="79375"/>
                </a:lnTo>
                <a:close/>
                <a:moveTo>
                  <a:pt x="1713004" y="79375"/>
                </a:moveTo>
                <a:lnTo>
                  <a:pt x="1722007" y="79375"/>
                </a:lnTo>
                <a:lnTo>
                  <a:pt x="1729156" y="79375"/>
                </a:lnTo>
                <a:lnTo>
                  <a:pt x="1736570" y="79640"/>
                </a:lnTo>
                <a:lnTo>
                  <a:pt x="1743984" y="80434"/>
                </a:lnTo>
                <a:lnTo>
                  <a:pt x="1751398" y="81228"/>
                </a:lnTo>
                <a:lnTo>
                  <a:pt x="1759077" y="82551"/>
                </a:lnTo>
                <a:lnTo>
                  <a:pt x="1767021" y="83874"/>
                </a:lnTo>
                <a:lnTo>
                  <a:pt x="1774699" y="85198"/>
                </a:lnTo>
                <a:lnTo>
                  <a:pt x="1782643" y="87315"/>
                </a:lnTo>
                <a:lnTo>
                  <a:pt x="1787674" y="88638"/>
                </a:lnTo>
                <a:lnTo>
                  <a:pt x="1792970" y="90226"/>
                </a:lnTo>
                <a:lnTo>
                  <a:pt x="1798001" y="92079"/>
                </a:lnTo>
                <a:lnTo>
                  <a:pt x="1803031" y="93931"/>
                </a:lnTo>
                <a:lnTo>
                  <a:pt x="1813093" y="98166"/>
                </a:lnTo>
                <a:lnTo>
                  <a:pt x="1822626" y="102930"/>
                </a:lnTo>
                <a:lnTo>
                  <a:pt x="1831628" y="108223"/>
                </a:lnTo>
                <a:lnTo>
                  <a:pt x="1840366" y="114045"/>
                </a:lnTo>
                <a:lnTo>
                  <a:pt x="1848310" y="120397"/>
                </a:lnTo>
                <a:lnTo>
                  <a:pt x="1856253" y="126749"/>
                </a:lnTo>
                <a:lnTo>
                  <a:pt x="1863667" y="134159"/>
                </a:lnTo>
                <a:lnTo>
                  <a:pt x="1870817" y="141570"/>
                </a:lnTo>
                <a:lnTo>
                  <a:pt x="1877436" y="148980"/>
                </a:lnTo>
                <a:lnTo>
                  <a:pt x="1883526" y="157185"/>
                </a:lnTo>
                <a:lnTo>
                  <a:pt x="1889352" y="165389"/>
                </a:lnTo>
                <a:lnTo>
                  <a:pt x="1894912" y="174123"/>
                </a:lnTo>
                <a:lnTo>
                  <a:pt x="1899943" y="182856"/>
                </a:lnTo>
                <a:lnTo>
                  <a:pt x="1904709" y="191855"/>
                </a:lnTo>
                <a:lnTo>
                  <a:pt x="1908946" y="200853"/>
                </a:lnTo>
                <a:lnTo>
                  <a:pt x="1913182" y="210116"/>
                </a:lnTo>
                <a:lnTo>
                  <a:pt x="1916625" y="219379"/>
                </a:lnTo>
                <a:lnTo>
                  <a:pt x="1920067" y="228907"/>
                </a:lnTo>
                <a:lnTo>
                  <a:pt x="1923244" y="238435"/>
                </a:lnTo>
                <a:lnTo>
                  <a:pt x="1925627" y="248227"/>
                </a:lnTo>
                <a:lnTo>
                  <a:pt x="1928275" y="258019"/>
                </a:lnTo>
                <a:lnTo>
                  <a:pt x="1930393" y="267812"/>
                </a:lnTo>
                <a:lnTo>
                  <a:pt x="1932512" y="277604"/>
                </a:lnTo>
                <a:lnTo>
                  <a:pt x="1933836" y="287926"/>
                </a:lnTo>
                <a:lnTo>
                  <a:pt x="1935160" y="297983"/>
                </a:lnTo>
                <a:lnTo>
                  <a:pt x="1936483" y="307775"/>
                </a:lnTo>
                <a:lnTo>
                  <a:pt x="1937278" y="317832"/>
                </a:lnTo>
                <a:lnTo>
                  <a:pt x="1937807" y="327889"/>
                </a:lnTo>
                <a:lnTo>
                  <a:pt x="1938337" y="337946"/>
                </a:lnTo>
                <a:lnTo>
                  <a:pt x="1938337" y="348003"/>
                </a:lnTo>
                <a:lnTo>
                  <a:pt x="1938337" y="358060"/>
                </a:lnTo>
                <a:lnTo>
                  <a:pt x="1937807" y="368382"/>
                </a:lnTo>
                <a:lnTo>
                  <a:pt x="1937278" y="378439"/>
                </a:lnTo>
                <a:lnTo>
                  <a:pt x="1936483" y="388760"/>
                </a:lnTo>
                <a:lnTo>
                  <a:pt x="1935160" y="398553"/>
                </a:lnTo>
                <a:lnTo>
                  <a:pt x="1933836" y="408345"/>
                </a:lnTo>
                <a:lnTo>
                  <a:pt x="1932512" y="418137"/>
                </a:lnTo>
                <a:lnTo>
                  <a:pt x="1930393" y="427665"/>
                </a:lnTo>
                <a:lnTo>
                  <a:pt x="1928540" y="437193"/>
                </a:lnTo>
                <a:lnTo>
                  <a:pt x="1925892" y="446456"/>
                </a:lnTo>
                <a:lnTo>
                  <a:pt x="1923509" y="455719"/>
                </a:lnTo>
                <a:lnTo>
                  <a:pt x="1920596" y="464717"/>
                </a:lnTo>
                <a:lnTo>
                  <a:pt x="1917684" y="473451"/>
                </a:lnTo>
                <a:lnTo>
                  <a:pt x="1914241" y="482185"/>
                </a:lnTo>
                <a:lnTo>
                  <a:pt x="1910535" y="490389"/>
                </a:lnTo>
                <a:lnTo>
                  <a:pt x="1906563" y="498593"/>
                </a:lnTo>
                <a:lnTo>
                  <a:pt x="1901267" y="509180"/>
                </a:lnTo>
                <a:lnTo>
                  <a:pt x="1895442" y="519502"/>
                </a:lnTo>
                <a:lnTo>
                  <a:pt x="1889352" y="529823"/>
                </a:lnTo>
                <a:lnTo>
                  <a:pt x="1883262" y="539616"/>
                </a:lnTo>
                <a:lnTo>
                  <a:pt x="1876907" y="549143"/>
                </a:lnTo>
                <a:lnTo>
                  <a:pt x="1870287" y="558671"/>
                </a:lnTo>
                <a:lnTo>
                  <a:pt x="1863403" y="567934"/>
                </a:lnTo>
                <a:lnTo>
                  <a:pt x="1856253" y="576932"/>
                </a:lnTo>
                <a:lnTo>
                  <a:pt x="1849369" y="585931"/>
                </a:lnTo>
                <a:lnTo>
                  <a:pt x="1841955" y="594664"/>
                </a:lnTo>
                <a:lnTo>
                  <a:pt x="1834276" y="603133"/>
                </a:lnTo>
                <a:lnTo>
                  <a:pt x="1826597" y="611338"/>
                </a:lnTo>
                <a:lnTo>
                  <a:pt x="1818654" y="619542"/>
                </a:lnTo>
                <a:lnTo>
                  <a:pt x="1810710" y="627482"/>
                </a:lnTo>
                <a:lnTo>
                  <a:pt x="1802502" y="635422"/>
                </a:lnTo>
                <a:lnTo>
                  <a:pt x="1794294" y="642832"/>
                </a:lnTo>
                <a:lnTo>
                  <a:pt x="1786085" y="650243"/>
                </a:lnTo>
                <a:lnTo>
                  <a:pt x="1777612" y="657653"/>
                </a:lnTo>
                <a:lnTo>
                  <a:pt x="1768874" y="664534"/>
                </a:lnTo>
                <a:lnTo>
                  <a:pt x="1760136" y="671680"/>
                </a:lnTo>
                <a:lnTo>
                  <a:pt x="1751398" y="678296"/>
                </a:lnTo>
                <a:lnTo>
                  <a:pt x="1742660" y="684648"/>
                </a:lnTo>
                <a:lnTo>
                  <a:pt x="1724655" y="697352"/>
                </a:lnTo>
                <a:lnTo>
                  <a:pt x="1706385" y="709526"/>
                </a:lnTo>
                <a:lnTo>
                  <a:pt x="1688114" y="720906"/>
                </a:lnTo>
                <a:lnTo>
                  <a:pt x="1669844" y="732022"/>
                </a:lnTo>
                <a:lnTo>
                  <a:pt x="1651309" y="742344"/>
                </a:lnTo>
                <a:lnTo>
                  <a:pt x="1632774" y="752136"/>
                </a:lnTo>
                <a:lnTo>
                  <a:pt x="1614504" y="761664"/>
                </a:lnTo>
                <a:lnTo>
                  <a:pt x="1596234" y="770397"/>
                </a:lnTo>
                <a:lnTo>
                  <a:pt x="1577964" y="778866"/>
                </a:lnTo>
                <a:lnTo>
                  <a:pt x="1559958" y="786806"/>
                </a:lnTo>
                <a:lnTo>
                  <a:pt x="1542217" y="794217"/>
                </a:lnTo>
                <a:lnTo>
                  <a:pt x="1525271" y="801362"/>
                </a:lnTo>
                <a:lnTo>
                  <a:pt x="1508060" y="807979"/>
                </a:lnTo>
                <a:lnTo>
                  <a:pt x="1491379" y="814331"/>
                </a:lnTo>
                <a:lnTo>
                  <a:pt x="1475756" y="820153"/>
                </a:lnTo>
                <a:lnTo>
                  <a:pt x="1445306" y="830739"/>
                </a:lnTo>
                <a:lnTo>
                  <a:pt x="1417768" y="840532"/>
                </a:lnTo>
                <a:lnTo>
                  <a:pt x="1393673" y="848207"/>
                </a:lnTo>
                <a:lnTo>
                  <a:pt x="1370636" y="856147"/>
                </a:lnTo>
                <a:lnTo>
                  <a:pt x="1361369" y="859323"/>
                </a:lnTo>
                <a:lnTo>
                  <a:pt x="1353955" y="861969"/>
                </a:lnTo>
                <a:lnTo>
                  <a:pt x="1348394" y="864616"/>
                </a:lnTo>
                <a:lnTo>
                  <a:pt x="1346276" y="865674"/>
                </a:lnTo>
                <a:lnTo>
                  <a:pt x="1343893" y="866998"/>
                </a:lnTo>
                <a:lnTo>
                  <a:pt x="1341775" y="869380"/>
                </a:lnTo>
                <a:lnTo>
                  <a:pt x="1339127" y="872555"/>
                </a:lnTo>
                <a:lnTo>
                  <a:pt x="1337009" y="876261"/>
                </a:lnTo>
                <a:lnTo>
                  <a:pt x="1334890" y="880760"/>
                </a:lnTo>
                <a:lnTo>
                  <a:pt x="1333566" y="885259"/>
                </a:lnTo>
                <a:lnTo>
                  <a:pt x="1332507" y="890023"/>
                </a:lnTo>
                <a:lnTo>
                  <a:pt x="1332242" y="894522"/>
                </a:lnTo>
                <a:lnTo>
                  <a:pt x="1332507" y="897169"/>
                </a:lnTo>
                <a:lnTo>
                  <a:pt x="1332772" y="899551"/>
                </a:lnTo>
                <a:lnTo>
                  <a:pt x="1333302" y="901932"/>
                </a:lnTo>
                <a:lnTo>
                  <a:pt x="1333831" y="904050"/>
                </a:lnTo>
                <a:lnTo>
                  <a:pt x="1334625" y="906167"/>
                </a:lnTo>
                <a:lnTo>
                  <a:pt x="1335685" y="908020"/>
                </a:lnTo>
                <a:lnTo>
                  <a:pt x="1337273" y="910137"/>
                </a:lnTo>
                <a:lnTo>
                  <a:pt x="1338597" y="911990"/>
                </a:lnTo>
                <a:lnTo>
                  <a:pt x="1340716" y="914107"/>
                </a:lnTo>
                <a:lnTo>
                  <a:pt x="1343363" y="916224"/>
                </a:lnTo>
                <a:lnTo>
                  <a:pt x="1346806" y="918606"/>
                </a:lnTo>
                <a:lnTo>
                  <a:pt x="1350777" y="920723"/>
                </a:lnTo>
                <a:lnTo>
                  <a:pt x="1355544" y="923105"/>
                </a:lnTo>
                <a:lnTo>
                  <a:pt x="1361369" y="924958"/>
                </a:lnTo>
                <a:lnTo>
                  <a:pt x="1367988" y="926546"/>
                </a:lnTo>
                <a:lnTo>
                  <a:pt x="1375932" y="928134"/>
                </a:lnTo>
                <a:lnTo>
                  <a:pt x="1380169" y="929192"/>
                </a:lnTo>
                <a:lnTo>
                  <a:pt x="1384405" y="930251"/>
                </a:lnTo>
                <a:lnTo>
                  <a:pt x="1388377" y="932368"/>
                </a:lnTo>
                <a:lnTo>
                  <a:pt x="1392084" y="934221"/>
                </a:lnTo>
                <a:lnTo>
                  <a:pt x="1395261" y="936867"/>
                </a:lnTo>
                <a:lnTo>
                  <a:pt x="1398704" y="939514"/>
                </a:lnTo>
                <a:lnTo>
                  <a:pt x="1401616" y="942690"/>
                </a:lnTo>
                <a:lnTo>
                  <a:pt x="1403999" y="946130"/>
                </a:lnTo>
                <a:lnTo>
                  <a:pt x="1406382" y="949306"/>
                </a:lnTo>
                <a:lnTo>
                  <a:pt x="1408236" y="953276"/>
                </a:lnTo>
                <a:lnTo>
                  <a:pt x="1410089" y="957246"/>
                </a:lnTo>
                <a:lnTo>
                  <a:pt x="1411149" y="961481"/>
                </a:lnTo>
                <a:lnTo>
                  <a:pt x="1411943" y="965980"/>
                </a:lnTo>
                <a:lnTo>
                  <a:pt x="1412472" y="970214"/>
                </a:lnTo>
                <a:lnTo>
                  <a:pt x="1412472" y="974713"/>
                </a:lnTo>
                <a:lnTo>
                  <a:pt x="1411943" y="979477"/>
                </a:lnTo>
                <a:lnTo>
                  <a:pt x="1411149" y="983977"/>
                </a:lnTo>
                <a:lnTo>
                  <a:pt x="1410089" y="988211"/>
                </a:lnTo>
                <a:lnTo>
                  <a:pt x="1408236" y="992446"/>
                </a:lnTo>
                <a:lnTo>
                  <a:pt x="1406382" y="996415"/>
                </a:lnTo>
                <a:lnTo>
                  <a:pt x="1403735" y="999591"/>
                </a:lnTo>
                <a:lnTo>
                  <a:pt x="1401351" y="1003032"/>
                </a:lnTo>
                <a:lnTo>
                  <a:pt x="1398439" y="1006208"/>
                </a:lnTo>
                <a:lnTo>
                  <a:pt x="1394997" y="1008854"/>
                </a:lnTo>
                <a:lnTo>
                  <a:pt x="1391819" y="1011236"/>
                </a:lnTo>
                <a:lnTo>
                  <a:pt x="1388112" y="1013354"/>
                </a:lnTo>
                <a:lnTo>
                  <a:pt x="1384140" y="1015206"/>
                </a:lnTo>
                <a:lnTo>
                  <a:pt x="1380169" y="1016265"/>
                </a:lnTo>
                <a:lnTo>
                  <a:pt x="1375932" y="1017059"/>
                </a:lnTo>
                <a:lnTo>
                  <a:pt x="1371695" y="1017588"/>
                </a:lnTo>
                <a:lnTo>
                  <a:pt x="1367459" y="1017588"/>
                </a:lnTo>
                <a:lnTo>
                  <a:pt x="1362958" y="1017323"/>
                </a:lnTo>
                <a:lnTo>
                  <a:pt x="1356338" y="1016000"/>
                </a:lnTo>
                <a:lnTo>
                  <a:pt x="1349718" y="1014942"/>
                </a:lnTo>
                <a:lnTo>
                  <a:pt x="1343363" y="1013089"/>
                </a:lnTo>
                <a:lnTo>
                  <a:pt x="1337273" y="1011501"/>
                </a:lnTo>
                <a:lnTo>
                  <a:pt x="1330918" y="1009119"/>
                </a:lnTo>
                <a:lnTo>
                  <a:pt x="1325093" y="1007266"/>
                </a:lnTo>
                <a:lnTo>
                  <a:pt x="1319533" y="1004620"/>
                </a:lnTo>
                <a:lnTo>
                  <a:pt x="1313972" y="1002238"/>
                </a:lnTo>
                <a:lnTo>
                  <a:pt x="1308147" y="999327"/>
                </a:lnTo>
                <a:lnTo>
                  <a:pt x="1303116" y="996415"/>
                </a:lnTo>
                <a:lnTo>
                  <a:pt x="1298085" y="992975"/>
                </a:lnTo>
                <a:lnTo>
                  <a:pt x="1293319" y="989534"/>
                </a:lnTo>
                <a:lnTo>
                  <a:pt x="1288553" y="985829"/>
                </a:lnTo>
                <a:lnTo>
                  <a:pt x="1284316" y="982389"/>
                </a:lnTo>
                <a:lnTo>
                  <a:pt x="1280080" y="978154"/>
                </a:lnTo>
                <a:lnTo>
                  <a:pt x="1276108" y="973920"/>
                </a:lnTo>
                <a:lnTo>
                  <a:pt x="1272136" y="969685"/>
                </a:lnTo>
                <a:lnTo>
                  <a:pt x="1268959" y="965186"/>
                </a:lnTo>
                <a:lnTo>
                  <a:pt x="1265516" y="960422"/>
                </a:lnTo>
                <a:lnTo>
                  <a:pt x="1262604" y="955658"/>
                </a:lnTo>
                <a:lnTo>
                  <a:pt x="1259956" y="950894"/>
                </a:lnTo>
                <a:lnTo>
                  <a:pt x="1257308" y="945866"/>
                </a:lnTo>
                <a:lnTo>
                  <a:pt x="1255190" y="941102"/>
                </a:lnTo>
                <a:lnTo>
                  <a:pt x="1253071" y="935544"/>
                </a:lnTo>
                <a:lnTo>
                  <a:pt x="1251483" y="930516"/>
                </a:lnTo>
                <a:lnTo>
                  <a:pt x="1250159" y="925487"/>
                </a:lnTo>
                <a:lnTo>
                  <a:pt x="1248570" y="920194"/>
                </a:lnTo>
                <a:lnTo>
                  <a:pt x="1247776" y="915165"/>
                </a:lnTo>
                <a:lnTo>
                  <a:pt x="1246981" y="909872"/>
                </a:lnTo>
                <a:lnTo>
                  <a:pt x="1246452" y="904844"/>
                </a:lnTo>
                <a:lnTo>
                  <a:pt x="1246187" y="899551"/>
                </a:lnTo>
                <a:lnTo>
                  <a:pt x="1246187" y="894522"/>
                </a:lnTo>
                <a:lnTo>
                  <a:pt x="1246452" y="886318"/>
                </a:lnTo>
                <a:lnTo>
                  <a:pt x="1247246" y="878378"/>
                </a:lnTo>
                <a:lnTo>
                  <a:pt x="1248305" y="870174"/>
                </a:lnTo>
                <a:lnTo>
                  <a:pt x="1250159" y="862498"/>
                </a:lnTo>
                <a:lnTo>
                  <a:pt x="1252277" y="854823"/>
                </a:lnTo>
                <a:lnTo>
                  <a:pt x="1254925" y="847413"/>
                </a:lnTo>
                <a:lnTo>
                  <a:pt x="1257838" y="840003"/>
                </a:lnTo>
                <a:lnTo>
                  <a:pt x="1261280" y="833121"/>
                </a:lnTo>
                <a:lnTo>
                  <a:pt x="1264987" y="826240"/>
                </a:lnTo>
                <a:lnTo>
                  <a:pt x="1269223" y="819888"/>
                </a:lnTo>
                <a:lnTo>
                  <a:pt x="1273990" y="813801"/>
                </a:lnTo>
                <a:lnTo>
                  <a:pt x="1278756" y="807714"/>
                </a:lnTo>
                <a:lnTo>
                  <a:pt x="1284051" y="802156"/>
                </a:lnTo>
                <a:lnTo>
                  <a:pt x="1289877" y="796863"/>
                </a:lnTo>
                <a:lnTo>
                  <a:pt x="1296232" y="792099"/>
                </a:lnTo>
                <a:lnTo>
                  <a:pt x="1302851" y="787600"/>
                </a:lnTo>
                <a:lnTo>
                  <a:pt x="1306558" y="785748"/>
                </a:lnTo>
                <a:lnTo>
                  <a:pt x="1310000" y="783630"/>
                </a:lnTo>
                <a:lnTo>
                  <a:pt x="1316620" y="780454"/>
                </a:lnTo>
                <a:lnTo>
                  <a:pt x="1324034" y="777808"/>
                </a:lnTo>
                <a:lnTo>
                  <a:pt x="1331448" y="774897"/>
                </a:lnTo>
                <a:lnTo>
                  <a:pt x="1348394" y="768809"/>
                </a:lnTo>
                <a:lnTo>
                  <a:pt x="1367988" y="762193"/>
                </a:lnTo>
                <a:lnTo>
                  <a:pt x="1390230" y="755047"/>
                </a:lnTo>
                <a:lnTo>
                  <a:pt x="1414856" y="746578"/>
                </a:lnTo>
                <a:lnTo>
                  <a:pt x="1441069" y="737580"/>
                </a:lnTo>
                <a:lnTo>
                  <a:pt x="1469137" y="727258"/>
                </a:lnTo>
                <a:lnTo>
                  <a:pt x="1483965" y="721700"/>
                </a:lnTo>
                <a:lnTo>
                  <a:pt x="1498528" y="715613"/>
                </a:lnTo>
                <a:lnTo>
                  <a:pt x="1513621" y="709526"/>
                </a:lnTo>
                <a:lnTo>
                  <a:pt x="1528978" y="702645"/>
                </a:lnTo>
                <a:lnTo>
                  <a:pt x="1544336" y="696028"/>
                </a:lnTo>
                <a:lnTo>
                  <a:pt x="1559958" y="688618"/>
                </a:lnTo>
                <a:lnTo>
                  <a:pt x="1575581" y="681472"/>
                </a:lnTo>
                <a:lnTo>
                  <a:pt x="1591203" y="673532"/>
                </a:lnTo>
                <a:lnTo>
                  <a:pt x="1606825" y="665063"/>
                </a:lnTo>
                <a:lnTo>
                  <a:pt x="1622183" y="656594"/>
                </a:lnTo>
                <a:lnTo>
                  <a:pt x="1637540" y="647596"/>
                </a:lnTo>
                <a:lnTo>
                  <a:pt x="1652898" y="638333"/>
                </a:lnTo>
                <a:lnTo>
                  <a:pt x="1667726" y="628541"/>
                </a:lnTo>
                <a:lnTo>
                  <a:pt x="1682554" y="618748"/>
                </a:lnTo>
                <a:lnTo>
                  <a:pt x="1696852" y="608162"/>
                </a:lnTo>
                <a:lnTo>
                  <a:pt x="1711151" y="597311"/>
                </a:lnTo>
                <a:lnTo>
                  <a:pt x="1720154" y="589901"/>
                </a:lnTo>
                <a:lnTo>
                  <a:pt x="1729421" y="582225"/>
                </a:lnTo>
                <a:lnTo>
                  <a:pt x="1738159" y="574286"/>
                </a:lnTo>
                <a:lnTo>
                  <a:pt x="1746897" y="566611"/>
                </a:lnTo>
                <a:lnTo>
                  <a:pt x="1755370" y="558406"/>
                </a:lnTo>
                <a:lnTo>
                  <a:pt x="1763578" y="549937"/>
                </a:lnTo>
                <a:lnTo>
                  <a:pt x="1771522" y="541468"/>
                </a:lnTo>
                <a:lnTo>
                  <a:pt x="1778936" y="532734"/>
                </a:lnTo>
                <a:lnTo>
                  <a:pt x="1786615" y="523736"/>
                </a:lnTo>
                <a:lnTo>
                  <a:pt x="1793499" y="514738"/>
                </a:lnTo>
                <a:lnTo>
                  <a:pt x="1800648" y="505475"/>
                </a:lnTo>
                <a:lnTo>
                  <a:pt x="1807003" y="496212"/>
                </a:lnTo>
                <a:lnTo>
                  <a:pt x="1813623" y="486684"/>
                </a:lnTo>
                <a:lnTo>
                  <a:pt x="1819448" y="476892"/>
                </a:lnTo>
                <a:lnTo>
                  <a:pt x="1825009" y="466835"/>
                </a:lnTo>
                <a:lnTo>
                  <a:pt x="1830304" y="456778"/>
                </a:lnTo>
                <a:lnTo>
                  <a:pt x="1832952" y="452014"/>
                </a:lnTo>
                <a:lnTo>
                  <a:pt x="1835335" y="446456"/>
                </a:lnTo>
                <a:lnTo>
                  <a:pt x="1837189" y="440898"/>
                </a:lnTo>
                <a:lnTo>
                  <a:pt x="1839307" y="435076"/>
                </a:lnTo>
                <a:lnTo>
                  <a:pt x="1841161" y="428724"/>
                </a:lnTo>
                <a:lnTo>
                  <a:pt x="1843014" y="422372"/>
                </a:lnTo>
                <a:lnTo>
                  <a:pt x="1844868" y="416020"/>
                </a:lnTo>
                <a:lnTo>
                  <a:pt x="1846192" y="408874"/>
                </a:lnTo>
                <a:lnTo>
                  <a:pt x="1847515" y="401729"/>
                </a:lnTo>
                <a:lnTo>
                  <a:pt x="1848575" y="394318"/>
                </a:lnTo>
                <a:lnTo>
                  <a:pt x="1849899" y="386908"/>
                </a:lnTo>
                <a:lnTo>
                  <a:pt x="1850693" y="379497"/>
                </a:lnTo>
                <a:lnTo>
                  <a:pt x="1851487" y="371558"/>
                </a:lnTo>
                <a:lnTo>
                  <a:pt x="1851752" y="363618"/>
                </a:lnTo>
                <a:lnTo>
                  <a:pt x="1852017" y="355678"/>
                </a:lnTo>
                <a:lnTo>
                  <a:pt x="1852282" y="348003"/>
                </a:lnTo>
                <a:lnTo>
                  <a:pt x="1852017" y="336093"/>
                </a:lnTo>
                <a:lnTo>
                  <a:pt x="1851487" y="324713"/>
                </a:lnTo>
                <a:lnTo>
                  <a:pt x="1850428" y="313068"/>
                </a:lnTo>
                <a:lnTo>
                  <a:pt x="1849104" y="301953"/>
                </a:lnTo>
                <a:lnTo>
                  <a:pt x="1846986" y="290572"/>
                </a:lnTo>
                <a:lnTo>
                  <a:pt x="1844603" y="279721"/>
                </a:lnTo>
                <a:lnTo>
                  <a:pt x="1841955" y="269135"/>
                </a:lnTo>
                <a:lnTo>
                  <a:pt x="1838513" y="258549"/>
                </a:lnTo>
                <a:lnTo>
                  <a:pt x="1835335" y="248756"/>
                </a:lnTo>
                <a:lnTo>
                  <a:pt x="1831364" y="239493"/>
                </a:lnTo>
                <a:lnTo>
                  <a:pt x="1826862" y="230495"/>
                </a:lnTo>
                <a:lnTo>
                  <a:pt x="1822361" y="222290"/>
                </a:lnTo>
                <a:lnTo>
                  <a:pt x="1817330" y="214615"/>
                </a:lnTo>
                <a:lnTo>
                  <a:pt x="1811769" y="207470"/>
                </a:lnTo>
                <a:lnTo>
                  <a:pt x="1806209" y="201118"/>
                </a:lnTo>
                <a:lnTo>
                  <a:pt x="1803031" y="198207"/>
                </a:lnTo>
                <a:lnTo>
                  <a:pt x="1800384" y="195295"/>
                </a:lnTo>
                <a:lnTo>
                  <a:pt x="1796147" y="191855"/>
                </a:lnTo>
                <a:lnTo>
                  <a:pt x="1791646" y="188679"/>
                </a:lnTo>
                <a:lnTo>
                  <a:pt x="1787409" y="185503"/>
                </a:lnTo>
                <a:lnTo>
                  <a:pt x="1782643" y="182856"/>
                </a:lnTo>
                <a:lnTo>
                  <a:pt x="1777877" y="180474"/>
                </a:lnTo>
                <a:lnTo>
                  <a:pt x="1772846" y="178357"/>
                </a:lnTo>
                <a:lnTo>
                  <a:pt x="1767550" y="176240"/>
                </a:lnTo>
                <a:lnTo>
                  <a:pt x="1761725" y="174652"/>
                </a:lnTo>
                <a:lnTo>
                  <a:pt x="1751133" y="172270"/>
                </a:lnTo>
                <a:lnTo>
                  <a:pt x="1740807" y="170682"/>
                </a:lnTo>
                <a:lnTo>
                  <a:pt x="1731010" y="169623"/>
                </a:lnTo>
                <a:lnTo>
                  <a:pt x="1722007" y="169359"/>
                </a:lnTo>
                <a:lnTo>
                  <a:pt x="1716711" y="169623"/>
                </a:lnTo>
                <a:lnTo>
                  <a:pt x="1711151" y="169888"/>
                </a:lnTo>
                <a:lnTo>
                  <a:pt x="1706120" y="170417"/>
                </a:lnTo>
                <a:lnTo>
                  <a:pt x="1701354" y="170947"/>
                </a:lnTo>
                <a:lnTo>
                  <a:pt x="1696588" y="171741"/>
                </a:lnTo>
                <a:lnTo>
                  <a:pt x="1692086" y="172799"/>
                </a:lnTo>
                <a:lnTo>
                  <a:pt x="1687585" y="174387"/>
                </a:lnTo>
                <a:lnTo>
                  <a:pt x="1683084" y="175711"/>
                </a:lnTo>
                <a:lnTo>
                  <a:pt x="1678847" y="177034"/>
                </a:lnTo>
                <a:lnTo>
                  <a:pt x="1674610" y="178886"/>
                </a:lnTo>
                <a:lnTo>
                  <a:pt x="1670903" y="180739"/>
                </a:lnTo>
                <a:lnTo>
                  <a:pt x="1666932" y="182856"/>
                </a:lnTo>
                <a:lnTo>
                  <a:pt x="1659253" y="187356"/>
                </a:lnTo>
                <a:lnTo>
                  <a:pt x="1651574" y="192384"/>
                </a:lnTo>
                <a:lnTo>
                  <a:pt x="1644690" y="197942"/>
                </a:lnTo>
                <a:lnTo>
                  <a:pt x="1637805" y="203764"/>
                </a:lnTo>
                <a:lnTo>
                  <a:pt x="1631185" y="210645"/>
                </a:lnTo>
                <a:lnTo>
                  <a:pt x="1625095" y="217262"/>
                </a:lnTo>
                <a:lnTo>
                  <a:pt x="1619005" y="224937"/>
                </a:lnTo>
                <a:lnTo>
                  <a:pt x="1613445" y="232612"/>
                </a:lnTo>
                <a:lnTo>
                  <a:pt x="1608149" y="240287"/>
                </a:lnTo>
                <a:lnTo>
                  <a:pt x="1603118" y="248227"/>
                </a:lnTo>
                <a:lnTo>
                  <a:pt x="1598352" y="256431"/>
                </a:lnTo>
                <a:lnTo>
                  <a:pt x="1594115" y="264636"/>
                </a:lnTo>
                <a:lnTo>
                  <a:pt x="1589879" y="272575"/>
                </a:lnTo>
                <a:lnTo>
                  <a:pt x="1586172" y="280515"/>
                </a:lnTo>
                <a:lnTo>
                  <a:pt x="1582730" y="288455"/>
                </a:lnTo>
                <a:lnTo>
                  <a:pt x="1580082" y="295601"/>
                </a:lnTo>
                <a:lnTo>
                  <a:pt x="1574786" y="309628"/>
                </a:lnTo>
                <a:lnTo>
                  <a:pt x="1571079" y="321537"/>
                </a:lnTo>
                <a:lnTo>
                  <a:pt x="1568167" y="330800"/>
                </a:lnTo>
                <a:lnTo>
                  <a:pt x="1566578" y="336623"/>
                </a:lnTo>
                <a:lnTo>
                  <a:pt x="1566313" y="339005"/>
                </a:lnTo>
                <a:lnTo>
                  <a:pt x="1564724" y="343504"/>
                </a:lnTo>
                <a:lnTo>
                  <a:pt x="1563400" y="347738"/>
                </a:lnTo>
                <a:lnTo>
                  <a:pt x="1561547" y="351708"/>
                </a:lnTo>
                <a:lnTo>
                  <a:pt x="1559164" y="355149"/>
                </a:lnTo>
                <a:lnTo>
                  <a:pt x="1556781" y="358589"/>
                </a:lnTo>
                <a:lnTo>
                  <a:pt x="1553603" y="361765"/>
                </a:lnTo>
                <a:lnTo>
                  <a:pt x="1550426" y="364412"/>
                </a:lnTo>
                <a:lnTo>
                  <a:pt x="1547248" y="367058"/>
                </a:lnTo>
                <a:lnTo>
                  <a:pt x="1543806" y="369176"/>
                </a:lnTo>
                <a:lnTo>
                  <a:pt x="1539834" y="371028"/>
                </a:lnTo>
                <a:lnTo>
                  <a:pt x="1535863" y="372352"/>
                </a:lnTo>
                <a:lnTo>
                  <a:pt x="1531891" y="373410"/>
                </a:lnTo>
                <a:lnTo>
                  <a:pt x="1527654" y="373940"/>
                </a:lnTo>
                <a:lnTo>
                  <a:pt x="1523418" y="373940"/>
                </a:lnTo>
                <a:lnTo>
                  <a:pt x="1518916" y="373675"/>
                </a:lnTo>
                <a:lnTo>
                  <a:pt x="1514680" y="372881"/>
                </a:lnTo>
                <a:lnTo>
                  <a:pt x="1510708" y="371822"/>
                </a:lnTo>
                <a:lnTo>
                  <a:pt x="1506736" y="370234"/>
                </a:lnTo>
                <a:lnTo>
                  <a:pt x="1502764" y="368117"/>
                </a:lnTo>
                <a:lnTo>
                  <a:pt x="1499057" y="366000"/>
                </a:lnTo>
                <a:lnTo>
                  <a:pt x="1495880" y="363089"/>
                </a:lnTo>
                <a:lnTo>
                  <a:pt x="1492967" y="359913"/>
                </a:lnTo>
                <a:lnTo>
                  <a:pt x="1490055" y="357001"/>
                </a:lnTo>
                <a:lnTo>
                  <a:pt x="1487936" y="353296"/>
                </a:lnTo>
                <a:lnTo>
                  <a:pt x="1485818" y="349591"/>
                </a:lnTo>
                <a:lnTo>
                  <a:pt x="1484229" y="345621"/>
                </a:lnTo>
                <a:lnTo>
                  <a:pt x="1482641" y="341387"/>
                </a:lnTo>
                <a:lnTo>
                  <a:pt x="1481582" y="337152"/>
                </a:lnTo>
                <a:lnTo>
                  <a:pt x="1481052" y="332653"/>
                </a:lnTo>
                <a:lnTo>
                  <a:pt x="1481052" y="328154"/>
                </a:lnTo>
                <a:lnTo>
                  <a:pt x="1481317" y="323654"/>
                </a:lnTo>
                <a:lnTo>
                  <a:pt x="1482111" y="319420"/>
                </a:lnTo>
                <a:lnTo>
                  <a:pt x="1483700" y="312539"/>
                </a:lnTo>
                <a:lnTo>
                  <a:pt x="1485553" y="305922"/>
                </a:lnTo>
                <a:lnTo>
                  <a:pt x="1488201" y="296924"/>
                </a:lnTo>
                <a:lnTo>
                  <a:pt x="1491379" y="286073"/>
                </a:lnTo>
                <a:lnTo>
                  <a:pt x="1495615" y="273899"/>
                </a:lnTo>
                <a:lnTo>
                  <a:pt x="1500646" y="260401"/>
                </a:lnTo>
                <a:lnTo>
                  <a:pt x="1507001" y="245316"/>
                </a:lnTo>
                <a:lnTo>
                  <a:pt x="1513885" y="229966"/>
                </a:lnTo>
                <a:lnTo>
                  <a:pt x="1517857" y="222026"/>
                </a:lnTo>
                <a:lnTo>
                  <a:pt x="1522094" y="213821"/>
                </a:lnTo>
                <a:lnTo>
                  <a:pt x="1526860" y="205882"/>
                </a:lnTo>
                <a:lnTo>
                  <a:pt x="1531626" y="197677"/>
                </a:lnTo>
                <a:lnTo>
                  <a:pt x="1536922" y="189208"/>
                </a:lnTo>
                <a:lnTo>
                  <a:pt x="1542747" y="181004"/>
                </a:lnTo>
                <a:lnTo>
                  <a:pt x="1548572" y="172799"/>
                </a:lnTo>
                <a:lnTo>
                  <a:pt x="1554662" y="164860"/>
                </a:lnTo>
                <a:lnTo>
                  <a:pt x="1561547" y="156655"/>
                </a:lnTo>
                <a:lnTo>
                  <a:pt x="1568431" y="148715"/>
                </a:lnTo>
                <a:lnTo>
                  <a:pt x="1575845" y="141305"/>
                </a:lnTo>
                <a:lnTo>
                  <a:pt x="1583789" y="133630"/>
                </a:lnTo>
                <a:lnTo>
                  <a:pt x="1591997" y="126484"/>
                </a:lnTo>
                <a:lnTo>
                  <a:pt x="1600735" y="119603"/>
                </a:lnTo>
                <a:lnTo>
                  <a:pt x="1607090" y="115369"/>
                </a:lnTo>
                <a:lnTo>
                  <a:pt x="1613180" y="111134"/>
                </a:lnTo>
                <a:lnTo>
                  <a:pt x="1619535" y="106899"/>
                </a:lnTo>
                <a:lnTo>
                  <a:pt x="1626419" y="103194"/>
                </a:lnTo>
                <a:lnTo>
                  <a:pt x="1633304" y="99489"/>
                </a:lnTo>
                <a:lnTo>
                  <a:pt x="1640453" y="96313"/>
                </a:lnTo>
                <a:lnTo>
                  <a:pt x="1647867" y="93137"/>
                </a:lnTo>
                <a:lnTo>
                  <a:pt x="1655281" y="90226"/>
                </a:lnTo>
                <a:lnTo>
                  <a:pt x="1663225" y="87844"/>
                </a:lnTo>
                <a:lnTo>
                  <a:pt x="1671168" y="85462"/>
                </a:lnTo>
                <a:lnTo>
                  <a:pt x="1678847" y="83874"/>
                </a:lnTo>
                <a:lnTo>
                  <a:pt x="1687320" y="82286"/>
                </a:lnTo>
                <a:lnTo>
                  <a:pt x="1695793" y="80698"/>
                </a:lnTo>
                <a:lnTo>
                  <a:pt x="1704266" y="79904"/>
                </a:lnTo>
                <a:lnTo>
                  <a:pt x="1713004" y="79375"/>
                </a:lnTo>
                <a:close/>
                <a:moveTo>
                  <a:pt x="409575" y="0"/>
                </a:moveTo>
                <a:lnTo>
                  <a:pt x="1528763" y="0"/>
                </a:lnTo>
                <a:lnTo>
                  <a:pt x="1528763" y="95250"/>
                </a:lnTo>
                <a:lnTo>
                  <a:pt x="409575" y="95250"/>
                </a:lnTo>
                <a:lnTo>
                  <a:pt x="409575" y="0"/>
                </a:lnTo>
                <a:close/>
              </a:path>
            </a:pathLst>
          </a:custGeom>
          <a:solidFill>
            <a:srgbClr val="3F475B"/>
          </a:solidFill>
          <a:ln>
            <a:noFill/>
          </a:ln>
        </p:spPr>
        <p:txBody>
          <a:bodyPr anchor="ctr">
            <a:scene3d>
              <a:camera prst="orthographicFront"/>
              <a:lightRig rig="threePt" dir="t"/>
            </a:scene3d>
            <a:sp3d contourW="12700">
              <a:contourClr>
                <a:srgbClr val="FFFFFF"/>
              </a:contourClr>
            </a:sp3d>
          </a:bodyPr>
          <a:lstStyle/>
          <a:p>
            <a:pPr marL="0" marR="0" lvl="0" indent="0" algn="ctr" defTabSz="914400" rtl="0" eaLnBrk="1" latinLnBrk="0" hangingPunct="1">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52" name="Shape 540"/>
          <p:cNvSpPr/>
          <p:nvPr/>
        </p:nvSpPr>
        <p:spPr>
          <a:xfrm>
            <a:off x="1758315" y="3248025"/>
            <a:ext cx="1388110" cy="245745"/>
          </a:xfrm>
          <a:prstGeom prst="rect">
            <a:avLst/>
          </a:prstGeom>
          <a:noFill/>
          <a:ln w="12700" cap="flat">
            <a:noFill/>
            <a:miter lim="400000"/>
          </a:ln>
          <a:effectLst/>
        </p:spPr>
        <p:txBody>
          <a:bodyPr wrap="square" lIns="0" tIns="0" rIns="0" bIns="0">
            <a:spAutoFit/>
          </a:bodyPr>
          <a:lstStyle>
            <a:lvl1pPr algn="l">
              <a:defRPr sz="4200" spc="84">
                <a:solidFill>
                  <a:srgbClr val="AAAAAA"/>
                </a:solidFill>
                <a:latin typeface="Oswald Light"/>
                <a:ea typeface="Oswald Light"/>
                <a:cs typeface="Oswald Light"/>
                <a:sym typeface="Oswald Light"/>
              </a:defRPr>
            </a:lvl1pPr>
          </a:lstStyle>
          <a:p>
            <a:pPr algn="ctr"/>
            <a:r>
              <a:rPr kumimoji="0" lang="en-US" altLang="zh-CN" sz="1600" b="1" i="0" u="none" strike="noStrike" kern="1200" cap="none" spc="42" normalizeH="0" baseline="0" noProof="0" dirty="0">
                <a:ln>
                  <a:noFill/>
                </a:ln>
                <a:solidFill>
                  <a:schemeClr val="tx1">
                    <a:lumMod val="65000"/>
                    <a:lumOff val="35000"/>
                  </a:schemeClr>
                </a:solidFill>
                <a:effectLst/>
                <a:uLnTx/>
                <a:uFillTx/>
                <a:latin typeface="Verdana" panose="020B0604030504040204" charset="0"/>
                <a:ea typeface="方正舒体" panose="02010601030101010101" pitchFamily="2" charset="-122"/>
                <a:cs typeface="Oswald Light"/>
                <a:sym typeface="+mn-ea"/>
              </a:rPr>
              <a:t>KEYWORD</a:t>
            </a:r>
            <a:endParaRPr kumimoji="0" lang="en-US" altLang="zh-CN" sz="1600" b="1" i="0" u="none" strike="noStrike" kern="1200" cap="none" spc="42" normalizeH="0" baseline="0" noProof="0" dirty="0">
              <a:ln>
                <a:noFill/>
              </a:ln>
              <a:solidFill>
                <a:schemeClr val="tx1">
                  <a:lumMod val="65000"/>
                  <a:lumOff val="35000"/>
                </a:schemeClr>
              </a:solidFill>
              <a:effectLst/>
              <a:uLnTx/>
              <a:uFillTx/>
              <a:latin typeface="Verdana" panose="020B0604030504040204" charset="0"/>
              <a:ea typeface="方正舒体" panose="02010601030101010101" pitchFamily="2" charset="-122"/>
              <a:cs typeface="Oswald Light"/>
              <a:sym typeface="+mn-ea"/>
            </a:endParaRPr>
          </a:p>
        </p:txBody>
      </p:sp>
      <p:sp>
        <p:nvSpPr>
          <p:cNvPr id="25" name="文本框 24"/>
          <p:cNvSpPr txBox="1"/>
          <p:nvPr/>
        </p:nvSpPr>
        <p:spPr>
          <a:xfrm>
            <a:off x="1375410" y="3493770"/>
            <a:ext cx="2189480" cy="169164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50000"/>
              </a:lnSpc>
            </a:pPr>
            <a:r>
              <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sit,consecteturadipsiicing elit.Lorme ipsum dolor sit,consectetur adipsiicing elit.</a:t>
            </a:r>
            <a:endParaRPr lang="en-US" altLang="zh-CN" sz="1200" kern="0" noProof="0" dirty="0" smtClean="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a:p>
            <a:pPr indent="0" algn="ctr" fontAlgn="auto">
              <a:lnSpc>
                <a:spcPct val="150000"/>
              </a:lnSpc>
            </a:pPr>
            <a:endParaRPr lang="zh-CN" altLang="en-US" sz="1000" kern="0" noProof="0" dirty="0" smtClean="0">
              <a:ln>
                <a:noFill/>
              </a:ln>
              <a:solidFill>
                <a:schemeClr val="bg1">
                  <a:lumMod val="50000"/>
                </a:schemeClr>
              </a:solidFill>
              <a:uLnTx/>
              <a:uFillTx/>
              <a:latin typeface="微软雅黑" panose="020B0503020204020204" charset="-122"/>
              <a:ea typeface="微软雅黑" panose="020B0503020204020204" charset="-122"/>
              <a:sym typeface="+mn-ea"/>
            </a:endParaRPr>
          </a:p>
        </p:txBody>
      </p:sp>
      <p:sp>
        <p:nvSpPr>
          <p:cNvPr id="6" name="Shape 540"/>
          <p:cNvSpPr/>
          <p:nvPr/>
        </p:nvSpPr>
        <p:spPr>
          <a:xfrm>
            <a:off x="4157345" y="3248025"/>
            <a:ext cx="1388110" cy="245745"/>
          </a:xfrm>
          <a:prstGeom prst="rect">
            <a:avLst/>
          </a:prstGeom>
          <a:noFill/>
          <a:ln w="12700" cap="flat">
            <a:noFill/>
            <a:miter lim="400000"/>
          </a:ln>
          <a:effectLst/>
        </p:spPr>
        <p:txBody>
          <a:bodyPr wrap="square" lIns="0" tIns="0" rIns="0" bIns="0">
            <a:spAutoFit/>
          </a:bodyPr>
          <a:lstStyle>
            <a:lvl1pPr algn="l">
              <a:defRPr sz="4200" spc="84">
                <a:solidFill>
                  <a:srgbClr val="AAAAAA"/>
                </a:solidFill>
                <a:latin typeface="Oswald Light"/>
                <a:ea typeface="Oswald Light"/>
                <a:cs typeface="Oswald Light"/>
                <a:sym typeface="Oswald Light"/>
              </a:defRPr>
            </a:lvl1pPr>
          </a:lstStyle>
          <a:p>
            <a:pPr algn="ctr"/>
            <a:r>
              <a:rPr kumimoji="0" lang="en-US" altLang="zh-CN" sz="1600" b="1" i="0" u="none" strike="noStrike" kern="1200" cap="none" spc="42" normalizeH="0" baseline="0" noProof="0" dirty="0">
                <a:ln>
                  <a:noFill/>
                </a:ln>
                <a:solidFill>
                  <a:schemeClr val="tx1">
                    <a:lumMod val="65000"/>
                    <a:lumOff val="35000"/>
                  </a:schemeClr>
                </a:solidFill>
                <a:effectLst/>
                <a:uLnTx/>
                <a:uFillTx/>
                <a:latin typeface="Verdana" panose="020B0604030504040204" charset="0"/>
                <a:ea typeface="方正舒体" panose="02010601030101010101" pitchFamily="2" charset="-122"/>
                <a:cs typeface="Oswald Light"/>
                <a:sym typeface="+mn-ea"/>
              </a:rPr>
              <a:t>KEYWORD</a:t>
            </a:r>
            <a:endParaRPr kumimoji="0" lang="en-US" altLang="zh-CN" sz="1600" b="1" i="0" u="none" strike="noStrike" kern="1200" cap="none" spc="42" normalizeH="0" baseline="0" noProof="0" dirty="0">
              <a:ln>
                <a:noFill/>
              </a:ln>
              <a:solidFill>
                <a:schemeClr val="tx1">
                  <a:lumMod val="65000"/>
                  <a:lumOff val="35000"/>
                </a:schemeClr>
              </a:solidFill>
              <a:effectLst/>
              <a:uLnTx/>
              <a:uFillTx/>
              <a:latin typeface="Verdana" panose="020B0604030504040204" charset="0"/>
              <a:ea typeface="方正舒体" panose="02010601030101010101" pitchFamily="2" charset="-122"/>
              <a:cs typeface="Oswald Light"/>
              <a:sym typeface="+mn-ea"/>
            </a:endParaRPr>
          </a:p>
        </p:txBody>
      </p:sp>
      <p:sp>
        <p:nvSpPr>
          <p:cNvPr id="7" name="文本框 6"/>
          <p:cNvSpPr txBox="1"/>
          <p:nvPr/>
        </p:nvSpPr>
        <p:spPr>
          <a:xfrm>
            <a:off x="3774440" y="3493770"/>
            <a:ext cx="2189480" cy="169164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50000"/>
              </a:lnSpc>
            </a:pPr>
            <a:r>
              <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sit,consecteturadipsiicing elit.Lorme ipsum dolor sit,consectetur adipsiicing elit.</a:t>
            </a:r>
            <a:endParaRPr lang="en-US" altLang="zh-CN" sz="1200" kern="0" noProof="0" dirty="0" smtClean="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a:p>
            <a:pPr indent="0" algn="ctr" fontAlgn="auto">
              <a:lnSpc>
                <a:spcPct val="150000"/>
              </a:lnSpc>
            </a:pPr>
            <a:endParaRPr lang="zh-CN" altLang="en-US" sz="1000" kern="0" noProof="0" dirty="0" smtClean="0">
              <a:ln>
                <a:noFill/>
              </a:ln>
              <a:solidFill>
                <a:schemeClr val="bg1">
                  <a:lumMod val="50000"/>
                </a:schemeClr>
              </a:solidFill>
              <a:uLnTx/>
              <a:uFillTx/>
              <a:latin typeface="微软雅黑" panose="020B0503020204020204" charset="-122"/>
              <a:ea typeface="微软雅黑" panose="020B0503020204020204" charset="-122"/>
              <a:sym typeface="+mn-ea"/>
            </a:endParaRPr>
          </a:p>
        </p:txBody>
      </p:sp>
      <p:sp>
        <p:nvSpPr>
          <p:cNvPr id="8" name="Shape 540"/>
          <p:cNvSpPr/>
          <p:nvPr/>
        </p:nvSpPr>
        <p:spPr>
          <a:xfrm>
            <a:off x="6467475" y="3248025"/>
            <a:ext cx="1388110" cy="245745"/>
          </a:xfrm>
          <a:prstGeom prst="rect">
            <a:avLst/>
          </a:prstGeom>
          <a:noFill/>
          <a:ln w="12700" cap="flat">
            <a:noFill/>
            <a:miter lim="400000"/>
          </a:ln>
          <a:effectLst/>
        </p:spPr>
        <p:txBody>
          <a:bodyPr wrap="square" lIns="0" tIns="0" rIns="0" bIns="0">
            <a:spAutoFit/>
          </a:bodyPr>
          <a:lstStyle>
            <a:lvl1pPr algn="l">
              <a:defRPr sz="4200" spc="84">
                <a:solidFill>
                  <a:srgbClr val="AAAAAA"/>
                </a:solidFill>
                <a:latin typeface="Oswald Light"/>
                <a:ea typeface="Oswald Light"/>
                <a:cs typeface="Oswald Light"/>
                <a:sym typeface="Oswald Light"/>
              </a:defRPr>
            </a:lvl1pPr>
          </a:lstStyle>
          <a:p>
            <a:pPr algn="ctr"/>
            <a:r>
              <a:rPr kumimoji="0" lang="en-US" altLang="zh-CN" sz="1600" b="1" i="0" u="none" strike="noStrike" kern="1200" cap="none" spc="42" normalizeH="0" baseline="0" noProof="0" dirty="0">
                <a:ln>
                  <a:noFill/>
                </a:ln>
                <a:solidFill>
                  <a:schemeClr val="tx1">
                    <a:lumMod val="65000"/>
                    <a:lumOff val="35000"/>
                  </a:schemeClr>
                </a:solidFill>
                <a:effectLst/>
                <a:uLnTx/>
                <a:uFillTx/>
                <a:latin typeface="Verdana" panose="020B0604030504040204" charset="0"/>
                <a:ea typeface="方正舒体" panose="02010601030101010101" pitchFamily="2" charset="-122"/>
                <a:cs typeface="Oswald Light"/>
                <a:sym typeface="+mn-ea"/>
              </a:rPr>
              <a:t>KEYWORD</a:t>
            </a:r>
            <a:endParaRPr kumimoji="0" lang="en-US" altLang="zh-CN" sz="1600" b="1" i="0" u="none" strike="noStrike" kern="1200" cap="none" spc="42" normalizeH="0" baseline="0" noProof="0" dirty="0">
              <a:ln>
                <a:noFill/>
              </a:ln>
              <a:solidFill>
                <a:schemeClr val="tx1">
                  <a:lumMod val="65000"/>
                  <a:lumOff val="35000"/>
                </a:schemeClr>
              </a:solidFill>
              <a:effectLst/>
              <a:uLnTx/>
              <a:uFillTx/>
              <a:latin typeface="Verdana" panose="020B0604030504040204" charset="0"/>
              <a:ea typeface="方正舒体" panose="02010601030101010101" pitchFamily="2" charset="-122"/>
              <a:cs typeface="Oswald Light"/>
              <a:sym typeface="+mn-ea"/>
            </a:endParaRPr>
          </a:p>
        </p:txBody>
      </p:sp>
      <p:sp>
        <p:nvSpPr>
          <p:cNvPr id="10" name="文本框 9"/>
          <p:cNvSpPr txBox="1"/>
          <p:nvPr/>
        </p:nvSpPr>
        <p:spPr>
          <a:xfrm>
            <a:off x="6084570" y="3493770"/>
            <a:ext cx="2189480" cy="169164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50000"/>
              </a:lnSpc>
            </a:pPr>
            <a:r>
              <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sit,consecteturadipsiicing elit.Lorme ipsum dolor sit,consectetur adipsiicing elit.</a:t>
            </a:r>
            <a:endParaRPr lang="en-US" altLang="zh-CN" sz="1200" kern="0" noProof="0" dirty="0" smtClean="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a:p>
            <a:pPr indent="0" algn="ctr" fontAlgn="auto">
              <a:lnSpc>
                <a:spcPct val="150000"/>
              </a:lnSpc>
            </a:pPr>
            <a:endParaRPr lang="zh-CN" altLang="en-US" sz="1000" kern="0" noProof="0" dirty="0" smtClean="0">
              <a:ln>
                <a:noFill/>
              </a:ln>
              <a:solidFill>
                <a:schemeClr val="bg1">
                  <a:lumMod val="50000"/>
                </a:schemeClr>
              </a:solidFill>
              <a:uLnTx/>
              <a:uFillTx/>
              <a:latin typeface="微软雅黑" panose="020B0503020204020204" charset="-122"/>
              <a:ea typeface="微软雅黑" panose="020B0503020204020204" charset="-122"/>
              <a:sym typeface="+mn-ea"/>
            </a:endParaRPr>
          </a:p>
        </p:txBody>
      </p:sp>
      <p:sp>
        <p:nvSpPr>
          <p:cNvPr id="13" name="Shape 540"/>
          <p:cNvSpPr/>
          <p:nvPr/>
        </p:nvSpPr>
        <p:spPr>
          <a:xfrm>
            <a:off x="8985250" y="3248025"/>
            <a:ext cx="1388110" cy="245745"/>
          </a:xfrm>
          <a:prstGeom prst="rect">
            <a:avLst/>
          </a:prstGeom>
          <a:noFill/>
          <a:ln w="12700" cap="flat">
            <a:noFill/>
            <a:miter lim="400000"/>
          </a:ln>
          <a:effectLst/>
        </p:spPr>
        <p:txBody>
          <a:bodyPr wrap="square" lIns="0" tIns="0" rIns="0" bIns="0">
            <a:spAutoFit/>
          </a:bodyPr>
          <a:lstStyle>
            <a:lvl1pPr algn="l">
              <a:defRPr sz="4200" spc="84">
                <a:solidFill>
                  <a:srgbClr val="AAAAAA"/>
                </a:solidFill>
                <a:latin typeface="Oswald Light"/>
                <a:ea typeface="Oswald Light"/>
                <a:cs typeface="Oswald Light"/>
                <a:sym typeface="Oswald Light"/>
              </a:defRPr>
            </a:lvl1pPr>
          </a:lstStyle>
          <a:p>
            <a:pPr algn="ctr"/>
            <a:r>
              <a:rPr kumimoji="0" lang="en-US" altLang="zh-CN" sz="1600" b="1" i="0" u="none" strike="noStrike" kern="1200" cap="none" spc="42" normalizeH="0" baseline="0" noProof="0" dirty="0">
                <a:ln>
                  <a:noFill/>
                </a:ln>
                <a:solidFill>
                  <a:schemeClr val="tx1">
                    <a:lumMod val="65000"/>
                    <a:lumOff val="35000"/>
                  </a:schemeClr>
                </a:solidFill>
                <a:effectLst/>
                <a:uLnTx/>
                <a:uFillTx/>
                <a:latin typeface="Verdana" panose="020B0604030504040204" charset="0"/>
                <a:ea typeface="方正舒体" panose="02010601030101010101" pitchFamily="2" charset="-122"/>
                <a:cs typeface="Oswald Light"/>
                <a:sym typeface="+mn-ea"/>
              </a:rPr>
              <a:t>KEYWORD</a:t>
            </a:r>
            <a:endParaRPr kumimoji="0" lang="en-US" altLang="zh-CN" sz="1600" b="1" i="0" u="none" strike="noStrike" kern="1200" cap="none" spc="42" normalizeH="0" baseline="0" noProof="0" dirty="0">
              <a:ln>
                <a:noFill/>
              </a:ln>
              <a:solidFill>
                <a:schemeClr val="tx1">
                  <a:lumMod val="65000"/>
                  <a:lumOff val="35000"/>
                </a:schemeClr>
              </a:solidFill>
              <a:effectLst/>
              <a:uLnTx/>
              <a:uFillTx/>
              <a:latin typeface="Verdana" panose="020B0604030504040204" charset="0"/>
              <a:ea typeface="方正舒体" panose="02010601030101010101" pitchFamily="2" charset="-122"/>
              <a:cs typeface="Oswald Light"/>
              <a:sym typeface="+mn-ea"/>
            </a:endParaRPr>
          </a:p>
        </p:txBody>
      </p:sp>
      <p:sp>
        <p:nvSpPr>
          <p:cNvPr id="14" name="文本框 13"/>
          <p:cNvSpPr txBox="1"/>
          <p:nvPr/>
        </p:nvSpPr>
        <p:spPr>
          <a:xfrm>
            <a:off x="8602345" y="3493770"/>
            <a:ext cx="2189480" cy="169164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50000"/>
              </a:lnSpc>
            </a:pPr>
            <a:r>
              <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sit,consecteturadipsiicing elit.Lorme ipsum dolor sit,consectetur adipsiicing elit.</a:t>
            </a:r>
            <a:endParaRPr lang="en-US" altLang="zh-CN" sz="1200" kern="0" noProof="0" dirty="0" smtClean="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a:p>
            <a:pPr indent="0" algn="ctr" fontAlgn="auto">
              <a:lnSpc>
                <a:spcPct val="150000"/>
              </a:lnSpc>
            </a:pPr>
            <a:endParaRPr lang="zh-CN" altLang="en-US" sz="1000" kern="0" noProof="0" dirty="0" smtClean="0">
              <a:ln>
                <a:noFill/>
              </a:ln>
              <a:solidFill>
                <a:schemeClr val="bg1">
                  <a:lumMod val="50000"/>
                </a:schemeClr>
              </a:solidFill>
              <a:uLnTx/>
              <a:uFillTx/>
              <a:latin typeface="微软雅黑" panose="020B0503020204020204" charset="-122"/>
              <a:ea typeface="微软雅黑" panose="020B0503020204020204"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fill="hold"/>
                                        <p:tgtEl>
                                          <p:spTgt spid="86"/>
                                        </p:tgtEl>
                                        <p:attrNameLst>
                                          <p:attrName>ppt_x</p:attrName>
                                        </p:attrNameLst>
                                      </p:cBhvr>
                                      <p:tavLst>
                                        <p:tav tm="0">
                                          <p:val>
                                            <p:strVal val="#ppt_x"/>
                                          </p:val>
                                        </p:tav>
                                        <p:tav tm="100000">
                                          <p:val>
                                            <p:strVal val="#ppt_x"/>
                                          </p:val>
                                        </p:tav>
                                      </p:tavLst>
                                    </p:anim>
                                    <p:anim calcmode="lin" valueType="num">
                                      <p:cBhvr additive="base">
                                        <p:cTn id="8" dur="500" fill="hold"/>
                                        <p:tgtEl>
                                          <p:spTgt spid="8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4" grpId="0" animBg="1"/>
      <p:bldP spid="9"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简卡"/>
          <p:cNvPicPr>
            <a:picLocks noChangeAspect="1"/>
          </p:cNvPicPr>
          <p:nvPr/>
        </p:nvPicPr>
        <p:blipFill>
          <a:blip r:embed="rId1"/>
          <a:stretch>
            <a:fillRect/>
          </a:stretch>
        </p:blipFill>
        <p:spPr>
          <a:xfrm rot="600000" flipV="1">
            <a:off x="10009505" y="-321310"/>
            <a:ext cx="2426335" cy="1271905"/>
          </a:xfrm>
          <a:prstGeom prst="rect">
            <a:avLst/>
          </a:prstGeom>
        </p:spPr>
      </p:pic>
      <p:sp>
        <p:nvSpPr>
          <p:cNvPr id="9" name="圆角矩形 8"/>
          <p:cNvSpPr/>
          <p:nvPr/>
        </p:nvSpPr>
        <p:spPr>
          <a:xfrm>
            <a:off x="6319520" y="3818255"/>
            <a:ext cx="2146935" cy="250825"/>
          </a:xfrm>
          <a:prstGeom prst="roundRect">
            <a:avLst/>
          </a:prstGeom>
          <a:solidFill>
            <a:srgbClr val="3F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6319520" y="4771390"/>
            <a:ext cx="2146935" cy="250825"/>
          </a:xfrm>
          <a:prstGeom prst="roundRect">
            <a:avLst/>
          </a:prstGeom>
          <a:solidFill>
            <a:srgbClr val="507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210"/>
          <p:cNvSpPr/>
          <p:nvPr/>
        </p:nvSpPr>
        <p:spPr>
          <a:xfrm>
            <a:off x="6252210" y="3774440"/>
            <a:ext cx="2214245" cy="306705"/>
          </a:xfrm>
          <a:prstGeom prst="rect">
            <a:avLst/>
          </a:prstGeom>
          <a:noFill/>
          <a:ln w="9525">
            <a:noFill/>
            <a:miter/>
          </a:ln>
        </p:spPr>
        <p:txBody>
          <a:bodyPr wrap="square">
            <a:spAutoFit/>
          </a:bodyPr>
          <a:lstStyle/>
          <a:p>
            <a:pPr algn="l"/>
            <a:r>
              <a:rPr lang="en-US" altLang="zh-CN" sz="1400" noProof="0" dirty="0">
                <a:ln>
                  <a:noFill/>
                </a:ln>
                <a:solidFill>
                  <a:schemeClr val="bg1"/>
                </a:solidFill>
                <a:uLnTx/>
                <a:uFillTx/>
                <a:latin typeface="Verdana" panose="020B0604030504040204" charset="0"/>
                <a:ea typeface="方正舒体" panose="02010601030101010101" pitchFamily="2" charset="-122"/>
                <a:sym typeface="+mn-ea"/>
              </a:rPr>
              <a:t>ADD YOUR TEXT HERE</a:t>
            </a:r>
            <a:endParaRPr lang="en-US" altLang="zh-CN" sz="1400" noProof="0" dirty="0">
              <a:ln>
                <a:noFill/>
              </a:ln>
              <a:solidFill>
                <a:schemeClr val="bg1"/>
              </a:solidFill>
              <a:uLnTx/>
              <a:uFillTx/>
              <a:latin typeface="Verdana" panose="020B0604030504040204" charset="0"/>
              <a:ea typeface="方正舒体" panose="02010601030101010101" pitchFamily="2" charset="-122"/>
              <a:sym typeface="+mn-ea"/>
            </a:endParaRPr>
          </a:p>
        </p:txBody>
      </p:sp>
      <p:sp>
        <p:nvSpPr>
          <p:cNvPr id="190471" name="Freeform 6"/>
          <p:cNvSpPr/>
          <p:nvPr/>
        </p:nvSpPr>
        <p:spPr>
          <a:xfrm>
            <a:off x="3260725" y="2375535"/>
            <a:ext cx="76200" cy="1743075"/>
          </a:xfrm>
          <a:custGeom>
            <a:avLst/>
            <a:gdLst>
              <a:gd name="txL" fmla="*/ 0 w 43"/>
              <a:gd name="txT" fmla="*/ 0 h 1197"/>
              <a:gd name="txR" fmla="*/ 43 w 43"/>
              <a:gd name="txB" fmla="*/ 1197 h 1197"/>
            </a:gdLst>
            <a:ahLst/>
            <a:cxnLst>
              <a:cxn ang="0">
                <a:pos x="61913" y="0"/>
              </a:cxn>
              <a:cxn ang="0">
                <a:pos x="61913" y="1724025"/>
              </a:cxn>
              <a:cxn ang="0">
                <a:pos x="0" y="1724025"/>
              </a:cxn>
              <a:cxn ang="0">
                <a:pos x="0" y="0"/>
              </a:cxn>
              <a:cxn ang="0">
                <a:pos x="61913" y="0"/>
              </a:cxn>
              <a:cxn ang="0">
                <a:pos x="61913" y="0"/>
              </a:cxn>
            </a:cxnLst>
            <a:rect l="txL" t="txT" r="txR" b="txB"/>
            <a:pathLst>
              <a:path w="43" h="1197">
                <a:moveTo>
                  <a:pt x="43" y="0"/>
                </a:moveTo>
                <a:lnTo>
                  <a:pt x="43" y="1197"/>
                </a:lnTo>
                <a:lnTo>
                  <a:pt x="0" y="1197"/>
                </a:lnTo>
                <a:lnTo>
                  <a:pt x="0" y="0"/>
                </a:lnTo>
                <a:lnTo>
                  <a:pt x="43" y="0"/>
                </a:lnTo>
                <a:lnTo>
                  <a:pt x="43" y="0"/>
                </a:lnTo>
                <a:close/>
              </a:path>
            </a:pathLst>
          </a:custGeom>
          <a:solidFill>
            <a:schemeClr val="bg1">
              <a:lumMod val="85000"/>
            </a:schemeClr>
          </a:solidFill>
          <a:ln w="9525">
            <a:noFill/>
          </a:ln>
        </p:spPr>
        <p:txBody>
          <a:bodyPr/>
          <a:lstStyle/>
          <a:p>
            <a:endParaRPr lang="zh-CN" altLang="en-US"/>
          </a:p>
        </p:txBody>
      </p:sp>
      <p:sp>
        <p:nvSpPr>
          <p:cNvPr id="190472" name="Freeform 7"/>
          <p:cNvSpPr/>
          <p:nvPr/>
        </p:nvSpPr>
        <p:spPr>
          <a:xfrm>
            <a:off x="1979930" y="2014855"/>
            <a:ext cx="617220" cy="721995"/>
          </a:xfrm>
          <a:custGeom>
            <a:avLst/>
            <a:gdLst>
              <a:gd name="txL" fmla="*/ 0 w 338"/>
              <a:gd name="txT" fmla="*/ 0 h 390"/>
              <a:gd name="txR" fmla="*/ 338 w 338"/>
              <a:gd name="txB" fmla="*/ 390 h 390"/>
            </a:gdLst>
            <a:ahLst/>
            <a:cxnLst>
              <a:cxn ang="0">
                <a:pos x="617537" y="223471"/>
              </a:cxn>
              <a:cxn ang="0">
                <a:pos x="613883" y="199659"/>
              </a:cxn>
              <a:cxn ang="0">
                <a:pos x="582823" y="113567"/>
              </a:cxn>
              <a:cxn ang="0">
                <a:pos x="570034" y="93418"/>
              </a:cxn>
              <a:cxn ang="0">
                <a:pos x="504261" y="32971"/>
              </a:cxn>
              <a:cxn ang="0">
                <a:pos x="484164" y="21981"/>
              </a:cxn>
              <a:cxn ang="0">
                <a:pos x="394639" y="0"/>
              </a:cxn>
              <a:cxn ang="0">
                <a:pos x="0" y="0"/>
              </a:cxn>
              <a:cxn ang="0">
                <a:pos x="0" y="62279"/>
              </a:cxn>
              <a:cxn ang="0">
                <a:pos x="381850" y="62279"/>
              </a:cxn>
              <a:cxn ang="0">
                <a:pos x="555418" y="234462"/>
              </a:cxn>
              <a:cxn ang="0">
                <a:pos x="555418" y="714375"/>
              </a:cxn>
              <a:cxn ang="0">
                <a:pos x="617537" y="714375"/>
              </a:cxn>
              <a:cxn ang="0">
                <a:pos x="617537" y="223471"/>
              </a:cxn>
            </a:cxnLst>
            <a:rect l="txL" t="txT" r="txR" b="txB"/>
            <a:pathLst>
              <a:path w="338" h="390">
                <a:moveTo>
                  <a:pt x="338" y="122"/>
                </a:moveTo>
                <a:cubicBezTo>
                  <a:pt x="336" y="109"/>
                  <a:pt x="336" y="109"/>
                  <a:pt x="336" y="109"/>
                </a:cubicBezTo>
                <a:cubicBezTo>
                  <a:pt x="333" y="91"/>
                  <a:pt x="328" y="77"/>
                  <a:pt x="319" y="62"/>
                </a:cubicBezTo>
                <a:cubicBezTo>
                  <a:pt x="312" y="51"/>
                  <a:pt x="312" y="51"/>
                  <a:pt x="312" y="51"/>
                </a:cubicBezTo>
                <a:cubicBezTo>
                  <a:pt x="302" y="38"/>
                  <a:pt x="290" y="28"/>
                  <a:pt x="276" y="18"/>
                </a:cubicBezTo>
                <a:cubicBezTo>
                  <a:pt x="265" y="12"/>
                  <a:pt x="265" y="12"/>
                  <a:pt x="265" y="12"/>
                </a:cubicBezTo>
                <a:cubicBezTo>
                  <a:pt x="249" y="5"/>
                  <a:pt x="234" y="1"/>
                  <a:pt x="216" y="0"/>
                </a:cubicBezTo>
                <a:cubicBezTo>
                  <a:pt x="0" y="0"/>
                  <a:pt x="0" y="0"/>
                  <a:pt x="0" y="0"/>
                </a:cubicBezTo>
                <a:cubicBezTo>
                  <a:pt x="0" y="34"/>
                  <a:pt x="0" y="34"/>
                  <a:pt x="0" y="34"/>
                </a:cubicBezTo>
                <a:cubicBezTo>
                  <a:pt x="209" y="34"/>
                  <a:pt x="209" y="34"/>
                  <a:pt x="209" y="34"/>
                </a:cubicBezTo>
                <a:cubicBezTo>
                  <a:pt x="261" y="34"/>
                  <a:pt x="304" y="76"/>
                  <a:pt x="304" y="128"/>
                </a:cubicBezTo>
                <a:cubicBezTo>
                  <a:pt x="304" y="390"/>
                  <a:pt x="304" y="390"/>
                  <a:pt x="304" y="390"/>
                </a:cubicBezTo>
                <a:cubicBezTo>
                  <a:pt x="338" y="390"/>
                  <a:pt x="338" y="390"/>
                  <a:pt x="338" y="390"/>
                </a:cubicBezTo>
                <a:cubicBezTo>
                  <a:pt x="338" y="301"/>
                  <a:pt x="338" y="211"/>
                  <a:pt x="338" y="122"/>
                </a:cubicBezTo>
                <a:close/>
              </a:path>
            </a:pathLst>
          </a:custGeom>
          <a:solidFill>
            <a:schemeClr val="bg1">
              <a:lumMod val="85000"/>
            </a:schemeClr>
          </a:solidFill>
          <a:ln w="9525">
            <a:noFill/>
          </a:ln>
        </p:spPr>
        <p:txBody>
          <a:bodyPr/>
          <a:lstStyle/>
          <a:p>
            <a:endParaRPr lang="zh-CN" altLang="en-US"/>
          </a:p>
        </p:txBody>
      </p:sp>
      <p:sp>
        <p:nvSpPr>
          <p:cNvPr id="190473" name="Freeform 8"/>
          <p:cNvSpPr/>
          <p:nvPr/>
        </p:nvSpPr>
        <p:spPr>
          <a:xfrm>
            <a:off x="3984625" y="2014855"/>
            <a:ext cx="617855" cy="721995"/>
          </a:xfrm>
          <a:custGeom>
            <a:avLst/>
            <a:gdLst>
              <a:gd name="txL" fmla="*/ 0 w 338"/>
              <a:gd name="txT" fmla="*/ 0 h 390"/>
              <a:gd name="txR" fmla="*/ 338 w 338"/>
              <a:gd name="txB" fmla="*/ 390 h 390"/>
            </a:gdLst>
            <a:ahLst/>
            <a:cxnLst>
              <a:cxn ang="0">
                <a:pos x="0" y="223471"/>
              </a:cxn>
              <a:cxn ang="0">
                <a:pos x="1827" y="199659"/>
              </a:cxn>
              <a:cxn ang="0">
                <a:pos x="34714" y="113567"/>
              </a:cxn>
              <a:cxn ang="0">
                <a:pos x="45676" y="93418"/>
              </a:cxn>
              <a:cxn ang="0">
                <a:pos x="113276" y="32971"/>
              </a:cxn>
              <a:cxn ang="0">
                <a:pos x="133374" y="21981"/>
              </a:cxn>
              <a:cxn ang="0">
                <a:pos x="222898" y="0"/>
              </a:cxn>
              <a:cxn ang="0">
                <a:pos x="617538" y="0"/>
              </a:cxn>
              <a:cxn ang="0">
                <a:pos x="617538" y="62279"/>
              </a:cxn>
              <a:cxn ang="0">
                <a:pos x="233861" y="62279"/>
              </a:cxn>
              <a:cxn ang="0">
                <a:pos x="62119" y="234462"/>
              </a:cxn>
              <a:cxn ang="0">
                <a:pos x="62119" y="714375"/>
              </a:cxn>
              <a:cxn ang="0">
                <a:pos x="0" y="714375"/>
              </a:cxn>
              <a:cxn ang="0">
                <a:pos x="0" y="223471"/>
              </a:cxn>
            </a:cxnLst>
            <a:rect l="txL" t="txT" r="txR" b="txB"/>
            <a:pathLst>
              <a:path w="338" h="390">
                <a:moveTo>
                  <a:pt x="0" y="122"/>
                </a:moveTo>
                <a:cubicBezTo>
                  <a:pt x="1" y="109"/>
                  <a:pt x="1" y="109"/>
                  <a:pt x="1" y="109"/>
                </a:cubicBezTo>
                <a:cubicBezTo>
                  <a:pt x="4" y="91"/>
                  <a:pt x="10" y="77"/>
                  <a:pt x="19" y="62"/>
                </a:cubicBezTo>
                <a:cubicBezTo>
                  <a:pt x="25" y="51"/>
                  <a:pt x="25" y="51"/>
                  <a:pt x="25" y="51"/>
                </a:cubicBezTo>
                <a:cubicBezTo>
                  <a:pt x="36" y="38"/>
                  <a:pt x="47" y="28"/>
                  <a:pt x="62" y="18"/>
                </a:cubicBezTo>
                <a:cubicBezTo>
                  <a:pt x="73" y="12"/>
                  <a:pt x="73" y="12"/>
                  <a:pt x="73" y="12"/>
                </a:cubicBezTo>
                <a:cubicBezTo>
                  <a:pt x="89" y="5"/>
                  <a:pt x="104" y="1"/>
                  <a:pt x="122" y="0"/>
                </a:cubicBezTo>
                <a:cubicBezTo>
                  <a:pt x="338" y="0"/>
                  <a:pt x="338" y="0"/>
                  <a:pt x="338" y="0"/>
                </a:cubicBezTo>
                <a:cubicBezTo>
                  <a:pt x="338" y="34"/>
                  <a:pt x="338" y="34"/>
                  <a:pt x="338" y="34"/>
                </a:cubicBezTo>
                <a:cubicBezTo>
                  <a:pt x="128" y="34"/>
                  <a:pt x="128" y="34"/>
                  <a:pt x="128" y="34"/>
                </a:cubicBezTo>
                <a:cubicBezTo>
                  <a:pt x="76" y="34"/>
                  <a:pt x="34" y="76"/>
                  <a:pt x="34" y="128"/>
                </a:cubicBezTo>
                <a:cubicBezTo>
                  <a:pt x="34" y="390"/>
                  <a:pt x="34" y="390"/>
                  <a:pt x="34" y="390"/>
                </a:cubicBezTo>
                <a:cubicBezTo>
                  <a:pt x="0" y="390"/>
                  <a:pt x="0" y="390"/>
                  <a:pt x="0" y="390"/>
                </a:cubicBezTo>
                <a:cubicBezTo>
                  <a:pt x="0" y="301"/>
                  <a:pt x="0" y="211"/>
                  <a:pt x="0" y="122"/>
                </a:cubicBezTo>
                <a:close/>
              </a:path>
            </a:pathLst>
          </a:custGeom>
          <a:solidFill>
            <a:schemeClr val="bg1">
              <a:lumMod val="85000"/>
            </a:schemeClr>
          </a:solidFill>
          <a:ln w="9525">
            <a:noFill/>
          </a:ln>
        </p:spPr>
        <p:txBody>
          <a:bodyPr/>
          <a:lstStyle/>
          <a:p>
            <a:endParaRPr lang="zh-CN" altLang="en-US"/>
          </a:p>
        </p:txBody>
      </p:sp>
      <p:sp>
        <p:nvSpPr>
          <p:cNvPr id="190474" name="Freeform 9"/>
          <p:cNvSpPr/>
          <p:nvPr/>
        </p:nvSpPr>
        <p:spPr>
          <a:xfrm>
            <a:off x="3314700" y="2693035"/>
            <a:ext cx="730250" cy="1240790"/>
          </a:xfrm>
          <a:custGeom>
            <a:avLst/>
            <a:gdLst>
              <a:gd name="txL" fmla="*/ 0 w 400"/>
              <a:gd name="txT" fmla="*/ 0 h 671"/>
              <a:gd name="txR" fmla="*/ 400 w 400"/>
              <a:gd name="txB" fmla="*/ 671 h 671"/>
            </a:gdLst>
            <a:ahLst/>
            <a:cxnLst>
              <a:cxn ang="0">
                <a:pos x="0" y="1164957"/>
              </a:cxn>
              <a:cxn ang="0">
                <a:pos x="496570" y="1164957"/>
              </a:cxn>
              <a:cxn ang="0">
                <a:pos x="668179" y="991219"/>
              </a:cxn>
              <a:cxn ang="0">
                <a:pos x="668179" y="0"/>
              </a:cxn>
              <a:cxn ang="0">
                <a:pos x="730250" y="0"/>
              </a:cxn>
              <a:cxn ang="0">
                <a:pos x="730250" y="1004021"/>
              </a:cxn>
              <a:cxn ang="0">
                <a:pos x="706517" y="1093633"/>
              </a:cxn>
              <a:cxn ang="0">
                <a:pos x="695563" y="1113750"/>
              </a:cxn>
              <a:cxn ang="0">
                <a:pos x="635318" y="1179588"/>
              </a:cxn>
              <a:cxn ang="0">
                <a:pos x="617061" y="1192389"/>
              </a:cxn>
              <a:cxn ang="0">
                <a:pos x="531257" y="1223479"/>
              </a:cxn>
              <a:cxn ang="0">
                <a:pos x="507524" y="1227137"/>
              </a:cxn>
              <a:cxn ang="0">
                <a:pos x="0" y="1227137"/>
              </a:cxn>
              <a:cxn ang="0">
                <a:pos x="0" y="1164957"/>
              </a:cxn>
            </a:cxnLst>
            <a:rect l="txL" t="txT" r="txR" b="txB"/>
            <a:pathLst>
              <a:path w="400" h="671">
                <a:moveTo>
                  <a:pt x="0" y="637"/>
                </a:moveTo>
                <a:cubicBezTo>
                  <a:pt x="272" y="637"/>
                  <a:pt x="272" y="637"/>
                  <a:pt x="272" y="637"/>
                </a:cubicBezTo>
                <a:cubicBezTo>
                  <a:pt x="323" y="637"/>
                  <a:pt x="366" y="594"/>
                  <a:pt x="366" y="542"/>
                </a:cubicBezTo>
                <a:cubicBezTo>
                  <a:pt x="366" y="0"/>
                  <a:pt x="366" y="0"/>
                  <a:pt x="366" y="0"/>
                </a:cubicBezTo>
                <a:cubicBezTo>
                  <a:pt x="400" y="0"/>
                  <a:pt x="400" y="0"/>
                  <a:pt x="400" y="0"/>
                </a:cubicBezTo>
                <a:cubicBezTo>
                  <a:pt x="400" y="549"/>
                  <a:pt x="400" y="549"/>
                  <a:pt x="400" y="549"/>
                </a:cubicBezTo>
                <a:cubicBezTo>
                  <a:pt x="399" y="567"/>
                  <a:pt x="395" y="582"/>
                  <a:pt x="387" y="598"/>
                </a:cubicBezTo>
                <a:cubicBezTo>
                  <a:pt x="381" y="609"/>
                  <a:pt x="381" y="609"/>
                  <a:pt x="381" y="609"/>
                </a:cubicBezTo>
                <a:cubicBezTo>
                  <a:pt x="372" y="623"/>
                  <a:pt x="362" y="634"/>
                  <a:pt x="348" y="645"/>
                </a:cubicBezTo>
                <a:cubicBezTo>
                  <a:pt x="338" y="652"/>
                  <a:pt x="338" y="652"/>
                  <a:pt x="338" y="652"/>
                </a:cubicBezTo>
                <a:cubicBezTo>
                  <a:pt x="323" y="661"/>
                  <a:pt x="309" y="666"/>
                  <a:pt x="291" y="669"/>
                </a:cubicBezTo>
                <a:cubicBezTo>
                  <a:pt x="278" y="671"/>
                  <a:pt x="278" y="671"/>
                  <a:pt x="278" y="671"/>
                </a:cubicBezTo>
                <a:cubicBezTo>
                  <a:pt x="193" y="671"/>
                  <a:pt x="85" y="671"/>
                  <a:pt x="0" y="671"/>
                </a:cubicBezTo>
                <a:cubicBezTo>
                  <a:pt x="0" y="637"/>
                  <a:pt x="0" y="637"/>
                  <a:pt x="0" y="637"/>
                </a:cubicBezTo>
                <a:close/>
              </a:path>
            </a:pathLst>
          </a:custGeom>
          <a:solidFill>
            <a:schemeClr val="bg1">
              <a:lumMod val="85000"/>
            </a:schemeClr>
          </a:solidFill>
          <a:ln w="9525">
            <a:noFill/>
          </a:ln>
        </p:spPr>
        <p:txBody>
          <a:bodyPr/>
          <a:lstStyle/>
          <a:p>
            <a:endParaRPr lang="zh-CN" altLang="en-US"/>
          </a:p>
        </p:txBody>
      </p:sp>
      <p:sp>
        <p:nvSpPr>
          <p:cNvPr id="190475" name="Freeform 10"/>
          <p:cNvSpPr/>
          <p:nvPr/>
        </p:nvSpPr>
        <p:spPr>
          <a:xfrm>
            <a:off x="2536825" y="2693035"/>
            <a:ext cx="730250" cy="1240790"/>
          </a:xfrm>
          <a:custGeom>
            <a:avLst/>
            <a:gdLst>
              <a:gd name="txL" fmla="*/ 0 w 400"/>
              <a:gd name="txT" fmla="*/ 0 h 671"/>
              <a:gd name="txR" fmla="*/ 400 w 400"/>
              <a:gd name="txB" fmla="*/ 671 h 671"/>
            </a:gdLst>
            <a:ahLst/>
            <a:cxnLst>
              <a:cxn ang="0">
                <a:pos x="222726" y="1227137"/>
              </a:cxn>
              <a:cxn ang="0">
                <a:pos x="198993" y="1223479"/>
              </a:cxn>
              <a:cxn ang="0">
                <a:pos x="111363" y="1192389"/>
              </a:cxn>
              <a:cxn ang="0">
                <a:pos x="93107" y="1179588"/>
              </a:cxn>
              <a:cxn ang="0">
                <a:pos x="32861" y="1113750"/>
              </a:cxn>
              <a:cxn ang="0">
                <a:pos x="21908" y="1093633"/>
              </a:cxn>
              <a:cxn ang="0">
                <a:pos x="0" y="1004021"/>
              </a:cxn>
              <a:cxn ang="0">
                <a:pos x="0" y="0"/>
              </a:cxn>
              <a:cxn ang="0">
                <a:pos x="62071" y="0"/>
              </a:cxn>
              <a:cxn ang="0">
                <a:pos x="62071" y="991219"/>
              </a:cxn>
              <a:cxn ang="0">
                <a:pos x="233680" y="1164957"/>
              </a:cxn>
              <a:cxn ang="0">
                <a:pos x="730250" y="1164957"/>
              </a:cxn>
              <a:cxn ang="0">
                <a:pos x="730250" y="1227137"/>
              </a:cxn>
              <a:cxn ang="0">
                <a:pos x="222726" y="1227137"/>
              </a:cxn>
            </a:cxnLst>
            <a:rect l="txL" t="txT" r="txR" b="txB"/>
            <a:pathLst>
              <a:path w="400" h="671">
                <a:moveTo>
                  <a:pt x="122" y="671"/>
                </a:moveTo>
                <a:cubicBezTo>
                  <a:pt x="109" y="669"/>
                  <a:pt x="109" y="669"/>
                  <a:pt x="109" y="669"/>
                </a:cubicBezTo>
                <a:cubicBezTo>
                  <a:pt x="91" y="666"/>
                  <a:pt x="77" y="661"/>
                  <a:pt x="61" y="652"/>
                </a:cubicBezTo>
                <a:cubicBezTo>
                  <a:pt x="51" y="645"/>
                  <a:pt x="51" y="645"/>
                  <a:pt x="51" y="645"/>
                </a:cubicBezTo>
                <a:cubicBezTo>
                  <a:pt x="38" y="634"/>
                  <a:pt x="28" y="623"/>
                  <a:pt x="18" y="609"/>
                </a:cubicBezTo>
                <a:cubicBezTo>
                  <a:pt x="12" y="598"/>
                  <a:pt x="12" y="598"/>
                  <a:pt x="12" y="598"/>
                </a:cubicBezTo>
                <a:cubicBezTo>
                  <a:pt x="5" y="582"/>
                  <a:pt x="1" y="567"/>
                  <a:pt x="0" y="549"/>
                </a:cubicBezTo>
                <a:cubicBezTo>
                  <a:pt x="0" y="0"/>
                  <a:pt x="0" y="0"/>
                  <a:pt x="0" y="0"/>
                </a:cubicBezTo>
                <a:cubicBezTo>
                  <a:pt x="34" y="0"/>
                  <a:pt x="34" y="0"/>
                  <a:pt x="34" y="0"/>
                </a:cubicBezTo>
                <a:cubicBezTo>
                  <a:pt x="34" y="542"/>
                  <a:pt x="34" y="542"/>
                  <a:pt x="34" y="542"/>
                </a:cubicBezTo>
                <a:cubicBezTo>
                  <a:pt x="34" y="594"/>
                  <a:pt x="76" y="637"/>
                  <a:pt x="128" y="637"/>
                </a:cubicBezTo>
                <a:cubicBezTo>
                  <a:pt x="400" y="637"/>
                  <a:pt x="400" y="637"/>
                  <a:pt x="400" y="637"/>
                </a:cubicBezTo>
                <a:cubicBezTo>
                  <a:pt x="400" y="671"/>
                  <a:pt x="400" y="671"/>
                  <a:pt x="400" y="671"/>
                </a:cubicBezTo>
                <a:cubicBezTo>
                  <a:pt x="315" y="671"/>
                  <a:pt x="207" y="671"/>
                  <a:pt x="122" y="671"/>
                </a:cubicBezTo>
                <a:close/>
              </a:path>
            </a:pathLst>
          </a:custGeom>
          <a:solidFill>
            <a:schemeClr val="bg1">
              <a:lumMod val="85000"/>
            </a:schemeClr>
          </a:solidFill>
          <a:ln w="9525">
            <a:noFill/>
          </a:ln>
        </p:spPr>
        <p:txBody>
          <a:bodyPr/>
          <a:lstStyle/>
          <a:p>
            <a:endParaRPr lang="zh-CN" altLang="en-US"/>
          </a:p>
        </p:txBody>
      </p:sp>
      <p:sp>
        <p:nvSpPr>
          <p:cNvPr id="190476" name="Freeform 11"/>
          <p:cNvSpPr/>
          <p:nvPr/>
        </p:nvSpPr>
        <p:spPr>
          <a:xfrm>
            <a:off x="1809750" y="3856355"/>
            <a:ext cx="1208405" cy="884555"/>
          </a:xfrm>
          <a:custGeom>
            <a:avLst/>
            <a:gdLst>
              <a:gd name="txL" fmla="*/ 0 w 660"/>
              <a:gd name="txT" fmla="*/ 0 h 478"/>
              <a:gd name="txR" fmla="*/ 660 w 660"/>
              <a:gd name="txB" fmla="*/ 478 h 478"/>
            </a:gdLst>
            <a:ahLst/>
            <a:cxnLst>
              <a:cxn ang="0">
                <a:pos x="675431" y="0"/>
              </a:cxn>
              <a:cxn ang="0">
                <a:pos x="651635" y="1830"/>
              </a:cxn>
              <a:cxn ang="0">
                <a:pos x="565605" y="32939"/>
              </a:cxn>
              <a:cxn ang="0">
                <a:pos x="545470" y="45749"/>
              </a:cxn>
              <a:cxn ang="0">
                <a:pos x="485066" y="111627"/>
              </a:cxn>
              <a:cxn ang="0">
                <a:pos x="475913" y="131756"/>
              </a:cxn>
              <a:cxn ang="0">
                <a:pos x="452118" y="221423"/>
              </a:cxn>
              <a:cxn ang="0">
                <a:pos x="452118" y="276321"/>
              </a:cxn>
              <a:cxn ang="0">
                <a:pos x="452118" y="276321"/>
              </a:cxn>
              <a:cxn ang="0">
                <a:pos x="452118" y="457486"/>
              </a:cxn>
              <a:cxn ang="0">
                <a:pos x="452118" y="459316"/>
              </a:cxn>
              <a:cxn ang="0">
                <a:pos x="452118" y="459316"/>
              </a:cxn>
              <a:cxn ang="0">
                <a:pos x="452118" y="640480"/>
              </a:cxn>
              <a:cxn ang="0">
                <a:pos x="280057" y="812495"/>
              </a:cxn>
              <a:cxn ang="0">
                <a:pos x="236126" y="812495"/>
              </a:cxn>
              <a:cxn ang="0">
                <a:pos x="64065" y="640480"/>
              </a:cxn>
              <a:cxn ang="0">
                <a:pos x="64065" y="161035"/>
              </a:cxn>
              <a:cxn ang="0">
                <a:pos x="0" y="161035"/>
              </a:cxn>
              <a:cxn ang="0">
                <a:pos x="1830" y="651460"/>
              </a:cxn>
              <a:cxn ang="0">
                <a:pos x="3661" y="675249"/>
              </a:cxn>
              <a:cxn ang="0">
                <a:pos x="34778" y="761257"/>
              </a:cxn>
              <a:cxn ang="0">
                <a:pos x="47591" y="781386"/>
              </a:cxn>
              <a:cxn ang="0">
                <a:pos x="113487" y="841774"/>
              </a:cxn>
              <a:cxn ang="0">
                <a:pos x="133622" y="852754"/>
              </a:cxn>
              <a:cxn ang="0">
                <a:pos x="223313" y="874713"/>
              </a:cxn>
              <a:cxn ang="0">
                <a:pos x="291039" y="874713"/>
              </a:cxn>
              <a:cxn ang="0">
                <a:pos x="380731" y="852754"/>
              </a:cxn>
              <a:cxn ang="0">
                <a:pos x="400866" y="841774"/>
              </a:cxn>
              <a:cxn ang="0">
                <a:pos x="466761" y="781386"/>
              </a:cxn>
              <a:cxn ang="0">
                <a:pos x="479574" y="761257"/>
              </a:cxn>
              <a:cxn ang="0">
                <a:pos x="512522" y="675249"/>
              </a:cxn>
              <a:cxn ang="0">
                <a:pos x="514353" y="651460"/>
              </a:cxn>
              <a:cxn ang="0">
                <a:pos x="514353" y="459316"/>
              </a:cxn>
              <a:cxn ang="0">
                <a:pos x="514353" y="459316"/>
              </a:cxn>
              <a:cxn ang="0">
                <a:pos x="514353" y="234233"/>
              </a:cxn>
              <a:cxn ang="0">
                <a:pos x="686414" y="62218"/>
              </a:cxn>
              <a:cxn ang="0">
                <a:pos x="1208088" y="62218"/>
              </a:cxn>
              <a:cxn ang="0">
                <a:pos x="1208088" y="0"/>
              </a:cxn>
              <a:cxn ang="0">
                <a:pos x="675431" y="0"/>
              </a:cxn>
            </a:cxnLst>
            <a:rect l="txL" t="txT" r="txR" b="txB"/>
            <a:pathLst>
              <a:path w="660" h="478">
                <a:moveTo>
                  <a:pt x="369" y="0"/>
                </a:moveTo>
                <a:cubicBezTo>
                  <a:pt x="356" y="1"/>
                  <a:pt x="356" y="1"/>
                  <a:pt x="356" y="1"/>
                </a:cubicBezTo>
                <a:cubicBezTo>
                  <a:pt x="338" y="4"/>
                  <a:pt x="324" y="9"/>
                  <a:pt x="309" y="18"/>
                </a:cubicBezTo>
                <a:cubicBezTo>
                  <a:pt x="298" y="25"/>
                  <a:pt x="298" y="25"/>
                  <a:pt x="298" y="25"/>
                </a:cubicBezTo>
                <a:cubicBezTo>
                  <a:pt x="285" y="36"/>
                  <a:pt x="275" y="47"/>
                  <a:pt x="265" y="61"/>
                </a:cubicBezTo>
                <a:cubicBezTo>
                  <a:pt x="260" y="72"/>
                  <a:pt x="260" y="72"/>
                  <a:pt x="260" y="72"/>
                </a:cubicBezTo>
                <a:cubicBezTo>
                  <a:pt x="252" y="88"/>
                  <a:pt x="248" y="104"/>
                  <a:pt x="247" y="121"/>
                </a:cubicBezTo>
                <a:cubicBezTo>
                  <a:pt x="247" y="151"/>
                  <a:pt x="247" y="151"/>
                  <a:pt x="247" y="151"/>
                </a:cubicBezTo>
                <a:cubicBezTo>
                  <a:pt x="247" y="151"/>
                  <a:pt x="247" y="151"/>
                  <a:pt x="247" y="151"/>
                </a:cubicBezTo>
                <a:cubicBezTo>
                  <a:pt x="247" y="250"/>
                  <a:pt x="247" y="250"/>
                  <a:pt x="247" y="250"/>
                </a:cubicBezTo>
                <a:cubicBezTo>
                  <a:pt x="247" y="251"/>
                  <a:pt x="247" y="251"/>
                  <a:pt x="247" y="251"/>
                </a:cubicBezTo>
                <a:cubicBezTo>
                  <a:pt x="247" y="251"/>
                  <a:pt x="247" y="251"/>
                  <a:pt x="247" y="251"/>
                </a:cubicBezTo>
                <a:cubicBezTo>
                  <a:pt x="247" y="350"/>
                  <a:pt x="247" y="350"/>
                  <a:pt x="247" y="350"/>
                </a:cubicBezTo>
                <a:cubicBezTo>
                  <a:pt x="247" y="402"/>
                  <a:pt x="204" y="444"/>
                  <a:pt x="153" y="444"/>
                </a:cubicBezTo>
                <a:cubicBezTo>
                  <a:pt x="129" y="444"/>
                  <a:pt x="129" y="444"/>
                  <a:pt x="129" y="444"/>
                </a:cubicBezTo>
                <a:cubicBezTo>
                  <a:pt x="77" y="444"/>
                  <a:pt x="35" y="402"/>
                  <a:pt x="35" y="350"/>
                </a:cubicBezTo>
                <a:cubicBezTo>
                  <a:pt x="35" y="88"/>
                  <a:pt x="35" y="88"/>
                  <a:pt x="35" y="88"/>
                </a:cubicBezTo>
                <a:cubicBezTo>
                  <a:pt x="0" y="88"/>
                  <a:pt x="0" y="88"/>
                  <a:pt x="0" y="88"/>
                </a:cubicBezTo>
                <a:cubicBezTo>
                  <a:pt x="0" y="177"/>
                  <a:pt x="0" y="267"/>
                  <a:pt x="1" y="356"/>
                </a:cubicBezTo>
                <a:cubicBezTo>
                  <a:pt x="2" y="369"/>
                  <a:pt x="2" y="369"/>
                  <a:pt x="2" y="369"/>
                </a:cubicBezTo>
                <a:cubicBezTo>
                  <a:pt x="5" y="387"/>
                  <a:pt x="10" y="401"/>
                  <a:pt x="19" y="416"/>
                </a:cubicBezTo>
                <a:cubicBezTo>
                  <a:pt x="26" y="427"/>
                  <a:pt x="26" y="427"/>
                  <a:pt x="26" y="427"/>
                </a:cubicBezTo>
                <a:cubicBezTo>
                  <a:pt x="37" y="440"/>
                  <a:pt x="48" y="450"/>
                  <a:pt x="62" y="460"/>
                </a:cubicBezTo>
                <a:cubicBezTo>
                  <a:pt x="73" y="466"/>
                  <a:pt x="73" y="466"/>
                  <a:pt x="73" y="466"/>
                </a:cubicBezTo>
                <a:cubicBezTo>
                  <a:pt x="89" y="473"/>
                  <a:pt x="104" y="477"/>
                  <a:pt x="122" y="478"/>
                </a:cubicBezTo>
                <a:cubicBezTo>
                  <a:pt x="159" y="478"/>
                  <a:pt x="159" y="478"/>
                  <a:pt x="159" y="478"/>
                </a:cubicBezTo>
                <a:cubicBezTo>
                  <a:pt x="177" y="477"/>
                  <a:pt x="192" y="473"/>
                  <a:pt x="208" y="466"/>
                </a:cubicBezTo>
                <a:cubicBezTo>
                  <a:pt x="219" y="460"/>
                  <a:pt x="219" y="460"/>
                  <a:pt x="219" y="460"/>
                </a:cubicBezTo>
                <a:cubicBezTo>
                  <a:pt x="234" y="450"/>
                  <a:pt x="245" y="440"/>
                  <a:pt x="255" y="427"/>
                </a:cubicBezTo>
                <a:cubicBezTo>
                  <a:pt x="262" y="416"/>
                  <a:pt x="262" y="416"/>
                  <a:pt x="262" y="416"/>
                </a:cubicBezTo>
                <a:cubicBezTo>
                  <a:pt x="271" y="401"/>
                  <a:pt x="276" y="387"/>
                  <a:pt x="280" y="369"/>
                </a:cubicBezTo>
                <a:cubicBezTo>
                  <a:pt x="281" y="356"/>
                  <a:pt x="281" y="356"/>
                  <a:pt x="281" y="356"/>
                </a:cubicBezTo>
                <a:cubicBezTo>
                  <a:pt x="281" y="311"/>
                  <a:pt x="281" y="281"/>
                  <a:pt x="281" y="251"/>
                </a:cubicBezTo>
                <a:cubicBezTo>
                  <a:pt x="281" y="251"/>
                  <a:pt x="281" y="251"/>
                  <a:pt x="281" y="251"/>
                </a:cubicBezTo>
                <a:cubicBezTo>
                  <a:pt x="281" y="128"/>
                  <a:pt x="281" y="128"/>
                  <a:pt x="281" y="128"/>
                </a:cubicBezTo>
                <a:cubicBezTo>
                  <a:pt x="281" y="76"/>
                  <a:pt x="323" y="34"/>
                  <a:pt x="375" y="34"/>
                </a:cubicBezTo>
                <a:cubicBezTo>
                  <a:pt x="660" y="34"/>
                  <a:pt x="660" y="34"/>
                  <a:pt x="660" y="34"/>
                </a:cubicBezTo>
                <a:cubicBezTo>
                  <a:pt x="660" y="0"/>
                  <a:pt x="660" y="0"/>
                  <a:pt x="660" y="0"/>
                </a:cubicBezTo>
                <a:cubicBezTo>
                  <a:pt x="570" y="0"/>
                  <a:pt x="458" y="0"/>
                  <a:pt x="369" y="0"/>
                </a:cubicBezTo>
                <a:close/>
              </a:path>
            </a:pathLst>
          </a:custGeom>
          <a:solidFill>
            <a:schemeClr val="bg1">
              <a:lumMod val="85000"/>
            </a:schemeClr>
          </a:solidFill>
          <a:ln w="9525">
            <a:noFill/>
          </a:ln>
        </p:spPr>
        <p:txBody>
          <a:bodyPr/>
          <a:lstStyle/>
          <a:p>
            <a:endParaRPr lang="zh-CN" altLang="en-US"/>
          </a:p>
        </p:txBody>
      </p:sp>
      <p:sp>
        <p:nvSpPr>
          <p:cNvPr id="190477" name="Freeform 12"/>
          <p:cNvSpPr/>
          <p:nvPr/>
        </p:nvSpPr>
        <p:spPr>
          <a:xfrm>
            <a:off x="3565525" y="3856355"/>
            <a:ext cx="1205230" cy="884555"/>
          </a:xfrm>
          <a:custGeom>
            <a:avLst/>
            <a:gdLst>
              <a:gd name="txL" fmla="*/ 0 w 659"/>
              <a:gd name="txT" fmla="*/ 0 h 478"/>
              <a:gd name="txR" fmla="*/ 659 w 659"/>
              <a:gd name="txB" fmla="*/ 478 h 478"/>
            </a:gdLst>
            <a:ahLst/>
            <a:cxnLst>
              <a:cxn ang="0">
                <a:pos x="532063" y="0"/>
              </a:cxn>
              <a:cxn ang="0">
                <a:pos x="555832" y="1830"/>
              </a:cxn>
              <a:cxn ang="0">
                <a:pos x="641767" y="32939"/>
              </a:cxn>
              <a:cxn ang="0">
                <a:pos x="660051" y="45749"/>
              </a:cxn>
              <a:cxn ang="0">
                <a:pos x="720388" y="111627"/>
              </a:cxn>
              <a:cxn ang="0">
                <a:pos x="731358" y="131756"/>
              </a:cxn>
              <a:cxn ang="0">
                <a:pos x="755128" y="221423"/>
              </a:cxn>
              <a:cxn ang="0">
                <a:pos x="755128" y="276321"/>
              </a:cxn>
              <a:cxn ang="0">
                <a:pos x="755128" y="276321"/>
              </a:cxn>
              <a:cxn ang="0">
                <a:pos x="755128" y="457486"/>
              </a:cxn>
              <a:cxn ang="0">
                <a:pos x="755128" y="459316"/>
              </a:cxn>
              <a:cxn ang="0">
                <a:pos x="755128" y="459316"/>
              </a:cxn>
              <a:cxn ang="0">
                <a:pos x="755128" y="640480"/>
              </a:cxn>
              <a:cxn ang="0">
                <a:pos x="926997" y="812495"/>
              </a:cxn>
              <a:cxn ang="0">
                <a:pos x="970878" y="812495"/>
              </a:cxn>
              <a:cxn ang="0">
                <a:pos x="1142748" y="640480"/>
              </a:cxn>
              <a:cxn ang="0">
                <a:pos x="1142748" y="161035"/>
              </a:cxn>
              <a:cxn ang="0">
                <a:pos x="1204913" y="161035"/>
              </a:cxn>
              <a:cxn ang="0">
                <a:pos x="1204913" y="651460"/>
              </a:cxn>
              <a:cxn ang="0">
                <a:pos x="1203085" y="675249"/>
              </a:cxn>
              <a:cxn ang="0">
                <a:pos x="1172002" y="761257"/>
              </a:cxn>
              <a:cxn ang="0">
                <a:pos x="1159203" y="781386"/>
              </a:cxn>
              <a:cxn ang="0">
                <a:pos x="1091552" y="841774"/>
              </a:cxn>
              <a:cxn ang="0">
                <a:pos x="1073268" y="852754"/>
              </a:cxn>
              <a:cxn ang="0">
                <a:pos x="981849" y="874713"/>
              </a:cxn>
              <a:cxn ang="0">
                <a:pos x="916026" y="874713"/>
              </a:cxn>
              <a:cxn ang="0">
                <a:pos x="824607" y="852754"/>
              </a:cxn>
              <a:cxn ang="0">
                <a:pos x="806323" y="841774"/>
              </a:cxn>
              <a:cxn ang="0">
                <a:pos x="738672" y="781386"/>
              </a:cxn>
              <a:cxn ang="0">
                <a:pos x="725873" y="761257"/>
              </a:cxn>
              <a:cxn ang="0">
                <a:pos x="694791" y="675249"/>
              </a:cxn>
              <a:cxn ang="0">
                <a:pos x="692962" y="651460"/>
              </a:cxn>
              <a:cxn ang="0">
                <a:pos x="692962" y="459316"/>
              </a:cxn>
              <a:cxn ang="0">
                <a:pos x="692962" y="459316"/>
              </a:cxn>
              <a:cxn ang="0">
                <a:pos x="692962" y="234233"/>
              </a:cxn>
              <a:cxn ang="0">
                <a:pos x="519264" y="62218"/>
              </a:cxn>
              <a:cxn ang="0">
                <a:pos x="0" y="62218"/>
              </a:cxn>
              <a:cxn ang="0">
                <a:pos x="0" y="0"/>
              </a:cxn>
              <a:cxn ang="0">
                <a:pos x="532063" y="0"/>
              </a:cxn>
            </a:cxnLst>
            <a:rect l="txL" t="txT" r="txR" b="txB"/>
            <a:pathLst>
              <a:path w="659" h="478">
                <a:moveTo>
                  <a:pt x="291" y="0"/>
                </a:moveTo>
                <a:cubicBezTo>
                  <a:pt x="304" y="1"/>
                  <a:pt x="304" y="1"/>
                  <a:pt x="304" y="1"/>
                </a:cubicBezTo>
                <a:cubicBezTo>
                  <a:pt x="321" y="4"/>
                  <a:pt x="336" y="9"/>
                  <a:pt x="351" y="18"/>
                </a:cubicBezTo>
                <a:cubicBezTo>
                  <a:pt x="361" y="25"/>
                  <a:pt x="361" y="25"/>
                  <a:pt x="361" y="25"/>
                </a:cubicBezTo>
                <a:cubicBezTo>
                  <a:pt x="375" y="36"/>
                  <a:pt x="385" y="47"/>
                  <a:pt x="394" y="61"/>
                </a:cubicBezTo>
                <a:cubicBezTo>
                  <a:pt x="400" y="72"/>
                  <a:pt x="400" y="72"/>
                  <a:pt x="400" y="72"/>
                </a:cubicBezTo>
                <a:cubicBezTo>
                  <a:pt x="408" y="88"/>
                  <a:pt x="411" y="104"/>
                  <a:pt x="413" y="121"/>
                </a:cubicBezTo>
                <a:cubicBezTo>
                  <a:pt x="413" y="151"/>
                  <a:pt x="413" y="151"/>
                  <a:pt x="413" y="151"/>
                </a:cubicBezTo>
                <a:cubicBezTo>
                  <a:pt x="413" y="151"/>
                  <a:pt x="413" y="151"/>
                  <a:pt x="413" y="151"/>
                </a:cubicBezTo>
                <a:cubicBezTo>
                  <a:pt x="413" y="250"/>
                  <a:pt x="413" y="250"/>
                  <a:pt x="413" y="250"/>
                </a:cubicBezTo>
                <a:cubicBezTo>
                  <a:pt x="413" y="251"/>
                  <a:pt x="413" y="251"/>
                  <a:pt x="413" y="251"/>
                </a:cubicBezTo>
                <a:cubicBezTo>
                  <a:pt x="413" y="251"/>
                  <a:pt x="413" y="251"/>
                  <a:pt x="413" y="251"/>
                </a:cubicBezTo>
                <a:cubicBezTo>
                  <a:pt x="413" y="350"/>
                  <a:pt x="413" y="350"/>
                  <a:pt x="413" y="350"/>
                </a:cubicBezTo>
                <a:cubicBezTo>
                  <a:pt x="413" y="402"/>
                  <a:pt x="455" y="444"/>
                  <a:pt x="507" y="444"/>
                </a:cubicBezTo>
                <a:cubicBezTo>
                  <a:pt x="531" y="444"/>
                  <a:pt x="531" y="444"/>
                  <a:pt x="531" y="444"/>
                </a:cubicBezTo>
                <a:cubicBezTo>
                  <a:pt x="583" y="444"/>
                  <a:pt x="625" y="402"/>
                  <a:pt x="625" y="350"/>
                </a:cubicBezTo>
                <a:cubicBezTo>
                  <a:pt x="625" y="88"/>
                  <a:pt x="625" y="88"/>
                  <a:pt x="625" y="88"/>
                </a:cubicBezTo>
                <a:cubicBezTo>
                  <a:pt x="659" y="88"/>
                  <a:pt x="659" y="88"/>
                  <a:pt x="659" y="88"/>
                </a:cubicBezTo>
                <a:cubicBezTo>
                  <a:pt x="659" y="177"/>
                  <a:pt x="659" y="267"/>
                  <a:pt x="659" y="356"/>
                </a:cubicBezTo>
                <a:cubicBezTo>
                  <a:pt x="658" y="369"/>
                  <a:pt x="658" y="369"/>
                  <a:pt x="658" y="369"/>
                </a:cubicBezTo>
                <a:cubicBezTo>
                  <a:pt x="655" y="387"/>
                  <a:pt x="649" y="401"/>
                  <a:pt x="641" y="416"/>
                </a:cubicBezTo>
                <a:cubicBezTo>
                  <a:pt x="634" y="427"/>
                  <a:pt x="634" y="427"/>
                  <a:pt x="634" y="427"/>
                </a:cubicBezTo>
                <a:cubicBezTo>
                  <a:pt x="623" y="440"/>
                  <a:pt x="612" y="450"/>
                  <a:pt x="597" y="460"/>
                </a:cubicBezTo>
                <a:cubicBezTo>
                  <a:pt x="587" y="466"/>
                  <a:pt x="587" y="466"/>
                  <a:pt x="587" y="466"/>
                </a:cubicBezTo>
                <a:cubicBezTo>
                  <a:pt x="570" y="473"/>
                  <a:pt x="555" y="477"/>
                  <a:pt x="537" y="478"/>
                </a:cubicBezTo>
                <a:cubicBezTo>
                  <a:pt x="501" y="478"/>
                  <a:pt x="501" y="478"/>
                  <a:pt x="501" y="478"/>
                </a:cubicBezTo>
                <a:cubicBezTo>
                  <a:pt x="483" y="477"/>
                  <a:pt x="468" y="473"/>
                  <a:pt x="451" y="466"/>
                </a:cubicBezTo>
                <a:cubicBezTo>
                  <a:pt x="441" y="460"/>
                  <a:pt x="441" y="460"/>
                  <a:pt x="441" y="460"/>
                </a:cubicBezTo>
                <a:cubicBezTo>
                  <a:pt x="426" y="450"/>
                  <a:pt x="415" y="440"/>
                  <a:pt x="404" y="427"/>
                </a:cubicBezTo>
                <a:cubicBezTo>
                  <a:pt x="397" y="416"/>
                  <a:pt x="397" y="416"/>
                  <a:pt x="397" y="416"/>
                </a:cubicBezTo>
                <a:cubicBezTo>
                  <a:pt x="389" y="401"/>
                  <a:pt x="383" y="387"/>
                  <a:pt x="380" y="369"/>
                </a:cubicBezTo>
                <a:cubicBezTo>
                  <a:pt x="379" y="356"/>
                  <a:pt x="379" y="356"/>
                  <a:pt x="379" y="356"/>
                </a:cubicBezTo>
                <a:cubicBezTo>
                  <a:pt x="379" y="311"/>
                  <a:pt x="379" y="281"/>
                  <a:pt x="379" y="251"/>
                </a:cubicBezTo>
                <a:cubicBezTo>
                  <a:pt x="379" y="251"/>
                  <a:pt x="379" y="251"/>
                  <a:pt x="379" y="251"/>
                </a:cubicBezTo>
                <a:cubicBezTo>
                  <a:pt x="379" y="128"/>
                  <a:pt x="379" y="128"/>
                  <a:pt x="379" y="128"/>
                </a:cubicBezTo>
                <a:cubicBezTo>
                  <a:pt x="379" y="76"/>
                  <a:pt x="336" y="34"/>
                  <a:pt x="284" y="34"/>
                </a:cubicBezTo>
                <a:cubicBezTo>
                  <a:pt x="0" y="34"/>
                  <a:pt x="0" y="34"/>
                  <a:pt x="0" y="34"/>
                </a:cubicBezTo>
                <a:cubicBezTo>
                  <a:pt x="0" y="0"/>
                  <a:pt x="0" y="0"/>
                  <a:pt x="0" y="0"/>
                </a:cubicBezTo>
                <a:cubicBezTo>
                  <a:pt x="90" y="0"/>
                  <a:pt x="201" y="0"/>
                  <a:pt x="291" y="0"/>
                </a:cubicBezTo>
                <a:close/>
              </a:path>
            </a:pathLst>
          </a:custGeom>
          <a:solidFill>
            <a:schemeClr val="bg1">
              <a:lumMod val="85000"/>
            </a:schemeClr>
          </a:solidFill>
          <a:ln w="9525">
            <a:noFill/>
          </a:ln>
        </p:spPr>
        <p:txBody>
          <a:bodyPr/>
          <a:lstStyle/>
          <a:p>
            <a:endParaRPr lang="zh-CN" altLang="en-US"/>
          </a:p>
        </p:txBody>
      </p:sp>
      <p:sp>
        <p:nvSpPr>
          <p:cNvPr id="190478" name="Freeform 13"/>
          <p:cNvSpPr/>
          <p:nvPr/>
        </p:nvSpPr>
        <p:spPr>
          <a:xfrm>
            <a:off x="1809750" y="3051810"/>
            <a:ext cx="789305" cy="791210"/>
          </a:xfrm>
          <a:custGeom>
            <a:avLst/>
            <a:gdLst>
              <a:gd name="txL" fmla="*/ 0 w 431"/>
              <a:gd name="txT" fmla="*/ 0 h 429"/>
              <a:gd name="txR" fmla="*/ 431 w 431"/>
              <a:gd name="txB" fmla="*/ 429 h 429"/>
            </a:gdLst>
            <a:ahLst/>
            <a:cxnLst>
              <a:cxn ang="0">
                <a:pos x="788988" y="618447"/>
              </a:cxn>
              <a:cxn ang="0">
                <a:pos x="785327" y="594731"/>
              </a:cxn>
              <a:cxn ang="0">
                <a:pos x="754207" y="508988"/>
              </a:cxn>
              <a:cxn ang="0">
                <a:pos x="741392" y="490744"/>
              </a:cxn>
              <a:cxn ang="0">
                <a:pos x="675491" y="430542"/>
              </a:cxn>
              <a:cxn ang="0">
                <a:pos x="655354" y="419596"/>
              </a:cxn>
              <a:cxn ang="0">
                <a:pos x="565655" y="397704"/>
              </a:cxn>
              <a:cxn ang="0">
                <a:pos x="479617" y="397704"/>
              </a:cxn>
              <a:cxn ang="0">
                <a:pos x="479617" y="397704"/>
              </a:cxn>
              <a:cxn ang="0">
                <a:pos x="399070" y="397704"/>
              </a:cxn>
              <a:cxn ang="0">
                <a:pos x="236147" y="397704"/>
              </a:cxn>
              <a:cxn ang="0">
                <a:pos x="64071" y="224392"/>
              </a:cxn>
              <a:cxn ang="0">
                <a:pos x="64071" y="0"/>
              </a:cxn>
              <a:cxn ang="0">
                <a:pos x="0" y="0"/>
              </a:cxn>
              <a:cxn ang="0">
                <a:pos x="1831" y="237163"/>
              </a:cxn>
              <a:cxn ang="0">
                <a:pos x="23798" y="326555"/>
              </a:cxn>
              <a:cxn ang="0">
                <a:pos x="34781" y="346622"/>
              </a:cxn>
              <a:cxn ang="0">
                <a:pos x="95191" y="412298"/>
              </a:cxn>
              <a:cxn ang="0">
                <a:pos x="113497" y="425069"/>
              </a:cxn>
              <a:cxn ang="0">
                <a:pos x="199535" y="456082"/>
              </a:cxn>
              <a:cxn ang="0">
                <a:pos x="223333" y="459731"/>
              </a:cxn>
              <a:cxn ang="0">
                <a:pos x="399070" y="459731"/>
              </a:cxn>
              <a:cxn ang="0">
                <a:pos x="399070" y="459731"/>
              </a:cxn>
              <a:cxn ang="0">
                <a:pos x="552841" y="459731"/>
              </a:cxn>
              <a:cxn ang="0">
                <a:pos x="726748" y="631218"/>
              </a:cxn>
              <a:cxn ang="0">
                <a:pos x="726748" y="640339"/>
              </a:cxn>
              <a:cxn ang="0">
                <a:pos x="788988" y="640339"/>
              </a:cxn>
              <a:cxn ang="0">
                <a:pos x="788988" y="618447"/>
              </a:cxn>
            </a:cxnLst>
            <a:rect l="txL" t="txT" r="txR" b="txB"/>
            <a:pathLst>
              <a:path w="431" h="429">
                <a:moveTo>
                  <a:pt x="431" y="339"/>
                </a:moveTo>
                <a:cubicBezTo>
                  <a:pt x="429" y="326"/>
                  <a:pt x="429" y="326"/>
                  <a:pt x="429" y="326"/>
                </a:cubicBezTo>
                <a:cubicBezTo>
                  <a:pt x="426" y="309"/>
                  <a:pt x="421" y="295"/>
                  <a:pt x="412" y="279"/>
                </a:cubicBezTo>
                <a:cubicBezTo>
                  <a:pt x="405" y="269"/>
                  <a:pt x="405" y="269"/>
                  <a:pt x="405" y="269"/>
                </a:cubicBezTo>
                <a:cubicBezTo>
                  <a:pt x="395" y="256"/>
                  <a:pt x="383" y="245"/>
                  <a:pt x="369" y="236"/>
                </a:cubicBezTo>
                <a:cubicBezTo>
                  <a:pt x="358" y="230"/>
                  <a:pt x="358" y="230"/>
                  <a:pt x="358" y="230"/>
                </a:cubicBezTo>
                <a:cubicBezTo>
                  <a:pt x="342" y="223"/>
                  <a:pt x="327" y="219"/>
                  <a:pt x="309" y="218"/>
                </a:cubicBezTo>
                <a:cubicBezTo>
                  <a:pt x="262" y="218"/>
                  <a:pt x="262" y="218"/>
                  <a:pt x="262" y="218"/>
                </a:cubicBezTo>
                <a:cubicBezTo>
                  <a:pt x="262" y="218"/>
                  <a:pt x="262" y="218"/>
                  <a:pt x="262" y="218"/>
                </a:cubicBezTo>
                <a:cubicBezTo>
                  <a:pt x="218" y="218"/>
                  <a:pt x="218" y="218"/>
                  <a:pt x="218" y="218"/>
                </a:cubicBezTo>
                <a:cubicBezTo>
                  <a:pt x="129" y="218"/>
                  <a:pt x="129" y="218"/>
                  <a:pt x="129" y="218"/>
                </a:cubicBezTo>
                <a:cubicBezTo>
                  <a:pt x="77" y="218"/>
                  <a:pt x="35" y="175"/>
                  <a:pt x="35" y="123"/>
                </a:cubicBezTo>
                <a:cubicBezTo>
                  <a:pt x="35" y="0"/>
                  <a:pt x="35" y="0"/>
                  <a:pt x="35" y="0"/>
                </a:cubicBezTo>
                <a:cubicBezTo>
                  <a:pt x="0" y="0"/>
                  <a:pt x="0" y="0"/>
                  <a:pt x="0" y="0"/>
                </a:cubicBezTo>
                <a:cubicBezTo>
                  <a:pt x="1" y="130"/>
                  <a:pt x="1" y="130"/>
                  <a:pt x="1" y="130"/>
                </a:cubicBezTo>
                <a:cubicBezTo>
                  <a:pt x="2" y="148"/>
                  <a:pt x="6" y="163"/>
                  <a:pt x="13" y="179"/>
                </a:cubicBezTo>
                <a:cubicBezTo>
                  <a:pt x="19" y="190"/>
                  <a:pt x="19" y="190"/>
                  <a:pt x="19" y="190"/>
                </a:cubicBezTo>
                <a:cubicBezTo>
                  <a:pt x="28" y="204"/>
                  <a:pt x="39" y="215"/>
                  <a:pt x="52" y="226"/>
                </a:cubicBezTo>
                <a:cubicBezTo>
                  <a:pt x="62" y="233"/>
                  <a:pt x="62" y="233"/>
                  <a:pt x="62" y="233"/>
                </a:cubicBezTo>
                <a:cubicBezTo>
                  <a:pt x="78" y="242"/>
                  <a:pt x="92" y="247"/>
                  <a:pt x="109" y="250"/>
                </a:cubicBezTo>
                <a:cubicBezTo>
                  <a:pt x="122" y="252"/>
                  <a:pt x="122" y="252"/>
                  <a:pt x="122" y="252"/>
                </a:cubicBezTo>
                <a:cubicBezTo>
                  <a:pt x="191" y="252"/>
                  <a:pt x="184" y="252"/>
                  <a:pt x="218" y="252"/>
                </a:cubicBezTo>
                <a:cubicBezTo>
                  <a:pt x="218" y="252"/>
                  <a:pt x="218" y="252"/>
                  <a:pt x="218" y="252"/>
                </a:cubicBezTo>
                <a:cubicBezTo>
                  <a:pt x="302" y="252"/>
                  <a:pt x="302" y="252"/>
                  <a:pt x="302" y="252"/>
                </a:cubicBezTo>
                <a:cubicBezTo>
                  <a:pt x="354" y="252"/>
                  <a:pt x="397" y="294"/>
                  <a:pt x="397" y="346"/>
                </a:cubicBezTo>
                <a:cubicBezTo>
                  <a:pt x="397" y="351"/>
                  <a:pt x="397" y="351"/>
                  <a:pt x="397" y="351"/>
                </a:cubicBezTo>
                <a:cubicBezTo>
                  <a:pt x="431" y="351"/>
                  <a:pt x="431" y="351"/>
                  <a:pt x="431" y="351"/>
                </a:cubicBezTo>
                <a:cubicBezTo>
                  <a:pt x="431" y="261"/>
                  <a:pt x="431" y="429"/>
                  <a:pt x="431" y="339"/>
                </a:cubicBezTo>
                <a:close/>
              </a:path>
            </a:pathLst>
          </a:custGeom>
          <a:solidFill>
            <a:schemeClr val="bg1">
              <a:lumMod val="85000"/>
            </a:schemeClr>
          </a:solidFill>
          <a:ln w="9525">
            <a:noFill/>
          </a:ln>
        </p:spPr>
        <p:txBody>
          <a:bodyPr/>
          <a:lstStyle/>
          <a:p>
            <a:endParaRPr lang="zh-CN" altLang="en-US"/>
          </a:p>
        </p:txBody>
      </p:sp>
      <p:sp>
        <p:nvSpPr>
          <p:cNvPr id="190479" name="Freeform 14"/>
          <p:cNvSpPr/>
          <p:nvPr/>
        </p:nvSpPr>
        <p:spPr>
          <a:xfrm>
            <a:off x="3984625" y="3051810"/>
            <a:ext cx="786130" cy="791210"/>
          </a:xfrm>
          <a:custGeom>
            <a:avLst/>
            <a:gdLst>
              <a:gd name="txL" fmla="*/ 0 w 430"/>
              <a:gd name="txT" fmla="*/ 0 h 429"/>
              <a:gd name="txR" fmla="*/ 430 w 430"/>
              <a:gd name="txB" fmla="*/ 429 h 429"/>
            </a:gdLst>
            <a:ahLst/>
            <a:cxnLst>
              <a:cxn ang="0">
                <a:pos x="0" y="618447"/>
              </a:cxn>
              <a:cxn ang="0">
                <a:pos x="1827" y="594731"/>
              </a:cxn>
              <a:cxn ang="0">
                <a:pos x="34722" y="508988"/>
              </a:cxn>
              <a:cxn ang="0">
                <a:pos x="45687" y="490744"/>
              </a:cxn>
              <a:cxn ang="0">
                <a:pos x="113303" y="430542"/>
              </a:cxn>
              <a:cxn ang="0">
                <a:pos x="133405" y="419596"/>
              </a:cxn>
              <a:cxn ang="0">
                <a:pos x="222952" y="397704"/>
              </a:cxn>
              <a:cxn ang="0">
                <a:pos x="307015" y="397704"/>
              </a:cxn>
              <a:cxn ang="0">
                <a:pos x="307015" y="397704"/>
              </a:cxn>
              <a:cxn ang="0">
                <a:pos x="389252" y="397704"/>
              </a:cxn>
              <a:cxn ang="0">
                <a:pos x="551897" y="397704"/>
              </a:cxn>
              <a:cxn ang="0">
                <a:pos x="723679" y="224392"/>
              </a:cxn>
              <a:cxn ang="0">
                <a:pos x="723679" y="0"/>
              </a:cxn>
              <a:cxn ang="0">
                <a:pos x="785813" y="0"/>
              </a:cxn>
              <a:cxn ang="0">
                <a:pos x="785813" y="237163"/>
              </a:cxn>
              <a:cxn ang="0">
                <a:pos x="763883" y="326555"/>
              </a:cxn>
              <a:cxn ang="0">
                <a:pos x="752919" y="346622"/>
              </a:cxn>
              <a:cxn ang="0">
                <a:pos x="692612" y="412298"/>
              </a:cxn>
              <a:cxn ang="0">
                <a:pos x="672510" y="425069"/>
              </a:cxn>
              <a:cxn ang="0">
                <a:pos x="586619" y="456082"/>
              </a:cxn>
              <a:cxn ang="0">
                <a:pos x="562861" y="459731"/>
              </a:cxn>
              <a:cxn ang="0">
                <a:pos x="389252" y="459731"/>
              </a:cxn>
              <a:cxn ang="0">
                <a:pos x="389252" y="459731"/>
              </a:cxn>
              <a:cxn ang="0">
                <a:pos x="233916" y="459731"/>
              </a:cxn>
              <a:cxn ang="0">
                <a:pos x="62134" y="631218"/>
              </a:cxn>
              <a:cxn ang="0">
                <a:pos x="62134" y="640339"/>
              </a:cxn>
              <a:cxn ang="0">
                <a:pos x="0" y="640339"/>
              </a:cxn>
              <a:cxn ang="0">
                <a:pos x="0" y="618447"/>
              </a:cxn>
            </a:cxnLst>
            <a:rect l="txL" t="txT" r="txR" b="txB"/>
            <a:pathLst>
              <a:path w="430" h="429">
                <a:moveTo>
                  <a:pt x="0" y="339"/>
                </a:moveTo>
                <a:cubicBezTo>
                  <a:pt x="1" y="326"/>
                  <a:pt x="1" y="326"/>
                  <a:pt x="1" y="326"/>
                </a:cubicBezTo>
                <a:cubicBezTo>
                  <a:pt x="4" y="309"/>
                  <a:pt x="10" y="295"/>
                  <a:pt x="19" y="279"/>
                </a:cubicBezTo>
                <a:cubicBezTo>
                  <a:pt x="25" y="269"/>
                  <a:pt x="25" y="269"/>
                  <a:pt x="25" y="269"/>
                </a:cubicBezTo>
                <a:cubicBezTo>
                  <a:pt x="36" y="256"/>
                  <a:pt x="47" y="245"/>
                  <a:pt x="62" y="236"/>
                </a:cubicBezTo>
                <a:cubicBezTo>
                  <a:pt x="73" y="230"/>
                  <a:pt x="73" y="230"/>
                  <a:pt x="73" y="230"/>
                </a:cubicBezTo>
                <a:cubicBezTo>
                  <a:pt x="89" y="223"/>
                  <a:pt x="104" y="219"/>
                  <a:pt x="122" y="218"/>
                </a:cubicBezTo>
                <a:cubicBezTo>
                  <a:pt x="168" y="218"/>
                  <a:pt x="168" y="218"/>
                  <a:pt x="168" y="218"/>
                </a:cubicBezTo>
                <a:cubicBezTo>
                  <a:pt x="168" y="218"/>
                  <a:pt x="168" y="218"/>
                  <a:pt x="168" y="218"/>
                </a:cubicBezTo>
                <a:cubicBezTo>
                  <a:pt x="213" y="218"/>
                  <a:pt x="213" y="218"/>
                  <a:pt x="213" y="218"/>
                </a:cubicBezTo>
                <a:cubicBezTo>
                  <a:pt x="302" y="218"/>
                  <a:pt x="302" y="218"/>
                  <a:pt x="302" y="218"/>
                </a:cubicBezTo>
                <a:cubicBezTo>
                  <a:pt x="354" y="218"/>
                  <a:pt x="396" y="175"/>
                  <a:pt x="396" y="123"/>
                </a:cubicBezTo>
                <a:cubicBezTo>
                  <a:pt x="396" y="0"/>
                  <a:pt x="396" y="0"/>
                  <a:pt x="396" y="0"/>
                </a:cubicBezTo>
                <a:cubicBezTo>
                  <a:pt x="430" y="0"/>
                  <a:pt x="430" y="0"/>
                  <a:pt x="430" y="0"/>
                </a:cubicBezTo>
                <a:cubicBezTo>
                  <a:pt x="430" y="130"/>
                  <a:pt x="430" y="130"/>
                  <a:pt x="430" y="130"/>
                </a:cubicBezTo>
                <a:cubicBezTo>
                  <a:pt x="429" y="148"/>
                  <a:pt x="425" y="163"/>
                  <a:pt x="418" y="179"/>
                </a:cubicBezTo>
                <a:cubicBezTo>
                  <a:pt x="412" y="190"/>
                  <a:pt x="412" y="190"/>
                  <a:pt x="412" y="190"/>
                </a:cubicBezTo>
                <a:cubicBezTo>
                  <a:pt x="402" y="204"/>
                  <a:pt x="392" y="215"/>
                  <a:pt x="379" y="226"/>
                </a:cubicBezTo>
                <a:cubicBezTo>
                  <a:pt x="368" y="233"/>
                  <a:pt x="368" y="233"/>
                  <a:pt x="368" y="233"/>
                </a:cubicBezTo>
                <a:cubicBezTo>
                  <a:pt x="353" y="242"/>
                  <a:pt x="339" y="247"/>
                  <a:pt x="321" y="250"/>
                </a:cubicBezTo>
                <a:cubicBezTo>
                  <a:pt x="308" y="252"/>
                  <a:pt x="308" y="252"/>
                  <a:pt x="308" y="252"/>
                </a:cubicBezTo>
                <a:cubicBezTo>
                  <a:pt x="239" y="252"/>
                  <a:pt x="247" y="252"/>
                  <a:pt x="213" y="252"/>
                </a:cubicBezTo>
                <a:cubicBezTo>
                  <a:pt x="213" y="252"/>
                  <a:pt x="213" y="252"/>
                  <a:pt x="213" y="252"/>
                </a:cubicBezTo>
                <a:cubicBezTo>
                  <a:pt x="128" y="252"/>
                  <a:pt x="128" y="252"/>
                  <a:pt x="128" y="252"/>
                </a:cubicBezTo>
                <a:cubicBezTo>
                  <a:pt x="76" y="252"/>
                  <a:pt x="34" y="294"/>
                  <a:pt x="34" y="346"/>
                </a:cubicBezTo>
                <a:cubicBezTo>
                  <a:pt x="34" y="351"/>
                  <a:pt x="34" y="351"/>
                  <a:pt x="34" y="351"/>
                </a:cubicBezTo>
                <a:cubicBezTo>
                  <a:pt x="0" y="351"/>
                  <a:pt x="0" y="351"/>
                  <a:pt x="0" y="351"/>
                </a:cubicBezTo>
                <a:cubicBezTo>
                  <a:pt x="0" y="261"/>
                  <a:pt x="0" y="429"/>
                  <a:pt x="0" y="339"/>
                </a:cubicBezTo>
                <a:close/>
              </a:path>
            </a:pathLst>
          </a:custGeom>
          <a:solidFill>
            <a:schemeClr val="bg1">
              <a:lumMod val="85000"/>
            </a:schemeClr>
          </a:solidFill>
          <a:ln w="9525">
            <a:noFill/>
          </a:ln>
        </p:spPr>
        <p:txBody>
          <a:bodyPr/>
          <a:lstStyle/>
          <a:p>
            <a:endParaRPr lang="zh-CN" altLang="en-US"/>
          </a:p>
        </p:txBody>
      </p:sp>
      <p:sp>
        <p:nvSpPr>
          <p:cNvPr id="190480" name="Oval 19"/>
          <p:cNvSpPr/>
          <p:nvPr/>
        </p:nvSpPr>
        <p:spPr>
          <a:xfrm>
            <a:off x="1579880" y="1783080"/>
            <a:ext cx="525145" cy="531495"/>
          </a:xfrm>
          <a:prstGeom prst="ellipse">
            <a:avLst/>
          </a:prstGeom>
          <a:solidFill>
            <a:srgbClr val="FFFFFF"/>
          </a:solidFill>
          <a:ln w="9525">
            <a:noFill/>
          </a:ln>
        </p:spPr>
        <p:txBody>
          <a:bodyPr/>
          <a:lstStyle/>
          <a:p>
            <a:pPr lvl="0"/>
            <a:endParaRPr lang="zh-CN" altLang="zh-CN" dirty="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90481" name="Oval 20"/>
          <p:cNvSpPr/>
          <p:nvPr/>
        </p:nvSpPr>
        <p:spPr>
          <a:xfrm>
            <a:off x="1641475" y="1846580"/>
            <a:ext cx="400050" cy="404495"/>
          </a:xfrm>
          <a:prstGeom prst="ellipse">
            <a:avLst/>
          </a:prstGeom>
          <a:solidFill>
            <a:srgbClr val="3F475B"/>
          </a:solidFill>
          <a:ln w="9525">
            <a:noFill/>
          </a:ln>
        </p:spPr>
        <p:txBody>
          <a:bodyPr/>
          <a:lstStyle/>
          <a:p>
            <a:pPr lvl="0"/>
            <a:endParaRPr lang="zh-CN" altLang="zh-CN" sz="1600" dirty="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90482" name="Freeform 21"/>
          <p:cNvSpPr>
            <a:spLocks noEditPoints="1"/>
          </p:cNvSpPr>
          <p:nvPr/>
        </p:nvSpPr>
        <p:spPr>
          <a:xfrm>
            <a:off x="1714500" y="1902460"/>
            <a:ext cx="255905" cy="254635"/>
          </a:xfrm>
          <a:custGeom>
            <a:avLst/>
            <a:gdLst>
              <a:gd name="txL" fmla="*/ 0 w 177"/>
              <a:gd name="txT" fmla="*/ 0 h 175"/>
              <a:gd name="txR" fmla="*/ 177 w 177"/>
              <a:gd name="txB" fmla="*/ 175 h 175"/>
            </a:gdLst>
            <a:ahLst/>
            <a:cxnLst>
              <a:cxn ang="0">
                <a:pos x="190608" y="89426"/>
              </a:cxn>
              <a:cxn ang="0">
                <a:pos x="64980" y="89426"/>
              </a:cxn>
              <a:cxn ang="0">
                <a:pos x="64980" y="75002"/>
              </a:cxn>
              <a:cxn ang="0">
                <a:pos x="190608" y="75002"/>
              </a:cxn>
              <a:cxn ang="0">
                <a:pos x="190608" y="75002"/>
              </a:cxn>
              <a:cxn ang="0">
                <a:pos x="190608" y="89426"/>
              </a:cxn>
              <a:cxn ang="0">
                <a:pos x="190608" y="89426"/>
              </a:cxn>
              <a:cxn ang="0">
                <a:pos x="190608" y="118273"/>
              </a:cxn>
              <a:cxn ang="0">
                <a:pos x="64980" y="118273"/>
              </a:cxn>
              <a:cxn ang="0">
                <a:pos x="64980" y="103850"/>
              </a:cxn>
              <a:cxn ang="0">
                <a:pos x="190608" y="103850"/>
              </a:cxn>
              <a:cxn ang="0">
                <a:pos x="190608" y="103850"/>
              </a:cxn>
              <a:cxn ang="0">
                <a:pos x="190608" y="118273"/>
              </a:cxn>
              <a:cxn ang="0">
                <a:pos x="190608" y="118273"/>
              </a:cxn>
              <a:cxn ang="0">
                <a:pos x="128516" y="0"/>
              </a:cxn>
              <a:cxn ang="0">
                <a:pos x="255588" y="83657"/>
              </a:cxn>
              <a:cxn ang="0">
                <a:pos x="255588" y="83657"/>
              </a:cxn>
              <a:cxn ang="0">
                <a:pos x="210824" y="112504"/>
              </a:cxn>
              <a:cxn ang="0">
                <a:pos x="210824" y="54809"/>
              </a:cxn>
              <a:cxn ang="0">
                <a:pos x="44764" y="54809"/>
              </a:cxn>
              <a:cxn ang="0">
                <a:pos x="44764" y="112504"/>
              </a:cxn>
              <a:cxn ang="0">
                <a:pos x="1444" y="83657"/>
              </a:cxn>
              <a:cxn ang="0">
                <a:pos x="0" y="83657"/>
              </a:cxn>
              <a:cxn ang="0">
                <a:pos x="128516" y="0"/>
              </a:cxn>
              <a:cxn ang="0">
                <a:pos x="128516" y="0"/>
              </a:cxn>
              <a:cxn ang="0">
                <a:pos x="255588" y="99522"/>
              </a:cxn>
              <a:cxn ang="0">
                <a:pos x="255588" y="235104"/>
              </a:cxn>
              <a:cxn ang="0">
                <a:pos x="154508" y="167313"/>
              </a:cxn>
              <a:cxn ang="0">
                <a:pos x="255588" y="99522"/>
              </a:cxn>
              <a:cxn ang="0">
                <a:pos x="255588" y="99522"/>
              </a:cxn>
              <a:cxn ang="0">
                <a:pos x="102524" y="167313"/>
              </a:cxn>
              <a:cxn ang="0">
                <a:pos x="0" y="235104"/>
              </a:cxn>
              <a:cxn ang="0">
                <a:pos x="0" y="99522"/>
              </a:cxn>
              <a:cxn ang="0">
                <a:pos x="102524" y="167313"/>
              </a:cxn>
              <a:cxn ang="0">
                <a:pos x="102524" y="167313"/>
              </a:cxn>
              <a:cxn ang="0">
                <a:pos x="255588" y="252412"/>
              </a:cxn>
              <a:cxn ang="0">
                <a:pos x="1444" y="252412"/>
              </a:cxn>
              <a:cxn ang="0">
                <a:pos x="128516" y="167313"/>
              </a:cxn>
              <a:cxn ang="0">
                <a:pos x="255588" y="252412"/>
              </a:cxn>
              <a:cxn ang="0">
                <a:pos x="255588" y="252412"/>
              </a:cxn>
              <a:cxn ang="0">
                <a:pos x="160284" y="147120"/>
              </a:cxn>
              <a:cxn ang="0">
                <a:pos x="96748" y="147120"/>
              </a:cxn>
              <a:cxn ang="0">
                <a:pos x="75088" y="132697"/>
              </a:cxn>
              <a:cxn ang="0">
                <a:pos x="180500" y="132697"/>
              </a:cxn>
              <a:cxn ang="0">
                <a:pos x="160284" y="147120"/>
              </a:cxn>
              <a:cxn ang="0">
                <a:pos x="160284" y="147120"/>
              </a:cxn>
            </a:cxnLst>
            <a:rect l="txL" t="txT" r="txR" b="txB"/>
            <a:pathLst>
              <a:path w="177" h="175">
                <a:moveTo>
                  <a:pt x="132" y="62"/>
                </a:moveTo>
                <a:lnTo>
                  <a:pt x="45" y="62"/>
                </a:lnTo>
                <a:lnTo>
                  <a:pt x="45" y="52"/>
                </a:lnTo>
                <a:lnTo>
                  <a:pt x="132" y="52"/>
                </a:lnTo>
                <a:lnTo>
                  <a:pt x="132" y="52"/>
                </a:lnTo>
                <a:lnTo>
                  <a:pt x="132" y="62"/>
                </a:lnTo>
                <a:lnTo>
                  <a:pt x="132" y="62"/>
                </a:lnTo>
                <a:close/>
                <a:moveTo>
                  <a:pt x="132" y="82"/>
                </a:moveTo>
                <a:lnTo>
                  <a:pt x="45" y="82"/>
                </a:lnTo>
                <a:lnTo>
                  <a:pt x="45" y="72"/>
                </a:lnTo>
                <a:lnTo>
                  <a:pt x="132" y="72"/>
                </a:lnTo>
                <a:lnTo>
                  <a:pt x="132" y="72"/>
                </a:lnTo>
                <a:lnTo>
                  <a:pt x="132" y="82"/>
                </a:lnTo>
                <a:lnTo>
                  <a:pt x="132" y="82"/>
                </a:lnTo>
                <a:close/>
                <a:moveTo>
                  <a:pt x="89" y="0"/>
                </a:moveTo>
                <a:lnTo>
                  <a:pt x="177" y="58"/>
                </a:lnTo>
                <a:lnTo>
                  <a:pt x="177" y="58"/>
                </a:lnTo>
                <a:lnTo>
                  <a:pt x="146" y="78"/>
                </a:lnTo>
                <a:lnTo>
                  <a:pt x="146" y="38"/>
                </a:lnTo>
                <a:lnTo>
                  <a:pt x="31" y="38"/>
                </a:lnTo>
                <a:lnTo>
                  <a:pt x="31" y="78"/>
                </a:lnTo>
                <a:lnTo>
                  <a:pt x="1" y="58"/>
                </a:lnTo>
                <a:lnTo>
                  <a:pt x="0" y="58"/>
                </a:lnTo>
                <a:lnTo>
                  <a:pt x="89" y="0"/>
                </a:lnTo>
                <a:lnTo>
                  <a:pt x="89" y="0"/>
                </a:lnTo>
                <a:close/>
                <a:moveTo>
                  <a:pt x="177" y="69"/>
                </a:moveTo>
                <a:lnTo>
                  <a:pt x="177" y="163"/>
                </a:lnTo>
                <a:lnTo>
                  <a:pt x="107" y="116"/>
                </a:lnTo>
                <a:lnTo>
                  <a:pt x="177" y="69"/>
                </a:lnTo>
                <a:lnTo>
                  <a:pt x="177" y="69"/>
                </a:lnTo>
                <a:close/>
                <a:moveTo>
                  <a:pt x="71" y="116"/>
                </a:moveTo>
                <a:lnTo>
                  <a:pt x="0" y="163"/>
                </a:lnTo>
                <a:lnTo>
                  <a:pt x="0" y="69"/>
                </a:lnTo>
                <a:lnTo>
                  <a:pt x="71" y="116"/>
                </a:lnTo>
                <a:lnTo>
                  <a:pt x="71" y="116"/>
                </a:lnTo>
                <a:close/>
                <a:moveTo>
                  <a:pt x="177" y="175"/>
                </a:moveTo>
                <a:lnTo>
                  <a:pt x="1" y="175"/>
                </a:lnTo>
                <a:lnTo>
                  <a:pt x="89" y="116"/>
                </a:lnTo>
                <a:lnTo>
                  <a:pt x="177" y="175"/>
                </a:lnTo>
                <a:lnTo>
                  <a:pt x="177" y="175"/>
                </a:lnTo>
                <a:close/>
                <a:moveTo>
                  <a:pt x="111" y="102"/>
                </a:moveTo>
                <a:lnTo>
                  <a:pt x="67" y="102"/>
                </a:lnTo>
                <a:lnTo>
                  <a:pt x="52" y="92"/>
                </a:lnTo>
                <a:lnTo>
                  <a:pt x="125" y="92"/>
                </a:lnTo>
                <a:lnTo>
                  <a:pt x="111" y="102"/>
                </a:lnTo>
                <a:lnTo>
                  <a:pt x="111" y="102"/>
                </a:lnTo>
                <a:close/>
              </a:path>
            </a:pathLst>
          </a:custGeom>
          <a:solidFill>
            <a:srgbClr val="FFFFFF">
              <a:alpha val="100000"/>
            </a:srgbClr>
          </a:solidFill>
          <a:ln w="9525">
            <a:noFill/>
          </a:ln>
        </p:spPr>
        <p:txBody>
          <a:bodyPr/>
          <a:lstStyle/>
          <a:p>
            <a:endParaRPr lang="zh-CN" altLang="en-US"/>
          </a:p>
        </p:txBody>
      </p:sp>
      <p:sp>
        <p:nvSpPr>
          <p:cNvPr id="190483" name="Oval 22"/>
          <p:cNvSpPr/>
          <p:nvPr/>
        </p:nvSpPr>
        <p:spPr>
          <a:xfrm>
            <a:off x="4478655" y="1783080"/>
            <a:ext cx="523875" cy="531495"/>
          </a:xfrm>
          <a:prstGeom prst="ellipse">
            <a:avLst/>
          </a:prstGeom>
          <a:solidFill>
            <a:srgbClr val="FFFFFF"/>
          </a:solidFill>
          <a:ln w="9525">
            <a:noFill/>
          </a:ln>
        </p:spPr>
        <p:txBody>
          <a:bodyPr/>
          <a:lstStyle/>
          <a:p>
            <a:pPr lvl="0"/>
            <a:endParaRPr lang="zh-CN" altLang="zh-CN" dirty="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90484" name="Oval 23"/>
          <p:cNvSpPr/>
          <p:nvPr/>
        </p:nvSpPr>
        <p:spPr>
          <a:xfrm>
            <a:off x="4538980" y="1846580"/>
            <a:ext cx="401320" cy="404495"/>
          </a:xfrm>
          <a:prstGeom prst="ellipse">
            <a:avLst/>
          </a:prstGeom>
          <a:solidFill>
            <a:srgbClr val="3F475B"/>
          </a:solidFill>
          <a:ln w="9525">
            <a:noFill/>
          </a:ln>
        </p:spPr>
        <p:txBody>
          <a:bodyPr/>
          <a:lstStyle/>
          <a:p>
            <a:pPr lvl="0"/>
            <a:endParaRPr lang="zh-CN" altLang="zh-CN" sz="1600" dirty="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90485" name="Freeform 24"/>
          <p:cNvSpPr>
            <a:spLocks noEditPoints="1"/>
          </p:cNvSpPr>
          <p:nvPr/>
        </p:nvSpPr>
        <p:spPr>
          <a:xfrm>
            <a:off x="4608830" y="1929130"/>
            <a:ext cx="261620" cy="203835"/>
          </a:xfrm>
          <a:custGeom>
            <a:avLst/>
            <a:gdLst>
              <a:gd name="txL" fmla="*/ 0 w 142"/>
              <a:gd name="txT" fmla="*/ 0 h 111"/>
              <a:gd name="txR" fmla="*/ 142 w 142"/>
              <a:gd name="txB" fmla="*/ 111 h 111"/>
            </a:gdLst>
            <a:ahLst/>
            <a:cxnLst>
              <a:cxn ang="0">
                <a:pos x="261937" y="112613"/>
              </a:cxn>
              <a:cxn ang="0">
                <a:pos x="261937" y="188899"/>
              </a:cxn>
              <a:cxn ang="0">
                <a:pos x="249025" y="201613"/>
              </a:cxn>
              <a:cxn ang="0">
                <a:pos x="12912" y="201613"/>
              </a:cxn>
              <a:cxn ang="0">
                <a:pos x="0" y="188899"/>
              </a:cxn>
              <a:cxn ang="0">
                <a:pos x="0" y="112613"/>
              </a:cxn>
              <a:cxn ang="0">
                <a:pos x="116211" y="112613"/>
              </a:cxn>
              <a:cxn ang="0">
                <a:pos x="116211" y="127143"/>
              </a:cxn>
              <a:cxn ang="0">
                <a:pos x="123590" y="134409"/>
              </a:cxn>
              <a:cxn ang="0">
                <a:pos x="138347" y="134409"/>
              </a:cxn>
              <a:cxn ang="0">
                <a:pos x="147570" y="127143"/>
              </a:cxn>
              <a:cxn ang="0">
                <a:pos x="147570" y="112613"/>
              </a:cxn>
              <a:cxn ang="0">
                <a:pos x="261937" y="112613"/>
              </a:cxn>
              <a:cxn ang="0">
                <a:pos x="105144" y="38143"/>
              </a:cxn>
              <a:cxn ang="0">
                <a:pos x="158638" y="38143"/>
              </a:cxn>
              <a:cxn ang="0">
                <a:pos x="158638" y="21796"/>
              </a:cxn>
              <a:cxn ang="0">
                <a:pos x="151259" y="14531"/>
              </a:cxn>
              <a:cxn ang="0">
                <a:pos x="112522" y="14531"/>
              </a:cxn>
              <a:cxn ang="0">
                <a:pos x="105144" y="21796"/>
              </a:cxn>
              <a:cxn ang="0">
                <a:pos x="105144" y="38143"/>
              </a:cxn>
              <a:cxn ang="0">
                <a:pos x="12912" y="38143"/>
              </a:cxn>
              <a:cxn ang="0">
                <a:pos x="90387" y="38143"/>
              </a:cxn>
              <a:cxn ang="0">
                <a:pos x="90387" y="21796"/>
              </a:cxn>
              <a:cxn ang="0">
                <a:pos x="112522" y="0"/>
              </a:cxn>
              <a:cxn ang="0">
                <a:pos x="151259" y="0"/>
              </a:cxn>
              <a:cxn ang="0">
                <a:pos x="173395" y="21796"/>
              </a:cxn>
              <a:cxn ang="0">
                <a:pos x="173395" y="38143"/>
              </a:cxn>
              <a:cxn ang="0">
                <a:pos x="249025" y="38143"/>
              </a:cxn>
              <a:cxn ang="0">
                <a:pos x="261937" y="52674"/>
              </a:cxn>
              <a:cxn ang="0">
                <a:pos x="261937" y="96266"/>
              </a:cxn>
              <a:cxn ang="0">
                <a:pos x="0" y="96266"/>
              </a:cxn>
              <a:cxn ang="0">
                <a:pos x="0" y="52674"/>
              </a:cxn>
              <a:cxn ang="0">
                <a:pos x="12912" y="38143"/>
              </a:cxn>
              <a:cxn ang="0">
                <a:pos x="12912" y="38143"/>
              </a:cxn>
            </a:cxnLst>
            <a:rect l="txL" t="txT" r="txR" b="txB"/>
            <a:pathLst>
              <a:path w="142" h="111">
                <a:moveTo>
                  <a:pt x="142" y="62"/>
                </a:moveTo>
                <a:cubicBezTo>
                  <a:pt x="142" y="104"/>
                  <a:pt x="142" y="104"/>
                  <a:pt x="142" y="104"/>
                </a:cubicBezTo>
                <a:cubicBezTo>
                  <a:pt x="142" y="108"/>
                  <a:pt x="139" y="111"/>
                  <a:pt x="135" y="111"/>
                </a:cubicBezTo>
                <a:cubicBezTo>
                  <a:pt x="7" y="111"/>
                  <a:pt x="7" y="111"/>
                  <a:pt x="7" y="111"/>
                </a:cubicBezTo>
                <a:cubicBezTo>
                  <a:pt x="3" y="111"/>
                  <a:pt x="0" y="108"/>
                  <a:pt x="0" y="104"/>
                </a:cubicBezTo>
                <a:cubicBezTo>
                  <a:pt x="0" y="62"/>
                  <a:pt x="0" y="62"/>
                  <a:pt x="0" y="62"/>
                </a:cubicBezTo>
                <a:cubicBezTo>
                  <a:pt x="63" y="62"/>
                  <a:pt x="63" y="62"/>
                  <a:pt x="63" y="62"/>
                </a:cubicBezTo>
                <a:cubicBezTo>
                  <a:pt x="63" y="70"/>
                  <a:pt x="63" y="70"/>
                  <a:pt x="63" y="70"/>
                </a:cubicBezTo>
                <a:cubicBezTo>
                  <a:pt x="63" y="72"/>
                  <a:pt x="65" y="74"/>
                  <a:pt x="67" y="74"/>
                </a:cubicBezTo>
                <a:cubicBezTo>
                  <a:pt x="75" y="74"/>
                  <a:pt x="75" y="74"/>
                  <a:pt x="75" y="74"/>
                </a:cubicBezTo>
                <a:cubicBezTo>
                  <a:pt x="78" y="74"/>
                  <a:pt x="80" y="72"/>
                  <a:pt x="80" y="70"/>
                </a:cubicBezTo>
                <a:cubicBezTo>
                  <a:pt x="80" y="62"/>
                  <a:pt x="80" y="62"/>
                  <a:pt x="80" y="62"/>
                </a:cubicBezTo>
                <a:cubicBezTo>
                  <a:pt x="142" y="62"/>
                  <a:pt x="142" y="62"/>
                  <a:pt x="142" y="62"/>
                </a:cubicBezTo>
                <a:close/>
                <a:moveTo>
                  <a:pt x="57" y="21"/>
                </a:moveTo>
                <a:cubicBezTo>
                  <a:pt x="86" y="21"/>
                  <a:pt x="86" y="21"/>
                  <a:pt x="86" y="21"/>
                </a:cubicBezTo>
                <a:cubicBezTo>
                  <a:pt x="86" y="12"/>
                  <a:pt x="86" y="12"/>
                  <a:pt x="86" y="12"/>
                </a:cubicBezTo>
                <a:cubicBezTo>
                  <a:pt x="86" y="10"/>
                  <a:pt x="84" y="8"/>
                  <a:pt x="82" y="8"/>
                </a:cubicBezTo>
                <a:cubicBezTo>
                  <a:pt x="61" y="8"/>
                  <a:pt x="61" y="8"/>
                  <a:pt x="61" y="8"/>
                </a:cubicBezTo>
                <a:cubicBezTo>
                  <a:pt x="59" y="8"/>
                  <a:pt x="57" y="10"/>
                  <a:pt x="57" y="12"/>
                </a:cubicBezTo>
                <a:cubicBezTo>
                  <a:pt x="57" y="21"/>
                  <a:pt x="57" y="21"/>
                  <a:pt x="57" y="21"/>
                </a:cubicBezTo>
                <a:close/>
                <a:moveTo>
                  <a:pt x="7" y="21"/>
                </a:moveTo>
                <a:cubicBezTo>
                  <a:pt x="49" y="21"/>
                  <a:pt x="49" y="21"/>
                  <a:pt x="49" y="21"/>
                </a:cubicBezTo>
                <a:cubicBezTo>
                  <a:pt x="49" y="12"/>
                  <a:pt x="49" y="12"/>
                  <a:pt x="49" y="12"/>
                </a:cubicBezTo>
                <a:cubicBezTo>
                  <a:pt x="49" y="5"/>
                  <a:pt x="54" y="0"/>
                  <a:pt x="61" y="0"/>
                </a:cubicBezTo>
                <a:cubicBezTo>
                  <a:pt x="82" y="0"/>
                  <a:pt x="82" y="0"/>
                  <a:pt x="82" y="0"/>
                </a:cubicBezTo>
                <a:cubicBezTo>
                  <a:pt x="89" y="0"/>
                  <a:pt x="94" y="5"/>
                  <a:pt x="94" y="12"/>
                </a:cubicBezTo>
                <a:cubicBezTo>
                  <a:pt x="94" y="21"/>
                  <a:pt x="94" y="21"/>
                  <a:pt x="94" y="21"/>
                </a:cubicBezTo>
                <a:cubicBezTo>
                  <a:pt x="135" y="21"/>
                  <a:pt x="135" y="21"/>
                  <a:pt x="135" y="21"/>
                </a:cubicBezTo>
                <a:cubicBezTo>
                  <a:pt x="139" y="21"/>
                  <a:pt x="142" y="25"/>
                  <a:pt x="142" y="29"/>
                </a:cubicBezTo>
                <a:cubicBezTo>
                  <a:pt x="142" y="53"/>
                  <a:pt x="142" y="53"/>
                  <a:pt x="142" y="53"/>
                </a:cubicBezTo>
                <a:cubicBezTo>
                  <a:pt x="0" y="53"/>
                  <a:pt x="0" y="53"/>
                  <a:pt x="0" y="53"/>
                </a:cubicBezTo>
                <a:cubicBezTo>
                  <a:pt x="0" y="29"/>
                  <a:pt x="0" y="29"/>
                  <a:pt x="0" y="29"/>
                </a:cubicBezTo>
                <a:cubicBezTo>
                  <a:pt x="0" y="25"/>
                  <a:pt x="3" y="21"/>
                  <a:pt x="7" y="21"/>
                </a:cubicBezTo>
                <a:cubicBezTo>
                  <a:pt x="7" y="21"/>
                  <a:pt x="7" y="21"/>
                  <a:pt x="7" y="21"/>
                </a:cubicBezTo>
                <a:close/>
              </a:path>
            </a:pathLst>
          </a:custGeom>
          <a:solidFill>
            <a:srgbClr val="FFFFFF">
              <a:alpha val="100000"/>
            </a:srgbClr>
          </a:solidFill>
          <a:ln w="9525">
            <a:noFill/>
          </a:ln>
        </p:spPr>
        <p:txBody>
          <a:bodyPr/>
          <a:lstStyle/>
          <a:p>
            <a:endParaRPr lang="zh-CN" altLang="en-US"/>
          </a:p>
        </p:txBody>
      </p:sp>
      <p:sp>
        <p:nvSpPr>
          <p:cNvPr id="190486" name="Oval 25"/>
          <p:cNvSpPr/>
          <p:nvPr/>
        </p:nvSpPr>
        <p:spPr>
          <a:xfrm>
            <a:off x="3027680" y="1970405"/>
            <a:ext cx="525145" cy="531495"/>
          </a:xfrm>
          <a:prstGeom prst="ellipse">
            <a:avLst/>
          </a:prstGeom>
          <a:solidFill>
            <a:srgbClr val="FFFFFF"/>
          </a:solidFill>
          <a:ln w="9525">
            <a:noFill/>
          </a:ln>
        </p:spPr>
        <p:txBody>
          <a:bodyPr/>
          <a:lstStyle/>
          <a:p>
            <a:pPr lvl="0"/>
            <a:endParaRPr lang="zh-CN" altLang="zh-CN" dirty="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90487" name="Oval 26"/>
          <p:cNvSpPr/>
          <p:nvPr/>
        </p:nvSpPr>
        <p:spPr>
          <a:xfrm>
            <a:off x="3027680" y="2932430"/>
            <a:ext cx="525145" cy="529590"/>
          </a:xfrm>
          <a:prstGeom prst="ellipse">
            <a:avLst/>
          </a:prstGeom>
          <a:solidFill>
            <a:srgbClr val="FFFFFF"/>
          </a:solidFill>
          <a:ln w="9525">
            <a:noFill/>
          </a:ln>
        </p:spPr>
        <p:txBody>
          <a:bodyPr/>
          <a:lstStyle/>
          <a:p>
            <a:pPr lvl="0"/>
            <a:endParaRPr lang="zh-CN" altLang="zh-CN" dirty="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90489" name="Oval 28"/>
          <p:cNvSpPr/>
          <p:nvPr/>
        </p:nvSpPr>
        <p:spPr>
          <a:xfrm>
            <a:off x="3091180" y="2994660"/>
            <a:ext cx="401320" cy="404495"/>
          </a:xfrm>
          <a:prstGeom prst="ellipse">
            <a:avLst/>
          </a:prstGeom>
          <a:solidFill>
            <a:srgbClr val="3F475B"/>
          </a:solidFill>
          <a:ln w="9525">
            <a:noFill/>
          </a:ln>
        </p:spPr>
        <p:txBody>
          <a:bodyPr/>
          <a:lstStyle/>
          <a:p>
            <a:pPr lvl="0"/>
            <a:endParaRPr lang="zh-CN" altLang="zh-CN" sz="1600" dirty="0">
              <a:solidFill>
                <a:srgbClr val="000000"/>
              </a:solidFill>
              <a:latin typeface="Calibri" panose="020F0502020204030204" charset="0"/>
              <a:ea typeface="宋体" panose="02010600030101010101" pitchFamily="2" charset="-122"/>
              <a:sym typeface="宋体" panose="02010600030101010101" pitchFamily="2" charset="-122"/>
            </a:endParaRPr>
          </a:p>
        </p:txBody>
      </p:sp>
      <p:grpSp>
        <p:nvGrpSpPr>
          <p:cNvPr id="13" name="组合 12"/>
          <p:cNvGrpSpPr/>
          <p:nvPr/>
        </p:nvGrpSpPr>
        <p:grpSpPr>
          <a:xfrm>
            <a:off x="3100070" y="2033905"/>
            <a:ext cx="401320" cy="403860"/>
            <a:chOff x="4922" y="3423"/>
            <a:chExt cx="632" cy="636"/>
          </a:xfrm>
        </p:grpSpPr>
        <p:sp>
          <p:nvSpPr>
            <p:cNvPr id="190488" name="Oval 27"/>
            <p:cNvSpPr/>
            <p:nvPr/>
          </p:nvSpPr>
          <p:spPr>
            <a:xfrm>
              <a:off x="4922" y="3423"/>
              <a:ext cx="632" cy="637"/>
            </a:xfrm>
            <a:prstGeom prst="ellipse">
              <a:avLst/>
            </a:prstGeom>
            <a:solidFill>
              <a:srgbClr val="BC4643"/>
            </a:solidFill>
            <a:ln w="9525">
              <a:noFill/>
            </a:ln>
          </p:spPr>
          <p:txBody>
            <a:bodyPr/>
            <a:lstStyle/>
            <a:p>
              <a:pPr lvl="0"/>
              <a:endParaRPr lang="zh-CN" altLang="zh-CN" sz="1600" dirty="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90490" name="Freeform 29"/>
            <p:cNvSpPr>
              <a:spLocks noEditPoints="1"/>
            </p:cNvSpPr>
            <p:nvPr/>
          </p:nvSpPr>
          <p:spPr>
            <a:xfrm>
              <a:off x="5032" y="3501"/>
              <a:ext cx="407" cy="482"/>
            </a:xfrm>
            <a:custGeom>
              <a:avLst/>
              <a:gdLst>
                <a:gd name="txL" fmla="*/ 0 w 142"/>
                <a:gd name="txT" fmla="*/ 0 h 165"/>
                <a:gd name="txR" fmla="*/ 142 w 142"/>
                <a:gd name="txB" fmla="*/ 165 h 165"/>
              </a:gdLst>
              <a:ahLst/>
              <a:cxnLst>
                <a:cxn ang="0">
                  <a:pos x="164004" y="259108"/>
                </a:cxn>
                <a:cxn ang="0">
                  <a:pos x="167649" y="271972"/>
                </a:cxn>
                <a:cxn ang="0">
                  <a:pos x="92936" y="275647"/>
                </a:cxn>
                <a:cxn ang="0">
                  <a:pos x="89291" y="264621"/>
                </a:cxn>
                <a:cxn ang="0">
                  <a:pos x="92936" y="259108"/>
                </a:cxn>
                <a:cxn ang="0">
                  <a:pos x="154893" y="294024"/>
                </a:cxn>
                <a:cxn ang="0">
                  <a:pos x="111158" y="303212"/>
                </a:cxn>
                <a:cxn ang="0">
                  <a:pos x="102047" y="284836"/>
                </a:cxn>
                <a:cxn ang="0">
                  <a:pos x="129381" y="69831"/>
                </a:cxn>
                <a:cxn ang="0">
                  <a:pos x="162182" y="249920"/>
                </a:cxn>
                <a:cxn ang="0">
                  <a:pos x="61957" y="135986"/>
                </a:cxn>
                <a:cxn ang="0">
                  <a:pos x="129381" y="69831"/>
                </a:cxn>
                <a:cxn ang="0">
                  <a:pos x="142137" y="82694"/>
                </a:cxn>
                <a:cxn ang="0">
                  <a:pos x="154893" y="90045"/>
                </a:cxn>
                <a:cxn ang="0">
                  <a:pos x="140315" y="88207"/>
                </a:cxn>
                <a:cxn ang="0">
                  <a:pos x="98402" y="106584"/>
                </a:cxn>
                <a:cxn ang="0">
                  <a:pos x="82002" y="137824"/>
                </a:cxn>
                <a:cxn ang="0">
                  <a:pos x="78358" y="163551"/>
                </a:cxn>
                <a:cxn ang="0">
                  <a:pos x="74713" y="148850"/>
                </a:cxn>
                <a:cxn ang="0">
                  <a:pos x="74713" y="119447"/>
                </a:cxn>
                <a:cxn ang="0">
                  <a:pos x="91113" y="95558"/>
                </a:cxn>
                <a:cxn ang="0">
                  <a:pos x="129381" y="80857"/>
                </a:cxn>
                <a:cxn ang="0">
                  <a:pos x="136670" y="80857"/>
                </a:cxn>
                <a:cxn ang="0">
                  <a:pos x="136670" y="0"/>
                </a:cxn>
                <a:cxn ang="0">
                  <a:pos x="129381" y="45941"/>
                </a:cxn>
                <a:cxn ang="0">
                  <a:pos x="122092" y="0"/>
                </a:cxn>
                <a:cxn ang="0">
                  <a:pos x="225961" y="44104"/>
                </a:cxn>
                <a:cxn ang="0">
                  <a:pos x="184049" y="64318"/>
                </a:cxn>
                <a:cxn ang="0">
                  <a:pos x="67424" y="203979"/>
                </a:cxn>
                <a:cxn ang="0">
                  <a:pos x="32801" y="216843"/>
                </a:cxn>
                <a:cxn ang="0">
                  <a:pos x="67424" y="203979"/>
                </a:cxn>
                <a:cxn ang="0">
                  <a:pos x="43734" y="33078"/>
                </a:cxn>
                <a:cxn ang="0">
                  <a:pos x="61957" y="75344"/>
                </a:cxn>
                <a:cxn ang="0">
                  <a:pos x="43734" y="33078"/>
                </a:cxn>
                <a:cxn ang="0">
                  <a:pos x="215028" y="227868"/>
                </a:cxn>
                <a:cxn ang="0">
                  <a:pos x="202272" y="192953"/>
                </a:cxn>
                <a:cxn ang="0">
                  <a:pos x="191338" y="203979"/>
                </a:cxn>
                <a:cxn ang="0">
                  <a:pos x="258762" y="137824"/>
                </a:cxn>
                <a:cxn ang="0">
                  <a:pos x="220494" y="137824"/>
                </a:cxn>
                <a:cxn ang="0">
                  <a:pos x="258762" y="123122"/>
                </a:cxn>
                <a:cxn ang="0">
                  <a:pos x="0" y="137824"/>
                </a:cxn>
                <a:cxn ang="0">
                  <a:pos x="40090" y="123122"/>
                </a:cxn>
                <a:cxn ang="0">
                  <a:pos x="38268" y="137824"/>
                </a:cxn>
              </a:cxnLst>
              <a:rect l="txL" t="txT" r="txR" b="txB"/>
              <a:pathLst>
                <a:path w="142" h="165">
                  <a:moveTo>
                    <a:pt x="51" y="141"/>
                  </a:moveTo>
                  <a:cubicBezTo>
                    <a:pt x="90" y="141"/>
                    <a:pt x="90" y="141"/>
                    <a:pt x="90" y="141"/>
                  </a:cubicBezTo>
                  <a:cubicBezTo>
                    <a:pt x="91" y="141"/>
                    <a:pt x="92" y="143"/>
                    <a:pt x="92" y="144"/>
                  </a:cubicBezTo>
                  <a:cubicBezTo>
                    <a:pt x="92" y="148"/>
                    <a:pt x="92" y="148"/>
                    <a:pt x="92" y="148"/>
                  </a:cubicBezTo>
                  <a:cubicBezTo>
                    <a:pt x="92" y="149"/>
                    <a:pt x="91" y="150"/>
                    <a:pt x="90" y="150"/>
                  </a:cubicBezTo>
                  <a:cubicBezTo>
                    <a:pt x="51" y="150"/>
                    <a:pt x="51" y="150"/>
                    <a:pt x="51" y="150"/>
                  </a:cubicBezTo>
                  <a:cubicBezTo>
                    <a:pt x="50" y="150"/>
                    <a:pt x="49" y="149"/>
                    <a:pt x="49" y="148"/>
                  </a:cubicBezTo>
                  <a:cubicBezTo>
                    <a:pt x="49" y="144"/>
                    <a:pt x="49" y="144"/>
                    <a:pt x="49" y="144"/>
                  </a:cubicBezTo>
                  <a:cubicBezTo>
                    <a:pt x="49" y="143"/>
                    <a:pt x="50" y="141"/>
                    <a:pt x="51" y="141"/>
                  </a:cubicBezTo>
                  <a:cubicBezTo>
                    <a:pt x="51" y="141"/>
                    <a:pt x="51" y="141"/>
                    <a:pt x="51" y="141"/>
                  </a:cubicBezTo>
                  <a:close/>
                  <a:moveTo>
                    <a:pt x="85" y="155"/>
                  </a:moveTo>
                  <a:cubicBezTo>
                    <a:pt x="85" y="160"/>
                    <a:pt x="85" y="160"/>
                    <a:pt x="85" y="160"/>
                  </a:cubicBezTo>
                  <a:cubicBezTo>
                    <a:pt x="85" y="162"/>
                    <a:pt x="83" y="165"/>
                    <a:pt x="80" y="165"/>
                  </a:cubicBezTo>
                  <a:cubicBezTo>
                    <a:pt x="61" y="165"/>
                    <a:pt x="61" y="165"/>
                    <a:pt x="61" y="165"/>
                  </a:cubicBezTo>
                  <a:cubicBezTo>
                    <a:pt x="58" y="165"/>
                    <a:pt x="56" y="162"/>
                    <a:pt x="56" y="160"/>
                  </a:cubicBezTo>
                  <a:cubicBezTo>
                    <a:pt x="56" y="155"/>
                    <a:pt x="56" y="155"/>
                    <a:pt x="56" y="155"/>
                  </a:cubicBezTo>
                  <a:cubicBezTo>
                    <a:pt x="85" y="155"/>
                    <a:pt x="85" y="155"/>
                    <a:pt x="85" y="155"/>
                  </a:cubicBezTo>
                  <a:close/>
                  <a:moveTo>
                    <a:pt x="71" y="38"/>
                  </a:moveTo>
                  <a:cubicBezTo>
                    <a:pt x="91" y="38"/>
                    <a:pt x="107" y="54"/>
                    <a:pt x="107" y="74"/>
                  </a:cubicBezTo>
                  <a:cubicBezTo>
                    <a:pt x="107" y="97"/>
                    <a:pt x="89" y="103"/>
                    <a:pt x="89" y="136"/>
                  </a:cubicBezTo>
                  <a:cubicBezTo>
                    <a:pt x="52" y="136"/>
                    <a:pt x="52" y="136"/>
                    <a:pt x="52" y="136"/>
                  </a:cubicBezTo>
                  <a:cubicBezTo>
                    <a:pt x="52" y="103"/>
                    <a:pt x="34" y="97"/>
                    <a:pt x="34" y="74"/>
                  </a:cubicBezTo>
                  <a:cubicBezTo>
                    <a:pt x="34" y="54"/>
                    <a:pt x="50" y="38"/>
                    <a:pt x="71" y="38"/>
                  </a:cubicBezTo>
                  <a:cubicBezTo>
                    <a:pt x="71" y="38"/>
                    <a:pt x="71" y="38"/>
                    <a:pt x="71" y="38"/>
                  </a:cubicBezTo>
                  <a:close/>
                  <a:moveTo>
                    <a:pt x="75" y="44"/>
                  </a:moveTo>
                  <a:cubicBezTo>
                    <a:pt x="78" y="45"/>
                    <a:pt x="78" y="45"/>
                    <a:pt x="78" y="45"/>
                  </a:cubicBezTo>
                  <a:cubicBezTo>
                    <a:pt x="83" y="46"/>
                    <a:pt x="86" y="48"/>
                    <a:pt x="90" y="51"/>
                  </a:cubicBezTo>
                  <a:cubicBezTo>
                    <a:pt x="88" y="50"/>
                    <a:pt x="87" y="50"/>
                    <a:pt x="85" y="49"/>
                  </a:cubicBezTo>
                  <a:cubicBezTo>
                    <a:pt x="82" y="48"/>
                    <a:pt x="82" y="48"/>
                    <a:pt x="82" y="48"/>
                  </a:cubicBezTo>
                  <a:cubicBezTo>
                    <a:pt x="80" y="48"/>
                    <a:pt x="79" y="48"/>
                    <a:pt x="77" y="48"/>
                  </a:cubicBezTo>
                  <a:cubicBezTo>
                    <a:pt x="74" y="48"/>
                    <a:pt x="71" y="48"/>
                    <a:pt x="69" y="49"/>
                  </a:cubicBezTo>
                  <a:cubicBezTo>
                    <a:pt x="63" y="51"/>
                    <a:pt x="59" y="54"/>
                    <a:pt x="54" y="58"/>
                  </a:cubicBezTo>
                  <a:cubicBezTo>
                    <a:pt x="52" y="60"/>
                    <a:pt x="52" y="60"/>
                    <a:pt x="52" y="60"/>
                  </a:cubicBezTo>
                  <a:cubicBezTo>
                    <a:pt x="49" y="65"/>
                    <a:pt x="46" y="69"/>
                    <a:pt x="45" y="75"/>
                  </a:cubicBezTo>
                  <a:cubicBezTo>
                    <a:pt x="44" y="79"/>
                    <a:pt x="44" y="79"/>
                    <a:pt x="44" y="79"/>
                  </a:cubicBezTo>
                  <a:cubicBezTo>
                    <a:pt x="43" y="82"/>
                    <a:pt x="43" y="85"/>
                    <a:pt x="43" y="89"/>
                  </a:cubicBezTo>
                  <a:cubicBezTo>
                    <a:pt x="43" y="87"/>
                    <a:pt x="42" y="85"/>
                    <a:pt x="41" y="84"/>
                  </a:cubicBezTo>
                  <a:cubicBezTo>
                    <a:pt x="41" y="81"/>
                    <a:pt x="41" y="81"/>
                    <a:pt x="41" y="81"/>
                  </a:cubicBezTo>
                  <a:cubicBezTo>
                    <a:pt x="40" y="77"/>
                    <a:pt x="40" y="73"/>
                    <a:pt x="41" y="68"/>
                  </a:cubicBezTo>
                  <a:cubicBezTo>
                    <a:pt x="41" y="65"/>
                    <a:pt x="41" y="65"/>
                    <a:pt x="41" y="65"/>
                  </a:cubicBezTo>
                  <a:cubicBezTo>
                    <a:pt x="43" y="61"/>
                    <a:pt x="45" y="58"/>
                    <a:pt x="48" y="54"/>
                  </a:cubicBezTo>
                  <a:cubicBezTo>
                    <a:pt x="50" y="52"/>
                    <a:pt x="50" y="52"/>
                    <a:pt x="50" y="52"/>
                  </a:cubicBezTo>
                  <a:cubicBezTo>
                    <a:pt x="54" y="48"/>
                    <a:pt x="58" y="46"/>
                    <a:pt x="63" y="45"/>
                  </a:cubicBezTo>
                  <a:cubicBezTo>
                    <a:pt x="66" y="44"/>
                    <a:pt x="68" y="44"/>
                    <a:pt x="71" y="44"/>
                  </a:cubicBezTo>
                  <a:cubicBezTo>
                    <a:pt x="72" y="44"/>
                    <a:pt x="74" y="44"/>
                    <a:pt x="75" y="44"/>
                  </a:cubicBezTo>
                  <a:cubicBezTo>
                    <a:pt x="75" y="44"/>
                    <a:pt x="75" y="44"/>
                    <a:pt x="75" y="44"/>
                  </a:cubicBezTo>
                  <a:close/>
                  <a:moveTo>
                    <a:pt x="67" y="0"/>
                  </a:moveTo>
                  <a:cubicBezTo>
                    <a:pt x="75" y="0"/>
                    <a:pt x="75" y="0"/>
                    <a:pt x="75" y="0"/>
                  </a:cubicBezTo>
                  <a:cubicBezTo>
                    <a:pt x="75" y="25"/>
                    <a:pt x="75" y="25"/>
                    <a:pt x="75" y="25"/>
                  </a:cubicBezTo>
                  <a:cubicBezTo>
                    <a:pt x="74" y="25"/>
                    <a:pt x="72" y="25"/>
                    <a:pt x="71" y="25"/>
                  </a:cubicBezTo>
                  <a:cubicBezTo>
                    <a:pt x="69" y="25"/>
                    <a:pt x="68" y="25"/>
                    <a:pt x="67" y="25"/>
                  </a:cubicBezTo>
                  <a:cubicBezTo>
                    <a:pt x="67" y="0"/>
                    <a:pt x="67" y="0"/>
                    <a:pt x="67" y="0"/>
                  </a:cubicBezTo>
                  <a:close/>
                  <a:moveTo>
                    <a:pt x="118" y="18"/>
                  </a:moveTo>
                  <a:cubicBezTo>
                    <a:pt x="124" y="24"/>
                    <a:pt x="124" y="24"/>
                    <a:pt x="124" y="24"/>
                  </a:cubicBezTo>
                  <a:cubicBezTo>
                    <a:pt x="107" y="41"/>
                    <a:pt x="107" y="41"/>
                    <a:pt x="107" y="41"/>
                  </a:cubicBezTo>
                  <a:cubicBezTo>
                    <a:pt x="105" y="39"/>
                    <a:pt x="103" y="37"/>
                    <a:pt x="101" y="35"/>
                  </a:cubicBezTo>
                  <a:cubicBezTo>
                    <a:pt x="118" y="18"/>
                    <a:pt x="118" y="18"/>
                    <a:pt x="118" y="18"/>
                  </a:cubicBezTo>
                  <a:close/>
                  <a:moveTo>
                    <a:pt x="37" y="111"/>
                  </a:moveTo>
                  <a:cubicBezTo>
                    <a:pt x="24" y="124"/>
                    <a:pt x="24" y="124"/>
                    <a:pt x="24" y="124"/>
                  </a:cubicBezTo>
                  <a:cubicBezTo>
                    <a:pt x="18" y="118"/>
                    <a:pt x="18" y="118"/>
                    <a:pt x="18" y="118"/>
                  </a:cubicBezTo>
                  <a:cubicBezTo>
                    <a:pt x="31" y="105"/>
                    <a:pt x="31" y="105"/>
                    <a:pt x="31" y="105"/>
                  </a:cubicBezTo>
                  <a:cubicBezTo>
                    <a:pt x="33" y="107"/>
                    <a:pt x="35" y="109"/>
                    <a:pt x="37" y="111"/>
                  </a:cubicBezTo>
                  <a:cubicBezTo>
                    <a:pt x="37" y="111"/>
                    <a:pt x="37" y="111"/>
                    <a:pt x="37" y="111"/>
                  </a:cubicBezTo>
                  <a:close/>
                  <a:moveTo>
                    <a:pt x="24" y="18"/>
                  </a:moveTo>
                  <a:cubicBezTo>
                    <a:pt x="18" y="24"/>
                    <a:pt x="18" y="24"/>
                    <a:pt x="18" y="24"/>
                  </a:cubicBezTo>
                  <a:cubicBezTo>
                    <a:pt x="34" y="41"/>
                    <a:pt x="34" y="41"/>
                    <a:pt x="34" y="41"/>
                  </a:cubicBezTo>
                  <a:cubicBezTo>
                    <a:pt x="37" y="39"/>
                    <a:pt x="39" y="37"/>
                    <a:pt x="41" y="35"/>
                  </a:cubicBezTo>
                  <a:cubicBezTo>
                    <a:pt x="24" y="18"/>
                    <a:pt x="24" y="18"/>
                    <a:pt x="24" y="18"/>
                  </a:cubicBezTo>
                  <a:close/>
                  <a:moveTo>
                    <a:pt x="105" y="111"/>
                  </a:moveTo>
                  <a:cubicBezTo>
                    <a:pt x="118" y="124"/>
                    <a:pt x="118" y="124"/>
                    <a:pt x="118" y="124"/>
                  </a:cubicBezTo>
                  <a:cubicBezTo>
                    <a:pt x="124" y="118"/>
                    <a:pt x="124" y="118"/>
                    <a:pt x="124" y="118"/>
                  </a:cubicBezTo>
                  <a:cubicBezTo>
                    <a:pt x="111" y="105"/>
                    <a:pt x="111" y="105"/>
                    <a:pt x="111" y="105"/>
                  </a:cubicBezTo>
                  <a:cubicBezTo>
                    <a:pt x="109" y="107"/>
                    <a:pt x="107" y="109"/>
                    <a:pt x="105" y="111"/>
                  </a:cubicBezTo>
                  <a:cubicBezTo>
                    <a:pt x="105" y="111"/>
                    <a:pt x="105" y="111"/>
                    <a:pt x="105" y="111"/>
                  </a:cubicBezTo>
                  <a:close/>
                  <a:moveTo>
                    <a:pt x="142" y="67"/>
                  </a:moveTo>
                  <a:cubicBezTo>
                    <a:pt x="142" y="75"/>
                    <a:pt x="142" y="75"/>
                    <a:pt x="142" y="75"/>
                  </a:cubicBezTo>
                  <a:cubicBezTo>
                    <a:pt x="121" y="75"/>
                    <a:pt x="121" y="75"/>
                    <a:pt x="121" y="75"/>
                  </a:cubicBezTo>
                  <a:cubicBezTo>
                    <a:pt x="121" y="75"/>
                    <a:pt x="121" y="75"/>
                    <a:pt x="121" y="75"/>
                  </a:cubicBezTo>
                  <a:cubicBezTo>
                    <a:pt x="121" y="72"/>
                    <a:pt x="120" y="69"/>
                    <a:pt x="120" y="67"/>
                  </a:cubicBezTo>
                  <a:cubicBezTo>
                    <a:pt x="142" y="67"/>
                    <a:pt x="142" y="67"/>
                    <a:pt x="142" y="67"/>
                  </a:cubicBezTo>
                  <a:close/>
                  <a:moveTo>
                    <a:pt x="21" y="75"/>
                  </a:moveTo>
                  <a:cubicBezTo>
                    <a:pt x="0" y="75"/>
                    <a:pt x="0" y="75"/>
                    <a:pt x="0" y="75"/>
                  </a:cubicBezTo>
                  <a:cubicBezTo>
                    <a:pt x="0" y="67"/>
                    <a:pt x="0" y="67"/>
                    <a:pt x="0" y="67"/>
                  </a:cubicBezTo>
                  <a:cubicBezTo>
                    <a:pt x="22" y="67"/>
                    <a:pt x="22" y="67"/>
                    <a:pt x="22" y="67"/>
                  </a:cubicBezTo>
                  <a:cubicBezTo>
                    <a:pt x="21" y="69"/>
                    <a:pt x="21" y="72"/>
                    <a:pt x="21" y="75"/>
                  </a:cubicBezTo>
                  <a:cubicBezTo>
                    <a:pt x="21" y="75"/>
                    <a:pt x="21" y="75"/>
                    <a:pt x="21" y="75"/>
                  </a:cubicBezTo>
                  <a:cubicBezTo>
                    <a:pt x="21" y="75"/>
                    <a:pt x="21" y="75"/>
                    <a:pt x="21" y="75"/>
                  </a:cubicBezTo>
                  <a:close/>
                </a:path>
              </a:pathLst>
            </a:custGeom>
            <a:solidFill>
              <a:srgbClr val="FFFFFF">
                <a:alpha val="100000"/>
              </a:srgbClr>
            </a:solidFill>
            <a:ln w="9525">
              <a:noFill/>
            </a:ln>
          </p:spPr>
          <p:txBody>
            <a:bodyPr/>
            <a:lstStyle/>
            <a:p>
              <a:endParaRPr lang="zh-CN" altLang="en-US"/>
            </a:p>
          </p:txBody>
        </p:sp>
      </p:grpSp>
      <p:sp>
        <p:nvSpPr>
          <p:cNvPr id="190491" name="Oval 30"/>
          <p:cNvSpPr/>
          <p:nvPr/>
        </p:nvSpPr>
        <p:spPr>
          <a:xfrm>
            <a:off x="2305050" y="2346960"/>
            <a:ext cx="523875" cy="532765"/>
          </a:xfrm>
          <a:prstGeom prst="ellipse">
            <a:avLst/>
          </a:prstGeom>
          <a:solidFill>
            <a:srgbClr val="FFFFFF"/>
          </a:solidFill>
          <a:ln w="9525">
            <a:noFill/>
          </a:ln>
        </p:spPr>
        <p:txBody>
          <a:bodyPr/>
          <a:lstStyle/>
          <a:p>
            <a:pPr lvl="0"/>
            <a:endParaRPr lang="zh-CN" altLang="zh-CN" dirty="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90492" name="Oval 31"/>
          <p:cNvSpPr/>
          <p:nvPr/>
        </p:nvSpPr>
        <p:spPr>
          <a:xfrm>
            <a:off x="3751580" y="2346960"/>
            <a:ext cx="527050" cy="532765"/>
          </a:xfrm>
          <a:prstGeom prst="ellipse">
            <a:avLst/>
          </a:prstGeom>
          <a:solidFill>
            <a:srgbClr val="FFFFFF"/>
          </a:solidFill>
          <a:ln w="9525">
            <a:noFill/>
          </a:ln>
        </p:spPr>
        <p:txBody>
          <a:bodyPr/>
          <a:lstStyle/>
          <a:p>
            <a:pPr lvl="0"/>
            <a:endParaRPr lang="zh-CN" altLang="zh-CN" dirty="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90493" name="Oval 32"/>
          <p:cNvSpPr/>
          <p:nvPr/>
        </p:nvSpPr>
        <p:spPr>
          <a:xfrm>
            <a:off x="3814445" y="2408555"/>
            <a:ext cx="403225" cy="407670"/>
          </a:xfrm>
          <a:prstGeom prst="ellipse">
            <a:avLst/>
          </a:prstGeom>
          <a:solidFill>
            <a:srgbClr val="507061"/>
          </a:solidFill>
          <a:ln w="9525">
            <a:noFill/>
          </a:ln>
        </p:spPr>
        <p:txBody>
          <a:bodyPr/>
          <a:lstStyle/>
          <a:p>
            <a:pPr lvl="0"/>
            <a:endParaRPr lang="zh-CN" altLang="zh-CN" sz="1600" dirty="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90494" name="Oval 33"/>
          <p:cNvSpPr/>
          <p:nvPr/>
        </p:nvSpPr>
        <p:spPr>
          <a:xfrm>
            <a:off x="2365375" y="2408555"/>
            <a:ext cx="401955" cy="407670"/>
          </a:xfrm>
          <a:prstGeom prst="ellipse">
            <a:avLst/>
          </a:prstGeom>
          <a:solidFill>
            <a:srgbClr val="507061"/>
          </a:solidFill>
          <a:ln w="9525">
            <a:solidFill>
              <a:srgbClr val="A1C94D"/>
            </a:solidFill>
          </a:ln>
        </p:spPr>
        <p:txBody>
          <a:bodyPr/>
          <a:lstStyle/>
          <a:p>
            <a:pPr lvl="0"/>
            <a:endParaRPr lang="zh-CN" altLang="zh-CN" sz="1600" dirty="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90495" name="Freeform 34"/>
          <p:cNvSpPr>
            <a:spLocks noEditPoints="1"/>
          </p:cNvSpPr>
          <p:nvPr/>
        </p:nvSpPr>
        <p:spPr>
          <a:xfrm>
            <a:off x="3913505" y="2480310"/>
            <a:ext cx="204470" cy="251460"/>
          </a:xfrm>
          <a:custGeom>
            <a:avLst/>
            <a:gdLst>
              <a:gd name="txL" fmla="*/ 0 w 112"/>
              <a:gd name="txT" fmla="*/ 0 h 137"/>
              <a:gd name="txR" fmla="*/ 112 w 112"/>
              <a:gd name="txB" fmla="*/ 137 h 137"/>
            </a:gdLst>
            <a:ahLst/>
            <a:cxnLst>
              <a:cxn ang="0">
                <a:pos x="102394" y="0"/>
              </a:cxn>
              <a:cxn ang="0">
                <a:pos x="186502" y="83685"/>
              </a:cxn>
              <a:cxn ang="0">
                <a:pos x="102394" y="165552"/>
              </a:cxn>
              <a:cxn ang="0">
                <a:pos x="18285" y="83685"/>
              </a:cxn>
              <a:cxn ang="0">
                <a:pos x="102394" y="0"/>
              </a:cxn>
              <a:cxn ang="0">
                <a:pos x="102394" y="0"/>
              </a:cxn>
              <a:cxn ang="0">
                <a:pos x="102394" y="36385"/>
              </a:cxn>
              <a:cxn ang="0">
                <a:pos x="149933" y="83685"/>
              </a:cxn>
              <a:cxn ang="0">
                <a:pos x="102394" y="130986"/>
              </a:cxn>
              <a:cxn ang="0">
                <a:pos x="54854" y="83685"/>
              </a:cxn>
              <a:cxn ang="0">
                <a:pos x="102394" y="36385"/>
              </a:cxn>
              <a:cxn ang="0">
                <a:pos x="102394" y="36385"/>
              </a:cxn>
              <a:cxn ang="0">
                <a:pos x="102394" y="50939"/>
              </a:cxn>
              <a:cxn ang="0">
                <a:pos x="126163" y="60035"/>
              </a:cxn>
              <a:cxn ang="0">
                <a:pos x="111536" y="56397"/>
              </a:cxn>
              <a:cxn ang="0">
                <a:pos x="76795" y="90962"/>
              </a:cxn>
              <a:cxn ang="0">
                <a:pos x="80452" y="107336"/>
              </a:cxn>
              <a:cxn ang="0">
                <a:pos x="69481" y="83685"/>
              </a:cxn>
              <a:cxn ang="0">
                <a:pos x="102394" y="50939"/>
              </a:cxn>
              <a:cxn ang="0">
                <a:pos x="102394" y="50939"/>
              </a:cxn>
              <a:cxn ang="0">
                <a:pos x="102394" y="10915"/>
              </a:cxn>
              <a:cxn ang="0">
                <a:pos x="109707" y="18192"/>
              </a:cxn>
              <a:cxn ang="0">
                <a:pos x="102394" y="25469"/>
              </a:cxn>
              <a:cxn ang="0">
                <a:pos x="95080" y="18192"/>
              </a:cxn>
              <a:cxn ang="0">
                <a:pos x="102394" y="10915"/>
              </a:cxn>
              <a:cxn ang="0">
                <a:pos x="102394" y="10915"/>
              </a:cxn>
              <a:cxn ang="0">
                <a:pos x="0" y="227406"/>
              </a:cxn>
              <a:cxn ang="0">
                <a:pos x="18285" y="227406"/>
              </a:cxn>
              <a:cxn ang="0">
                <a:pos x="54854" y="169190"/>
              </a:cxn>
              <a:cxn ang="0">
                <a:pos x="102394" y="181925"/>
              </a:cxn>
              <a:cxn ang="0">
                <a:pos x="151762" y="169190"/>
              </a:cxn>
              <a:cxn ang="0">
                <a:pos x="188331" y="227406"/>
              </a:cxn>
              <a:cxn ang="0">
                <a:pos x="204787" y="227406"/>
              </a:cxn>
              <a:cxn ang="0">
                <a:pos x="204787" y="249237"/>
              </a:cxn>
              <a:cxn ang="0">
                <a:pos x="201130" y="249237"/>
              </a:cxn>
              <a:cxn ang="0">
                <a:pos x="3657" y="249237"/>
              </a:cxn>
              <a:cxn ang="0">
                <a:pos x="0" y="249237"/>
              </a:cxn>
              <a:cxn ang="0">
                <a:pos x="0" y="227406"/>
              </a:cxn>
            </a:cxnLst>
            <a:rect l="txL" t="txT" r="txR" b="txB"/>
            <a:pathLst>
              <a:path w="112" h="137">
                <a:moveTo>
                  <a:pt x="56" y="0"/>
                </a:moveTo>
                <a:cubicBezTo>
                  <a:pt x="81" y="0"/>
                  <a:pt x="102" y="21"/>
                  <a:pt x="102" y="46"/>
                </a:cubicBezTo>
                <a:cubicBezTo>
                  <a:pt x="102" y="71"/>
                  <a:pt x="81" y="91"/>
                  <a:pt x="56" y="91"/>
                </a:cubicBezTo>
                <a:cubicBezTo>
                  <a:pt x="31" y="91"/>
                  <a:pt x="10" y="71"/>
                  <a:pt x="10" y="46"/>
                </a:cubicBezTo>
                <a:cubicBezTo>
                  <a:pt x="10" y="21"/>
                  <a:pt x="31" y="0"/>
                  <a:pt x="56" y="0"/>
                </a:cubicBezTo>
                <a:cubicBezTo>
                  <a:pt x="56" y="0"/>
                  <a:pt x="56" y="0"/>
                  <a:pt x="56" y="0"/>
                </a:cubicBezTo>
                <a:close/>
                <a:moveTo>
                  <a:pt x="56" y="20"/>
                </a:moveTo>
                <a:cubicBezTo>
                  <a:pt x="71" y="20"/>
                  <a:pt x="82" y="31"/>
                  <a:pt x="82" y="46"/>
                </a:cubicBezTo>
                <a:cubicBezTo>
                  <a:pt x="82" y="60"/>
                  <a:pt x="71" y="72"/>
                  <a:pt x="56" y="72"/>
                </a:cubicBezTo>
                <a:cubicBezTo>
                  <a:pt x="42" y="72"/>
                  <a:pt x="30" y="60"/>
                  <a:pt x="30" y="46"/>
                </a:cubicBezTo>
                <a:cubicBezTo>
                  <a:pt x="30" y="31"/>
                  <a:pt x="42" y="20"/>
                  <a:pt x="56" y="20"/>
                </a:cubicBezTo>
                <a:cubicBezTo>
                  <a:pt x="56" y="20"/>
                  <a:pt x="56" y="20"/>
                  <a:pt x="56" y="20"/>
                </a:cubicBezTo>
                <a:close/>
                <a:moveTo>
                  <a:pt x="56" y="28"/>
                </a:moveTo>
                <a:cubicBezTo>
                  <a:pt x="61" y="28"/>
                  <a:pt x="65" y="30"/>
                  <a:pt x="69" y="33"/>
                </a:cubicBezTo>
                <a:cubicBezTo>
                  <a:pt x="66" y="32"/>
                  <a:pt x="64" y="31"/>
                  <a:pt x="61" y="31"/>
                </a:cubicBezTo>
                <a:cubicBezTo>
                  <a:pt x="51" y="31"/>
                  <a:pt x="42" y="40"/>
                  <a:pt x="42" y="50"/>
                </a:cubicBezTo>
                <a:cubicBezTo>
                  <a:pt x="42" y="53"/>
                  <a:pt x="43" y="56"/>
                  <a:pt x="44" y="59"/>
                </a:cubicBezTo>
                <a:cubicBezTo>
                  <a:pt x="41" y="56"/>
                  <a:pt x="38" y="51"/>
                  <a:pt x="38" y="46"/>
                </a:cubicBezTo>
                <a:cubicBezTo>
                  <a:pt x="38" y="36"/>
                  <a:pt x="46" y="28"/>
                  <a:pt x="56" y="28"/>
                </a:cubicBezTo>
                <a:cubicBezTo>
                  <a:pt x="56" y="28"/>
                  <a:pt x="56" y="28"/>
                  <a:pt x="56" y="28"/>
                </a:cubicBezTo>
                <a:close/>
                <a:moveTo>
                  <a:pt x="56" y="6"/>
                </a:moveTo>
                <a:cubicBezTo>
                  <a:pt x="58" y="6"/>
                  <a:pt x="60" y="7"/>
                  <a:pt x="60" y="10"/>
                </a:cubicBezTo>
                <a:cubicBezTo>
                  <a:pt x="60" y="12"/>
                  <a:pt x="58" y="14"/>
                  <a:pt x="56" y="14"/>
                </a:cubicBezTo>
                <a:cubicBezTo>
                  <a:pt x="54" y="14"/>
                  <a:pt x="52" y="12"/>
                  <a:pt x="52" y="10"/>
                </a:cubicBezTo>
                <a:cubicBezTo>
                  <a:pt x="52" y="7"/>
                  <a:pt x="54" y="6"/>
                  <a:pt x="56" y="6"/>
                </a:cubicBezTo>
                <a:cubicBezTo>
                  <a:pt x="56" y="6"/>
                  <a:pt x="56" y="6"/>
                  <a:pt x="56" y="6"/>
                </a:cubicBezTo>
                <a:close/>
                <a:moveTo>
                  <a:pt x="0" y="125"/>
                </a:moveTo>
                <a:cubicBezTo>
                  <a:pt x="10" y="125"/>
                  <a:pt x="10" y="125"/>
                  <a:pt x="10" y="125"/>
                </a:cubicBezTo>
                <a:cubicBezTo>
                  <a:pt x="30" y="93"/>
                  <a:pt x="30" y="93"/>
                  <a:pt x="30" y="93"/>
                </a:cubicBezTo>
                <a:cubicBezTo>
                  <a:pt x="38" y="98"/>
                  <a:pt x="46" y="100"/>
                  <a:pt x="56" y="100"/>
                </a:cubicBezTo>
                <a:cubicBezTo>
                  <a:pt x="66" y="100"/>
                  <a:pt x="75" y="97"/>
                  <a:pt x="83" y="93"/>
                </a:cubicBezTo>
                <a:cubicBezTo>
                  <a:pt x="103" y="125"/>
                  <a:pt x="103" y="125"/>
                  <a:pt x="103" y="125"/>
                </a:cubicBezTo>
                <a:cubicBezTo>
                  <a:pt x="112" y="125"/>
                  <a:pt x="112" y="125"/>
                  <a:pt x="112" y="125"/>
                </a:cubicBezTo>
                <a:cubicBezTo>
                  <a:pt x="112" y="137"/>
                  <a:pt x="112" y="137"/>
                  <a:pt x="112" y="137"/>
                </a:cubicBezTo>
                <a:cubicBezTo>
                  <a:pt x="110" y="137"/>
                  <a:pt x="110" y="137"/>
                  <a:pt x="110" y="137"/>
                </a:cubicBezTo>
                <a:cubicBezTo>
                  <a:pt x="2" y="137"/>
                  <a:pt x="2" y="137"/>
                  <a:pt x="2" y="137"/>
                </a:cubicBezTo>
                <a:cubicBezTo>
                  <a:pt x="0" y="137"/>
                  <a:pt x="0" y="137"/>
                  <a:pt x="0" y="137"/>
                </a:cubicBezTo>
                <a:cubicBezTo>
                  <a:pt x="0" y="125"/>
                  <a:pt x="0" y="125"/>
                  <a:pt x="0" y="125"/>
                </a:cubicBezTo>
                <a:close/>
              </a:path>
            </a:pathLst>
          </a:custGeom>
          <a:solidFill>
            <a:srgbClr val="FFFFFF">
              <a:alpha val="100000"/>
            </a:srgbClr>
          </a:solidFill>
          <a:ln w="9525">
            <a:noFill/>
          </a:ln>
        </p:spPr>
        <p:txBody>
          <a:bodyPr/>
          <a:lstStyle/>
          <a:p>
            <a:endParaRPr lang="zh-CN" altLang="en-US"/>
          </a:p>
        </p:txBody>
      </p:sp>
      <p:sp>
        <p:nvSpPr>
          <p:cNvPr id="190496" name="Freeform 35"/>
          <p:cNvSpPr>
            <a:spLocks noEditPoints="1"/>
          </p:cNvSpPr>
          <p:nvPr/>
        </p:nvSpPr>
        <p:spPr>
          <a:xfrm>
            <a:off x="2428875" y="2489835"/>
            <a:ext cx="263525" cy="257810"/>
          </a:xfrm>
          <a:custGeom>
            <a:avLst/>
            <a:gdLst>
              <a:gd name="txL" fmla="*/ 0 w 144"/>
              <a:gd name="txT" fmla="*/ 0 h 139"/>
              <a:gd name="txR" fmla="*/ 144 w 144"/>
              <a:gd name="txB" fmla="*/ 139 h 139"/>
            </a:gdLst>
            <a:ahLst/>
            <a:cxnLst>
              <a:cxn ang="0">
                <a:pos x="241565" y="57001"/>
              </a:cxn>
              <a:cxn ang="0">
                <a:pos x="263525" y="102970"/>
              </a:cxn>
              <a:cxn ang="0">
                <a:pos x="241565" y="150778"/>
              </a:cxn>
              <a:cxn ang="0">
                <a:pos x="241565" y="57001"/>
              </a:cxn>
              <a:cxn ang="0">
                <a:pos x="75031" y="62518"/>
              </a:cxn>
              <a:cxn ang="0">
                <a:pos x="10980" y="62518"/>
              </a:cxn>
              <a:cxn ang="0">
                <a:pos x="0" y="73550"/>
              </a:cxn>
              <a:cxn ang="0">
                <a:pos x="0" y="79066"/>
              </a:cxn>
              <a:cxn ang="0">
                <a:pos x="16470" y="79066"/>
              </a:cxn>
              <a:cxn ang="0">
                <a:pos x="16470" y="88260"/>
              </a:cxn>
              <a:cxn ang="0">
                <a:pos x="0" y="88260"/>
              </a:cxn>
              <a:cxn ang="0">
                <a:pos x="0" y="99293"/>
              </a:cxn>
              <a:cxn ang="0">
                <a:pos x="16470" y="99293"/>
              </a:cxn>
              <a:cxn ang="0">
                <a:pos x="16470" y="108487"/>
              </a:cxn>
              <a:cxn ang="0">
                <a:pos x="0" y="108487"/>
              </a:cxn>
              <a:cxn ang="0">
                <a:pos x="0" y="119519"/>
              </a:cxn>
              <a:cxn ang="0">
                <a:pos x="16470" y="119519"/>
              </a:cxn>
              <a:cxn ang="0">
                <a:pos x="16470" y="128713"/>
              </a:cxn>
              <a:cxn ang="0">
                <a:pos x="0" y="128713"/>
              </a:cxn>
              <a:cxn ang="0">
                <a:pos x="0" y="134229"/>
              </a:cxn>
              <a:cxn ang="0">
                <a:pos x="10980" y="145262"/>
              </a:cxn>
              <a:cxn ang="0">
                <a:pos x="34771" y="145262"/>
              </a:cxn>
              <a:cxn ang="0">
                <a:pos x="54901" y="244554"/>
              </a:cxn>
              <a:cxn ang="0">
                <a:pos x="69541" y="255587"/>
              </a:cxn>
              <a:cxn ang="0">
                <a:pos x="95162" y="255587"/>
              </a:cxn>
              <a:cxn ang="0">
                <a:pos x="102482" y="239038"/>
              </a:cxn>
              <a:cxn ang="0">
                <a:pos x="75031" y="143423"/>
              </a:cxn>
              <a:cxn ang="0">
                <a:pos x="75031" y="139745"/>
              </a:cxn>
              <a:cxn ang="0">
                <a:pos x="75031" y="62518"/>
              </a:cxn>
              <a:cxn ang="0">
                <a:pos x="226924" y="0"/>
              </a:cxn>
              <a:cxn ang="0">
                <a:pos x="226924" y="207779"/>
              </a:cxn>
              <a:cxn ang="0">
                <a:pos x="87842" y="143423"/>
              </a:cxn>
              <a:cxn ang="0">
                <a:pos x="87842" y="64356"/>
              </a:cxn>
              <a:cxn ang="0">
                <a:pos x="226924" y="0"/>
              </a:cxn>
            </a:cxnLst>
            <a:rect l="txL" t="txT" r="txR" b="txB"/>
            <a:pathLst>
              <a:path w="144" h="139">
                <a:moveTo>
                  <a:pt x="132" y="31"/>
                </a:moveTo>
                <a:cubicBezTo>
                  <a:pt x="139" y="34"/>
                  <a:pt x="144" y="45"/>
                  <a:pt x="144" y="56"/>
                </a:cubicBezTo>
                <a:cubicBezTo>
                  <a:pt x="144" y="68"/>
                  <a:pt x="139" y="78"/>
                  <a:pt x="132" y="82"/>
                </a:cubicBezTo>
                <a:cubicBezTo>
                  <a:pt x="132" y="31"/>
                  <a:pt x="132" y="31"/>
                  <a:pt x="132" y="31"/>
                </a:cubicBezTo>
                <a:close/>
                <a:moveTo>
                  <a:pt x="41" y="34"/>
                </a:moveTo>
                <a:cubicBezTo>
                  <a:pt x="6" y="34"/>
                  <a:pt x="6" y="34"/>
                  <a:pt x="6" y="34"/>
                </a:cubicBezTo>
                <a:cubicBezTo>
                  <a:pt x="2" y="34"/>
                  <a:pt x="0" y="37"/>
                  <a:pt x="0" y="40"/>
                </a:cubicBezTo>
                <a:cubicBezTo>
                  <a:pt x="0" y="43"/>
                  <a:pt x="0" y="43"/>
                  <a:pt x="0" y="43"/>
                </a:cubicBezTo>
                <a:cubicBezTo>
                  <a:pt x="9" y="43"/>
                  <a:pt x="9" y="43"/>
                  <a:pt x="9" y="43"/>
                </a:cubicBezTo>
                <a:cubicBezTo>
                  <a:pt x="9" y="48"/>
                  <a:pt x="9" y="48"/>
                  <a:pt x="9" y="48"/>
                </a:cubicBezTo>
                <a:cubicBezTo>
                  <a:pt x="0" y="48"/>
                  <a:pt x="0" y="48"/>
                  <a:pt x="0" y="48"/>
                </a:cubicBezTo>
                <a:cubicBezTo>
                  <a:pt x="0" y="54"/>
                  <a:pt x="0" y="54"/>
                  <a:pt x="0" y="54"/>
                </a:cubicBezTo>
                <a:cubicBezTo>
                  <a:pt x="3" y="54"/>
                  <a:pt x="6" y="54"/>
                  <a:pt x="9" y="54"/>
                </a:cubicBezTo>
                <a:cubicBezTo>
                  <a:pt x="9" y="56"/>
                  <a:pt x="9" y="57"/>
                  <a:pt x="9" y="59"/>
                </a:cubicBezTo>
                <a:cubicBezTo>
                  <a:pt x="6" y="59"/>
                  <a:pt x="3" y="59"/>
                  <a:pt x="0" y="59"/>
                </a:cubicBezTo>
                <a:cubicBezTo>
                  <a:pt x="0" y="65"/>
                  <a:pt x="0" y="65"/>
                  <a:pt x="0" y="65"/>
                </a:cubicBezTo>
                <a:cubicBezTo>
                  <a:pt x="9" y="65"/>
                  <a:pt x="9" y="65"/>
                  <a:pt x="9" y="65"/>
                </a:cubicBezTo>
                <a:cubicBezTo>
                  <a:pt x="9" y="70"/>
                  <a:pt x="9" y="70"/>
                  <a:pt x="9" y="70"/>
                </a:cubicBezTo>
                <a:cubicBezTo>
                  <a:pt x="0" y="70"/>
                  <a:pt x="0" y="70"/>
                  <a:pt x="0" y="70"/>
                </a:cubicBezTo>
                <a:cubicBezTo>
                  <a:pt x="0" y="73"/>
                  <a:pt x="0" y="73"/>
                  <a:pt x="0" y="73"/>
                </a:cubicBezTo>
                <a:cubicBezTo>
                  <a:pt x="0" y="76"/>
                  <a:pt x="2" y="79"/>
                  <a:pt x="6" y="79"/>
                </a:cubicBezTo>
                <a:cubicBezTo>
                  <a:pt x="19" y="79"/>
                  <a:pt x="19" y="79"/>
                  <a:pt x="19" y="79"/>
                </a:cubicBezTo>
                <a:cubicBezTo>
                  <a:pt x="19" y="97"/>
                  <a:pt x="24" y="118"/>
                  <a:pt x="30" y="133"/>
                </a:cubicBezTo>
                <a:cubicBezTo>
                  <a:pt x="31" y="135"/>
                  <a:pt x="33" y="139"/>
                  <a:pt x="38" y="139"/>
                </a:cubicBezTo>
                <a:cubicBezTo>
                  <a:pt x="52" y="139"/>
                  <a:pt x="52" y="139"/>
                  <a:pt x="52" y="139"/>
                </a:cubicBezTo>
                <a:cubicBezTo>
                  <a:pt x="58" y="139"/>
                  <a:pt x="57" y="134"/>
                  <a:pt x="56" y="130"/>
                </a:cubicBezTo>
                <a:cubicBezTo>
                  <a:pt x="49" y="114"/>
                  <a:pt x="41" y="96"/>
                  <a:pt x="41" y="78"/>
                </a:cubicBezTo>
                <a:cubicBezTo>
                  <a:pt x="41" y="76"/>
                  <a:pt x="41" y="76"/>
                  <a:pt x="41" y="76"/>
                </a:cubicBezTo>
                <a:cubicBezTo>
                  <a:pt x="41" y="34"/>
                  <a:pt x="41" y="34"/>
                  <a:pt x="41" y="34"/>
                </a:cubicBezTo>
                <a:close/>
                <a:moveTo>
                  <a:pt x="124" y="0"/>
                </a:moveTo>
                <a:cubicBezTo>
                  <a:pt x="124" y="113"/>
                  <a:pt x="124" y="113"/>
                  <a:pt x="124" y="113"/>
                </a:cubicBezTo>
                <a:cubicBezTo>
                  <a:pt x="48" y="78"/>
                  <a:pt x="48" y="78"/>
                  <a:pt x="48" y="78"/>
                </a:cubicBezTo>
                <a:cubicBezTo>
                  <a:pt x="48" y="35"/>
                  <a:pt x="48" y="35"/>
                  <a:pt x="48" y="35"/>
                </a:cubicBezTo>
                <a:cubicBezTo>
                  <a:pt x="124" y="0"/>
                  <a:pt x="124" y="0"/>
                  <a:pt x="124" y="0"/>
                </a:cubicBezTo>
                <a:close/>
              </a:path>
            </a:pathLst>
          </a:custGeom>
          <a:solidFill>
            <a:srgbClr val="FFFFFF">
              <a:alpha val="100000"/>
            </a:srgbClr>
          </a:solidFill>
          <a:ln w="9525">
            <a:noFill/>
          </a:ln>
        </p:spPr>
        <p:txBody>
          <a:bodyPr/>
          <a:lstStyle/>
          <a:p>
            <a:endParaRPr lang="zh-CN" altLang="en-US"/>
          </a:p>
        </p:txBody>
      </p:sp>
      <p:sp>
        <p:nvSpPr>
          <p:cNvPr id="190497" name="Oval 36"/>
          <p:cNvSpPr/>
          <p:nvPr/>
        </p:nvSpPr>
        <p:spPr>
          <a:xfrm>
            <a:off x="1579880" y="2726055"/>
            <a:ext cx="525145" cy="529590"/>
          </a:xfrm>
          <a:prstGeom prst="ellipse">
            <a:avLst/>
          </a:prstGeom>
          <a:solidFill>
            <a:srgbClr val="FFFFFF"/>
          </a:solidFill>
          <a:ln w="9525">
            <a:noFill/>
          </a:ln>
        </p:spPr>
        <p:txBody>
          <a:bodyPr/>
          <a:lstStyle/>
          <a:p>
            <a:pPr lvl="0"/>
            <a:endParaRPr lang="zh-CN" altLang="zh-CN" dirty="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90498" name="Oval 37"/>
          <p:cNvSpPr/>
          <p:nvPr/>
        </p:nvSpPr>
        <p:spPr>
          <a:xfrm>
            <a:off x="4478655" y="2726055"/>
            <a:ext cx="523875" cy="529590"/>
          </a:xfrm>
          <a:prstGeom prst="ellipse">
            <a:avLst/>
          </a:prstGeom>
          <a:solidFill>
            <a:srgbClr val="FFFFFF"/>
          </a:solidFill>
          <a:ln w="9525">
            <a:noFill/>
          </a:ln>
        </p:spPr>
        <p:txBody>
          <a:bodyPr/>
          <a:lstStyle/>
          <a:p>
            <a:pPr lvl="0"/>
            <a:endParaRPr lang="zh-CN" altLang="zh-CN" dirty="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90499" name="Oval 38"/>
          <p:cNvSpPr/>
          <p:nvPr/>
        </p:nvSpPr>
        <p:spPr>
          <a:xfrm>
            <a:off x="1641475" y="2788285"/>
            <a:ext cx="400050" cy="404495"/>
          </a:xfrm>
          <a:prstGeom prst="ellipse">
            <a:avLst/>
          </a:prstGeom>
          <a:solidFill>
            <a:srgbClr val="BC4643"/>
          </a:solidFill>
          <a:ln w="9525">
            <a:noFill/>
          </a:ln>
        </p:spPr>
        <p:txBody>
          <a:bodyPr/>
          <a:lstStyle/>
          <a:p>
            <a:pPr lvl="0"/>
            <a:endParaRPr lang="zh-CN" altLang="zh-CN" sz="1600" dirty="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90500" name="Oval 39"/>
          <p:cNvSpPr/>
          <p:nvPr/>
        </p:nvSpPr>
        <p:spPr>
          <a:xfrm>
            <a:off x="4538980" y="2788285"/>
            <a:ext cx="401320" cy="404495"/>
          </a:xfrm>
          <a:prstGeom prst="ellipse">
            <a:avLst/>
          </a:prstGeom>
          <a:solidFill>
            <a:srgbClr val="3F475B"/>
          </a:solidFill>
          <a:ln w="9525">
            <a:noFill/>
          </a:ln>
        </p:spPr>
        <p:txBody>
          <a:bodyPr/>
          <a:lstStyle/>
          <a:p>
            <a:pPr lvl="0"/>
            <a:endParaRPr lang="zh-CN" altLang="zh-CN" sz="1600" dirty="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90501" name="Freeform 40"/>
          <p:cNvSpPr>
            <a:spLocks noEditPoints="1"/>
          </p:cNvSpPr>
          <p:nvPr/>
        </p:nvSpPr>
        <p:spPr>
          <a:xfrm>
            <a:off x="1678305" y="2900680"/>
            <a:ext cx="276225" cy="237490"/>
          </a:xfrm>
          <a:custGeom>
            <a:avLst/>
            <a:gdLst>
              <a:gd name="txL" fmla="*/ 0 w 152"/>
              <a:gd name="txT" fmla="*/ 0 h 129"/>
              <a:gd name="txR" fmla="*/ 152 w 152"/>
              <a:gd name="txB" fmla="*/ 129 h 129"/>
            </a:gdLst>
            <a:ahLst/>
            <a:cxnLst>
              <a:cxn ang="0">
                <a:pos x="250783" y="69210"/>
              </a:cxn>
              <a:cxn ang="0">
                <a:pos x="247149" y="83781"/>
              </a:cxn>
              <a:cxn ang="0">
                <a:pos x="143564" y="98351"/>
              </a:cxn>
              <a:cxn ang="0">
                <a:pos x="138113" y="54640"/>
              </a:cxn>
              <a:cxn ang="0">
                <a:pos x="138113" y="54640"/>
              </a:cxn>
              <a:cxn ang="0">
                <a:pos x="76325" y="65567"/>
              </a:cxn>
              <a:cxn ang="0">
                <a:pos x="76325" y="67389"/>
              </a:cxn>
              <a:cxn ang="0">
                <a:pos x="83594" y="85602"/>
              </a:cxn>
              <a:cxn ang="0">
                <a:pos x="236245" y="112922"/>
              </a:cxn>
              <a:cxn ang="0">
                <a:pos x="181727" y="127492"/>
              </a:cxn>
              <a:cxn ang="0">
                <a:pos x="119940" y="183953"/>
              </a:cxn>
              <a:cxn ang="0">
                <a:pos x="119940" y="183953"/>
              </a:cxn>
              <a:cxn ang="0">
                <a:pos x="107219" y="209452"/>
              </a:cxn>
              <a:cxn ang="0">
                <a:pos x="56335" y="10928"/>
              </a:cxn>
              <a:cxn ang="0">
                <a:pos x="54518" y="5464"/>
              </a:cxn>
              <a:cxn ang="0">
                <a:pos x="52701" y="1821"/>
              </a:cxn>
              <a:cxn ang="0">
                <a:pos x="81777" y="83781"/>
              </a:cxn>
              <a:cxn ang="0">
                <a:pos x="81777" y="85602"/>
              </a:cxn>
              <a:cxn ang="0">
                <a:pos x="83594" y="85602"/>
              </a:cxn>
              <a:cxn ang="0">
                <a:pos x="83594" y="87423"/>
              </a:cxn>
              <a:cxn ang="0">
                <a:pos x="87229" y="98351"/>
              </a:cxn>
              <a:cxn ang="0">
                <a:pos x="76325" y="67389"/>
              </a:cxn>
              <a:cxn ang="0">
                <a:pos x="70874" y="54640"/>
              </a:cxn>
              <a:cxn ang="0">
                <a:pos x="72691" y="56461"/>
              </a:cxn>
              <a:cxn ang="0">
                <a:pos x="72691" y="58282"/>
              </a:cxn>
              <a:cxn ang="0">
                <a:pos x="74508" y="60103"/>
              </a:cxn>
              <a:cxn ang="0">
                <a:pos x="74508" y="61925"/>
              </a:cxn>
              <a:cxn ang="0">
                <a:pos x="74508" y="61925"/>
              </a:cxn>
              <a:cxn ang="0">
                <a:pos x="74508" y="63746"/>
              </a:cxn>
              <a:cxn ang="0">
                <a:pos x="76325" y="67389"/>
              </a:cxn>
              <a:cxn ang="0">
                <a:pos x="76325" y="67389"/>
              </a:cxn>
              <a:cxn ang="0">
                <a:pos x="208986" y="234950"/>
              </a:cxn>
              <a:cxn ang="0">
                <a:pos x="219890" y="209452"/>
              </a:cxn>
              <a:cxn ang="0">
                <a:pos x="0" y="0"/>
              </a:cxn>
              <a:cxn ang="0">
                <a:pos x="52701" y="1821"/>
              </a:cxn>
              <a:cxn ang="0">
                <a:pos x="52701" y="1821"/>
              </a:cxn>
              <a:cxn ang="0">
                <a:pos x="52701" y="3643"/>
              </a:cxn>
              <a:cxn ang="0">
                <a:pos x="54518" y="5464"/>
              </a:cxn>
              <a:cxn ang="0">
                <a:pos x="54518" y="5464"/>
              </a:cxn>
              <a:cxn ang="0">
                <a:pos x="54518" y="5464"/>
              </a:cxn>
              <a:cxn ang="0">
                <a:pos x="54518" y="7285"/>
              </a:cxn>
              <a:cxn ang="0">
                <a:pos x="54518" y="7285"/>
              </a:cxn>
              <a:cxn ang="0">
                <a:pos x="54518" y="9107"/>
              </a:cxn>
              <a:cxn ang="0">
                <a:pos x="56335" y="10928"/>
              </a:cxn>
              <a:cxn ang="0">
                <a:pos x="58153" y="14571"/>
              </a:cxn>
              <a:cxn ang="0">
                <a:pos x="192631" y="40069"/>
              </a:cxn>
              <a:cxn ang="0">
                <a:pos x="276225" y="40069"/>
              </a:cxn>
              <a:cxn ang="0">
                <a:pos x="192631" y="142063"/>
              </a:cxn>
              <a:cxn ang="0">
                <a:pos x="103584" y="142063"/>
              </a:cxn>
              <a:cxn ang="0">
                <a:pos x="118123" y="183953"/>
              </a:cxn>
              <a:cxn ang="0">
                <a:pos x="87229" y="142063"/>
              </a:cxn>
              <a:cxn ang="0">
                <a:pos x="0" y="0"/>
              </a:cxn>
              <a:cxn ang="0">
                <a:pos x="92681" y="112922"/>
              </a:cxn>
            </a:cxnLst>
            <a:rect l="txL" t="txT" r="txR" b="txB"/>
            <a:pathLst>
              <a:path w="152" h="129">
                <a:moveTo>
                  <a:pt x="112" y="38"/>
                </a:moveTo>
                <a:cubicBezTo>
                  <a:pt x="112" y="35"/>
                  <a:pt x="113" y="33"/>
                  <a:pt x="113" y="30"/>
                </a:cubicBezTo>
                <a:cubicBezTo>
                  <a:pt x="141" y="30"/>
                  <a:pt x="141" y="30"/>
                  <a:pt x="141" y="30"/>
                </a:cubicBezTo>
                <a:cubicBezTo>
                  <a:pt x="140" y="33"/>
                  <a:pt x="139" y="35"/>
                  <a:pt x="138" y="38"/>
                </a:cubicBezTo>
                <a:cubicBezTo>
                  <a:pt x="130" y="38"/>
                  <a:pt x="121" y="38"/>
                  <a:pt x="112" y="38"/>
                </a:cubicBezTo>
                <a:close/>
                <a:moveTo>
                  <a:pt x="110" y="54"/>
                </a:moveTo>
                <a:cubicBezTo>
                  <a:pt x="110" y="51"/>
                  <a:pt x="110" y="48"/>
                  <a:pt x="111" y="46"/>
                </a:cubicBezTo>
                <a:cubicBezTo>
                  <a:pt x="119" y="46"/>
                  <a:pt x="128" y="46"/>
                  <a:pt x="136" y="46"/>
                </a:cubicBezTo>
                <a:cubicBezTo>
                  <a:pt x="135" y="48"/>
                  <a:pt x="134" y="51"/>
                  <a:pt x="133" y="54"/>
                </a:cubicBezTo>
                <a:cubicBezTo>
                  <a:pt x="125" y="54"/>
                  <a:pt x="118" y="54"/>
                  <a:pt x="110" y="54"/>
                </a:cubicBezTo>
                <a:close/>
                <a:moveTo>
                  <a:pt x="78" y="46"/>
                </a:moveTo>
                <a:cubicBezTo>
                  <a:pt x="78" y="48"/>
                  <a:pt x="78" y="51"/>
                  <a:pt x="79" y="54"/>
                </a:cubicBezTo>
                <a:cubicBezTo>
                  <a:pt x="86" y="54"/>
                  <a:pt x="94" y="54"/>
                  <a:pt x="102" y="54"/>
                </a:cubicBezTo>
                <a:cubicBezTo>
                  <a:pt x="102" y="51"/>
                  <a:pt x="102" y="48"/>
                  <a:pt x="103" y="46"/>
                </a:cubicBezTo>
                <a:cubicBezTo>
                  <a:pt x="95" y="46"/>
                  <a:pt x="86" y="46"/>
                  <a:pt x="78" y="46"/>
                </a:cubicBezTo>
                <a:close/>
                <a:moveTo>
                  <a:pt x="76" y="30"/>
                </a:moveTo>
                <a:cubicBezTo>
                  <a:pt x="76" y="33"/>
                  <a:pt x="76" y="35"/>
                  <a:pt x="77" y="38"/>
                </a:cubicBezTo>
                <a:cubicBezTo>
                  <a:pt x="86" y="38"/>
                  <a:pt x="95" y="38"/>
                  <a:pt x="104" y="38"/>
                </a:cubicBezTo>
                <a:cubicBezTo>
                  <a:pt x="104" y="35"/>
                  <a:pt x="105" y="33"/>
                  <a:pt x="105" y="30"/>
                </a:cubicBezTo>
                <a:cubicBezTo>
                  <a:pt x="76" y="30"/>
                  <a:pt x="76" y="30"/>
                  <a:pt x="76" y="30"/>
                </a:cubicBezTo>
                <a:close/>
                <a:moveTo>
                  <a:pt x="42" y="37"/>
                </a:moveTo>
                <a:cubicBezTo>
                  <a:pt x="42" y="37"/>
                  <a:pt x="42" y="37"/>
                  <a:pt x="42" y="37"/>
                </a:cubicBezTo>
                <a:cubicBezTo>
                  <a:pt x="42" y="37"/>
                  <a:pt x="42" y="37"/>
                  <a:pt x="42" y="37"/>
                </a:cubicBezTo>
                <a:close/>
                <a:moveTo>
                  <a:pt x="42" y="36"/>
                </a:moveTo>
                <a:cubicBezTo>
                  <a:pt x="42" y="36"/>
                  <a:pt x="42" y="36"/>
                  <a:pt x="42" y="36"/>
                </a:cubicBezTo>
                <a:cubicBezTo>
                  <a:pt x="42" y="36"/>
                  <a:pt x="42" y="36"/>
                  <a:pt x="42" y="36"/>
                </a:cubicBezTo>
                <a:cubicBezTo>
                  <a:pt x="42" y="36"/>
                  <a:pt x="42" y="36"/>
                  <a:pt x="42" y="36"/>
                </a:cubicBezTo>
                <a:cubicBezTo>
                  <a:pt x="42" y="36"/>
                  <a:pt x="42" y="37"/>
                  <a:pt x="42" y="37"/>
                </a:cubicBezTo>
                <a:cubicBezTo>
                  <a:pt x="42" y="37"/>
                  <a:pt x="42" y="37"/>
                  <a:pt x="42" y="37"/>
                </a:cubicBezTo>
                <a:cubicBezTo>
                  <a:pt x="42" y="36"/>
                  <a:pt x="42" y="36"/>
                  <a:pt x="42" y="36"/>
                </a:cubicBezTo>
                <a:close/>
                <a:moveTo>
                  <a:pt x="46" y="47"/>
                </a:moveTo>
                <a:cubicBezTo>
                  <a:pt x="46" y="47"/>
                  <a:pt x="46" y="47"/>
                  <a:pt x="46" y="47"/>
                </a:cubicBezTo>
                <a:cubicBezTo>
                  <a:pt x="46" y="47"/>
                  <a:pt x="46" y="47"/>
                  <a:pt x="46" y="47"/>
                </a:cubicBezTo>
                <a:close/>
                <a:moveTo>
                  <a:pt x="107" y="70"/>
                </a:moveTo>
                <a:cubicBezTo>
                  <a:pt x="127" y="70"/>
                  <a:pt x="127" y="70"/>
                  <a:pt x="127" y="70"/>
                </a:cubicBezTo>
                <a:cubicBezTo>
                  <a:pt x="128" y="67"/>
                  <a:pt x="129" y="64"/>
                  <a:pt x="130" y="62"/>
                </a:cubicBezTo>
                <a:cubicBezTo>
                  <a:pt x="123" y="62"/>
                  <a:pt x="116" y="62"/>
                  <a:pt x="108" y="62"/>
                </a:cubicBezTo>
                <a:cubicBezTo>
                  <a:pt x="108" y="64"/>
                  <a:pt x="108" y="67"/>
                  <a:pt x="107" y="70"/>
                </a:cubicBezTo>
                <a:close/>
                <a:moveTo>
                  <a:pt x="81" y="70"/>
                </a:moveTo>
                <a:cubicBezTo>
                  <a:pt x="100" y="70"/>
                  <a:pt x="100" y="70"/>
                  <a:pt x="100" y="70"/>
                </a:cubicBezTo>
                <a:cubicBezTo>
                  <a:pt x="100" y="67"/>
                  <a:pt x="100" y="64"/>
                  <a:pt x="101" y="62"/>
                </a:cubicBezTo>
                <a:cubicBezTo>
                  <a:pt x="94" y="62"/>
                  <a:pt x="87" y="62"/>
                  <a:pt x="80" y="62"/>
                </a:cubicBezTo>
                <a:cubicBezTo>
                  <a:pt x="80" y="64"/>
                  <a:pt x="81" y="67"/>
                  <a:pt x="81" y="70"/>
                </a:cubicBezTo>
                <a:close/>
                <a:moveTo>
                  <a:pt x="66" y="101"/>
                </a:moveTo>
                <a:cubicBezTo>
                  <a:pt x="73" y="101"/>
                  <a:pt x="79" y="108"/>
                  <a:pt x="79" y="115"/>
                </a:cubicBezTo>
                <a:cubicBezTo>
                  <a:pt x="79" y="123"/>
                  <a:pt x="73" y="129"/>
                  <a:pt x="66" y="129"/>
                </a:cubicBezTo>
                <a:cubicBezTo>
                  <a:pt x="58" y="129"/>
                  <a:pt x="52" y="123"/>
                  <a:pt x="52" y="115"/>
                </a:cubicBezTo>
                <a:cubicBezTo>
                  <a:pt x="52" y="108"/>
                  <a:pt x="58" y="101"/>
                  <a:pt x="66" y="101"/>
                </a:cubicBezTo>
                <a:close/>
                <a:moveTo>
                  <a:pt x="66" y="109"/>
                </a:moveTo>
                <a:cubicBezTo>
                  <a:pt x="69" y="109"/>
                  <a:pt x="72" y="112"/>
                  <a:pt x="72" y="115"/>
                </a:cubicBezTo>
                <a:cubicBezTo>
                  <a:pt x="72" y="119"/>
                  <a:pt x="69" y="121"/>
                  <a:pt x="66" y="121"/>
                </a:cubicBezTo>
                <a:cubicBezTo>
                  <a:pt x="62" y="121"/>
                  <a:pt x="59" y="119"/>
                  <a:pt x="59" y="115"/>
                </a:cubicBezTo>
                <a:cubicBezTo>
                  <a:pt x="59" y="112"/>
                  <a:pt x="62" y="109"/>
                  <a:pt x="66" y="109"/>
                </a:cubicBezTo>
                <a:close/>
                <a:moveTo>
                  <a:pt x="31" y="6"/>
                </a:moveTo>
                <a:cubicBezTo>
                  <a:pt x="31" y="6"/>
                  <a:pt x="31" y="7"/>
                  <a:pt x="31" y="7"/>
                </a:cubicBezTo>
                <a:cubicBezTo>
                  <a:pt x="31" y="6"/>
                  <a:pt x="31" y="6"/>
                  <a:pt x="31" y="6"/>
                </a:cubicBezTo>
                <a:close/>
                <a:moveTo>
                  <a:pt x="30" y="4"/>
                </a:moveTo>
                <a:cubicBezTo>
                  <a:pt x="30" y="4"/>
                  <a:pt x="30" y="4"/>
                  <a:pt x="30" y="4"/>
                </a:cubicBezTo>
                <a:cubicBezTo>
                  <a:pt x="30" y="4"/>
                  <a:pt x="30" y="4"/>
                  <a:pt x="30" y="4"/>
                </a:cubicBezTo>
                <a:close/>
                <a:moveTo>
                  <a:pt x="30" y="3"/>
                </a:moveTo>
                <a:cubicBezTo>
                  <a:pt x="30" y="3"/>
                  <a:pt x="30" y="3"/>
                  <a:pt x="30" y="4"/>
                </a:cubicBezTo>
                <a:cubicBezTo>
                  <a:pt x="30" y="3"/>
                  <a:pt x="30" y="3"/>
                  <a:pt x="30" y="3"/>
                </a:cubicBezTo>
                <a:close/>
                <a:moveTo>
                  <a:pt x="29" y="0"/>
                </a:moveTo>
                <a:cubicBezTo>
                  <a:pt x="29" y="0"/>
                  <a:pt x="29" y="1"/>
                  <a:pt x="29" y="1"/>
                </a:cubicBezTo>
                <a:cubicBezTo>
                  <a:pt x="29" y="0"/>
                  <a:pt x="29" y="0"/>
                  <a:pt x="29" y="0"/>
                </a:cubicBezTo>
                <a:close/>
                <a:moveTo>
                  <a:pt x="45" y="46"/>
                </a:moveTo>
                <a:cubicBezTo>
                  <a:pt x="45" y="46"/>
                  <a:pt x="45" y="46"/>
                  <a:pt x="45" y="46"/>
                </a:cubicBezTo>
                <a:cubicBezTo>
                  <a:pt x="45" y="46"/>
                  <a:pt x="45" y="46"/>
                  <a:pt x="45" y="46"/>
                </a:cubicBezTo>
                <a:cubicBezTo>
                  <a:pt x="45" y="46"/>
                  <a:pt x="45" y="46"/>
                  <a:pt x="45" y="46"/>
                </a:cubicBezTo>
                <a:cubicBezTo>
                  <a:pt x="45" y="46"/>
                  <a:pt x="45" y="46"/>
                  <a:pt x="45" y="46"/>
                </a:cubicBezTo>
                <a:cubicBezTo>
                  <a:pt x="45" y="47"/>
                  <a:pt x="45" y="47"/>
                  <a:pt x="45" y="47"/>
                </a:cubicBezTo>
                <a:cubicBezTo>
                  <a:pt x="45" y="47"/>
                  <a:pt x="45" y="47"/>
                  <a:pt x="45" y="47"/>
                </a:cubicBezTo>
                <a:cubicBezTo>
                  <a:pt x="45" y="47"/>
                  <a:pt x="45" y="47"/>
                  <a:pt x="45" y="47"/>
                </a:cubicBezTo>
                <a:cubicBezTo>
                  <a:pt x="45" y="47"/>
                  <a:pt x="45" y="47"/>
                  <a:pt x="46" y="47"/>
                </a:cubicBezTo>
                <a:cubicBezTo>
                  <a:pt x="46" y="47"/>
                  <a:pt x="46" y="47"/>
                  <a:pt x="46" y="47"/>
                </a:cubicBezTo>
                <a:cubicBezTo>
                  <a:pt x="46" y="47"/>
                  <a:pt x="46" y="47"/>
                  <a:pt x="46" y="47"/>
                </a:cubicBezTo>
                <a:cubicBezTo>
                  <a:pt x="46" y="47"/>
                  <a:pt x="46" y="47"/>
                  <a:pt x="46" y="47"/>
                </a:cubicBezTo>
                <a:cubicBezTo>
                  <a:pt x="46" y="47"/>
                  <a:pt x="46" y="47"/>
                  <a:pt x="46" y="47"/>
                </a:cubicBezTo>
                <a:cubicBezTo>
                  <a:pt x="46" y="47"/>
                  <a:pt x="46" y="47"/>
                  <a:pt x="46" y="48"/>
                </a:cubicBezTo>
                <a:cubicBezTo>
                  <a:pt x="46" y="48"/>
                  <a:pt x="46" y="48"/>
                  <a:pt x="46" y="48"/>
                </a:cubicBezTo>
                <a:cubicBezTo>
                  <a:pt x="46" y="48"/>
                  <a:pt x="46" y="48"/>
                  <a:pt x="46" y="48"/>
                </a:cubicBezTo>
                <a:cubicBezTo>
                  <a:pt x="46" y="48"/>
                  <a:pt x="46" y="48"/>
                  <a:pt x="46" y="48"/>
                </a:cubicBezTo>
                <a:cubicBezTo>
                  <a:pt x="46" y="48"/>
                  <a:pt x="46" y="48"/>
                  <a:pt x="46" y="48"/>
                </a:cubicBezTo>
                <a:cubicBezTo>
                  <a:pt x="47" y="50"/>
                  <a:pt x="47" y="52"/>
                  <a:pt x="48" y="54"/>
                </a:cubicBezTo>
                <a:cubicBezTo>
                  <a:pt x="55" y="54"/>
                  <a:pt x="63" y="54"/>
                  <a:pt x="71" y="54"/>
                </a:cubicBezTo>
                <a:cubicBezTo>
                  <a:pt x="71" y="51"/>
                  <a:pt x="70" y="48"/>
                  <a:pt x="70" y="46"/>
                </a:cubicBezTo>
                <a:cubicBezTo>
                  <a:pt x="61" y="46"/>
                  <a:pt x="53" y="46"/>
                  <a:pt x="45" y="46"/>
                </a:cubicBezTo>
                <a:close/>
                <a:moveTo>
                  <a:pt x="42" y="37"/>
                </a:moveTo>
                <a:cubicBezTo>
                  <a:pt x="42" y="38"/>
                  <a:pt x="42" y="38"/>
                  <a:pt x="42" y="38"/>
                </a:cubicBezTo>
                <a:cubicBezTo>
                  <a:pt x="51" y="38"/>
                  <a:pt x="60" y="38"/>
                  <a:pt x="69" y="38"/>
                </a:cubicBezTo>
                <a:cubicBezTo>
                  <a:pt x="68" y="35"/>
                  <a:pt x="68" y="33"/>
                  <a:pt x="68" y="30"/>
                </a:cubicBezTo>
                <a:cubicBezTo>
                  <a:pt x="39" y="30"/>
                  <a:pt x="39" y="30"/>
                  <a:pt x="39" y="30"/>
                </a:cubicBezTo>
                <a:cubicBezTo>
                  <a:pt x="39" y="30"/>
                  <a:pt x="39" y="30"/>
                  <a:pt x="39" y="30"/>
                </a:cubicBezTo>
                <a:cubicBezTo>
                  <a:pt x="39" y="30"/>
                  <a:pt x="40" y="30"/>
                  <a:pt x="40" y="31"/>
                </a:cubicBezTo>
                <a:cubicBezTo>
                  <a:pt x="40" y="31"/>
                  <a:pt x="40" y="31"/>
                  <a:pt x="40" y="31"/>
                </a:cubicBezTo>
                <a:cubicBezTo>
                  <a:pt x="40" y="31"/>
                  <a:pt x="40" y="31"/>
                  <a:pt x="40" y="31"/>
                </a:cubicBezTo>
                <a:cubicBezTo>
                  <a:pt x="40" y="31"/>
                  <a:pt x="40" y="31"/>
                  <a:pt x="40" y="31"/>
                </a:cubicBezTo>
                <a:cubicBezTo>
                  <a:pt x="40" y="31"/>
                  <a:pt x="40" y="31"/>
                  <a:pt x="40" y="31"/>
                </a:cubicBezTo>
                <a:cubicBezTo>
                  <a:pt x="40" y="31"/>
                  <a:pt x="40" y="31"/>
                  <a:pt x="40" y="31"/>
                </a:cubicBezTo>
                <a:cubicBezTo>
                  <a:pt x="40" y="31"/>
                  <a:pt x="40" y="31"/>
                  <a:pt x="40" y="32"/>
                </a:cubicBezTo>
                <a:cubicBezTo>
                  <a:pt x="40" y="32"/>
                  <a:pt x="40" y="32"/>
                  <a:pt x="40" y="32"/>
                </a:cubicBezTo>
                <a:cubicBezTo>
                  <a:pt x="40" y="32"/>
                  <a:pt x="40" y="32"/>
                  <a:pt x="40" y="32"/>
                </a:cubicBezTo>
                <a:cubicBezTo>
                  <a:pt x="40" y="32"/>
                  <a:pt x="40" y="32"/>
                  <a:pt x="40" y="32"/>
                </a:cubicBezTo>
                <a:cubicBezTo>
                  <a:pt x="40" y="32"/>
                  <a:pt x="40" y="33"/>
                  <a:pt x="41" y="33"/>
                </a:cubicBezTo>
                <a:cubicBezTo>
                  <a:pt x="41" y="33"/>
                  <a:pt x="41" y="33"/>
                  <a:pt x="41" y="33"/>
                </a:cubicBezTo>
                <a:cubicBezTo>
                  <a:pt x="41" y="33"/>
                  <a:pt x="41" y="33"/>
                  <a:pt x="41" y="33"/>
                </a:cubicBezTo>
                <a:cubicBezTo>
                  <a:pt x="41" y="33"/>
                  <a:pt x="41" y="33"/>
                  <a:pt x="41" y="33"/>
                </a:cubicBezTo>
                <a:cubicBezTo>
                  <a:pt x="41" y="33"/>
                  <a:pt x="41" y="33"/>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5"/>
                </a:cubicBezTo>
                <a:cubicBezTo>
                  <a:pt x="41" y="35"/>
                  <a:pt x="41" y="35"/>
                  <a:pt x="41" y="35"/>
                </a:cubicBezTo>
                <a:cubicBezTo>
                  <a:pt x="42" y="37"/>
                  <a:pt x="42" y="37"/>
                  <a:pt x="42" y="37"/>
                </a:cubicBezTo>
                <a:close/>
                <a:moveTo>
                  <a:pt x="42" y="37"/>
                </a:moveTo>
                <a:cubicBezTo>
                  <a:pt x="42" y="37"/>
                  <a:pt x="42" y="37"/>
                  <a:pt x="42" y="37"/>
                </a:cubicBezTo>
                <a:cubicBezTo>
                  <a:pt x="42" y="37"/>
                  <a:pt x="42" y="37"/>
                  <a:pt x="42" y="37"/>
                </a:cubicBezTo>
                <a:cubicBezTo>
                  <a:pt x="42" y="37"/>
                  <a:pt x="42" y="37"/>
                  <a:pt x="42" y="37"/>
                </a:cubicBezTo>
                <a:cubicBezTo>
                  <a:pt x="42" y="37"/>
                  <a:pt x="42" y="37"/>
                  <a:pt x="42" y="37"/>
                </a:cubicBezTo>
                <a:cubicBezTo>
                  <a:pt x="42" y="37"/>
                  <a:pt x="42" y="37"/>
                  <a:pt x="42" y="37"/>
                </a:cubicBezTo>
                <a:cubicBezTo>
                  <a:pt x="42" y="37"/>
                  <a:pt x="42" y="37"/>
                  <a:pt x="42" y="37"/>
                </a:cubicBezTo>
                <a:close/>
                <a:moveTo>
                  <a:pt x="115" y="101"/>
                </a:moveTo>
                <a:cubicBezTo>
                  <a:pt x="122" y="101"/>
                  <a:pt x="129" y="108"/>
                  <a:pt x="129" y="115"/>
                </a:cubicBezTo>
                <a:cubicBezTo>
                  <a:pt x="129" y="123"/>
                  <a:pt x="122" y="129"/>
                  <a:pt x="115" y="129"/>
                </a:cubicBezTo>
                <a:cubicBezTo>
                  <a:pt x="107" y="129"/>
                  <a:pt x="101" y="123"/>
                  <a:pt x="101" y="115"/>
                </a:cubicBezTo>
                <a:cubicBezTo>
                  <a:pt x="101" y="108"/>
                  <a:pt x="107" y="101"/>
                  <a:pt x="115" y="101"/>
                </a:cubicBezTo>
                <a:close/>
                <a:moveTo>
                  <a:pt x="115" y="109"/>
                </a:moveTo>
                <a:cubicBezTo>
                  <a:pt x="118" y="109"/>
                  <a:pt x="121" y="112"/>
                  <a:pt x="121" y="115"/>
                </a:cubicBezTo>
                <a:cubicBezTo>
                  <a:pt x="121" y="119"/>
                  <a:pt x="118" y="121"/>
                  <a:pt x="115" y="121"/>
                </a:cubicBezTo>
                <a:cubicBezTo>
                  <a:pt x="111" y="121"/>
                  <a:pt x="109" y="119"/>
                  <a:pt x="109" y="115"/>
                </a:cubicBezTo>
                <a:cubicBezTo>
                  <a:pt x="109" y="112"/>
                  <a:pt x="111" y="109"/>
                  <a:pt x="115" y="109"/>
                </a:cubicBezTo>
                <a:close/>
                <a:moveTo>
                  <a:pt x="0" y="0"/>
                </a:moveTo>
                <a:cubicBezTo>
                  <a:pt x="21" y="0"/>
                  <a:pt x="21" y="0"/>
                  <a:pt x="21" y="0"/>
                </a:cubicBezTo>
                <a:cubicBezTo>
                  <a:pt x="29" y="0"/>
                  <a:pt x="29" y="0"/>
                  <a:pt x="29" y="0"/>
                </a:cubicBezTo>
                <a:cubicBezTo>
                  <a:pt x="29" y="0"/>
                  <a:pt x="29" y="1"/>
                  <a:pt x="29" y="1"/>
                </a:cubicBezTo>
                <a:cubicBezTo>
                  <a:pt x="29" y="1"/>
                  <a:pt x="29" y="1"/>
                  <a:pt x="29" y="1"/>
                </a:cubicBezTo>
                <a:cubicBezTo>
                  <a:pt x="29" y="1"/>
                  <a:pt x="29" y="1"/>
                  <a:pt x="29" y="1"/>
                </a:cubicBezTo>
                <a:cubicBezTo>
                  <a:pt x="29" y="1"/>
                  <a:pt x="29" y="1"/>
                  <a:pt x="29" y="1"/>
                </a:cubicBezTo>
                <a:cubicBezTo>
                  <a:pt x="29" y="1"/>
                  <a:pt x="29" y="1"/>
                  <a:pt x="29" y="1"/>
                </a:cubicBezTo>
                <a:cubicBezTo>
                  <a:pt x="29" y="1"/>
                  <a:pt x="29" y="1"/>
                  <a:pt x="29" y="1"/>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30" y="2"/>
                </a:cubicBezTo>
                <a:cubicBezTo>
                  <a:pt x="30" y="2"/>
                  <a:pt x="30" y="2"/>
                  <a:pt x="30" y="3"/>
                </a:cubicBezTo>
                <a:cubicBezTo>
                  <a:pt x="30" y="3"/>
                  <a:pt x="30" y="3"/>
                  <a:pt x="30" y="3"/>
                </a:cubicBezTo>
                <a:cubicBezTo>
                  <a:pt x="30" y="3"/>
                  <a:pt x="30" y="3"/>
                  <a:pt x="30" y="3"/>
                </a:cubicBezTo>
                <a:cubicBezTo>
                  <a:pt x="30" y="3"/>
                  <a:pt x="30" y="3"/>
                  <a:pt x="30" y="3"/>
                </a:cubicBezTo>
                <a:cubicBezTo>
                  <a:pt x="30" y="3"/>
                  <a:pt x="30" y="3"/>
                  <a:pt x="30" y="3"/>
                </a:cubicBezTo>
                <a:cubicBezTo>
                  <a:pt x="30" y="3"/>
                  <a:pt x="30" y="3"/>
                  <a:pt x="30" y="3"/>
                </a:cubicBezTo>
                <a:cubicBezTo>
                  <a:pt x="30" y="3"/>
                  <a:pt x="30" y="3"/>
                  <a:pt x="30" y="3"/>
                </a:cubicBezTo>
                <a:cubicBezTo>
                  <a:pt x="30" y="3"/>
                  <a:pt x="30" y="3"/>
                  <a:pt x="30" y="3"/>
                </a:cubicBezTo>
                <a:cubicBezTo>
                  <a:pt x="30" y="3"/>
                  <a:pt x="30" y="3"/>
                  <a:pt x="30" y="3"/>
                </a:cubicBezTo>
                <a:cubicBezTo>
                  <a:pt x="30" y="3"/>
                  <a:pt x="30" y="3"/>
                  <a:pt x="30" y="3"/>
                </a:cubicBezTo>
                <a:cubicBezTo>
                  <a:pt x="30" y="3"/>
                  <a:pt x="30" y="3"/>
                  <a:pt x="30" y="4"/>
                </a:cubicBezTo>
                <a:cubicBezTo>
                  <a:pt x="30" y="4"/>
                  <a:pt x="30" y="4"/>
                  <a:pt x="30" y="4"/>
                </a:cubicBezTo>
                <a:cubicBezTo>
                  <a:pt x="30" y="4"/>
                  <a:pt x="30" y="4"/>
                  <a:pt x="30" y="4"/>
                </a:cubicBezTo>
                <a:cubicBezTo>
                  <a:pt x="30" y="4"/>
                  <a:pt x="30" y="4"/>
                  <a:pt x="30" y="4"/>
                </a:cubicBezTo>
                <a:cubicBezTo>
                  <a:pt x="30" y="4"/>
                  <a:pt x="30" y="4"/>
                  <a:pt x="30" y="4"/>
                </a:cubicBezTo>
                <a:cubicBezTo>
                  <a:pt x="30" y="4"/>
                  <a:pt x="30" y="4"/>
                  <a:pt x="30" y="4"/>
                </a:cubicBezTo>
                <a:cubicBezTo>
                  <a:pt x="30" y="4"/>
                  <a:pt x="30" y="4"/>
                  <a:pt x="30" y="4"/>
                </a:cubicBezTo>
                <a:cubicBezTo>
                  <a:pt x="30" y="4"/>
                  <a:pt x="30" y="4"/>
                  <a:pt x="30" y="4"/>
                </a:cubicBezTo>
                <a:cubicBezTo>
                  <a:pt x="30" y="4"/>
                  <a:pt x="30" y="5"/>
                  <a:pt x="30" y="5"/>
                </a:cubicBezTo>
                <a:cubicBezTo>
                  <a:pt x="30" y="5"/>
                  <a:pt x="30" y="5"/>
                  <a:pt x="30" y="5"/>
                </a:cubicBezTo>
                <a:cubicBezTo>
                  <a:pt x="30" y="5"/>
                  <a:pt x="30" y="5"/>
                  <a:pt x="30" y="5"/>
                </a:cubicBezTo>
                <a:cubicBezTo>
                  <a:pt x="30" y="5"/>
                  <a:pt x="30" y="5"/>
                  <a:pt x="30" y="5"/>
                </a:cubicBezTo>
                <a:cubicBezTo>
                  <a:pt x="30" y="5"/>
                  <a:pt x="31" y="5"/>
                  <a:pt x="31" y="5"/>
                </a:cubicBezTo>
                <a:cubicBezTo>
                  <a:pt x="31" y="5"/>
                  <a:pt x="31" y="5"/>
                  <a:pt x="31" y="5"/>
                </a:cubicBezTo>
                <a:cubicBezTo>
                  <a:pt x="31" y="6"/>
                  <a:pt x="31" y="6"/>
                  <a:pt x="31" y="6"/>
                </a:cubicBezTo>
                <a:cubicBezTo>
                  <a:pt x="31" y="6"/>
                  <a:pt x="31" y="6"/>
                  <a:pt x="31" y="6"/>
                </a:cubicBezTo>
                <a:cubicBezTo>
                  <a:pt x="31" y="6"/>
                  <a:pt x="31" y="6"/>
                  <a:pt x="31" y="6"/>
                </a:cubicBezTo>
                <a:cubicBezTo>
                  <a:pt x="31" y="6"/>
                  <a:pt x="31" y="7"/>
                  <a:pt x="31" y="7"/>
                </a:cubicBezTo>
                <a:cubicBezTo>
                  <a:pt x="31" y="7"/>
                  <a:pt x="31" y="7"/>
                  <a:pt x="31" y="7"/>
                </a:cubicBezTo>
                <a:cubicBezTo>
                  <a:pt x="31" y="7"/>
                  <a:pt x="31" y="8"/>
                  <a:pt x="32" y="8"/>
                </a:cubicBezTo>
                <a:cubicBezTo>
                  <a:pt x="33" y="13"/>
                  <a:pt x="35" y="17"/>
                  <a:pt x="37" y="22"/>
                </a:cubicBezTo>
                <a:cubicBezTo>
                  <a:pt x="67" y="22"/>
                  <a:pt x="67" y="22"/>
                  <a:pt x="67" y="22"/>
                </a:cubicBezTo>
                <a:cubicBezTo>
                  <a:pt x="74" y="22"/>
                  <a:pt x="74" y="22"/>
                  <a:pt x="74" y="22"/>
                </a:cubicBezTo>
                <a:cubicBezTo>
                  <a:pt x="106" y="22"/>
                  <a:pt x="106" y="22"/>
                  <a:pt x="106" y="22"/>
                </a:cubicBezTo>
                <a:cubicBezTo>
                  <a:pt x="114" y="22"/>
                  <a:pt x="114" y="22"/>
                  <a:pt x="114" y="22"/>
                </a:cubicBezTo>
                <a:cubicBezTo>
                  <a:pt x="144" y="22"/>
                  <a:pt x="144" y="22"/>
                  <a:pt x="144" y="22"/>
                </a:cubicBezTo>
                <a:cubicBezTo>
                  <a:pt x="146" y="22"/>
                  <a:pt x="146" y="22"/>
                  <a:pt x="146" y="22"/>
                </a:cubicBezTo>
                <a:cubicBezTo>
                  <a:pt x="152" y="22"/>
                  <a:pt x="152" y="22"/>
                  <a:pt x="152" y="22"/>
                </a:cubicBezTo>
                <a:cubicBezTo>
                  <a:pt x="146" y="41"/>
                  <a:pt x="139" y="59"/>
                  <a:pt x="132" y="78"/>
                </a:cubicBezTo>
                <a:cubicBezTo>
                  <a:pt x="127" y="78"/>
                  <a:pt x="127" y="78"/>
                  <a:pt x="127" y="78"/>
                </a:cubicBezTo>
                <a:cubicBezTo>
                  <a:pt x="124" y="78"/>
                  <a:pt x="124" y="78"/>
                  <a:pt x="124" y="78"/>
                </a:cubicBezTo>
                <a:cubicBezTo>
                  <a:pt x="106" y="78"/>
                  <a:pt x="106" y="78"/>
                  <a:pt x="106" y="78"/>
                </a:cubicBezTo>
                <a:cubicBezTo>
                  <a:pt x="98" y="78"/>
                  <a:pt x="98" y="78"/>
                  <a:pt x="98" y="78"/>
                </a:cubicBezTo>
                <a:cubicBezTo>
                  <a:pt x="82" y="78"/>
                  <a:pt x="82" y="78"/>
                  <a:pt x="82" y="78"/>
                </a:cubicBezTo>
                <a:cubicBezTo>
                  <a:pt x="74" y="78"/>
                  <a:pt x="74" y="78"/>
                  <a:pt x="74" y="78"/>
                </a:cubicBezTo>
                <a:cubicBezTo>
                  <a:pt x="57" y="78"/>
                  <a:pt x="57" y="78"/>
                  <a:pt x="57" y="78"/>
                </a:cubicBezTo>
                <a:cubicBezTo>
                  <a:pt x="58" y="83"/>
                  <a:pt x="60" y="88"/>
                  <a:pt x="62" y="93"/>
                </a:cubicBezTo>
                <a:cubicBezTo>
                  <a:pt x="127" y="93"/>
                  <a:pt x="127" y="93"/>
                  <a:pt x="127" y="93"/>
                </a:cubicBezTo>
                <a:cubicBezTo>
                  <a:pt x="124" y="101"/>
                  <a:pt x="124" y="101"/>
                  <a:pt x="124" y="101"/>
                </a:cubicBezTo>
                <a:cubicBezTo>
                  <a:pt x="65" y="101"/>
                  <a:pt x="65" y="101"/>
                  <a:pt x="65" y="101"/>
                </a:cubicBezTo>
                <a:cubicBezTo>
                  <a:pt x="57" y="101"/>
                  <a:pt x="57" y="101"/>
                  <a:pt x="57" y="101"/>
                </a:cubicBezTo>
                <a:cubicBezTo>
                  <a:pt x="57" y="101"/>
                  <a:pt x="57" y="101"/>
                  <a:pt x="57" y="101"/>
                </a:cubicBezTo>
                <a:cubicBezTo>
                  <a:pt x="57" y="101"/>
                  <a:pt x="57" y="101"/>
                  <a:pt x="57" y="101"/>
                </a:cubicBezTo>
                <a:cubicBezTo>
                  <a:pt x="54" y="93"/>
                  <a:pt x="51" y="85"/>
                  <a:pt x="48" y="78"/>
                </a:cubicBezTo>
                <a:cubicBezTo>
                  <a:pt x="48" y="78"/>
                  <a:pt x="48" y="78"/>
                  <a:pt x="48" y="78"/>
                </a:cubicBezTo>
                <a:cubicBezTo>
                  <a:pt x="40" y="54"/>
                  <a:pt x="32" y="31"/>
                  <a:pt x="23" y="8"/>
                </a:cubicBezTo>
                <a:cubicBezTo>
                  <a:pt x="0" y="8"/>
                  <a:pt x="0" y="8"/>
                  <a:pt x="0" y="8"/>
                </a:cubicBezTo>
                <a:cubicBezTo>
                  <a:pt x="0" y="0"/>
                  <a:pt x="0" y="0"/>
                  <a:pt x="0" y="0"/>
                </a:cubicBezTo>
                <a:close/>
                <a:moveTo>
                  <a:pt x="54" y="70"/>
                </a:moveTo>
                <a:cubicBezTo>
                  <a:pt x="73" y="70"/>
                  <a:pt x="73" y="70"/>
                  <a:pt x="73" y="70"/>
                </a:cubicBezTo>
                <a:cubicBezTo>
                  <a:pt x="73" y="67"/>
                  <a:pt x="72" y="64"/>
                  <a:pt x="72" y="62"/>
                </a:cubicBezTo>
                <a:cubicBezTo>
                  <a:pt x="65" y="62"/>
                  <a:pt x="58" y="62"/>
                  <a:pt x="51" y="62"/>
                </a:cubicBezTo>
                <a:cubicBezTo>
                  <a:pt x="52" y="64"/>
                  <a:pt x="53" y="67"/>
                  <a:pt x="54" y="70"/>
                </a:cubicBezTo>
                <a:close/>
              </a:path>
            </a:pathLst>
          </a:custGeom>
          <a:solidFill>
            <a:srgbClr val="FFFFFF">
              <a:alpha val="100000"/>
            </a:srgbClr>
          </a:solidFill>
          <a:ln w="9525">
            <a:noFill/>
          </a:ln>
        </p:spPr>
        <p:txBody>
          <a:bodyPr/>
          <a:lstStyle/>
          <a:p>
            <a:endParaRPr lang="zh-CN" altLang="en-US"/>
          </a:p>
        </p:txBody>
      </p:sp>
      <p:sp>
        <p:nvSpPr>
          <p:cNvPr id="190502" name="Freeform 41"/>
          <p:cNvSpPr/>
          <p:nvPr/>
        </p:nvSpPr>
        <p:spPr>
          <a:xfrm>
            <a:off x="1774825" y="2861310"/>
            <a:ext cx="138430" cy="76200"/>
          </a:xfrm>
          <a:custGeom>
            <a:avLst/>
            <a:gdLst>
              <a:gd name="txL" fmla="*/ 0 w 96"/>
              <a:gd name="txT" fmla="*/ 0 h 52"/>
              <a:gd name="txR" fmla="*/ 96 w 96"/>
              <a:gd name="txB" fmla="*/ 52 h 52"/>
            </a:gdLst>
            <a:ahLst/>
            <a:cxnLst>
              <a:cxn ang="0">
                <a:pos x="110778" y="0"/>
              </a:cxn>
              <a:cxn ang="0">
                <a:pos x="138113" y="74612"/>
              </a:cxn>
              <a:cxn ang="0">
                <a:pos x="12948" y="74612"/>
              </a:cxn>
              <a:cxn ang="0">
                <a:pos x="0" y="40176"/>
              </a:cxn>
              <a:cxn ang="0">
                <a:pos x="110778" y="0"/>
              </a:cxn>
              <a:cxn ang="0">
                <a:pos x="110778" y="0"/>
              </a:cxn>
            </a:cxnLst>
            <a:rect l="txL" t="txT" r="txR" b="txB"/>
            <a:pathLst>
              <a:path w="96" h="52">
                <a:moveTo>
                  <a:pt x="77" y="0"/>
                </a:moveTo>
                <a:lnTo>
                  <a:pt x="96" y="52"/>
                </a:lnTo>
                <a:lnTo>
                  <a:pt x="9" y="52"/>
                </a:lnTo>
                <a:lnTo>
                  <a:pt x="0" y="28"/>
                </a:lnTo>
                <a:lnTo>
                  <a:pt x="77" y="0"/>
                </a:lnTo>
                <a:lnTo>
                  <a:pt x="77" y="0"/>
                </a:lnTo>
                <a:close/>
              </a:path>
            </a:pathLst>
          </a:custGeom>
          <a:solidFill>
            <a:srgbClr val="FFFFFF">
              <a:alpha val="100000"/>
            </a:srgbClr>
          </a:solidFill>
          <a:ln w="9525">
            <a:noFill/>
          </a:ln>
        </p:spPr>
        <p:txBody>
          <a:bodyPr/>
          <a:lstStyle/>
          <a:p>
            <a:endParaRPr lang="zh-CN" altLang="en-US"/>
          </a:p>
        </p:txBody>
      </p:sp>
      <p:sp>
        <p:nvSpPr>
          <p:cNvPr id="190503" name="Freeform 42"/>
          <p:cNvSpPr/>
          <p:nvPr/>
        </p:nvSpPr>
        <p:spPr>
          <a:xfrm>
            <a:off x="4596130" y="2843530"/>
            <a:ext cx="288925" cy="292100"/>
          </a:xfrm>
          <a:custGeom>
            <a:avLst/>
            <a:gdLst>
              <a:gd name="txL" fmla="*/ 0 w 157"/>
              <a:gd name="txT" fmla="*/ 0 h 157"/>
              <a:gd name="txR" fmla="*/ 157 w 157"/>
              <a:gd name="txB" fmla="*/ 157 h 157"/>
            </a:gdLst>
            <a:ahLst/>
            <a:cxnLst>
              <a:cxn ang="0">
                <a:pos x="163786" y="0"/>
              </a:cxn>
              <a:cxn ang="0">
                <a:pos x="171147" y="38646"/>
              </a:cxn>
              <a:cxn ang="0">
                <a:pos x="198751" y="49688"/>
              </a:cxn>
              <a:cxn ang="0">
                <a:pos x="231876" y="27604"/>
              </a:cxn>
              <a:cxn ang="0">
                <a:pos x="259480" y="57049"/>
              </a:cxn>
              <a:cxn ang="0">
                <a:pos x="239237" y="88334"/>
              </a:cxn>
              <a:cxn ang="0">
                <a:pos x="250279" y="117778"/>
              </a:cxn>
              <a:cxn ang="0">
                <a:pos x="288925" y="123299"/>
              </a:cxn>
              <a:cxn ang="0">
                <a:pos x="288925" y="165626"/>
              </a:cxn>
              <a:cxn ang="0">
                <a:pos x="250279" y="171147"/>
              </a:cxn>
              <a:cxn ang="0">
                <a:pos x="242918" y="191390"/>
              </a:cxn>
              <a:cxn ang="0">
                <a:pos x="217154" y="167466"/>
              </a:cxn>
              <a:cxn ang="0">
                <a:pos x="220834" y="154584"/>
              </a:cxn>
              <a:cxn ang="0">
                <a:pos x="154584" y="68091"/>
              </a:cxn>
              <a:cxn ang="0">
                <a:pos x="66250" y="134341"/>
              </a:cxn>
              <a:cxn ang="0">
                <a:pos x="132501" y="220834"/>
              </a:cxn>
              <a:cxn ang="0">
                <a:pos x="169306" y="217154"/>
              </a:cxn>
              <a:cxn ang="0">
                <a:pos x="191390" y="242918"/>
              </a:cxn>
              <a:cxn ang="0">
                <a:pos x="171147" y="250279"/>
              </a:cxn>
              <a:cxn ang="0">
                <a:pos x="163786" y="288925"/>
              </a:cxn>
              <a:cxn ang="0">
                <a:pos x="123299" y="288925"/>
              </a:cxn>
              <a:cxn ang="0">
                <a:pos x="115938" y="250279"/>
              </a:cxn>
              <a:cxn ang="0">
                <a:pos x="88334" y="239237"/>
              </a:cxn>
              <a:cxn ang="0">
                <a:pos x="57049" y="261321"/>
              </a:cxn>
              <a:cxn ang="0">
                <a:pos x="27604" y="231876"/>
              </a:cxn>
              <a:cxn ang="0">
                <a:pos x="49688" y="200591"/>
              </a:cxn>
              <a:cxn ang="0">
                <a:pos x="36806" y="171147"/>
              </a:cxn>
              <a:cxn ang="0">
                <a:pos x="0" y="165626"/>
              </a:cxn>
              <a:cxn ang="0">
                <a:pos x="0" y="123299"/>
              </a:cxn>
              <a:cxn ang="0">
                <a:pos x="36806" y="115938"/>
              </a:cxn>
              <a:cxn ang="0">
                <a:pos x="49688" y="88334"/>
              </a:cxn>
              <a:cxn ang="0">
                <a:pos x="27604" y="57049"/>
              </a:cxn>
              <a:cxn ang="0">
                <a:pos x="57049" y="27604"/>
              </a:cxn>
              <a:cxn ang="0">
                <a:pos x="88334" y="49688"/>
              </a:cxn>
              <a:cxn ang="0">
                <a:pos x="115938" y="36806"/>
              </a:cxn>
              <a:cxn ang="0">
                <a:pos x="123299" y="0"/>
              </a:cxn>
              <a:cxn ang="0">
                <a:pos x="163786" y="0"/>
              </a:cxn>
            </a:cxnLst>
            <a:rect l="txL" t="txT" r="txR" b="txB"/>
            <a:pathLst>
              <a:path w="157" h="157">
                <a:moveTo>
                  <a:pt x="89" y="0"/>
                </a:moveTo>
                <a:cubicBezTo>
                  <a:pt x="93" y="21"/>
                  <a:pt x="93" y="21"/>
                  <a:pt x="93" y="21"/>
                </a:cubicBezTo>
                <a:cubicBezTo>
                  <a:pt x="108" y="27"/>
                  <a:pt x="108" y="27"/>
                  <a:pt x="108" y="27"/>
                </a:cubicBezTo>
                <a:cubicBezTo>
                  <a:pt x="126" y="15"/>
                  <a:pt x="126" y="15"/>
                  <a:pt x="126" y="15"/>
                </a:cubicBezTo>
                <a:cubicBezTo>
                  <a:pt x="141" y="31"/>
                  <a:pt x="141" y="31"/>
                  <a:pt x="141" y="31"/>
                </a:cubicBezTo>
                <a:cubicBezTo>
                  <a:pt x="130" y="48"/>
                  <a:pt x="130" y="48"/>
                  <a:pt x="130" y="48"/>
                </a:cubicBezTo>
                <a:cubicBezTo>
                  <a:pt x="136" y="64"/>
                  <a:pt x="136" y="64"/>
                  <a:pt x="136" y="64"/>
                </a:cubicBezTo>
                <a:cubicBezTo>
                  <a:pt x="157" y="67"/>
                  <a:pt x="157" y="67"/>
                  <a:pt x="157" y="67"/>
                </a:cubicBezTo>
                <a:cubicBezTo>
                  <a:pt x="157" y="90"/>
                  <a:pt x="157" y="90"/>
                  <a:pt x="157" y="90"/>
                </a:cubicBezTo>
                <a:cubicBezTo>
                  <a:pt x="136" y="93"/>
                  <a:pt x="136" y="93"/>
                  <a:pt x="136" y="93"/>
                </a:cubicBezTo>
                <a:cubicBezTo>
                  <a:pt x="132" y="104"/>
                  <a:pt x="132" y="104"/>
                  <a:pt x="132" y="104"/>
                </a:cubicBezTo>
                <a:cubicBezTo>
                  <a:pt x="118" y="91"/>
                  <a:pt x="118" y="91"/>
                  <a:pt x="118" y="91"/>
                </a:cubicBezTo>
                <a:cubicBezTo>
                  <a:pt x="119" y="89"/>
                  <a:pt x="119" y="86"/>
                  <a:pt x="120" y="84"/>
                </a:cubicBezTo>
                <a:cubicBezTo>
                  <a:pt x="123" y="61"/>
                  <a:pt x="107" y="40"/>
                  <a:pt x="84" y="37"/>
                </a:cubicBezTo>
                <a:cubicBezTo>
                  <a:pt x="61" y="34"/>
                  <a:pt x="40" y="50"/>
                  <a:pt x="36" y="73"/>
                </a:cubicBezTo>
                <a:cubicBezTo>
                  <a:pt x="33" y="96"/>
                  <a:pt x="50" y="117"/>
                  <a:pt x="72" y="120"/>
                </a:cubicBezTo>
                <a:cubicBezTo>
                  <a:pt x="79" y="121"/>
                  <a:pt x="86" y="120"/>
                  <a:pt x="92" y="118"/>
                </a:cubicBezTo>
                <a:cubicBezTo>
                  <a:pt x="104" y="132"/>
                  <a:pt x="104" y="132"/>
                  <a:pt x="104" y="132"/>
                </a:cubicBezTo>
                <a:cubicBezTo>
                  <a:pt x="93" y="136"/>
                  <a:pt x="93" y="136"/>
                  <a:pt x="93" y="136"/>
                </a:cubicBezTo>
                <a:cubicBezTo>
                  <a:pt x="89" y="157"/>
                  <a:pt x="89" y="157"/>
                  <a:pt x="89" y="157"/>
                </a:cubicBezTo>
                <a:cubicBezTo>
                  <a:pt x="67" y="157"/>
                  <a:pt x="67" y="157"/>
                  <a:pt x="67" y="157"/>
                </a:cubicBezTo>
                <a:cubicBezTo>
                  <a:pt x="63" y="136"/>
                  <a:pt x="63" y="136"/>
                  <a:pt x="63" y="136"/>
                </a:cubicBezTo>
                <a:cubicBezTo>
                  <a:pt x="48" y="130"/>
                  <a:pt x="48" y="130"/>
                  <a:pt x="48" y="130"/>
                </a:cubicBezTo>
                <a:cubicBezTo>
                  <a:pt x="31" y="142"/>
                  <a:pt x="31" y="142"/>
                  <a:pt x="31" y="142"/>
                </a:cubicBezTo>
                <a:cubicBezTo>
                  <a:pt x="15" y="126"/>
                  <a:pt x="15" y="126"/>
                  <a:pt x="15" y="126"/>
                </a:cubicBezTo>
                <a:cubicBezTo>
                  <a:pt x="27" y="109"/>
                  <a:pt x="27" y="109"/>
                  <a:pt x="27" y="109"/>
                </a:cubicBezTo>
                <a:cubicBezTo>
                  <a:pt x="20" y="93"/>
                  <a:pt x="20" y="93"/>
                  <a:pt x="20" y="93"/>
                </a:cubicBezTo>
                <a:cubicBezTo>
                  <a:pt x="0" y="90"/>
                  <a:pt x="0" y="90"/>
                  <a:pt x="0" y="90"/>
                </a:cubicBezTo>
                <a:cubicBezTo>
                  <a:pt x="0" y="67"/>
                  <a:pt x="0" y="67"/>
                  <a:pt x="0" y="67"/>
                </a:cubicBezTo>
                <a:cubicBezTo>
                  <a:pt x="20" y="63"/>
                  <a:pt x="20" y="63"/>
                  <a:pt x="20" y="63"/>
                </a:cubicBezTo>
                <a:cubicBezTo>
                  <a:pt x="27" y="48"/>
                  <a:pt x="27" y="48"/>
                  <a:pt x="27" y="48"/>
                </a:cubicBezTo>
                <a:cubicBezTo>
                  <a:pt x="15" y="31"/>
                  <a:pt x="15" y="31"/>
                  <a:pt x="15" y="31"/>
                </a:cubicBezTo>
                <a:cubicBezTo>
                  <a:pt x="31" y="15"/>
                  <a:pt x="31" y="15"/>
                  <a:pt x="31" y="15"/>
                </a:cubicBezTo>
                <a:cubicBezTo>
                  <a:pt x="48" y="27"/>
                  <a:pt x="48" y="27"/>
                  <a:pt x="48" y="27"/>
                </a:cubicBezTo>
                <a:cubicBezTo>
                  <a:pt x="63" y="20"/>
                  <a:pt x="63" y="20"/>
                  <a:pt x="63" y="20"/>
                </a:cubicBezTo>
                <a:cubicBezTo>
                  <a:pt x="67" y="0"/>
                  <a:pt x="67" y="0"/>
                  <a:pt x="67" y="0"/>
                </a:cubicBezTo>
                <a:cubicBezTo>
                  <a:pt x="89" y="0"/>
                  <a:pt x="89" y="0"/>
                  <a:pt x="89" y="0"/>
                </a:cubicBezTo>
                <a:close/>
              </a:path>
            </a:pathLst>
          </a:custGeom>
          <a:solidFill>
            <a:srgbClr val="FFFFFF">
              <a:alpha val="100000"/>
            </a:srgbClr>
          </a:solidFill>
          <a:ln w="9525">
            <a:noFill/>
          </a:ln>
        </p:spPr>
        <p:txBody>
          <a:bodyPr/>
          <a:lstStyle/>
          <a:p>
            <a:endParaRPr lang="zh-CN" altLang="en-US"/>
          </a:p>
        </p:txBody>
      </p:sp>
      <p:sp>
        <p:nvSpPr>
          <p:cNvPr id="190504" name="Freeform 43"/>
          <p:cNvSpPr>
            <a:spLocks noEditPoints="1"/>
          </p:cNvSpPr>
          <p:nvPr/>
        </p:nvSpPr>
        <p:spPr>
          <a:xfrm>
            <a:off x="4702175" y="2951480"/>
            <a:ext cx="161925" cy="161925"/>
          </a:xfrm>
          <a:custGeom>
            <a:avLst/>
            <a:gdLst>
              <a:gd name="txL" fmla="*/ 0 w 88"/>
              <a:gd name="txT" fmla="*/ 0 h 88"/>
              <a:gd name="txR" fmla="*/ 88 w 88"/>
              <a:gd name="txB" fmla="*/ 88 h 88"/>
            </a:gdLst>
            <a:ahLst/>
            <a:cxnLst>
              <a:cxn ang="0">
                <a:pos x="136164" y="134830"/>
              </a:cxn>
              <a:cxn ang="0">
                <a:pos x="147205" y="134830"/>
              </a:cxn>
              <a:cxn ang="0">
                <a:pos x="147205" y="145762"/>
              </a:cxn>
              <a:cxn ang="0">
                <a:pos x="136164" y="145762"/>
              </a:cxn>
              <a:cxn ang="0">
                <a:pos x="136164" y="134830"/>
              </a:cxn>
              <a:cxn ang="0">
                <a:pos x="136164" y="134830"/>
              </a:cxn>
              <a:cxn ang="0">
                <a:pos x="31281" y="5466"/>
              </a:cxn>
              <a:cxn ang="0">
                <a:pos x="31281" y="5466"/>
              </a:cxn>
              <a:cxn ang="0">
                <a:pos x="51522" y="0"/>
              </a:cxn>
              <a:cxn ang="0">
                <a:pos x="80963" y="27330"/>
              </a:cxn>
              <a:cxn ang="0">
                <a:pos x="75442" y="49195"/>
              </a:cxn>
              <a:cxn ang="0">
                <a:pos x="73602" y="51017"/>
              </a:cxn>
              <a:cxn ang="0">
                <a:pos x="154565" y="127542"/>
              </a:cxn>
              <a:cxn ang="0">
                <a:pos x="154565" y="153050"/>
              </a:cxn>
              <a:cxn ang="0">
                <a:pos x="154565" y="153050"/>
              </a:cxn>
              <a:cxn ang="0">
                <a:pos x="128804" y="153050"/>
              </a:cxn>
              <a:cxn ang="0">
                <a:pos x="51522" y="74703"/>
              </a:cxn>
              <a:cxn ang="0">
                <a:pos x="49682" y="74703"/>
              </a:cxn>
              <a:cxn ang="0">
                <a:pos x="27601" y="81991"/>
              </a:cxn>
              <a:cxn ang="0">
                <a:pos x="0" y="51017"/>
              </a:cxn>
              <a:cxn ang="0">
                <a:pos x="5520" y="30974"/>
              </a:cxn>
              <a:cxn ang="0">
                <a:pos x="5520" y="30974"/>
              </a:cxn>
              <a:cxn ang="0">
                <a:pos x="7360" y="30974"/>
              </a:cxn>
              <a:cxn ang="0">
                <a:pos x="27601" y="51017"/>
              </a:cxn>
              <a:cxn ang="0">
                <a:pos x="44161" y="43729"/>
              </a:cxn>
              <a:cxn ang="0">
                <a:pos x="51522" y="27330"/>
              </a:cxn>
              <a:cxn ang="0">
                <a:pos x="31281" y="7288"/>
              </a:cxn>
              <a:cxn ang="0">
                <a:pos x="31281" y="5466"/>
              </a:cxn>
            </a:cxnLst>
            <a:rect l="txL" t="txT" r="txR" b="txB"/>
            <a:pathLst>
              <a:path w="88" h="88">
                <a:moveTo>
                  <a:pt x="74" y="74"/>
                </a:moveTo>
                <a:cubicBezTo>
                  <a:pt x="75" y="72"/>
                  <a:pt x="78" y="72"/>
                  <a:pt x="80" y="74"/>
                </a:cubicBezTo>
                <a:cubicBezTo>
                  <a:pt x="82" y="76"/>
                  <a:pt x="82" y="78"/>
                  <a:pt x="80" y="80"/>
                </a:cubicBezTo>
                <a:cubicBezTo>
                  <a:pt x="78" y="82"/>
                  <a:pt x="75" y="82"/>
                  <a:pt x="74" y="80"/>
                </a:cubicBezTo>
                <a:cubicBezTo>
                  <a:pt x="72" y="78"/>
                  <a:pt x="72" y="76"/>
                  <a:pt x="74" y="74"/>
                </a:cubicBezTo>
                <a:cubicBezTo>
                  <a:pt x="74" y="74"/>
                  <a:pt x="74" y="74"/>
                  <a:pt x="74" y="74"/>
                </a:cubicBezTo>
                <a:close/>
                <a:moveTo>
                  <a:pt x="17" y="3"/>
                </a:moveTo>
                <a:cubicBezTo>
                  <a:pt x="17" y="3"/>
                  <a:pt x="17" y="3"/>
                  <a:pt x="17" y="3"/>
                </a:cubicBezTo>
                <a:cubicBezTo>
                  <a:pt x="28" y="0"/>
                  <a:pt x="28" y="0"/>
                  <a:pt x="28" y="0"/>
                </a:cubicBezTo>
                <a:cubicBezTo>
                  <a:pt x="44" y="15"/>
                  <a:pt x="44" y="15"/>
                  <a:pt x="44" y="15"/>
                </a:cubicBezTo>
                <a:cubicBezTo>
                  <a:pt x="41" y="27"/>
                  <a:pt x="41" y="27"/>
                  <a:pt x="41" y="27"/>
                </a:cubicBezTo>
                <a:cubicBezTo>
                  <a:pt x="40" y="28"/>
                  <a:pt x="40" y="28"/>
                  <a:pt x="40" y="28"/>
                </a:cubicBezTo>
                <a:cubicBezTo>
                  <a:pt x="84" y="70"/>
                  <a:pt x="84" y="70"/>
                  <a:pt x="84" y="70"/>
                </a:cubicBezTo>
                <a:cubicBezTo>
                  <a:pt x="88" y="74"/>
                  <a:pt x="88" y="80"/>
                  <a:pt x="84" y="84"/>
                </a:cubicBezTo>
                <a:cubicBezTo>
                  <a:pt x="84" y="84"/>
                  <a:pt x="84" y="84"/>
                  <a:pt x="84" y="84"/>
                </a:cubicBezTo>
                <a:cubicBezTo>
                  <a:pt x="80" y="88"/>
                  <a:pt x="74" y="88"/>
                  <a:pt x="70" y="84"/>
                </a:cubicBezTo>
                <a:cubicBezTo>
                  <a:pt x="28" y="41"/>
                  <a:pt x="28" y="41"/>
                  <a:pt x="28" y="41"/>
                </a:cubicBezTo>
                <a:cubicBezTo>
                  <a:pt x="27" y="41"/>
                  <a:pt x="27" y="41"/>
                  <a:pt x="27" y="41"/>
                </a:cubicBezTo>
                <a:cubicBezTo>
                  <a:pt x="15" y="45"/>
                  <a:pt x="15" y="45"/>
                  <a:pt x="15" y="45"/>
                </a:cubicBezTo>
                <a:cubicBezTo>
                  <a:pt x="0" y="28"/>
                  <a:pt x="0" y="28"/>
                  <a:pt x="0" y="28"/>
                </a:cubicBezTo>
                <a:cubicBezTo>
                  <a:pt x="3" y="17"/>
                  <a:pt x="3" y="17"/>
                  <a:pt x="3" y="17"/>
                </a:cubicBezTo>
                <a:cubicBezTo>
                  <a:pt x="3" y="17"/>
                  <a:pt x="3" y="17"/>
                  <a:pt x="3" y="17"/>
                </a:cubicBezTo>
                <a:cubicBezTo>
                  <a:pt x="4" y="17"/>
                  <a:pt x="4" y="17"/>
                  <a:pt x="4" y="17"/>
                </a:cubicBezTo>
                <a:cubicBezTo>
                  <a:pt x="15" y="28"/>
                  <a:pt x="15" y="28"/>
                  <a:pt x="15" y="28"/>
                </a:cubicBezTo>
                <a:cubicBezTo>
                  <a:pt x="24" y="24"/>
                  <a:pt x="24" y="24"/>
                  <a:pt x="24" y="24"/>
                </a:cubicBezTo>
                <a:cubicBezTo>
                  <a:pt x="28" y="15"/>
                  <a:pt x="28" y="15"/>
                  <a:pt x="28" y="15"/>
                </a:cubicBezTo>
                <a:cubicBezTo>
                  <a:pt x="17" y="4"/>
                  <a:pt x="17" y="4"/>
                  <a:pt x="17" y="4"/>
                </a:cubicBezTo>
                <a:cubicBezTo>
                  <a:pt x="17" y="3"/>
                  <a:pt x="17" y="3"/>
                  <a:pt x="17" y="3"/>
                </a:cubicBezTo>
                <a:close/>
              </a:path>
            </a:pathLst>
          </a:custGeom>
          <a:solidFill>
            <a:srgbClr val="FFFFFF">
              <a:alpha val="100000"/>
            </a:srgbClr>
          </a:solidFill>
          <a:ln w="9525">
            <a:noFill/>
          </a:ln>
        </p:spPr>
        <p:txBody>
          <a:bodyPr/>
          <a:lstStyle/>
          <a:p>
            <a:endParaRPr lang="zh-CN" altLang="en-US"/>
          </a:p>
        </p:txBody>
      </p:sp>
      <p:sp>
        <p:nvSpPr>
          <p:cNvPr id="190505" name="Freeform 44"/>
          <p:cNvSpPr>
            <a:spLocks noEditPoints="1"/>
          </p:cNvSpPr>
          <p:nvPr/>
        </p:nvSpPr>
        <p:spPr>
          <a:xfrm>
            <a:off x="3167380" y="3051810"/>
            <a:ext cx="248920" cy="253365"/>
          </a:xfrm>
          <a:custGeom>
            <a:avLst/>
            <a:gdLst>
              <a:gd name="txL" fmla="*/ 0 w 136"/>
              <a:gd name="txT" fmla="*/ 0 h 137"/>
              <a:gd name="txR" fmla="*/ 136 w 136"/>
              <a:gd name="txB" fmla="*/ 137 h 137"/>
            </a:gdLst>
            <a:ahLst/>
            <a:cxnLst>
              <a:cxn ang="0">
                <a:pos x="0" y="190407"/>
              </a:cxn>
              <a:cxn ang="0">
                <a:pos x="23824" y="153791"/>
              </a:cxn>
              <a:cxn ang="0">
                <a:pos x="82468" y="135482"/>
              </a:cxn>
              <a:cxn ang="0">
                <a:pos x="124619" y="206885"/>
              </a:cxn>
              <a:cxn ang="0">
                <a:pos x="166769" y="135482"/>
              </a:cxn>
              <a:cxn ang="0">
                <a:pos x="225413" y="153791"/>
              </a:cxn>
              <a:cxn ang="0">
                <a:pos x="249237" y="190407"/>
              </a:cxn>
              <a:cxn ang="0">
                <a:pos x="249237" y="250825"/>
              </a:cxn>
              <a:cxn ang="0">
                <a:pos x="124619" y="250825"/>
              </a:cxn>
              <a:cxn ang="0">
                <a:pos x="0" y="250825"/>
              </a:cxn>
              <a:cxn ang="0">
                <a:pos x="0" y="190407"/>
              </a:cxn>
              <a:cxn ang="0">
                <a:pos x="124619" y="135482"/>
              </a:cxn>
              <a:cxn ang="0">
                <a:pos x="84301" y="106189"/>
              </a:cxn>
              <a:cxn ang="0">
                <a:pos x="71472" y="38448"/>
              </a:cxn>
              <a:cxn ang="0">
                <a:pos x="124619" y="0"/>
              </a:cxn>
              <a:cxn ang="0">
                <a:pos x="175932" y="38448"/>
              </a:cxn>
              <a:cxn ang="0">
                <a:pos x="164936" y="106189"/>
              </a:cxn>
              <a:cxn ang="0">
                <a:pos x="124619" y="135482"/>
              </a:cxn>
              <a:cxn ang="0">
                <a:pos x="168602" y="197731"/>
              </a:cxn>
              <a:cxn ang="0">
                <a:pos x="210752" y="197731"/>
              </a:cxn>
              <a:cxn ang="0">
                <a:pos x="214417" y="201392"/>
              </a:cxn>
              <a:cxn ang="0">
                <a:pos x="214417" y="223362"/>
              </a:cxn>
              <a:cxn ang="0">
                <a:pos x="210752" y="227024"/>
              </a:cxn>
              <a:cxn ang="0">
                <a:pos x="168602" y="227024"/>
              </a:cxn>
              <a:cxn ang="0">
                <a:pos x="164936" y="223362"/>
              </a:cxn>
              <a:cxn ang="0">
                <a:pos x="164936" y="201392"/>
              </a:cxn>
              <a:cxn ang="0">
                <a:pos x="168602" y="197731"/>
              </a:cxn>
            </a:cxnLst>
            <a:rect l="txL" t="txT" r="txR" b="txB"/>
            <a:pathLst>
              <a:path w="136" h="137">
                <a:moveTo>
                  <a:pt x="0" y="104"/>
                </a:moveTo>
                <a:cubicBezTo>
                  <a:pt x="0" y="94"/>
                  <a:pt x="4" y="87"/>
                  <a:pt x="13" y="84"/>
                </a:cubicBezTo>
                <a:cubicBezTo>
                  <a:pt x="45" y="74"/>
                  <a:pt x="45" y="74"/>
                  <a:pt x="45" y="74"/>
                </a:cubicBezTo>
                <a:cubicBezTo>
                  <a:pt x="68" y="113"/>
                  <a:pt x="68" y="113"/>
                  <a:pt x="68" y="113"/>
                </a:cubicBezTo>
                <a:cubicBezTo>
                  <a:pt x="91" y="74"/>
                  <a:pt x="91" y="74"/>
                  <a:pt x="91" y="74"/>
                </a:cubicBezTo>
                <a:cubicBezTo>
                  <a:pt x="123" y="84"/>
                  <a:pt x="123" y="84"/>
                  <a:pt x="123" y="84"/>
                </a:cubicBezTo>
                <a:cubicBezTo>
                  <a:pt x="132" y="87"/>
                  <a:pt x="136" y="94"/>
                  <a:pt x="136" y="104"/>
                </a:cubicBezTo>
                <a:cubicBezTo>
                  <a:pt x="136" y="137"/>
                  <a:pt x="136" y="137"/>
                  <a:pt x="136" y="137"/>
                </a:cubicBezTo>
                <a:cubicBezTo>
                  <a:pt x="68" y="137"/>
                  <a:pt x="68" y="137"/>
                  <a:pt x="68" y="137"/>
                </a:cubicBezTo>
                <a:cubicBezTo>
                  <a:pt x="0" y="137"/>
                  <a:pt x="0" y="137"/>
                  <a:pt x="0" y="137"/>
                </a:cubicBezTo>
                <a:cubicBezTo>
                  <a:pt x="0" y="104"/>
                  <a:pt x="0" y="104"/>
                  <a:pt x="0" y="104"/>
                </a:cubicBezTo>
                <a:close/>
                <a:moveTo>
                  <a:pt x="68" y="74"/>
                </a:moveTo>
                <a:cubicBezTo>
                  <a:pt x="58" y="74"/>
                  <a:pt x="50" y="66"/>
                  <a:pt x="46" y="58"/>
                </a:cubicBezTo>
                <a:cubicBezTo>
                  <a:pt x="39" y="47"/>
                  <a:pt x="36" y="33"/>
                  <a:pt x="39" y="21"/>
                </a:cubicBezTo>
                <a:cubicBezTo>
                  <a:pt x="42" y="9"/>
                  <a:pt x="51" y="0"/>
                  <a:pt x="68" y="0"/>
                </a:cubicBezTo>
                <a:cubicBezTo>
                  <a:pt x="85" y="0"/>
                  <a:pt x="93" y="9"/>
                  <a:pt x="96" y="21"/>
                </a:cubicBezTo>
                <a:cubicBezTo>
                  <a:pt x="100" y="33"/>
                  <a:pt x="97" y="47"/>
                  <a:pt x="90" y="58"/>
                </a:cubicBezTo>
                <a:cubicBezTo>
                  <a:pt x="85" y="67"/>
                  <a:pt x="77" y="74"/>
                  <a:pt x="68" y="74"/>
                </a:cubicBezTo>
                <a:close/>
                <a:moveTo>
                  <a:pt x="92" y="108"/>
                </a:moveTo>
                <a:cubicBezTo>
                  <a:pt x="115" y="108"/>
                  <a:pt x="115" y="108"/>
                  <a:pt x="115" y="108"/>
                </a:cubicBezTo>
                <a:cubicBezTo>
                  <a:pt x="116" y="108"/>
                  <a:pt x="117" y="109"/>
                  <a:pt x="117" y="110"/>
                </a:cubicBezTo>
                <a:cubicBezTo>
                  <a:pt x="117" y="122"/>
                  <a:pt x="117" y="122"/>
                  <a:pt x="117" y="122"/>
                </a:cubicBezTo>
                <a:cubicBezTo>
                  <a:pt x="117" y="123"/>
                  <a:pt x="116" y="124"/>
                  <a:pt x="115" y="124"/>
                </a:cubicBezTo>
                <a:cubicBezTo>
                  <a:pt x="92" y="124"/>
                  <a:pt x="92" y="124"/>
                  <a:pt x="92" y="124"/>
                </a:cubicBezTo>
                <a:cubicBezTo>
                  <a:pt x="91" y="124"/>
                  <a:pt x="90" y="123"/>
                  <a:pt x="90" y="122"/>
                </a:cubicBezTo>
                <a:cubicBezTo>
                  <a:pt x="90" y="110"/>
                  <a:pt x="90" y="110"/>
                  <a:pt x="90" y="110"/>
                </a:cubicBezTo>
                <a:cubicBezTo>
                  <a:pt x="90" y="109"/>
                  <a:pt x="91" y="108"/>
                  <a:pt x="92" y="108"/>
                </a:cubicBezTo>
                <a:close/>
              </a:path>
            </a:pathLst>
          </a:custGeom>
          <a:solidFill>
            <a:srgbClr val="FFFFFF">
              <a:alpha val="100000"/>
            </a:srgbClr>
          </a:solidFill>
          <a:ln w="9525">
            <a:noFill/>
          </a:ln>
        </p:spPr>
        <p:txBody>
          <a:bodyPr/>
          <a:lstStyle/>
          <a:p>
            <a:endParaRPr lang="zh-CN" altLang="en-US"/>
          </a:p>
        </p:txBody>
      </p:sp>
      <p:sp>
        <p:nvSpPr>
          <p:cNvPr id="190506" name="Oval 45"/>
          <p:cNvSpPr/>
          <p:nvPr/>
        </p:nvSpPr>
        <p:spPr>
          <a:xfrm>
            <a:off x="1579880" y="3665855"/>
            <a:ext cx="525145" cy="532765"/>
          </a:xfrm>
          <a:prstGeom prst="ellipse">
            <a:avLst/>
          </a:prstGeom>
          <a:solidFill>
            <a:srgbClr val="FFFFFF"/>
          </a:solidFill>
          <a:ln w="9525">
            <a:noFill/>
          </a:ln>
        </p:spPr>
        <p:txBody>
          <a:bodyPr/>
          <a:lstStyle/>
          <a:p>
            <a:pPr lvl="0"/>
            <a:endParaRPr lang="zh-CN" altLang="zh-CN" dirty="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90507" name="Oval 46"/>
          <p:cNvSpPr/>
          <p:nvPr/>
        </p:nvSpPr>
        <p:spPr>
          <a:xfrm>
            <a:off x="1641475" y="3729355"/>
            <a:ext cx="400050" cy="404495"/>
          </a:xfrm>
          <a:prstGeom prst="ellipse">
            <a:avLst/>
          </a:prstGeom>
          <a:solidFill>
            <a:srgbClr val="507061"/>
          </a:solidFill>
          <a:ln w="9525">
            <a:noFill/>
          </a:ln>
        </p:spPr>
        <p:txBody>
          <a:bodyPr/>
          <a:lstStyle/>
          <a:p>
            <a:pPr lvl="0"/>
            <a:endParaRPr lang="zh-CN" altLang="zh-CN" sz="1600" dirty="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90508" name="Freeform 47"/>
          <p:cNvSpPr>
            <a:spLocks noEditPoints="1"/>
          </p:cNvSpPr>
          <p:nvPr/>
        </p:nvSpPr>
        <p:spPr>
          <a:xfrm>
            <a:off x="1713230" y="3840480"/>
            <a:ext cx="260350" cy="179705"/>
          </a:xfrm>
          <a:custGeom>
            <a:avLst/>
            <a:gdLst>
              <a:gd name="txL" fmla="*/ 0 w 143"/>
              <a:gd name="txT" fmla="*/ 0 h 97"/>
              <a:gd name="txR" fmla="*/ 143 w 143"/>
              <a:gd name="txB" fmla="*/ 97 h 97"/>
            </a:gdLst>
            <a:ahLst/>
            <a:cxnLst>
              <a:cxn ang="0">
                <a:pos x="236682" y="10998"/>
              </a:cxn>
              <a:cxn ang="0">
                <a:pos x="233041" y="0"/>
              </a:cxn>
              <a:cxn ang="0">
                <a:pos x="198449" y="3666"/>
              </a:cxn>
              <a:cxn ang="0">
                <a:pos x="41874" y="10998"/>
              </a:cxn>
              <a:cxn ang="0">
                <a:pos x="38233" y="0"/>
              </a:cxn>
              <a:cxn ang="0">
                <a:pos x="23668" y="3666"/>
              </a:cxn>
              <a:cxn ang="0">
                <a:pos x="7283" y="10998"/>
              </a:cxn>
              <a:cxn ang="0">
                <a:pos x="0" y="170468"/>
              </a:cxn>
              <a:cxn ang="0">
                <a:pos x="253067" y="177800"/>
              </a:cxn>
              <a:cxn ang="0">
                <a:pos x="260350" y="18330"/>
              </a:cxn>
              <a:cxn ang="0">
                <a:pos x="253067" y="10998"/>
              </a:cxn>
              <a:cxn ang="0">
                <a:pos x="21848" y="32994"/>
              </a:cxn>
              <a:cxn ang="0">
                <a:pos x="43695" y="32994"/>
              </a:cxn>
              <a:cxn ang="0">
                <a:pos x="32771" y="21996"/>
              </a:cxn>
              <a:cxn ang="0">
                <a:pos x="202090" y="27495"/>
              </a:cxn>
              <a:cxn ang="0">
                <a:pos x="198449" y="34827"/>
              </a:cxn>
              <a:cxn ang="0">
                <a:pos x="233041" y="40326"/>
              </a:cxn>
              <a:cxn ang="0">
                <a:pos x="236682" y="31161"/>
              </a:cxn>
              <a:cxn ang="0">
                <a:pos x="233041" y="27495"/>
              </a:cxn>
              <a:cxn ang="0">
                <a:pos x="203910" y="93482"/>
              </a:cxn>
              <a:cxn ang="0">
                <a:pos x="56440" y="93482"/>
              </a:cxn>
              <a:cxn ang="0">
                <a:pos x="131085" y="20163"/>
              </a:cxn>
              <a:cxn ang="0">
                <a:pos x="189345" y="93482"/>
              </a:cxn>
              <a:cxn ang="0">
                <a:pos x="71005" y="93482"/>
              </a:cxn>
              <a:cxn ang="0">
                <a:pos x="131085" y="34827"/>
              </a:cxn>
              <a:cxn ang="0">
                <a:pos x="172960" y="93482"/>
              </a:cxn>
              <a:cxn ang="0">
                <a:pos x="89211" y="93482"/>
              </a:cxn>
              <a:cxn ang="0">
                <a:pos x="131085" y="51324"/>
              </a:cxn>
              <a:cxn ang="0">
                <a:pos x="154753" y="73320"/>
              </a:cxn>
              <a:cxn ang="0">
                <a:pos x="103776" y="100814"/>
              </a:cxn>
              <a:cxn ang="0">
                <a:pos x="98314" y="93482"/>
              </a:cxn>
              <a:cxn ang="0">
                <a:pos x="131085" y="62322"/>
              </a:cxn>
            </a:cxnLst>
            <a:rect l="txL" t="txT" r="txR" b="txB"/>
            <a:pathLst>
              <a:path w="143" h="97">
                <a:moveTo>
                  <a:pt x="139" y="6"/>
                </a:moveTo>
                <a:cubicBezTo>
                  <a:pt x="130" y="6"/>
                  <a:pt x="130" y="6"/>
                  <a:pt x="130" y="6"/>
                </a:cubicBezTo>
                <a:cubicBezTo>
                  <a:pt x="130" y="2"/>
                  <a:pt x="130" y="2"/>
                  <a:pt x="130" y="2"/>
                </a:cubicBezTo>
                <a:cubicBezTo>
                  <a:pt x="130" y="1"/>
                  <a:pt x="129" y="0"/>
                  <a:pt x="128" y="0"/>
                </a:cubicBezTo>
                <a:cubicBezTo>
                  <a:pt x="111" y="0"/>
                  <a:pt x="111" y="0"/>
                  <a:pt x="111" y="0"/>
                </a:cubicBezTo>
                <a:cubicBezTo>
                  <a:pt x="110" y="0"/>
                  <a:pt x="109" y="1"/>
                  <a:pt x="109" y="2"/>
                </a:cubicBezTo>
                <a:cubicBezTo>
                  <a:pt x="109" y="6"/>
                  <a:pt x="109" y="6"/>
                  <a:pt x="109" y="6"/>
                </a:cubicBezTo>
                <a:cubicBezTo>
                  <a:pt x="23" y="6"/>
                  <a:pt x="23" y="6"/>
                  <a:pt x="23" y="6"/>
                </a:cubicBezTo>
                <a:cubicBezTo>
                  <a:pt x="23" y="2"/>
                  <a:pt x="23" y="2"/>
                  <a:pt x="23" y="2"/>
                </a:cubicBezTo>
                <a:cubicBezTo>
                  <a:pt x="23" y="1"/>
                  <a:pt x="22" y="0"/>
                  <a:pt x="21" y="0"/>
                </a:cubicBezTo>
                <a:cubicBezTo>
                  <a:pt x="15" y="0"/>
                  <a:pt x="15" y="0"/>
                  <a:pt x="15" y="0"/>
                </a:cubicBezTo>
                <a:cubicBezTo>
                  <a:pt x="14" y="0"/>
                  <a:pt x="13" y="1"/>
                  <a:pt x="13" y="2"/>
                </a:cubicBezTo>
                <a:cubicBezTo>
                  <a:pt x="13" y="6"/>
                  <a:pt x="13" y="6"/>
                  <a:pt x="13" y="6"/>
                </a:cubicBezTo>
                <a:cubicBezTo>
                  <a:pt x="4" y="6"/>
                  <a:pt x="4" y="6"/>
                  <a:pt x="4" y="6"/>
                </a:cubicBezTo>
                <a:cubicBezTo>
                  <a:pt x="2" y="6"/>
                  <a:pt x="0" y="8"/>
                  <a:pt x="0" y="10"/>
                </a:cubicBezTo>
                <a:cubicBezTo>
                  <a:pt x="0" y="93"/>
                  <a:pt x="0" y="93"/>
                  <a:pt x="0" y="93"/>
                </a:cubicBezTo>
                <a:cubicBezTo>
                  <a:pt x="0" y="95"/>
                  <a:pt x="2" y="97"/>
                  <a:pt x="4" y="97"/>
                </a:cubicBezTo>
                <a:cubicBezTo>
                  <a:pt x="139" y="97"/>
                  <a:pt x="139" y="97"/>
                  <a:pt x="139" y="97"/>
                </a:cubicBezTo>
                <a:cubicBezTo>
                  <a:pt x="141" y="97"/>
                  <a:pt x="143" y="95"/>
                  <a:pt x="143" y="93"/>
                </a:cubicBezTo>
                <a:cubicBezTo>
                  <a:pt x="143" y="10"/>
                  <a:pt x="143" y="10"/>
                  <a:pt x="143" y="10"/>
                </a:cubicBezTo>
                <a:cubicBezTo>
                  <a:pt x="143" y="8"/>
                  <a:pt x="141" y="6"/>
                  <a:pt x="139" y="6"/>
                </a:cubicBezTo>
                <a:cubicBezTo>
                  <a:pt x="139" y="6"/>
                  <a:pt x="139" y="6"/>
                  <a:pt x="139" y="6"/>
                </a:cubicBezTo>
                <a:close/>
                <a:moveTo>
                  <a:pt x="18" y="12"/>
                </a:moveTo>
                <a:cubicBezTo>
                  <a:pt x="14" y="12"/>
                  <a:pt x="12" y="15"/>
                  <a:pt x="12" y="18"/>
                </a:cubicBezTo>
                <a:cubicBezTo>
                  <a:pt x="12" y="21"/>
                  <a:pt x="14" y="24"/>
                  <a:pt x="18" y="24"/>
                </a:cubicBezTo>
                <a:cubicBezTo>
                  <a:pt x="21" y="24"/>
                  <a:pt x="24" y="21"/>
                  <a:pt x="24" y="18"/>
                </a:cubicBezTo>
                <a:cubicBezTo>
                  <a:pt x="24" y="15"/>
                  <a:pt x="21" y="12"/>
                  <a:pt x="18" y="12"/>
                </a:cubicBezTo>
                <a:cubicBezTo>
                  <a:pt x="18" y="12"/>
                  <a:pt x="18" y="12"/>
                  <a:pt x="18" y="12"/>
                </a:cubicBezTo>
                <a:close/>
                <a:moveTo>
                  <a:pt x="128" y="15"/>
                </a:moveTo>
                <a:cubicBezTo>
                  <a:pt x="111" y="15"/>
                  <a:pt x="111" y="15"/>
                  <a:pt x="111" y="15"/>
                </a:cubicBezTo>
                <a:cubicBezTo>
                  <a:pt x="110" y="15"/>
                  <a:pt x="109" y="16"/>
                  <a:pt x="109" y="17"/>
                </a:cubicBezTo>
                <a:cubicBezTo>
                  <a:pt x="109" y="19"/>
                  <a:pt x="109" y="19"/>
                  <a:pt x="109" y="19"/>
                </a:cubicBezTo>
                <a:cubicBezTo>
                  <a:pt x="109" y="21"/>
                  <a:pt x="110" y="22"/>
                  <a:pt x="111" y="22"/>
                </a:cubicBezTo>
                <a:cubicBezTo>
                  <a:pt x="128" y="22"/>
                  <a:pt x="128" y="22"/>
                  <a:pt x="128" y="22"/>
                </a:cubicBezTo>
                <a:cubicBezTo>
                  <a:pt x="129" y="22"/>
                  <a:pt x="130" y="21"/>
                  <a:pt x="130" y="19"/>
                </a:cubicBezTo>
                <a:cubicBezTo>
                  <a:pt x="130" y="17"/>
                  <a:pt x="130" y="17"/>
                  <a:pt x="130" y="17"/>
                </a:cubicBezTo>
                <a:cubicBezTo>
                  <a:pt x="130" y="16"/>
                  <a:pt x="129" y="15"/>
                  <a:pt x="128" y="15"/>
                </a:cubicBezTo>
                <a:cubicBezTo>
                  <a:pt x="128" y="15"/>
                  <a:pt x="128" y="15"/>
                  <a:pt x="128" y="15"/>
                </a:cubicBezTo>
                <a:close/>
                <a:moveTo>
                  <a:pt x="72" y="11"/>
                </a:moveTo>
                <a:cubicBezTo>
                  <a:pt x="94" y="11"/>
                  <a:pt x="112" y="29"/>
                  <a:pt x="112" y="51"/>
                </a:cubicBezTo>
                <a:cubicBezTo>
                  <a:pt x="112" y="73"/>
                  <a:pt x="94" y="91"/>
                  <a:pt x="72" y="91"/>
                </a:cubicBezTo>
                <a:cubicBezTo>
                  <a:pt x="50" y="91"/>
                  <a:pt x="31" y="73"/>
                  <a:pt x="31" y="51"/>
                </a:cubicBezTo>
                <a:cubicBezTo>
                  <a:pt x="31" y="29"/>
                  <a:pt x="50" y="11"/>
                  <a:pt x="72" y="11"/>
                </a:cubicBezTo>
                <a:cubicBezTo>
                  <a:pt x="72" y="11"/>
                  <a:pt x="72" y="11"/>
                  <a:pt x="72" y="11"/>
                </a:cubicBezTo>
                <a:close/>
                <a:moveTo>
                  <a:pt x="72" y="19"/>
                </a:moveTo>
                <a:cubicBezTo>
                  <a:pt x="89" y="19"/>
                  <a:pt x="104" y="34"/>
                  <a:pt x="104" y="51"/>
                </a:cubicBezTo>
                <a:cubicBezTo>
                  <a:pt x="104" y="69"/>
                  <a:pt x="89" y="83"/>
                  <a:pt x="72" y="83"/>
                </a:cubicBezTo>
                <a:cubicBezTo>
                  <a:pt x="54" y="83"/>
                  <a:pt x="39" y="69"/>
                  <a:pt x="39" y="51"/>
                </a:cubicBezTo>
                <a:cubicBezTo>
                  <a:pt x="39" y="34"/>
                  <a:pt x="54" y="19"/>
                  <a:pt x="72" y="19"/>
                </a:cubicBezTo>
                <a:cubicBezTo>
                  <a:pt x="72" y="19"/>
                  <a:pt x="72" y="19"/>
                  <a:pt x="72" y="19"/>
                </a:cubicBezTo>
                <a:close/>
                <a:moveTo>
                  <a:pt x="72" y="28"/>
                </a:moveTo>
                <a:cubicBezTo>
                  <a:pt x="84" y="28"/>
                  <a:pt x="95" y="39"/>
                  <a:pt x="95" y="51"/>
                </a:cubicBezTo>
                <a:cubicBezTo>
                  <a:pt x="95" y="64"/>
                  <a:pt x="84" y="74"/>
                  <a:pt x="72" y="74"/>
                </a:cubicBezTo>
                <a:cubicBezTo>
                  <a:pt x="59" y="74"/>
                  <a:pt x="49" y="64"/>
                  <a:pt x="49" y="51"/>
                </a:cubicBezTo>
                <a:cubicBezTo>
                  <a:pt x="49" y="39"/>
                  <a:pt x="59" y="28"/>
                  <a:pt x="72" y="28"/>
                </a:cubicBezTo>
                <a:cubicBezTo>
                  <a:pt x="72" y="28"/>
                  <a:pt x="72" y="28"/>
                  <a:pt x="72" y="28"/>
                </a:cubicBezTo>
                <a:close/>
                <a:moveTo>
                  <a:pt x="72" y="34"/>
                </a:moveTo>
                <a:cubicBezTo>
                  <a:pt x="77" y="34"/>
                  <a:pt x="82" y="37"/>
                  <a:pt x="85" y="40"/>
                </a:cubicBezTo>
                <a:cubicBezTo>
                  <a:pt x="82" y="38"/>
                  <a:pt x="79" y="37"/>
                  <a:pt x="75" y="37"/>
                </a:cubicBezTo>
                <a:cubicBezTo>
                  <a:pt x="65" y="37"/>
                  <a:pt x="57" y="45"/>
                  <a:pt x="57" y="55"/>
                </a:cubicBezTo>
                <a:cubicBezTo>
                  <a:pt x="57" y="58"/>
                  <a:pt x="58" y="61"/>
                  <a:pt x="59" y="63"/>
                </a:cubicBezTo>
                <a:cubicBezTo>
                  <a:pt x="56" y="60"/>
                  <a:pt x="54" y="56"/>
                  <a:pt x="54" y="51"/>
                </a:cubicBezTo>
                <a:cubicBezTo>
                  <a:pt x="54" y="42"/>
                  <a:pt x="62" y="34"/>
                  <a:pt x="72" y="34"/>
                </a:cubicBezTo>
                <a:cubicBezTo>
                  <a:pt x="72" y="34"/>
                  <a:pt x="72" y="34"/>
                  <a:pt x="72" y="34"/>
                </a:cubicBezTo>
                <a:close/>
              </a:path>
            </a:pathLst>
          </a:custGeom>
          <a:solidFill>
            <a:srgbClr val="FFFFFF">
              <a:alpha val="100000"/>
            </a:srgbClr>
          </a:solidFill>
          <a:ln w="9525">
            <a:noFill/>
          </a:ln>
        </p:spPr>
        <p:txBody>
          <a:bodyPr/>
          <a:lstStyle/>
          <a:p>
            <a:endParaRPr lang="zh-CN" altLang="en-US"/>
          </a:p>
        </p:txBody>
      </p:sp>
      <p:sp>
        <p:nvSpPr>
          <p:cNvPr id="190509" name="Oval 48"/>
          <p:cNvSpPr/>
          <p:nvPr/>
        </p:nvSpPr>
        <p:spPr>
          <a:xfrm>
            <a:off x="4478655" y="3665855"/>
            <a:ext cx="523875" cy="532765"/>
          </a:xfrm>
          <a:prstGeom prst="ellipse">
            <a:avLst/>
          </a:prstGeom>
          <a:solidFill>
            <a:srgbClr val="FFFFFF"/>
          </a:solidFill>
          <a:ln w="9525">
            <a:noFill/>
          </a:ln>
        </p:spPr>
        <p:txBody>
          <a:bodyPr/>
          <a:lstStyle/>
          <a:p>
            <a:pPr lvl="0"/>
            <a:endParaRPr lang="zh-CN" altLang="zh-CN" dirty="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90510" name="Oval 49"/>
          <p:cNvSpPr/>
          <p:nvPr/>
        </p:nvSpPr>
        <p:spPr>
          <a:xfrm>
            <a:off x="4538980" y="3729355"/>
            <a:ext cx="401320" cy="404495"/>
          </a:xfrm>
          <a:prstGeom prst="ellipse">
            <a:avLst/>
          </a:prstGeom>
          <a:solidFill>
            <a:srgbClr val="507061"/>
          </a:solidFill>
          <a:ln w="9525">
            <a:noFill/>
          </a:ln>
        </p:spPr>
        <p:txBody>
          <a:bodyPr/>
          <a:lstStyle/>
          <a:p>
            <a:pPr lvl="0"/>
            <a:endParaRPr lang="zh-CN" altLang="zh-CN" sz="1600" dirty="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90511" name="Freeform 50"/>
          <p:cNvSpPr>
            <a:spLocks noEditPoints="1"/>
          </p:cNvSpPr>
          <p:nvPr/>
        </p:nvSpPr>
        <p:spPr>
          <a:xfrm>
            <a:off x="4608830" y="3821430"/>
            <a:ext cx="261620" cy="219710"/>
          </a:xfrm>
          <a:custGeom>
            <a:avLst/>
            <a:gdLst>
              <a:gd name="txL" fmla="*/ 0 w 142"/>
              <a:gd name="txT" fmla="*/ 0 h 119"/>
              <a:gd name="txR" fmla="*/ 142 w 142"/>
              <a:gd name="txB" fmla="*/ 119 h 119"/>
            </a:gdLst>
            <a:ahLst/>
            <a:cxnLst>
              <a:cxn ang="0">
                <a:pos x="12912" y="164487"/>
              </a:cxn>
              <a:cxn ang="0">
                <a:pos x="0" y="149866"/>
              </a:cxn>
              <a:cxn ang="0">
                <a:pos x="0" y="12793"/>
              </a:cxn>
              <a:cxn ang="0">
                <a:pos x="12912" y="0"/>
              </a:cxn>
              <a:cxn ang="0">
                <a:pos x="249025" y="0"/>
              </a:cxn>
              <a:cxn ang="0">
                <a:pos x="261937" y="12793"/>
              </a:cxn>
              <a:cxn ang="0">
                <a:pos x="261937" y="149866"/>
              </a:cxn>
              <a:cxn ang="0">
                <a:pos x="249025" y="164487"/>
              </a:cxn>
              <a:cxn ang="0">
                <a:pos x="12912" y="164487"/>
              </a:cxn>
              <a:cxn ang="0">
                <a:pos x="12912" y="164487"/>
              </a:cxn>
              <a:cxn ang="0">
                <a:pos x="90387" y="29242"/>
              </a:cxn>
              <a:cxn ang="0">
                <a:pos x="195530" y="82243"/>
              </a:cxn>
              <a:cxn ang="0">
                <a:pos x="90387" y="135245"/>
              </a:cxn>
              <a:cxn ang="0">
                <a:pos x="90387" y="29242"/>
              </a:cxn>
              <a:cxn ang="0">
                <a:pos x="261937" y="202867"/>
              </a:cxn>
              <a:cxn ang="0">
                <a:pos x="151259" y="202867"/>
              </a:cxn>
              <a:cxn ang="0">
                <a:pos x="130969" y="217488"/>
              </a:cxn>
              <a:cxn ang="0">
                <a:pos x="110678" y="202867"/>
              </a:cxn>
              <a:cxn ang="0">
                <a:pos x="0" y="202867"/>
              </a:cxn>
              <a:cxn ang="0">
                <a:pos x="0" y="188246"/>
              </a:cxn>
              <a:cxn ang="0">
                <a:pos x="110678" y="188246"/>
              </a:cxn>
              <a:cxn ang="0">
                <a:pos x="130969" y="173625"/>
              </a:cxn>
              <a:cxn ang="0">
                <a:pos x="151259" y="188246"/>
              </a:cxn>
              <a:cxn ang="0">
                <a:pos x="261937" y="188246"/>
              </a:cxn>
              <a:cxn ang="0">
                <a:pos x="261937" y="202867"/>
              </a:cxn>
            </a:cxnLst>
            <a:rect l="txL" t="txT" r="txR" b="txB"/>
            <a:pathLst>
              <a:path w="142" h="119">
                <a:moveTo>
                  <a:pt x="7" y="90"/>
                </a:moveTo>
                <a:cubicBezTo>
                  <a:pt x="3" y="90"/>
                  <a:pt x="0" y="87"/>
                  <a:pt x="0" y="82"/>
                </a:cubicBezTo>
                <a:cubicBezTo>
                  <a:pt x="0" y="57"/>
                  <a:pt x="0" y="32"/>
                  <a:pt x="0" y="7"/>
                </a:cubicBezTo>
                <a:cubicBezTo>
                  <a:pt x="0" y="3"/>
                  <a:pt x="3" y="0"/>
                  <a:pt x="7" y="0"/>
                </a:cubicBezTo>
                <a:cubicBezTo>
                  <a:pt x="135" y="0"/>
                  <a:pt x="135" y="0"/>
                  <a:pt x="135" y="0"/>
                </a:cubicBezTo>
                <a:cubicBezTo>
                  <a:pt x="139" y="0"/>
                  <a:pt x="142" y="3"/>
                  <a:pt x="142" y="7"/>
                </a:cubicBezTo>
                <a:cubicBezTo>
                  <a:pt x="142" y="32"/>
                  <a:pt x="142" y="57"/>
                  <a:pt x="142" y="82"/>
                </a:cubicBezTo>
                <a:cubicBezTo>
                  <a:pt x="142" y="87"/>
                  <a:pt x="139" y="90"/>
                  <a:pt x="135" y="90"/>
                </a:cubicBezTo>
                <a:cubicBezTo>
                  <a:pt x="71" y="90"/>
                  <a:pt x="71" y="90"/>
                  <a:pt x="7" y="90"/>
                </a:cubicBezTo>
                <a:cubicBezTo>
                  <a:pt x="7" y="90"/>
                  <a:pt x="7" y="90"/>
                  <a:pt x="7" y="90"/>
                </a:cubicBezTo>
                <a:close/>
                <a:moveTo>
                  <a:pt x="49" y="16"/>
                </a:moveTo>
                <a:cubicBezTo>
                  <a:pt x="106" y="45"/>
                  <a:pt x="106" y="45"/>
                  <a:pt x="106" y="45"/>
                </a:cubicBezTo>
                <a:cubicBezTo>
                  <a:pt x="49" y="74"/>
                  <a:pt x="49" y="74"/>
                  <a:pt x="49" y="74"/>
                </a:cubicBezTo>
                <a:cubicBezTo>
                  <a:pt x="49" y="16"/>
                  <a:pt x="49" y="16"/>
                  <a:pt x="49" y="16"/>
                </a:cubicBezTo>
                <a:close/>
                <a:moveTo>
                  <a:pt x="142" y="111"/>
                </a:moveTo>
                <a:cubicBezTo>
                  <a:pt x="82" y="111"/>
                  <a:pt x="82" y="111"/>
                  <a:pt x="82" y="111"/>
                </a:cubicBezTo>
                <a:cubicBezTo>
                  <a:pt x="80" y="115"/>
                  <a:pt x="76" y="119"/>
                  <a:pt x="71" y="119"/>
                </a:cubicBezTo>
                <a:cubicBezTo>
                  <a:pt x="66" y="119"/>
                  <a:pt x="62" y="115"/>
                  <a:pt x="60" y="111"/>
                </a:cubicBezTo>
                <a:cubicBezTo>
                  <a:pt x="0" y="111"/>
                  <a:pt x="0" y="111"/>
                  <a:pt x="0" y="111"/>
                </a:cubicBezTo>
                <a:cubicBezTo>
                  <a:pt x="0" y="103"/>
                  <a:pt x="0" y="103"/>
                  <a:pt x="0" y="103"/>
                </a:cubicBezTo>
                <a:cubicBezTo>
                  <a:pt x="60" y="103"/>
                  <a:pt x="60" y="103"/>
                  <a:pt x="60" y="103"/>
                </a:cubicBezTo>
                <a:cubicBezTo>
                  <a:pt x="62" y="99"/>
                  <a:pt x="66" y="95"/>
                  <a:pt x="71" y="95"/>
                </a:cubicBezTo>
                <a:cubicBezTo>
                  <a:pt x="76" y="95"/>
                  <a:pt x="80" y="99"/>
                  <a:pt x="82" y="103"/>
                </a:cubicBezTo>
                <a:cubicBezTo>
                  <a:pt x="142" y="103"/>
                  <a:pt x="142" y="103"/>
                  <a:pt x="142" y="103"/>
                </a:cubicBezTo>
                <a:cubicBezTo>
                  <a:pt x="142" y="111"/>
                  <a:pt x="142" y="111"/>
                  <a:pt x="142" y="111"/>
                </a:cubicBezTo>
                <a:close/>
              </a:path>
            </a:pathLst>
          </a:custGeom>
          <a:solidFill>
            <a:srgbClr val="FFFFFF">
              <a:alpha val="100000"/>
            </a:srgbClr>
          </a:solidFill>
          <a:ln w="9525">
            <a:noFill/>
          </a:ln>
        </p:spPr>
        <p:txBody>
          <a:bodyPr/>
          <a:lstStyle/>
          <a:p>
            <a:endParaRPr lang="zh-CN" altLang="en-US"/>
          </a:p>
        </p:txBody>
      </p:sp>
      <p:grpSp>
        <p:nvGrpSpPr>
          <p:cNvPr id="3" name="组合 2"/>
          <p:cNvGrpSpPr/>
          <p:nvPr/>
        </p:nvGrpSpPr>
        <p:grpSpPr>
          <a:xfrm>
            <a:off x="1816100" y="3707765"/>
            <a:ext cx="2962835" cy="1822450"/>
            <a:chOff x="2931" y="6286"/>
            <a:chExt cx="5287" cy="3252"/>
          </a:xfrm>
        </p:grpSpPr>
        <p:pic>
          <p:nvPicPr>
            <p:cNvPr id="2" name="图片 1"/>
            <p:cNvPicPr>
              <a:picLocks noChangeAspect="1"/>
            </p:cNvPicPr>
            <p:nvPr/>
          </p:nvPicPr>
          <p:blipFill>
            <a:blip r:embed="rId2" cstate="print"/>
            <a:srcRect/>
            <a:stretch>
              <a:fillRect/>
            </a:stretch>
          </p:blipFill>
          <p:spPr>
            <a:xfrm>
              <a:off x="2931" y="6286"/>
              <a:ext cx="5287" cy="3252"/>
            </a:xfrm>
            <a:prstGeom prst="rect">
              <a:avLst/>
            </a:prstGeom>
          </p:spPr>
        </p:pic>
        <p:pic>
          <p:nvPicPr>
            <p:cNvPr id="4" name="图片 3" descr="C:\Users\Administrator\Desktop\540660.jpg540660"/>
            <p:cNvPicPr>
              <a:picLocks noChangeAspect="1"/>
            </p:cNvPicPr>
            <p:nvPr/>
          </p:nvPicPr>
          <p:blipFill>
            <a:blip r:embed="rId3"/>
            <a:srcRect/>
            <a:stretch>
              <a:fillRect/>
            </a:stretch>
          </p:blipFill>
          <p:spPr>
            <a:xfrm>
              <a:off x="3924" y="6745"/>
              <a:ext cx="3307" cy="2067"/>
            </a:xfrm>
            <a:prstGeom prst="rect">
              <a:avLst/>
            </a:prstGeom>
            <a:ln w="38100">
              <a:noFill/>
            </a:ln>
          </p:spPr>
        </p:pic>
      </p:grpSp>
      <p:sp>
        <p:nvSpPr>
          <p:cNvPr id="47" name="Text Placeholder 14"/>
          <p:cNvSpPr txBox="1"/>
          <p:nvPr/>
        </p:nvSpPr>
        <p:spPr>
          <a:xfrm>
            <a:off x="6332855" y="2028190"/>
            <a:ext cx="4560570" cy="1098550"/>
          </a:xfrm>
          <a:prstGeom prst="rect">
            <a:avLst/>
          </a:prstGeom>
          <a:noFill/>
          <a:ln w="9525">
            <a:noFill/>
          </a:ln>
        </p:spPr>
        <p:txBody>
          <a:bodyPr wrap="square" lIns="0" tIns="0" rIns="0" bIns="0" anchor="t">
            <a:spAutoFit/>
          </a:bodyPr>
          <a:lstStyle/>
          <a:p>
            <a:pPr algn="l"/>
            <a:r>
              <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elit.Lorme ipsum dolor sit,consectetur adipsiicing elit.Lorme ipsum dolor sit,consectetur adipsiicing elit.Lorme ipsum dolor sit,consectetur adipsiicing elit.Lorme ipsum dolor sit,consectetur adipsiicing elit.</a:t>
            </a:r>
            <a:endParaRPr lang="en-US" altLang="zh-CN" sz="1200" kern="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93300" name="TextBox 1957"/>
          <p:cNvSpPr/>
          <p:nvPr/>
        </p:nvSpPr>
        <p:spPr>
          <a:xfrm>
            <a:off x="6261735" y="1604645"/>
            <a:ext cx="3794125" cy="398145"/>
          </a:xfrm>
          <a:prstGeom prst="rect">
            <a:avLst/>
          </a:prstGeom>
          <a:noFill/>
          <a:ln w="9525">
            <a:noFill/>
            <a:miter/>
          </a:ln>
        </p:spPr>
        <p:txBody>
          <a:bodyPr wrap="square">
            <a:spAutoFit/>
          </a:bodyPr>
          <a:lstStyle/>
          <a:p>
            <a:pPr algn="l"/>
            <a:r>
              <a:rPr lang="en-US" altLang="zh-CN" sz="2000"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rPr>
              <a:t>ADD YOUR TEXT HERE</a:t>
            </a:r>
            <a:endParaRPr lang="en-US" altLang="zh-CN" sz="2000"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endParaRPr>
          </a:p>
        </p:txBody>
      </p:sp>
      <p:sp>
        <p:nvSpPr>
          <p:cNvPr id="16" name="TextBox 1210"/>
          <p:cNvSpPr/>
          <p:nvPr/>
        </p:nvSpPr>
        <p:spPr>
          <a:xfrm>
            <a:off x="6261735" y="4041140"/>
            <a:ext cx="5107940" cy="520065"/>
          </a:xfrm>
          <a:prstGeom prst="rect">
            <a:avLst/>
          </a:prstGeom>
          <a:noFill/>
          <a:ln w="9525">
            <a:noFill/>
            <a:miter/>
          </a:ln>
        </p:spPr>
        <p:txBody>
          <a:bodyPr wrap="square">
            <a:spAutoFit/>
          </a:bodyPr>
          <a:lstStyle/>
          <a:p>
            <a:pPr algn="l"/>
            <a:r>
              <a:rPr lang="en-US" altLang="zh-CN" sz="14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a:t>
            </a:r>
            <a:endParaRPr lang="en-US" altLang="zh-CN" sz="14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6" name="TextBox 1210"/>
          <p:cNvSpPr/>
          <p:nvPr/>
        </p:nvSpPr>
        <p:spPr>
          <a:xfrm>
            <a:off x="6323330" y="4743450"/>
            <a:ext cx="2882900" cy="306705"/>
          </a:xfrm>
          <a:prstGeom prst="rect">
            <a:avLst/>
          </a:prstGeom>
          <a:noFill/>
          <a:ln w="9525">
            <a:noFill/>
            <a:miter/>
          </a:ln>
        </p:spPr>
        <p:txBody>
          <a:bodyPr wrap="square">
            <a:spAutoFit/>
          </a:bodyPr>
          <a:lstStyle/>
          <a:p>
            <a:pPr algn="l"/>
            <a:r>
              <a:rPr lang="en-US" altLang="zh-CN" sz="1400" noProof="0" dirty="0">
                <a:ln>
                  <a:noFill/>
                </a:ln>
                <a:solidFill>
                  <a:schemeClr val="bg1"/>
                </a:solidFill>
                <a:uLnTx/>
                <a:uFillTx/>
                <a:latin typeface="Verdana" panose="020B0604030504040204" charset="0"/>
                <a:ea typeface="方正舒体" panose="02010601030101010101" pitchFamily="2" charset="-122"/>
                <a:sym typeface="+mn-ea"/>
              </a:rPr>
              <a:t>ADD YOUR TEXT HERE</a:t>
            </a:r>
            <a:endParaRPr lang="en-US" altLang="zh-CN" sz="1400" noProof="0" dirty="0">
              <a:ln>
                <a:noFill/>
              </a:ln>
              <a:solidFill>
                <a:schemeClr val="bg1"/>
              </a:solidFill>
              <a:uLnTx/>
              <a:uFillTx/>
              <a:latin typeface="Verdana" panose="020B0604030504040204" charset="0"/>
              <a:ea typeface="方正舒体" panose="02010601030101010101" pitchFamily="2" charset="-122"/>
              <a:sym typeface="+mn-ea"/>
            </a:endParaRPr>
          </a:p>
        </p:txBody>
      </p:sp>
      <p:sp>
        <p:nvSpPr>
          <p:cNvPr id="7" name="TextBox 1210"/>
          <p:cNvSpPr/>
          <p:nvPr/>
        </p:nvSpPr>
        <p:spPr>
          <a:xfrm>
            <a:off x="6332855" y="5010150"/>
            <a:ext cx="5107940" cy="520065"/>
          </a:xfrm>
          <a:prstGeom prst="rect">
            <a:avLst/>
          </a:prstGeom>
          <a:noFill/>
          <a:ln w="9525">
            <a:noFill/>
            <a:miter/>
          </a:ln>
        </p:spPr>
        <p:txBody>
          <a:bodyPr wrap="square">
            <a:spAutoFit/>
          </a:bodyPr>
          <a:lstStyle/>
          <a:p>
            <a:pPr algn="l"/>
            <a:r>
              <a:rPr lang="en-US" altLang="zh-CN" sz="14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a:t>
            </a:r>
            <a:endParaRPr lang="en-US" altLang="zh-CN" sz="14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5" grpId="0"/>
      <p:bldP spid="16" grpId="0"/>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简卡"/>
          <p:cNvPicPr>
            <a:picLocks noChangeAspect="1"/>
          </p:cNvPicPr>
          <p:nvPr/>
        </p:nvPicPr>
        <p:blipFill>
          <a:blip r:embed="rId1"/>
          <a:stretch>
            <a:fillRect/>
          </a:stretch>
        </p:blipFill>
        <p:spPr>
          <a:xfrm rot="600000" flipV="1">
            <a:off x="10009505" y="-321310"/>
            <a:ext cx="2426335" cy="1271905"/>
          </a:xfrm>
          <a:prstGeom prst="rect">
            <a:avLst/>
          </a:prstGeom>
        </p:spPr>
      </p:pic>
      <p:grpSp>
        <p:nvGrpSpPr>
          <p:cNvPr id="39" name="Group 47"/>
          <p:cNvGrpSpPr/>
          <p:nvPr/>
        </p:nvGrpSpPr>
        <p:grpSpPr>
          <a:xfrm>
            <a:off x="1978025" y="2342515"/>
            <a:ext cx="1986915" cy="1894205"/>
            <a:chOff x="2667000" y="1395614"/>
            <a:chExt cx="1647664" cy="1571222"/>
          </a:xfrm>
        </p:grpSpPr>
        <p:sp>
          <p:nvSpPr>
            <p:cNvPr id="45" name="Oval 9"/>
            <p:cNvSpPr/>
            <p:nvPr/>
          </p:nvSpPr>
          <p:spPr>
            <a:xfrm>
              <a:off x="2667000" y="1395614"/>
              <a:ext cx="1647664" cy="1571222"/>
            </a:xfrm>
            <a:prstGeom prst="ellipse">
              <a:avLst/>
            </a:prstGeom>
            <a:solidFill>
              <a:srgbClr val="3F475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nvGrpSpPr>
            <p:cNvPr id="41" name="Group 18"/>
            <p:cNvGrpSpPr/>
            <p:nvPr/>
          </p:nvGrpSpPr>
          <p:grpSpPr>
            <a:xfrm>
              <a:off x="3267428" y="1885950"/>
              <a:ext cx="514414" cy="546866"/>
              <a:chOff x="7534641" y="4005262"/>
              <a:chExt cx="470389" cy="500064"/>
            </a:xfrm>
            <a:solidFill>
              <a:sysClr val="window" lastClr="FFFFFF"/>
            </a:solidFill>
          </p:grpSpPr>
          <p:sp>
            <p:nvSpPr>
              <p:cNvPr id="42" name="AutoShape 56"/>
              <p:cNvSpPr/>
              <p:nvPr/>
            </p:nvSpPr>
            <p:spPr bwMode="auto">
              <a:xfrm>
                <a:off x="7534641" y="4005262"/>
                <a:ext cx="156430" cy="5000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defTabSz="575945" eaLnBrk="1" fontAlgn="auto" latinLnBrk="0" hangingPunct="1">
                  <a:lnSpc>
                    <a:spcPct val="100000"/>
                  </a:lnSpc>
                  <a:spcBef>
                    <a:spcPts val="0"/>
                  </a:spcBef>
                  <a:spcAft>
                    <a:spcPts val="0"/>
                  </a:spcAft>
                  <a:buClrTx/>
                  <a:buSzTx/>
                  <a:buFontTx/>
                  <a:buNone/>
                  <a:defRPr/>
                </a:pPr>
                <a:endParaRPr kumimoji="0" lang="en-US" sz="3800" b="0" i="0" u="none" strike="noStrike" kern="0" cap="none" spc="0" normalizeH="0" baseline="0" noProof="0" dirty="0">
                  <a:ln>
                    <a:noFill/>
                  </a:ln>
                  <a:solidFill>
                    <a:srgbClr val="FFFFFF"/>
                  </a:solidFill>
                  <a:effectLst>
                    <a:outerShdw blurRad="38100" dist="38100" dir="2700000" algn="tl">
                      <a:srgbClr val="000000"/>
                    </a:outerShdw>
                  </a:effectLst>
                  <a:uLnTx/>
                  <a:uFillTx/>
                  <a:latin typeface="微软雅黑" panose="020B0503020204020204" charset="-122"/>
                </a:endParaRPr>
              </a:p>
            </p:txBody>
          </p:sp>
          <p:sp>
            <p:nvSpPr>
              <p:cNvPr id="43" name="AutoShape 57"/>
              <p:cNvSpPr/>
              <p:nvPr/>
            </p:nvSpPr>
            <p:spPr bwMode="auto">
              <a:xfrm>
                <a:off x="7848600" y="4005262"/>
                <a:ext cx="156430" cy="5000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defTabSz="575945" eaLnBrk="1" fontAlgn="auto" latinLnBrk="0" hangingPunct="1">
                  <a:lnSpc>
                    <a:spcPct val="100000"/>
                  </a:lnSpc>
                  <a:spcBef>
                    <a:spcPts val="0"/>
                  </a:spcBef>
                  <a:spcAft>
                    <a:spcPts val="0"/>
                  </a:spcAft>
                  <a:buClrTx/>
                  <a:buSzTx/>
                  <a:buFontTx/>
                  <a:buNone/>
                  <a:defRPr/>
                </a:pPr>
                <a:endParaRPr kumimoji="0" lang="en-US" sz="3800" b="0" i="0" u="none" strike="noStrike" kern="0" cap="none" spc="0" normalizeH="0" baseline="0" noProof="0" dirty="0">
                  <a:ln>
                    <a:noFill/>
                  </a:ln>
                  <a:solidFill>
                    <a:srgbClr val="FFFFFF"/>
                  </a:solidFill>
                  <a:effectLst>
                    <a:outerShdw blurRad="38100" dist="38100" dir="2700000" algn="tl">
                      <a:srgbClr val="000000"/>
                    </a:outerShdw>
                  </a:effectLst>
                  <a:uLnTx/>
                  <a:uFillTx/>
                  <a:latin typeface="微软雅黑" panose="020B0503020204020204" charset="-122"/>
                </a:endParaRPr>
              </a:p>
            </p:txBody>
          </p:sp>
          <p:sp>
            <p:nvSpPr>
              <p:cNvPr id="44" name="AutoShape 58"/>
              <p:cNvSpPr/>
              <p:nvPr/>
            </p:nvSpPr>
            <p:spPr bwMode="auto">
              <a:xfrm>
                <a:off x="7696200" y="4005262"/>
                <a:ext cx="156432" cy="5000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defTabSz="575945" eaLnBrk="1" fontAlgn="auto" latinLnBrk="0" hangingPunct="1">
                  <a:lnSpc>
                    <a:spcPct val="100000"/>
                  </a:lnSpc>
                  <a:spcBef>
                    <a:spcPts val="0"/>
                  </a:spcBef>
                  <a:spcAft>
                    <a:spcPts val="0"/>
                  </a:spcAft>
                  <a:buClrTx/>
                  <a:buSzTx/>
                  <a:buFontTx/>
                  <a:buNone/>
                  <a:defRPr/>
                </a:pPr>
                <a:endParaRPr kumimoji="0" lang="en-US" sz="3800" b="0" i="0" u="none" strike="noStrike" kern="0" cap="none" spc="0" normalizeH="0" baseline="0" noProof="0" dirty="0">
                  <a:ln>
                    <a:noFill/>
                  </a:ln>
                  <a:solidFill>
                    <a:srgbClr val="FFFFFF"/>
                  </a:solidFill>
                  <a:effectLst>
                    <a:outerShdw blurRad="38100" dist="38100" dir="2700000" algn="tl">
                      <a:srgbClr val="000000"/>
                    </a:outerShdw>
                  </a:effectLst>
                  <a:uLnTx/>
                  <a:uFillTx/>
                  <a:latin typeface="微软雅黑" panose="020B0503020204020204" charset="-122"/>
                </a:endParaRPr>
              </a:p>
            </p:txBody>
          </p:sp>
        </p:grpSp>
      </p:grpSp>
      <p:grpSp>
        <p:nvGrpSpPr>
          <p:cNvPr id="47" name="Group 48"/>
          <p:cNvGrpSpPr/>
          <p:nvPr/>
        </p:nvGrpSpPr>
        <p:grpSpPr>
          <a:xfrm>
            <a:off x="5739130" y="2342515"/>
            <a:ext cx="1981835" cy="1894205"/>
            <a:chOff x="7010400" y="1393799"/>
            <a:chExt cx="1643740" cy="1571222"/>
          </a:xfrm>
        </p:grpSpPr>
        <p:sp>
          <p:nvSpPr>
            <p:cNvPr id="50" name="Oval 16"/>
            <p:cNvSpPr/>
            <p:nvPr/>
          </p:nvSpPr>
          <p:spPr>
            <a:xfrm>
              <a:off x="7010400" y="1393799"/>
              <a:ext cx="1643740" cy="1571222"/>
            </a:xfrm>
            <a:prstGeom prst="ellipse">
              <a:avLst/>
            </a:prstGeom>
            <a:solidFill>
              <a:srgbClr val="BC464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49" name="Freeform 19"/>
            <p:cNvSpPr>
              <a:spLocks noEditPoints="1"/>
            </p:cNvSpPr>
            <p:nvPr/>
          </p:nvSpPr>
          <p:spPr bwMode="auto">
            <a:xfrm>
              <a:off x="7485172" y="1885950"/>
              <a:ext cx="702334" cy="564984"/>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latin typeface="微软雅黑" panose="020B0503020204020204" charset="-122"/>
              </a:endParaRPr>
            </a:p>
          </p:txBody>
        </p:sp>
      </p:grpSp>
      <p:grpSp>
        <p:nvGrpSpPr>
          <p:cNvPr id="52" name="Group 50"/>
          <p:cNvGrpSpPr/>
          <p:nvPr/>
        </p:nvGrpSpPr>
        <p:grpSpPr>
          <a:xfrm>
            <a:off x="3842385" y="2828925"/>
            <a:ext cx="1986915" cy="1894205"/>
            <a:chOff x="457200" y="2876550"/>
            <a:chExt cx="1647664" cy="1571222"/>
          </a:xfrm>
        </p:grpSpPr>
        <p:sp>
          <p:nvSpPr>
            <p:cNvPr id="55" name="Oval 15"/>
            <p:cNvSpPr/>
            <p:nvPr/>
          </p:nvSpPr>
          <p:spPr>
            <a:xfrm>
              <a:off x="457200" y="2876550"/>
              <a:ext cx="1647664" cy="1571222"/>
            </a:xfrm>
            <a:prstGeom prst="ellipse">
              <a:avLst/>
            </a:prstGeom>
            <a:solidFill>
              <a:srgbClr val="50706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54" name="AutoShape 139"/>
            <p:cNvSpPr/>
            <p:nvPr/>
          </p:nvSpPr>
          <p:spPr bwMode="auto">
            <a:xfrm>
              <a:off x="942993" y="3366152"/>
              <a:ext cx="613664" cy="594784"/>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ysClr val="window" lastClr="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defTabSz="575945" eaLnBrk="1" fontAlgn="auto" latinLnBrk="0" hangingPunct="1">
                <a:lnSpc>
                  <a:spcPct val="100000"/>
                </a:lnSpc>
                <a:spcBef>
                  <a:spcPts val="0"/>
                </a:spcBef>
                <a:spcAft>
                  <a:spcPts val="0"/>
                </a:spcAft>
                <a:buClrTx/>
                <a:buSzTx/>
                <a:buFontTx/>
                <a:buNone/>
                <a:defRPr/>
              </a:pPr>
              <a:endParaRPr kumimoji="0" lang="en-US" sz="3800" b="0" i="0" u="none" strike="noStrike" kern="0" cap="none" spc="0" normalizeH="0" baseline="0" noProof="0" dirty="0">
                <a:ln>
                  <a:noFill/>
                </a:ln>
                <a:solidFill>
                  <a:srgbClr val="FFFFFF"/>
                </a:solidFill>
                <a:effectLst>
                  <a:outerShdw blurRad="38100" dist="38100" dir="2700000" algn="tl">
                    <a:srgbClr val="000000"/>
                  </a:outerShdw>
                </a:effectLst>
                <a:uLnTx/>
                <a:uFillTx/>
                <a:latin typeface="微软雅黑" panose="020B0503020204020204" charset="-122"/>
              </a:endParaRPr>
            </a:p>
          </p:txBody>
        </p:sp>
      </p:grpSp>
      <p:grpSp>
        <p:nvGrpSpPr>
          <p:cNvPr id="57" name="Group 49"/>
          <p:cNvGrpSpPr/>
          <p:nvPr/>
        </p:nvGrpSpPr>
        <p:grpSpPr>
          <a:xfrm>
            <a:off x="7721600" y="2616835"/>
            <a:ext cx="1981835" cy="1894205"/>
            <a:chOff x="4876799" y="2876550"/>
            <a:chExt cx="1643740" cy="1571222"/>
          </a:xfrm>
        </p:grpSpPr>
        <p:sp>
          <p:nvSpPr>
            <p:cNvPr id="64" name="Oval 17"/>
            <p:cNvSpPr/>
            <p:nvPr/>
          </p:nvSpPr>
          <p:spPr>
            <a:xfrm>
              <a:off x="4876799" y="2876550"/>
              <a:ext cx="1643740" cy="1571222"/>
            </a:xfrm>
            <a:prstGeom prst="ellipse">
              <a:avLst/>
            </a:prstGeom>
            <a:solidFill>
              <a:srgbClr val="3F475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nvGrpSpPr>
            <p:cNvPr id="59" name="Group 40"/>
            <p:cNvGrpSpPr/>
            <p:nvPr/>
          </p:nvGrpSpPr>
          <p:grpSpPr>
            <a:xfrm>
              <a:off x="5328936" y="3328686"/>
              <a:ext cx="680978" cy="680978"/>
              <a:chOff x="6265334" y="2031421"/>
              <a:chExt cx="366050" cy="366050"/>
            </a:xfrm>
            <a:solidFill>
              <a:sysClr val="window" lastClr="FFFFFF"/>
            </a:solidFill>
          </p:grpSpPr>
          <p:sp>
            <p:nvSpPr>
              <p:cNvPr id="60" name="AutoShape 52"/>
              <p:cNvSpPr/>
              <p:nvPr/>
            </p:nvSpPr>
            <p:spPr bwMode="auto">
              <a:xfrm>
                <a:off x="6265334" y="2031421"/>
                <a:ext cx="366050" cy="366050"/>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defTabSz="575945" eaLnBrk="1" fontAlgn="auto" latinLnBrk="0" hangingPunct="1">
                  <a:lnSpc>
                    <a:spcPct val="100000"/>
                  </a:lnSpc>
                  <a:spcBef>
                    <a:spcPts val="0"/>
                  </a:spcBef>
                  <a:spcAft>
                    <a:spcPts val="0"/>
                  </a:spcAft>
                  <a:buClrTx/>
                  <a:buSzTx/>
                  <a:buFontTx/>
                  <a:buNone/>
                  <a:defRPr/>
                </a:pPr>
                <a:endParaRPr kumimoji="0" lang="en-US" sz="3800" b="0" i="0" u="none" strike="noStrike" kern="0" cap="none" spc="0" normalizeH="0" baseline="0" noProof="0" dirty="0">
                  <a:ln>
                    <a:noFill/>
                  </a:ln>
                  <a:solidFill>
                    <a:srgbClr val="FFFFFF"/>
                  </a:solidFill>
                  <a:effectLst>
                    <a:outerShdw blurRad="38100" dist="38100" dir="2700000" algn="tl">
                      <a:srgbClr val="000000"/>
                    </a:outerShdw>
                  </a:effectLst>
                  <a:uLnTx/>
                  <a:uFillTx/>
                  <a:latin typeface="微软雅黑" panose="020B0503020204020204" charset="-122"/>
                </a:endParaRPr>
              </a:p>
            </p:txBody>
          </p:sp>
          <p:sp>
            <p:nvSpPr>
              <p:cNvPr id="61" name="AutoShape 53"/>
              <p:cNvSpPr/>
              <p:nvPr/>
            </p:nvSpPr>
            <p:spPr bwMode="auto">
              <a:xfrm>
                <a:off x="6402994" y="2157192"/>
                <a:ext cx="98865" cy="102619"/>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defTabSz="575945" eaLnBrk="1" fontAlgn="auto" latinLnBrk="0" hangingPunct="1">
                  <a:lnSpc>
                    <a:spcPct val="100000"/>
                  </a:lnSpc>
                  <a:spcBef>
                    <a:spcPts val="0"/>
                  </a:spcBef>
                  <a:spcAft>
                    <a:spcPts val="0"/>
                  </a:spcAft>
                  <a:buClrTx/>
                  <a:buSzTx/>
                  <a:buFontTx/>
                  <a:buNone/>
                  <a:defRPr/>
                </a:pPr>
                <a:endParaRPr kumimoji="0" lang="en-US" sz="3800" b="0" i="0" u="none" strike="noStrike" kern="0" cap="none" spc="0" normalizeH="0" baseline="0" noProof="0" dirty="0">
                  <a:ln>
                    <a:noFill/>
                  </a:ln>
                  <a:solidFill>
                    <a:srgbClr val="FFFFFF"/>
                  </a:solidFill>
                  <a:effectLst>
                    <a:outerShdw blurRad="38100" dist="38100" dir="2700000" algn="tl">
                      <a:srgbClr val="000000"/>
                    </a:outerShdw>
                  </a:effectLst>
                  <a:uLnTx/>
                  <a:uFillTx/>
                  <a:latin typeface="微软雅黑" panose="020B0503020204020204" charset="-122"/>
                </a:endParaRPr>
              </a:p>
            </p:txBody>
          </p:sp>
          <p:sp>
            <p:nvSpPr>
              <p:cNvPr id="62" name="AutoShape 54"/>
              <p:cNvSpPr/>
              <p:nvPr/>
            </p:nvSpPr>
            <p:spPr bwMode="auto">
              <a:xfrm>
                <a:off x="6391105" y="2282964"/>
                <a:ext cx="55690" cy="58192"/>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defTabSz="575945" eaLnBrk="1" fontAlgn="auto" latinLnBrk="0" hangingPunct="1">
                  <a:lnSpc>
                    <a:spcPct val="100000"/>
                  </a:lnSpc>
                  <a:spcBef>
                    <a:spcPts val="0"/>
                  </a:spcBef>
                  <a:spcAft>
                    <a:spcPts val="0"/>
                  </a:spcAft>
                  <a:buClrTx/>
                  <a:buSzTx/>
                  <a:buFontTx/>
                  <a:buNone/>
                  <a:defRPr/>
                </a:pPr>
                <a:endParaRPr kumimoji="0" lang="en-US" sz="3800" b="0" i="0" u="none" strike="noStrike" kern="0" cap="none" spc="0" normalizeH="0" baseline="0" noProof="0" dirty="0">
                  <a:ln>
                    <a:noFill/>
                  </a:ln>
                  <a:solidFill>
                    <a:srgbClr val="FFFFFF"/>
                  </a:solidFill>
                  <a:effectLst>
                    <a:outerShdw blurRad="38100" dist="38100" dir="2700000" algn="tl">
                      <a:srgbClr val="000000"/>
                    </a:outerShdw>
                  </a:effectLst>
                  <a:uLnTx/>
                  <a:uFillTx/>
                  <a:latin typeface="微软雅黑" panose="020B0503020204020204" charset="-122"/>
                </a:endParaRPr>
              </a:p>
            </p:txBody>
          </p:sp>
          <p:sp>
            <p:nvSpPr>
              <p:cNvPr id="63" name="AutoShape 55"/>
              <p:cNvSpPr/>
              <p:nvPr/>
            </p:nvSpPr>
            <p:spPr bwMode="auto">
              <a:xfrm>
                <a:off x="6448672" y="2088362"/>
                <a:ext cx="56315" cy="58818"/>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defTabSz="575945" eaLnBrk="1" fontAlgn="auto" latinLnBrk="0" hangingPunct="1">
                  <a:lnSpc>
                    <a:spcPct val="100000"/>
                  </a:lnSpc>
                  <a:spcBef>
                    <a:spcPts val="0"/>
                  </a:spcBef>
                  <a:spcAft>
                    <a:spcPts val="0"/>
                  </a:spcAft>
                  <a:buClrTx/>
                  <a:buSzTx/>
                  <a:buFontTx/>
                  <a:buNone/>
                  <a:defRPr/>
                </a:pPr>
                <a:endParaRPr kumimoji="0" lang="en-US" sz="3800" b="0" i="0" u="none" strike="noStrike" kern="0" cap="none" spc="0" normalizeH="0" baseline="0" noProof="0" dirty="0">
                  <a:ln>
                    <a:noFill/>
                  </a:ln>
                  <a:solidFill>
                    <a:srgbClr val="FFFFFF"/>
                  </a:solidFill>
                  <a:effectLst>
                    <a:outerShdw blurRad="38100" dist="38100" dir="2700000" algn="tl">
                      <a:srgbClr val="000000"/>
                    </a:outerShdw>
                  </a:effectLst>
                  <a:uLnTx/>
                  <a:uFillTx/>
                  <a:latin typeface="微软雅黑" panose="020B0503020204020204" charset="-122"/>
                </a:endParaRPr>
              </a:p>
            </p:txBody>
          </p:sp>
        </p:grpSp>
      </p:grpSp>
      <p:sp>
        <p:nvSpPr>
          <p:cNvPr id="3" name="Shape 540"/>
          <p:cNvSpPr/>
          <p:nvPr/>
        </p:nvSpPr>
        <p:spPr>
          <a:xfrm>
            <a:off x="2176145" y="4505960"/>
            <a:ext cx="1388110" cy="245745"/>
          </a:xfrm>
          <a:prstGeom prst="rect">
            <a:avLst/>
          </a:prstGeom>
          <a:noFill/>
          <a:ln w="12700" cap="flat">
            <a:noFill/>
            <a:miter lim="400000"/>
          </a:ln>
          <a:effectLst/>
        </p:spPr>
        <p:txBody>
          <a:bodyPr wrap="square" lIns="0" tIns="0" rIns="0" bIns="0">
            <a:spAutoFit/>
          </a:bodyPr>
          <a:lstStyle>
            <a:lvl1pPr algn="l">
              <a:defRPr sz="4200" spc="84">
                <a:solidFill>
                  <a:srgbClr val="AAAAAA"/>
                </a:solidFill>
                <a:latin typeface="Oswald Light"/>
                <a:ea typeface="Oswald Light"/>
                <a:cs typeface="Oswald Light"/>
                <a:sym typeface="Oswald Light"/>
              </a:defRPr>
            </a:lvl1pPr>
          </a:lstStyle>
          <a:p>
            <a:pPr algn="ctr"/>
            <a:r>
              <a:rPr kumimoji="0" lang="en-US" altLang="zh-CN" sz="1600" b="1" i="0" u="none" strike="noStrike" kern="1200" cap="none" spc="42" normalizeH="0" baseline="0" noProof="0" dirty="0">
                <a:ln>
                  <a:noFill/>
                </a:ln>
                <a:solidFill>
                  <a:schemeClr val="tx1">
                    <a:lumMod val="65000"/>
                    <a:lumOff val="35000"/>
                  </a:schemeClr>
                </a:solidFill>
                <a:effectLst/>
                <a:uLnTx/>
                <a:uFillTx/>
                <a:latin typeface="Verdana" panose="020B0604030504040204" charset="0"/>
                <a:ea typeface="方正舒体" panose="02010601030101010101" pitchFamily="2" charset="-122"/>
                <a:cs typeface="Oswald Light"/>
                <a:sym typeface="+mn-ea"/>
              </a:rPr>
              <a:t>KEYWORD</a:t>
            </a:r>
            <a:endParaRPr kumimoji="0" lang="en-US" altLang="zh-CN" sz="1600" b="1" i="0" u="none" strike="noStrike" kern="1200" cap="none" spc="42" normalizeH="0" baseline="0" noProof="0" dirty="0">
              <a:ln>
                <a:noFill/>
              </a:ln>
              <a:solidFill>
                <a:schemeClr val="tx1">
                  <a:lumMod val="65000"/>
                  <a:lumOff val="35000"/>
                </a:schemeClr>
              </a:solidFill>
              <a:effectLst/>
              <a:uLnTx/>
              <a:uFillTx/>
              <a:latin typeface="Verdana" panose="020B0604030504040204" charset="0"/>
              <a:ea typeface="方正舒体" panose="02010601030101010101" pitchFamily="2" charset="-122"/>
              <a:cs typeface="Oswald Light"/>
              <a:sym typeface="+mn-ea"/>
            </a:endParaRPr>
          </a:p>
        </p:txBody>
      </p:sp>
      <p:sp>
        <p:nvSpPr>
          <p:cNvPr id="25" name="文本框 24"/>
          <p:cNvSpPr txBox="1"/>
          <p:nvPr/>
        </p:nvSpPr>
        <p:spPr>
          <a:xfrm>
            <a:off x="1434465" y="4751705"/>
            <a:ext cx="3074035" cy="100584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50000"/>
              </a:lnSpc>
            </a:pPr>
            <a:r>
              <a:rPr lang="en-US" altLang="zh-CN" sz="10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sit,consecteturadipsiicing elit.Lorme ipsum dolor sit,consectetur adipsiicing elit.</a:t>
            </a:r>
            <a:endParaRPr lang="en-US" altLang="zh-CN" sz="1000" kern="0" noProof="0" dirty="0" smtClean="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a:p>
            <a:pPr indent="0" algn="ctr" fontAlgn="auto">
              <a:lnSpc>
                <a:spcPct val="150000"/>
              </a:lnSpc>
            </a:pPr>
            <a:endParaRPr lang="zh-CN" altLang="en-US" sz="1000" kern="0" noProof="0" dirty="0" smtClean="0">
              <a:ln>
                <a:noFill/>
              </a:ln>
              <a:solidFill>
                <a:schemeClr val="bg1">
                  <a:lumMod val="50000"/>
                </a:schemeClr>
              </a:solidFill>
              <a:uLnTx/>
              <a:uFillTx/>
              <a:latin typeface="微软雅黑" panose="020B0503020204020204" charset="-122"/>
              <a:ea typeface="微软雅黑" panose="020B0503020204020204" charset="-122"/>
              <a:sym typeface="+mn-ea"/>
            </a:endParaRPr>
          </a:p>
        </p:txBody>
      </p:sp>
      <p:sp>
        <p:nvSpPr>
          <p:cNvPr id="4" name="Shape 540"/>
          <p:cNvSpPr/>
          <p:nvPr/>
        </p:nvSpPr>
        <p:spPr>
          <a:xfrm>
            <a:off x="6257925" y="4505960"/>
            <a:ext cx="1388110" cy="245745"/>
          </a:xfrm>
          <a:prstGeom prst="rect">
            <a:avLst/>
          </a:prstGeom>
          <a:noFill/>
          <a:ln w="12700" cap="flat">
            <a:noFill/>
            <a:miter lim="400000"/>
          </a:ln>
          <a:effectLst/>
        </p:spPr>
        <p:txBody>
          <a:bodyPr wrap="square" lIns="0" tIns="0" rIns="0" bIns="0">
            <a:spAutoFit/>
          </a:bodyPr>
          <a:lstStyle>
            <a:lvl1pPr algn="l">
              <a:defRPr sz="4200" spc="84">
                <a:solidFill>
                  <a:srgbClr val="AAAAAA"/>
                </a:solidFill>
                <a:latin typeface="Oswald Light"/>
                <a:ea typeface="Oswald Light"/>
                <a:cs typeface="Oswald Light"/>
                <a:sym typeface="Oswald Light"/>
              </a:defRPr>
            </a:lvl1pPr>
          </a:lstStyle>
          <a:p>
            <a:pPr algn="ctr"/>
            <a:r>
              <a:rPr kumimoji="0" lang="en-US" altLang="zh-CN" sz="1600" b="1" i="0" u="none" strike="noStrike" kern="1200" cap="none" spc="42" normalizeH="0" baseline="0" noProof="0" dirty="0">
                <a:ln>
                  <a:noFill/>
                </a:ln>
                <a:solidFill>
                  <a:schemeClr val="tx1">
                    <a:lumMod val="65000"/>
                    <a:lumOff val="35000"/>
                  </a:schemeClr>
                </a:solidFill>
                <a:effectLst/>
                <a:uLnTx/>
                <a:uFillTx/>
                <a:latin typeface="Verdana" panose="020B0604030504040204" charset="0"/>
                <a:ea typeface="方正舒体" panose="02010601030101010101" pitchFamily="2" charset="-122"/>
                <a:cs typeface="Oswald Light"/>
                <a:sym typeface="+mn-ea"/>
              </a:rPr>
              <a:t>KEYWORD</a:t>
            </a:r>
            <a:endParaRPr kumimoji="0" lang="en-US" altLang="zh-CN" sz="1600" b="1" i="0" u="none" strike="noStrike" kern="1200" cap="none" spc="42" normalizeH="0" baseline="0" noProof="0" dirty="0">
              <a:ln>
                <a:noFill/>
              </a:ln>
              <a:solidFill>
                <a:schemeClr val="tx1">
                  <a:lumMod val="65000"/>
                  <a:lumOff val="35000"/>
                </a:schemeClr>
              </a:solidFill>
              <a:effectLst/>
              <a:uLnTx/>
              <a:uFillTx/>
              <a:latin typeface="Verdana" panose="020B0604030504040204" charset="0"/>
              <a:ea typeface="方正舒体" panose="02010601030101010101" pitchFamily="2" charset="-122"/>
              <a:cs typeface="Oswald Light"/>
              <a:sym typeface="+mn-ea"/>
            </a:endParaRPr>
          </a:p>
        </p:txBody>
      </p:sp>
      <p:sp>
        <p:nvSpPr>
          <p:cNvPr id="2" name="文本框 1"/>
          <p:cNvSpPr txBox="1"/>
          <p:nvPr/>
        </p:nvSpPr>
        <p:spPr>
          <a:xfrm>
            <a:off x="5366385" y="4837430"/>
            <a:ext cx="3311525" cy="100584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50000"/>
              </a:lnSpc>
            </a:pPr>
            <a:r>
              <a:rPr lang="en-US" altLang="zh-CN" sz="10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sit,consecteturadipsiicing elit.Lorme ipsum dolor sit,consectetur adipsiicing elit.</a:t>
            </a:r>
            <a:endParaRPr lang="en-US" altLang="zh-CN" sz="1000" kern="0" noProof="0" dirty="0" smtClean="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a:p>
            <a:pPr indent="0" algn="ctr" fontAlgn="auto">
              <a:lnSpc>
                <a:spcPct val="150000"/>
              </a:lnSpc>
            </a:pPr>
            <a:endParaRPr lang="zh-CN" altLang="en-US" sz="1000" kern="0" noProof="0" dirty="0" smtClean="0">
              <a:ln>
                <a:noFill/>
              </a:ln>
              <a:solidFill>
                <a:schemeClr val="bg1">
                  <a:lumMod val="50000"/>
                </a:schemeClr>
              </a:solidFill>
              <a:uLnTx/>
              <a:uFillTx/>
              <a:latin typeface="微软雅黑" panose="020B0503020204020204" charset="-122"/>
              <a:ea typeface="微软雅黑" panose="020B0503020204020204" charset="-122"/>
              <a:sym typeface="+mn-ea"/>
            </a:endParaRPr>
          </a:p>
        </p:txBody>
      </p:sp>
      <p:sp>
        <p:nvSpPr>
          <p:cNvPr id="6" name="Shape 540"/>
          <p:cNvSpPr/>
          <p:nvPr/>
        </p:nvSpPr>
        <p:spPr>
          <a:xfrm>
            <a:off x="8046720" y="2096770"/>
            <a:ext cx="1388110" cy="245745"/>
          </a:xfrm>
          <a:prstGeom prst="rect">
            <a:avLst/>
          </a:prstGeom>
          <a:noFill/>
          <a:ln w="12700" cap="flat">
            <a:noFill/>
            <a:miter lim="400000"/>
          </a:ln>
          <a:effectLst/>
        </p:spPr>
        <p:txBody>
          <a:bodyPr wrap="square" lIns="0" tIns="0" rIns="0" bIns="0">
            <a:spAutoFit/>
          </a:bodyPr>
          <a:lstStyle>
            <a:lvl1pPr algn="l">
              <a:defRPr sz="4200" spc="84">
                <a:solidFill>
                  <a:srgbClr val="AAAAAA"/>
                </a:solidFill>
                <a:latin typeface="Oswald Light"/>
                <a:ea typeface="Oswald Light"/>
                <a:cs typeface="Oswald Light"/>
                <a:sym typeface="Oswald Light"/>
              </a:defRPr>
            </a:lvl1pPr>
          </a:lstStyle>
          <a:p>
            <a:pPr algn="ctr"/>
            <a:r>
              <a:rPr kumimoji="0" lang="en-US" altLang="zh-CN" sz="1600" b="1" i="0" u="none" strike="noStrike" kern="1200" cap="none" spc="42" normalizeH="0" baseline="0" noProof="0" dirty="0">
                <a:ln>
                  <a:noFill/>
                </a:ln>
                <a:solidFill>
                  <a:schemeClr val="tx1">
                    <a:lumMod val="65000"/>
                    <a:lumOff val="35000"/>
                  </a:schemeClr>
                </a:solidFill>
                <a:effectLst/>
                <a:uLnTx/>
                <a:uFillTx/>
                <a:latin typeface="Verdana" panose="020B0604030504040204" charset="0"/>
                <a:ea typeface="方正舒体" panose="02010601030101010101" pitchFamily="2" charset="-122"/>
                <a:cs typeface="Oswald Light"/>
                <a:sym typeface="+mn-ea"/>
              </a:rPr>
              <a:t>KEYWORD</a:t>
            </a:r>
            <a:endParaRPr kumimoji="0" lang="en-US" altLang="zh-CN" sz="1600" b="1" i="0" u="none" strike="noStrike" kern="1200" cap="none" spc="42" normalizeH="0" baseline="0" noProof="0" dirty="0">
              <a:ln>
                <a:noFill/>
              </a:ln>
              <a:solidFill>
                <a:schemeClr val="tx1">
                  <a:lumMod val="65000"/>
                  <a:lumOff val="35000"/>
                </a:schemeClr>
              </a:solidFill>
              <a:effectLst/>
              <a:uLnTx/>
              <a:uFillTx/>
              <a:latin typeface="Verdana" panose="020B0604030504040204" charset="0"/>
              <a:ea typeface="方正舒体" panose="02010601030101010101" pitchFamily="2" charset="-122"/>
              <a:cs typeface="Oswald Light"/>
              <a:sym typeface="+mn-ea"/>
            </a:endParaRPr>
          </a:p>
        </p:txBody>
      </p:sp>
      <p:sp>
        <p:nvSpPr>
          <p:cNvPr id="8" name="文本框 7"/>
          <p:cNvSpPr txBox="1"/>
          <p:nvPr/>
        </p:nvSpPr>
        <p:spPr>
          <a:xfrm>
            <a:off x="7168515" y="1310640"/>
            <a:ext cx="3047365" cy="77724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50000"/>
              </a:lnSpc>
            </a:pPr>
            <a:r>
              <a:rPr lang="en-US" altLang="zh-CN" sz="10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sit,consecteturadipsiicing elit.Lorme ipsum dolor sit,consectetur adipsiicing elit.</a:t>
            </a:r>
            <a:endParaRPr lang="zh-CN" altLang="en-US" sz="1000" kern="0" noProof="0" dirty="0" smtClean="0">
              <a:ln>
                <a:noFill/>
              </a:ln>
              <a:solidFill>
                <a:schemeClr val="bg1">
                  <a:lumMod val="50000"/>
                </a:schemeClr>
              </a:solidFill>
              <a:uLnTx/>
              <a:uFillTx/>
              <a:latin typeface="微软雅黑" panose="020B0503020204020204" charset="-122"/>
              <a:ea typeface="微软雅黑" panose="020B0503020204020204" charset="-122"/>
              <a:sym typeface="+mn-ea"/>
            </a:endParaRPr>
          </a:p>
        </p:txBody>
      </p:sp>
      <p:sp>
        <p:nvSpPr>
          <p:cNvPr id="9" name="Shape 540"/>
          <p:cNvSpPr/>
          <p:nvPr/>
        </p:nvSpPr>
        <p:spPr>
          <a:xfrm>
            <a:off x="4104640" y="2329815"/>
            <a:ext cx="1388110" cy="245745"/>
          </a:xfrm>
          <a:prstGeom prst="rect">
            <a:avLst/>
          </a:prstGeom>
          <a:noFill/>
          <a:ln w="12700" cap="flat">
            <a:noFill/>
            <a:miter lim="400000"/>
          </a:ln>
          <a:effectLst/>
        </p:spPr>
        <p:txBody>
          <a:bodyPr wrap="square" lIns="0" tIns="0" rIns="0" bIns="0">
            <a:spAutoFit/>
          </a:bodyPr>
          <a:lstStyle>
            <a:lvl1pPr algn="l">
              <a:defRPr sz="4200" spc="84">
                <a:solidFill>
                  <a:srgbClr val="AAAAAA"/>
                </a:solidFill>
                <a:latin typeface="Oswald Light"/>
                <a:ea typeface="Oswald Light"/>
                <a:cs typeface="Oswald Light"/>
                <a:sym typeface="Oswald Light"/>
              </a:defRPr>
            </a:lvl1pPr>
          </a:lstStyle>
          <a:p>
            <a:pPr algn="ctr"/>
            <a:r>
              <a:rPr kumimoji="0" lang="en-US" altLang="zh-CN" sz="1600" b="1" i="0" u="none" strike="noStrike" kern="1200" cap="none" spc="42" normalizeH="0" baseline="0" noProof="0" dirty="0">
                <a:ln>
                  <a:noFill/>
                </a:ln>
                <a:solidFill>
                  <a:schemeClr val="tx1">
                    <a:lumMod val="65000"/>
                    <a:lumOff val="35000"/>
                  </a:schemeClr>
                </a:solidFill>
                <a:effectLst/>
                <a:uLnTx/>
                <a:uFillTx/>
                <a:latin typeface="Verdana" panose="020B0604030504040204" charset="0"/>
                <a:ea typeface="方正舒体" panose="02010601030101010101" pitchFamily="2" charset="-122"/>
                <a:cs typeface="Oswald Light"/>
                <a:sym typeface="+mn-ea"/>
              </a:rPr>
              <a:t>KEYWORD</a:t>
            </a:r>
            <a:endParaRPr kumimoji="0" lang="en-US" altLang="zh-CN" sz="1600" b="1" i="0" u="none" strike="noStrike" kern="1200" cap="none" spc="42" normalizeH="0" baseline="0" noProof="0" dirty="0">
              <a:ln>
                <a:noFill/>
              </a:ln>
              <a:solidFill>
                <a:schemeClr val="tx1">
                  <a:lumMod val="65000"/>
                  <a:lumOff val="35000"/>
                </a:schemeClr>
              </a:solidFill>
              <a:effectLst/>
              <a:uLnTx/>
              <a:uFillTx/>
              <a:latin typeface="Verdana" panose="020B0604030504040204" charset="0"/>
              <a:ea typeface="方正舒体" panose="02010601030101010101" pitchFamily="2" charset="-122"/>
              <a:cs typeface="Oswald Light"/>
              <a:sym typeface="+mn-ea"/>
            </a:endParaRPr>
          </a:p>
        </p:txBody>
      </p:sp>
      <p:sp>
        <p:nvSpPr>
          <p:cNvPr id="10" name="文本框 9"/>
          <p:cNvSpPr txBox="1"/>
          <p:nvPr/>
        </p:nvSpPr>
        <p:spPr>
          <a:xfrm>
            <a:off x="3226435" y="1437005"/>
            <a:ext cx="3021330" cy="77724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50000"/>
              </a:lnSpc>
            </a:pPr>
            <a:r>
              <a:rPr lang="en-US" altLang="zh-CN" sz="10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sit,consecteturadipsiicing elit.Lorme ipsum dolor sit,consectetur adipsiicing elit.</a:t>
            </a:r>
            <a:endParaRPr lang="zh-CN" altLang="en-US" sz="1000" kern="0" noProof="0" dirty="0" smtClean="0">
              <a:ln>
                <a:noFill/>
              </a:ln>
              <a:solidFill>
                <a:schemeClr val="bg1">
                  <a:lumMod val="50000"/>
                </a:schemeClr>
              </a:solidFill>
              <a:uLnTx/>
              <a:uFillTx/>
              <a:latin typeface="微软雅黑" panose="020B0503020204020204" charset="-122"/>
              <a:ea typeface="微软雅黑" panose="020B0503020204020204" charset="-122"/>
              <a:sym typeface="+mn-ea"/>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806575" y="1999615"/>
            <a:ext cx="8884285" cy="2572385"/>
          </a:xfrm>
          <a:prstGeom prst="rect">
            <a:avLst/>
          </a:prstGeom>
          <a:noFill/>
          <a:ln w="3175">
            <a:solidFill>
              <a:srgbClr val="A79785"/>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111"/>
          <p:cNvPicPr>
            <a:picLocks noChangeAspect="1"/>
          </p:cNvPicPr>
          <p:nvPr/>
        </p:nvPicPr>
        <p:blipFill>
          <a:blip r:embed="rId1"/>
          <a:stretch>
            <a:fillRect/>
          </a:stretch>
        </p:blipFill>
        <p:spPr>
          <a:xfrm rot="2580000" flipV="1">
            <a:off x="1071245" y="3258185"/>
            <a:ext cx="2612390" cy="1948815"/>
          </a:xfrm>
          <a:prstGeom prst="rect">
            <a:avLst/>
          </a:prstGeom>
        </p:spPr>
      </p:pic>
      <p:sp>
        <p:nvSpPr>
          <p:cNvPr id="23" name="文本框 22"/>
          <p:cNvSpPr txBox="1"/>
          <p:nvPr/>
        </p:nvSpPr>
        <p:spPr>
          <a:xfrm>
            <a:off x="5187315" y="2496185"/>
            <a:ext cx="5058410" cy="942975"/>
          </a:xfrm>
          <a:prstGeom prst="rect">
            <a:avLst/>
          </a:prstGeom>
          <a:noFill/>
        </p:spPr>
        <p:txBody>
          <a:bodyPr anchor="ctr"/>
          <a:lstStyle/>
          <a:p>
            <a:pPr algn="l"/>
            <a:r>
              <a:rPr lang="en-US" altLang="zh-CN" sz="4000" b="1" noProof="0" dirty="0">
                <a:ln>
                  <a:noFill/>
                </a:ln>
                <a:solidFill>
                  <a:schemeClr val="tx1">
                    <a:lumMod val="65000"/>
                    <a:lumOff val="35000"/>
                  </a:schemeClr>
                </a:solidFill>
                <a:uLnTx/>
                <a:uFillTx/>
                <a:ea typeface="方正舒体" panose="02010601030101010101" pitchFamily="2" charset="-122"/>
                <a:sym typeface="+mn-ea"/>
              </a:rPr>
              <a:t>ADD YOUR TEXT HERE</a:t>
            </a:r>
            <a:endParaRPr kumimoji="0" lang="en-US" altLang="zh-CN" sz="4000" b="1" i="0" u="none" strike="noStrike" kern="0" cap="none" spc="0" normalizeH="0" baseline="0" noProof="0" dirty="0">
              <a:ln>
                <a:noFill/>
              </a:ln>
              <a:solidFill>
                <a:schemeClr val="tx1">
                  <a:lumMod val="65000"/>
                  <a:lumOff val="35000"/>
                </a:schemeClr>
              </a:solidFill>
              <a:effectLst/>
              <a:uLnTx/>
              <a:uFillTx/>
              <a:ea typeface="方正舒体" panose="02010601030101010101" pitchFamily="2" charset="-122"/>
              <a:cs typeface="+mn-cs"/>
              <a:sym typeface="+mn-ea"/>
            </a:endParaRPr>
          </a:p>
        </p:txBody>
      </p:sp>
      <p:sp>
        <p:nvSpPr>
          <p:cNvPr id="9" name="文本框 8"/>
          <p:cNvSpPr txBox="1"/>
          <p:nvPr/>
        </p:nvSpPr>
        <p:spPr>
          <a:xfrm>
            <a:off x="2705735" y="2597785"/>
            <a:ext cx="2480945" cy="1376680"/>
          </a:xfrm>
          <a:prstGeom prst="rect">
            <a:avLst/>
          </a:prstGeom>
          <a:noFill/>
        </p:spPr>
        <p:txBody>
          <a:bodyPr anchor="ctr"/>
          <a:lstStyle/>
          <a:p>
            <a:pPr marL="0" marR="0" lvl="0" algn="ctr" defTabSz="914400" rtl="0" eaLnBrk="1" latinLnBrk="0" hangingPunct="1">
              <a:spcBef>
                <a:spcPts val="0"/>
              </a:spcBef>
              <a:buNone/>
            </a:pPr>
            <a:r>
              <a:rPr lang="en-US" altLang="zh-CN" sz="11500" noProof="0" dirty="0">
                <a:ln>
                  <a:noFill/>
                </a:ln>
                <a:solidFill>
                  <a:srgbClr val="3F475B"/>
                </a:solidFill>
                <a:uLnTx/>
                <a:uFillTx/>
                <a:latin typeface="Impact" panose="020B0806030902050204" pitchFamily="34" charset="0"/>
                <a:ea typeface="方正舒体" panose="02010601030101010101" pitchFamily="2" charset="-122"/>
                <a:sym typeface="+mn-ea"/>
              </a:rPr>
              <a:t>02</a:t>
            </a:r>
            <a:endParaRPr kumimoji="0" lang="en-US" altLang="zh-CN" sz="11500" i="0" u="none" strike="noStrike" cap="none" spc="0" normalizeH="0" baseline="0" noProof="0" dirty="0">
              <a:ln>
                <a:noFill/>
              </a:ln>
              <a:solidFill>
                <a:srgbClr val="3F475B"/>
              </a:solidFill>
              <a:uLnTx/>
              <a:uFillTx/>
              <a:latin typeface="Impact" panose="020B0806030902050204" pitchFamily="34" charset="0"/>
              <a:ea typeface="方正舒体" panose="02010601030101010101" pitchFamily="2" charset="-122"/>
              <a:cs typeface="+mn-cs"/>
              <a:sym typeface="+mn-ea"/>
            </a:endParaRPr>
          </a:p>
        </p:txBody>
      </p:sp>
      <p:sp>
        <p:nvSpPr>
          <p:cNvPr id="10" name="文本框 34"/>
          <p:cNvSpPr txBox="1"/>
          <p:nvPr/>
        </p:nvSpPr>
        <p:spPr>
          <a:xfrm>
            <a:off x="5237480" y="3230245"/>
            <a:ext cx="4709160" cy="702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1000"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elit.Lorme ipsum dolor sit,consectetur adipsiicing elit.</a:t>
            </a:r>
            <a:endParaRPr lang="en-US" altLang="zh-CN" sz="1000"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endParaRPr>
          </a:p>
          <a:p>
            <a:pPr algn="l"/>
            <a:endParaRPr lang="zh-CN" altLang="en-US" sz="1000" dirty="0">
              <a:solidFill>
                <a:schemeClr val="tx1">
                  <a:lumMod val="85000"/>
                  <a:lumOff val="15000"/>
                </a:schemeClr>
              </a:solidFill>
              <a:latin typeface="微软雅黑" panose="020B0503020204020204" charset="-122"/>
              <a:ea typeface="微软雅黑" panose="020B0503020204020204" charset="-122"/>
              <a:sym typeface="+mn-ea"/>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简卡"/>
          <p:cNvPicPr>
            <a:picLocks noChangeAspect="1"/>
          </p:cNvPicPr>
          <p:nvPr/>
        </p:nvPicPr>
        <p:blipFill>
          <a:blip r:embed="rId1"/>
          <a:stretch>
            <a:fillRect/>
          </a:stretch>
        </p:blipFill>
        <p:spPr>
          <a:xfrm rot="600000" flipV="1">
            <a:off x="10009505" y="-321310"/>
            <a:ext cx="2426335" cy="1271905"/>
          </a:xfrm>
          <a:prstGeom prst="rect">
            <a:avLst/>
          </a:prstGeom>
        </p:spPr>
      </p:pic>
      <p:sp>
        <p:nvSpPr>
          <p:cNvPr id="134" name=" 134"/>
          <p:cNvSpPr/>
          <p:nvPr/>
        </p:nvSpPr>
        <p:spPr>
          <a:xfrm>
            <a:off x="4342130" y="2463165"/>
            <a:ext cx="75565" cy="75565"/>
          </a:xfrm>
          <a:custGeom>
            <a:avLst/>
            <a:gdLst>
              <a:gd name="connsiteX0" fmla="*/ 1720704 w 1721074"/>
              <a:gd name="connsiteY0" fmla="*/ 0 h 1180530"/>
              <a:gd name="connsiteX1" fmla="*/ 1721074 w 1721074"/>
              <a:gd name="connsiteY1" fmla="*/ 328961 h 1180530"/>
              <a:gd name="connsiteX2" fmla="*/ 1609393 w 1721074"/>
              <a:gd name="connsiteY2" fmla="*/ 253106 h 1180530"/>
              <a:gd name="connsiteX3" fmla="*/ 1153934 w 1721074"/>
              <a:gd name="connsiteY3" fmla="*/ 933995 h 1180530"/>
              <a:gd name="connsiteX4" fmla="*/ 899597 w 1721074"/>
              <a:gd name="connsiteY4" fmla="*/ 519521 h 1180530"/>
              <a:gd name="connsiteX5" fmla="*/ 532223 w 1721074"/>
              <a:gd name="connsiteY5" fmla="*/ 1009354 h 1180530"/>
              <a:gd name="connsiteX6" fmla="*/ 292016 w 1721074"/>
              <a:gd name="connsiteY6" fmla="*/ 792697 h 1180530"/>
              <a:gd name="connsiteX7" fmla="*/ 0 w 1721074"/>
              <a:gd name="connsiteY7" fmla="*/ 1180530 h 1180530"/>
              <a:gd name="connsiteX8" fmla="*/ 0 w 1721074"/>
              <a:gd name="connsiteY8" fmla="*/ 996382 h 1180530"/>
              <a:gd name="connsiteX9" fmla="*/ 277886 w 1721074"/>
              <a:gd name="connsiteY9" fmla="*/ 613720 h 1180530"/>
              <a:gd name="connsiteX10" fmla="*/ 503963 w 1721074"/>
              <a:gd name="connsiteY10" fmla="*/ 839796 h 1180530"/>
              <a:gd name="connsiteX11" fmla="*/ 923147 w 1721074"/>
              <a:gd name="connsiteY11" fmla="*/ 316994 h 1180530"/>
              <a:gd name="connsiteX12" fmla="*/ 1158644 w 1721074"/>
              <a:gd name="connsiteY12" fmla="*/ 731468 h 1180530"/>
              <a:gd name="connsiteX13" fmla="*/ 1529274 w 1721074"/>
              <a:gd name="connsiteY13" fmla="*/ 198688 h 1180530"/>
              <a:gd name="connsiteX14" fmla="*/ 1414772 w 1721074"/>
              <a:gd name="connsiteY14" fmla="*/ 120917 h 118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1074" h="1180530">
                <a:moveTo>
                  <a:pt x="1720704" y="0"/>
                </a:moveTo>
                <a:lnTo>
                  <a:pt x="1721074" y="328961"/>
                </a:lnTo>
                <a:lnTo>
                  <a:pt x="1609393" y="253106"/>
                </a:lnTo>
                <a:lnTo>
                  <a:pt x="1153934" y="933995"/>
                </a:lnTo>
                <a:lnTo>
                  <a:pt x="899597" y="519521"/>
                </a:lnTo>
                <a:lnTo>
                  <a:pt x="532223" y="1009354"/>
                </a:lnTo>
                <a:lnTo>
                  <a:pt x="292016" y="792697"/>
                </a:lnTo>
                <a:lnTo>
                  <a:pt x="0" y="1180530"/>
                </a:lnTo>
                <a:lnTo>
                  <a:pt x="0" y="996382"/>
                </a:lnTo>
                <a:lnTo>
                  <a:pt x="277886" y="613720"/>
                </a:lnTo>
                <a:lnTo>
                  <a:pt x="503963" y="839796"/>
                </a:lnTo>
                <a:lnTo>
                  <a:pt x="923147" y="316994"/>
                </a:lnTo>
                <a:lnTo>
                  <a:pt x="1158644" y="731468"/>
                </a:lnTo>
                <a:lnTo>
                  <a:pt x="1529274" y="198688"/>
                </a:lnTo>
                <a:lnTo>
                  <a:pt x="1414772" y="12091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 name=" 2"/>
          <p:cNvSpPr/>
          <p:nvPr/>
        </p:nvSpPr>
        <p:spPr>
          <a:xfrm>
            <a:off x="1464945" y="2463165"/>
            <a:ext cx="7665720" cy="1639570"/>
          </a:xfrm>
          <a:custGeom>
            <a:avLst/>
            <a:gdLst>
              <a:gd name="connsiteX0" fmla="*/ 1720704 w 1721074"/>
              <a:gd name="connsiteY0" fmla="*/ 0 h 1180530"/>
              <a:gd name="connsiteX1" fmla="*/ 1721074 w 1721074"/>
              <a:gd name="connsiteY1" fmla="*/ 328961 h 1180530"/>
              <a:gd name="connsiteX2" fmla="*/ 1609393 w 1721074"/>
              <a:gd name="connsiteY2" fmla="*/ 253106 h 1180530"/>
              <a:gd name="connsiteX3" fmla="*/ 1153934 w 1721074"/>
              <a:gd name="connsiteY3" fmla="*/ 933995 h 1180530"/>
              <a:gd name="connsiteX4" fmla="*/ 899597 w 1721074"/>
              <a:gd name="connsiteY4" fmla="*/ 519521 h 1180530"/>
              <a:gd name="connsiteX5" fmla="*/ 532223 w 1721074"/>
              <a:gd name="connsiteY5" fmla="*/ 1009354 h 1180530"/>
              <a:gd name="connsiteX6" fmla="*/ 292016 w 1721074"/>
              <a:gd name="connsiteY6" fmla="*/ 792697 h 1180530"/>
              <a:gd name="connsiteX7" fmla="*/ 0 w 1721074"/>
              <a:gd name="connsiteY7" fmla="*/ 1180530 h 1180530"/>
              <a:gd name="connsiteX8" fmla="*/ 0 w 1721074"/>
              <a:gd name="connsiteY8" fmla="*/ 996382 h 1180530"/>
              <a:gd name="connsiteX9" fmla="*/ 277886 w 1721074"/>
              <a:gd name="connsiteY9" fmla="*/ 613720 h 1180530"/>
              <a:gd name="connsiteX10" fmla="*/ 503963 w 1721074"/>
              <a:gd name="connsiteY10" fmla="*/ 839796 h 1180530"/>
              <a:gd name="connsiteX11" fmla="*/ 923147 w 1721074"/>
              <a:gd name="connsiteY11" fmla="*/ 316994 h 1180530"/>
              <a:gd name="connsiteX12" fmla="*/ 1158644 w 1721074"/>
              <a:gd name="connsiteY12" fmla="*/ 731468 h 1180530"/>
              <a:gd name="connsiteX13" fmla="*/ 1529274 w 1721074"/>
              <a:gd name="connsiteY13" fmla="*/ 198688 h 1180530"/>
              <a:gd name="connsiteX14" fmla="*/ 1414772 w 1721074"/>
              <a:gd name="connsiteY14" fmla="*/ 120917 h 118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1074" h="1180530">
                <a:moveTo>
                  <a:pt x="1720704" y="0"/>
                </a:moveTo>
                <a:lnTo>
                  <a:pt x="1721074" y="328961"/>
                </a:lnTo>
                <a:lnTo>
                  <a:pt x="1609393" y="253106"/>
                </a:lnTo>
                <a:lnTo>
                  <a:pt x="1153934" y="933995"/>
                </a:lnTo>
                <a:lnTo>
                  <a:pt x="899597" y="519521"/>
                </a:lnTo>
                <a:lnTo>
                  <a:pt x="532223" y="1009354"/>
                </a:lnTo>
                <a:lnTo>
                  <a:pt x="292016" y="792697"/>
                </a:lnTo>
                <a:lnTo>
                  <a:pt x="0" y="1180530"/>
                </a:lnTo>
                <a:lnTo>
                  <a:pt x="0" y="996382"/>
                </a:lnTo>
                <a:lnTo>
                  <a:pt x="277886" y="613720"/>
                </a:lnTo>
                <a:lnTo>
                  <a:pt x="503963" y="839796"/>
                </a:lnTo>
                <a:lnTo>
                  <a:pt x="923147" y="316994"/>
                </a:lnTo>
                <a:lnTo>
                  <a:pt x="1158644" y="731468"/>
                </a:lnTo>
                <a:lnTo>
                  <a:pt x="1529274" y="198688"/>
                </a:lnTo>
                <a:lnTo>
                  <a:pt x="1414772" y="120917"/>
                </a:lnTo>
                <a:close/>
              </a:path>
            </a:pathLst>
          </a:custGeom>
          <a:solidFill>
            <a:srgbClr val="3F475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7" name="TextBox 1210"/>
          <p:cNvSpPr/>
          <p:nvPr/>
        </p:nvSpPr>
        <p:spPr>
          <a:xfrm>
            <a:off x="3079750" y="1978025"/>
            <a:ext cx="2479040" cy="367665"/>
          </a:xfrm>
          <a:prstGeom prst="rect">
            <a:avLst/>
          </a:prstGeom>
          <a:noFill/>
          <a:ln w="9525">
            <a:noFill/>
            <a:miter/>
          </a:ln>
        </p:spPr>
        <p:txBody>
          <a:bodyPr wrap="square">
            <a:spAutoFit/>
          </a:bodyPr>
          <a:lstStyle/>
          <a:p>
            <a:pPr algn="l"/>
            <a:r>
              <a:rPr lang="en-US" altLang="zh-CN"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rPr>
              <a:t>KEYWORD</a:t>
            </a:r>
            <a:endParaRPr lang="en-US" altLang="zh-CN"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endParaRPr>
          </a:p>
        </p:txBody>
      </p:sp>
      <p:sp>
        <p:nvSpPr>
          <p:cNvPr id="38" name="TextBox 1210"/>
          <p:cNvSpPr/>
          <p:nvPr/>
        </p:nvSpPr>
        <p:spPr>
          <a:xfrm>
            <a:off x="3079750" y="2304415"/>
            <a:ext cx="3408680" cy="641350"/>
          </a:xfrm>
          <a:prstGeom prst="rect">
            <a:avLst/>
          </a:prstGeom>
          <a:noFill/>
          <a:ln w="9525">
            <a:noFill/>
            <a:miter/>
          </a:ln>
        </p:spPr>
        <p:txBody>
          <a:bodyPr wrap="square">
            <a:spAutoFit/>
          </a:bodyPr>
          <a:lstStyle/>
          <a:p>
            <a:pPr algn="l"/>
            <a:r>
              <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a:t>
            </a:r>
            <a:endPar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8" name="TextBox 1210"/>
          <p:cNvSpPr/>
          <p:nvPr/>
        </p:nvSpPr>
        <p:spPr>
          <a:xfrm>
            <a:off x="1009015" y="4200525"/>
            <a:ext cx="2479040" cy="367665"/>
          </a:xfrm>
          <a:prstGeom prst="rect">
            <a:avLst/>
          </a:prstGeom>
          <a:noFill/>
          <a:ln w="9525">
            <a:noFill/>
            <a:miter/>
          </a:ln>
        </p:spPr>
        <p:txBody>
          <a:bodyPr wrap="square">
            <a:spAutoFit/>
          </a:bodyPr>
          <a:lstStyle/>
          <a:p>
            <a:pPr algn="l"/>
            <a:r>
              <a:rPr lang="en-US" altLang="zh-CN"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rPr>
              <a:t>KEYWORD</a:t>
            </a:r>
            <a:endParaRPr lang="en-US" altLang="zh-CN"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endParaRPr>
          </a:p>
        </p:txBody>
      </p:sp>
      <p:sp>
        <p:nvSpPr>
          <p:cNvPr id="9" name="TextBox 1210"/>
          <p:cNvSpPr/>
          <p:nvPr/>
        </p:nvSpPr>
        <p:spPr>
          <a:xfrm>
            <a:off x="1009015" y="4568190"/>
            <a:ext cx="3408680" cy="641350"/>
          </a:xfrm>
          <a:prstGeom prst="rect">
            <a:avLst/>
          </a:prstGeom>
          <a:noFill/>
          <a:ln w="9525">
            <a:noFill/>
            <a:miter/>
          </a:ln>
        </p:spPr>
        <p:txBody>
          <a:bodyPr wrap="square">
            <a:spAutoFit/>
          </a:bodyPr>
          <a:lstStyle/>
          <a:p>
            <a:pPr algn="l"/>
            <a:r>
              <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a:t>
            </a:r>
            <a:endPar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10" name="TextBox 1210"/>
          <p:cNvSpPr/>
          <p:nvPr/>
        </p:nvSpPr>
        <p:spPr>
          <a:xfrm>
            <a:off x="5721985" y="4124960"/>
            <a:ext cx="2479040" cy="367665"/>
          </a:xfrm>
          <a:prstGeom prst="rect">
            <a:avLst/>
          </a:prstGeom>
          <a:noFill/>
          <a:ln w="9525">
            <a:noFill/>
            <a:miter/>
          </a:ln>
        </p:spPr>
        <p:txBody>
          <a:bodyPr wrap="square">
            <a:spAutoFit/>
          </a:bodyPr>
          <a:lstStyle/>
          <a:p>
            <a:pPr algn="l"/>
            <a:r>
              <a:rPr lang="en-US" altLang="zh-CN"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rPr>
              <a:t>KEYWORD</a:t>
            </a:r>
            <a:endParaRPr lang="en-US" altLang="zh-CN"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endParaRPr>
          </a:p>
        </p:txBody>
      </p:sp>
      <p:sp>
        <p:nvSpPr>
          <p:cNvPr id="11" name="TextBox 1210"/>
          <p:cNvSpPr/>
          <p:nvPr/>
        </p:nvSpPr>
        <p:spPr>
          <a:xfrm>
            <a:off x="5721985" y="4451350"/>
            <a:ext cx="3408680" cy="824230"/>
          </a:xfrm>
          <a:prstGeom prst="rect">
            <a:avLst/>
          </a:prstGeom>
          <a:noFill/>
          <a:ln w="9525">
            <a:noFill/>
            <a:miter/>
          </a:ln>
        </p:spPr>
        <p:txBody>
          <a:bodyPr wrap="square">
            <a:spAutoFit/>
          </a:bodyPr>
          <a:lstStyle/>
          <a:p>
            <a:pPr algn="l"/>
            <a:r>
              <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a:t>
            </a:r>
            <a:endPar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a:p>
            <a:pPr algn="l"/>
            <a:endPar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12" name="TextBox 1210"/>
          <p:cNvSpPr/>
          <p:nvPr/>
        </p:nvSpPr>
        <p:spPr>
          <a:xfrm>
            <a:off x="8717915" y="1169035"/>
            <a:ext cx="2479040" cy="367665"/>
          </a:xfrm>
          <a:prstGeom prst="rect">
            <a:avLst/>
          </a:prstGeom>
          <a:noFill/>
          <a:ln w="9525">
            <a:noFill/>
            <a:miter/>
          </a:ln>
        </p:spPr>
        <p:txBody>
          <a:bodyPr wrap="square">
            <a:spAutoFit/>
          </a:bodyPr>
          <a:lstStyle/>
          <a:p>
            <a:pPr algn="l"/>
            <a:r>
              <a:rPr lang="en-US" altLang="zh-CN"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rPr>
              <a:t>KEYWORD</a:t>
            </a:r>
            <a:endParaRPr lang="en-US" altLang="zh-CN"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endParaRPr>
          </a:p>
        </p:txBody>
      </p:sp>
      <p:sp>
        <p:nvSpPr>
          <p:cNvPr id="13" name="TextBox 1210"/>
          <p:cNvSpPr/>
          <p:nvPr/>
        </p:nvSpPr>
        <p:spPr>
          <a:xfrm>
            <a:off x="8717915" y="1495425"/>
            <a:ext cx="3408680" cy="641350"/>
          </a:xfrm>
          <a:prstGeom prst="rect">
            <a:avLst/>
          </a:prstGeom>
          <a:noFill/>
          <a:ln w="9525">
            <a:noFill/>
            <a:miter/>
          </a:ln>
        </p:spPr>
        <p:txBody>
          <a:bodyPr wrap="square">
            <a:spAutoFit/>
          </a:bodyPr>
          <a:lstStyle/>
          <a:p>
            <a:pPr algn="l"/>
            <a:r>
              <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a:t>
            </a:r>
            <a:endPar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14" name="椭圆 13"/>
          <p:cNvSpPr/>
          <p:nvPr/>
        </p:nvSpPr>
        <p:spPr>
          <a:xfrm>
            <a:off x="1464945" y="3749675"/>
            <a:ext cx="353060" cy="353060"/>
          </a:xfrm>
          <a:prstGeom prst="ellipse">
            <a:avLst/>
          </a:prstGeom>
          <a:solidFill>
            <a:srgbClr val="50706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3696335" y="3562985"/>
            <a:ext cx="353060" cy="353060"/>
          </a:xfrm>
          <a:prstGeom prst="ellipse">
            <a:avLst/>
          </a:prstGeom>
          <a:solidFill>
            <a:srgbClr val="BC464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6370320" y="3396615"/>
            <a:ext cx="353060" cy="353060"/>
          </a:xfrm>
          <a:prstGeom prst="ellipse">
            <a:avLst/>
          </a:prstGeom>
          <a:solidFill>
            <a:srgbClr val="50706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8949690" y="2185670"/>
            <a:ext cx="353060" cy="353060"/>
          </a:xfrm>
          <a:prstGeom prst="ellipse">
            <a:avLst/>
          </a:prstGeom>
          <a:solidFill>
            <a:srgbClr val="BC464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简卡"/>
          <p:cNvPicPr>
            <a:picLocks noChangeAspect="1"/>
          </p:cNvPicPr>
          <p:nvPr/>
        </p:nvPicPr>
        <p:blipFill>
          <a:blip r:embed="rId1"/>
          <a:stretch>
            <a:fillRect/>
          </a:stretch>
        </p:blipFill>
        <p:spPr>
          <a:xfrm rot="600000" flipV="1">
            <a:off x="10009505" y="-321310"/>
            <a:ext cx="2426335" cy="1271905"/>
          </a:xfrm>
          <a:prstGeom prst="rect">
            <a:avLst/>
          </a:prstGeom>
        </p:spPr>
      </p:pic>
      <p:sp>
        <p:nvSpPr>
          <p:cNvPr id="26" name="椭圆 25"/>
          <p:cNvSpPr/>
          <p:nvPr/>
        </p:nvSpPr>
        <p:spPr>
          <a:xfrm>
            <a:off x="3164205" y="5558155"/>
            <a:ext cx="1471295" cy="1172210"/>
          </a:xfrm>
          <a:prstGeom prst="ellipse">
            <a:avLst/>
          </a:prstGeom>
          <a:gradFill>
            <a:gsLst>
              <a:gs pos="100000">
                <a:schemeClr val="accent1">
                  <a:lumMod val="5000"/>
                  <a:lumOff val="95000"/>
                </a:schemeClr>
              </a:gs>
              <a:gs pos="19000">
                <a:schemeClr val="bg1">
                  <a:lumMod val="65000"/>
                </a:schemeClr>
              </a:gs>
            </a:gsLst>
            <a:path path="circle">
              <a:fillToRect l="50000" t="50000" r="50000" b="50000"/>
            </a:path>
            <a:tileRect/>
          </a:gradFill>
          <a:ln>
            <a:noFill/>
          </a:ln>
          <a:scene3d>
            <a:camera prst="isometricOffAxis2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4" name="组合 3"/>
          <p:cNvGrpSpPr/>
          <p:nvPr/>
        </p:nvGrpSpPr>
        <p:grpSpPr>
          <a:xfrm>
            <a:off x="4109720" y="4361180"/>
            <a:ext cx="765810" cy="1830070"/>
            <a:chOff x="4337094" y="3920080"/>
            <a:chExt cx="1074080" cy="2652163"/>
          </a:xfrm>
          <a:solidFill>
            <a:srgbClr val="E6C69D"/>
          </a:solidFill>
        </p:grpSpPr>
        <p:sp>
          <p:nvSpPr>
            <p:cNvPr id="3" name="等腰三角形 2"/>
            <p:cNvSpPr/>
            <p:nvPr/>
          </p:nvSpPr>
          <p:spPr>
            <a:xfrm rot="13030442">
              <a:off x="4541472" y="4181565"/>
              <a:ext cx="720398" cy="2217376"/>
            </a:xfrm>
            <a:custGeom>
              <a:avLst/>
              <a:gdLst>
                <a:gd name="connsiteX0" fmla="*/ 0 w 776820"/>
                <a:gd name="connsiteY0" fmla="*/ 2159278 h 2159278"/>
                <a:gd name="connsiteX1" fmla="*/ 388410 w 776820"/>
                <a:gd name="connsiteY1" fmla="*/ 0 h 2159278"/>
                <a:gd name="connsiteX2" fmla="*/ 776820 w 776820"/>
                <a:gd name="connsiteY2" fmla="*/ 2159278 h 2159278"/>
                <a:gd name="connsiteX3" fmla="*/ 0 w 776820"/>
                <a:gd name="connsiteY3" fmla="*/ 2159278 h 2159278"/>
                <a:gd name="connsiteX0-1" fmla="*/ 0 w 830511"/>
                <a:gd name="connsiteY0-2" fmla="*/ 2177493 h 2177493"/>
                <a:gd name="connsiteX1-3" fmla="*/ 442101 w 830511"/>
                <a:gd name="connsiteY1-4" fmla="*/ 0 h 2177493"/>
                <a:gd name="connsiteX2-5" fmla="*/ 830511 w 830511"/>
                <a:gd name="connsiteY2-6" fmla="*/ 2159278 h 2177493"/>
                <a:gd name="connsiteX3-7" fmla="*/ 0 w 830511"/>
                <a:gd name="connsiteY3-8" fmla="*/ 2177493 h 2177493"/>
                <a:gd name="connsiteX0-9" fmla="*/ 1179 w 831690"/>
                <a:gd name="connsiteY0-10" fmla="*/ 2177493 h 2177493"/>
                <a:gd name="connsiteX1-11" fmla="*/ 10164 w 831690"/>
                <a:gd name="connsiteY1-12" fmla="*/ 1781406 h 2177493"/>
                <a:gd name="connsiteX2-13" fmla="*/ 443280 w 831690"/>
                <a:gd name="connsiteY2-14" fmla="*/ 0 h 2177493"/>
                <a:gd name="connsiteX3-15" fmla="*/ 831690 w 831690"/>
                <a:gd name="connsiteY3-16" fmla="*/ 2159278 h 2177493"/>
                <a:gd name="connsiteX4" fmla="*/ 1179 w 831690"/>
                <a:gd name="connsiteY4" fmla="*/ 2177493 h 2177493"/>
                <a:gd name="connsiteX0-17" fmla="*/ 1179 w 695734"/>
                <a:gd name="connsiteY0-18" fmla="*/ 2177493 h 2217376"/>
                <a:gd name="connsiteX1-19" fmla="*/ 10164 w 695734"/>
                <a:gd name="connsiteY1-20" fmla="*/ 1781406 h 2217376"/>
                <a:gd name="connsiteX2-21" fmla="*/ 443280 w 695734"/>
                <a:gd name="connsiteY2-22" fmla="*/ 0 h 2217376"/>
                <a:gd name="connsiteX3-23" fmla="*/ 695734 w 695734"/>
                <a:gd name="connsiteY3-24" fmla="*/ 2217376 h 2217376"/>
                <a:gd name="connsiteX4-25" fmla="*/ 1179 w 695734"/>
                <a:gd name="connsiteY4-26" fmla="*/ 2177493 h 2217376"/>
                <a:gd name="connsiteX0-27" fmla="*/ 1179 w 721577"/>
                <a:gd name="connsiteY0-28" fmla="*/ 2177493 h 2217376"/>
                <a:gd name="connsiteX1-29" fmla="*/ 10164 w 721577"/>
                <a:gd name="connsiteY1-30" fmla="*/ 1781406 h 2217376"/>
                <a:gd name="connsiteX2-31" fmla="*/ 443280 w 721577"/>
                <a:gd name="connsiteY2-32" fmla="*/ 0 h 2217376"/>
                <a:gd name="connsiteX3-33" fmla="*/ 721577 w 721577"/>
                <a:gd name="connsiteY3-34" fmla="*/ 1819465 h 2217376"/>
                <a:gd name="connsiteX4-35" fmla="*/ 695734 w 721577"/>
                <a:gd name="connsiteY4-36" fmla="*/ 2217376 h 2217376"/>
                <a:gd name="connsiteX5" fmla="*/ 1179 w 721577"/>
                <a:gd name="connsiteY5" fmla="*/ 2177493 h 2217376"/>
                <a:gd name="connsiteX0-37" fmla="*/ 1179 w 721577"/>
                <a:gd name="connsiteY0-38" fmla="*/ 2177493 h 2217376"/>
                <a:gd name="connsiteX1-39" fmla="*/ 10164 w 721577"/>
                <a:gd name="connsiteY1-40" fmla="*/ 1781406 h 2217376"/>
                <a:gd name="connsiteX2-41" fmla="*/ 443280 w 721577"/>
                <a:gd name="connsiteY2-42" fmla="*/ 0 h 2217376"/>
                <a:gd name="connsiteX3-43" fmla="*/ 721577 w 721577"/>
                <a:gd name="connsiteY3-44" fmla="*/ 1819465 h 2217376"/>
                <a:gd name="connsiteX4-45" fmla="*/ 695734 w 721577"/>
                <a:gd name="connsiteY4-46" fmla="*/ 2217376 h 2217376"/>
                <a:gd name="connsiteX5-47" fmla="*/ 1179 w 721577"/>
                <a:gd name="connsiteY5-48" fmla="*/ 2177493 h 2217376"/>
                <a:gd name="connsiteX0-49" fmla="*/ 1179 w 721577"/>
                <a:gd name="connsiteY0-50" fmla="*/ 2177493 h 2217376"/>
                <a:gd name="connsiteX1-51" fmla="*/ 10164 w 721577"/>
                <a:gd name="connsiteY1-52" fmla="*/ 1781406 h 2217376"/>
                <a:gd name="connsiteX2-53" fmla="*/ 443280 w 721577"/>
                <a:gd name="connsiteY2-54" fmla="*/ 0 h 2217376"/>
                <a:gd name="connsiteX3-55" fmla="*/ 721577 w 721577"/>
                <a:gd name="connsiteY3-56" fmla="*/ 1819465 h 2217376"/>
                <a:gd name="connsiteX4-57" fmla="*/ 695734 w 721577"/>
                <a:gd name="connsiteY4-58" fmla="*/ 2217376 h 2217376"/>
                <a:gd name="connsiteX5-59" fmla="*/ 1179 w 721577"/>
                <a:gd name="connsiteY5-60" fmla="*/ 2177493 h 2217376"/>
                <a:gd name="connsiteX0-61" fmla="*/ 5660 w 726058"/>
                <a:gd name="connsiteY0-62" fmla="*/ 2177493 h 2217376"/>
                <a:gd name="connsiteX1-63" fmla="*/ 14645 w 726058"/>
                <a:gd name="connsiteY1-64" fmla="*/ 1781406 h 2217376"/>
                <a:gd name="connsiteX2-65" fmla="*/ 447761 w 726058"/>
                <a:gd name="connsiteY2-66" fmla="*/ 0 h 2217376"/>
                <a:gd name="connsiteX3-67" fmla="*/ 726058 w 726058"/>
                <a:gd name="connsiteY3-68" fmla="*/ 1819465 h 2217376"/>
                <a:gd name="connsiteX4-69" fmla="*/ 700215 w 726058"/>
                <a:gd name="connsiteY4-70" fmla="*/ 2217376 h 2217376"/>
                <a:gd name="connsiteX5-71" fmla="*/ 5660 w 726058"/>
                <a:gd name="connsiteY5-72" fmla="*/ 2177493 h 2217376"/>
                <a:gd name="connsiteX0-73" fmla="*/ 5660 w 726058"/>
                <a:gd name="connsiteY0-74" fmla="*/ 2177493 h 2217376"/>
                <a:gd name="connsiteX1-75" fmla="*/ 14645 w 726058"/>
                <a:gd name="connsiteY1-76" fmla="*/ 1781406 h 2217376"/>
                <a:gd name="connsiteX2-77" fmla="*/ 447761 w 726058"/>
                <a:gd name="connsiteY2-78" fmla="*/ 0 h 2217376"/>
                <a:gd name="connsiteX3-79" fmla="*/ 726058 w 726058"/>
                <a:gd name="connsiteY3-80" fmla="*/ 1819465 h 2217376"/>
                <a:gd name="connsiteX4-81" fmla="*/ 700215 w 726058"/>
                <a:gd name="connsiteY4-82" fmla="*/ 2217376 h 2217376"/>
                <a:gd name="connsiteX5-83" fmla="*/ 5660 w 726058"/>
                <a:gd name="connsiteY5-84" fmla="*/ 2177493 h 2217376"/>
                <a:gd name="connsiteX0-85" fmla="*/ 0 w 720398"/>
                <a:gd name="connsiteY0-86" fmla="*/ 2177493 h 2217376"/>
                <a:gd name="connsiteX1-87" fmla="*/ 8985 w 720398"/>
                <a:gd name="connsiteY1-88" fmla="*/ 1781406 h 2217376"/>
                <a:gd name="connsiteX2-89" fmla="*/ 442101 w 720398"/>
                <a:gd name="connsiteY2-90" fmla="*/ 0 h 2217376"/>
                <a:gd name="connsiteX3-91" fmla="*/ 720398 w 720398"/>
                <a:gd name="connsiteY3-92" fmla="*/ 1819465 h 2217376"/>
                <a:gd name="connsiteX4-93" fmla="*/ 694555 w 720398"/>
                <a:gd name="connsiteY4-94" fmla="*/ 2217376 h 2217376"/>
                <a:gd name="connsiteX5-95" fmla="*/ 0 w 720398"/>
                <a:gd name="connsiteY5-96" fmla="*/ 2177493 h 2217376"/>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47" y="connsiteY5-48"/>
                </a:cxn>
              </a:cxnLst>
              <a:rect l="l" t="t" r="r" b="b"/>
              <a:pathLst>
                <a:path w="720398" h="2217376">
                  <a:moveTo>
                    <a:pt x="0" y="2177493"/>
                  </a:moveTo>
                  <a:cubicBezTo>
                    <a:pt x="7162" y="2004801"/>
                    <a:pt x="-9011" y="1939811"/>
                    <a:pt x="8985" y="1781406"/>
                  </a:cubicBezTo>
                  <a:cubicBezTo>
                    <a:pt x="153357" y="1187604"/>
                    <a:pt x="276221" y="595111"/>
                    <a:pt x="442101" y="0"/>
                  </a:cubicBezTo>
                  <a:cubicBezTo>
                    <a:pt x="543081" y="577757"/>
                    <a:pt x="652752" y="1216429"/>
                    <a:pt x="720398" y="1819465"/>
                  </a:cubicBezTo>
                  <a:lnTo>
                    <a:pt x="694555" y="2217376"/>
                  </a:lnTo>
                  <a:lnTo>
                    <a:pt x="0" y="2177493"/>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6" name="等腰三角形 2"/>
            <p:cNvSpPr/>
            <p:nvPr/>
          </p:nvSpPr>
          <p:spPr>
            <a:xfrm rot="13030442">
              <a:off x="4337094" y="3920080"/>
              <a:ext cx="539786" cy="2201795"/>
            </a:xfrm>
            <a:custGeom>
              <a:avLst/>
              <a:gdLst>
                <a:gd name="connsiteX0" fmla="*/ 0 w 776820"/>
                <a:gd name="connsiteY0" fmla="*/ 2159278 h 2159278"/>
                <a:gd name="connsiteX1" fmla="*/ 388410 w 776820"/>
                <a:gd name="connsiteY1" fmla="*/ 0 h 2159278"/>
                <a:gd name="connsiteX2" fmla="*/ 776820 w 776820"/>
                <a:gd name="connsiteY2" fmla="*/ 2159278 h 2159278"/>
                <a:gd name="connsiteX3" fmla="*/ 0 w 776820"/>
                <a:gd name="connsiteY3" fmla="*/ 2159278 h 2159278"/>
                <a:gd name="connsiteX0-1" fmla="*/ 0 w 830511"/>
                <a:gd name="connsiteY0-2" fmla="*/ 2177493 h 2177493"/>
                <a:gd name="connsiteX1-3" fmla="*/ 442101 w 830511"/>
                <a:gd name="connsiteY1-4" fmla="*/ 0 h 2177493"/>
                <a:gd name="connsiteX2-5" fmla="*/ 830511 w 830511"/>
                <a:gd name="connsiteY2-6" fmla="*/ 2159278 h 2177493"/>
                <a:gd name="connsiteX3-7" fmla="*/ 0 w 830511"/>
                <a:gd name="connsiteY3-8" fmla="*/ 2177493 h 2177493"/>
                <a:gd name="connsiteX0-9" fmla="*/ 1179 w 831690"/>
                <a:gd name="connsiteY0-10" fmla="*/ 2177493 h 2177493"/>
                <a:gd name="connsiteX1-11" fmla="*/ 10164 w 831690"/>
                <a:gd name="connsiteY1-12" fmla="*/ 1781406 h 2177493"/>
                <a:gd name="connsiteX2-13" fmla="*/ 443280 w 831690"/>
                <a:gd name="connsiteY2-14" fmla="*/ 0 h 2177493"/>
                <a:gd name="connsiteX3-15" fmla="*/ 831690 w 831690"/>
                <a:gd name="connsiteY3-16" fmla="*/ 2159278 h 2177493"/>
                <a:gd name="connsiteX4" fmla="*/ 1179 w 831690"/>
                <a:gd name="connsiteY4" fmla="*/ 2177493 h 2177493"/>
                <a:gd name="connsiteX0-17" fmla="*/ 1179 w 695734"/>
                <a:gd name="connsiteY0-18" fmla="*/ 2177493 h 2217376"/>
                <a:gd name="connsiteX1-19" fmla="*/ 10164 w 695734"/>
                <a:gd name="connsiteY1-20" fmla="*/ 1781406 h 2217376"/>
                <a:gd name="connsiteX2-21" fmla="*/ 443280 w 695734"/>
                <a:gd name="connsiteY2-22" fmla="*/ 0 h 2217376"/>
                <a:gd name="connsiteX3-23" fmla="*/ 695734 w 695734"/>
                <a:gd name="connsiteY3-24" fmla="*/ 2217376 h 2217376"/>
                <a:gd name="connsiteX4-25" fmla="*/ 1179 w 695734"/>
                <a:gd name="connsiteY4-26" fmla="*/ 2177493 h 2217376"/>
                <a:gd name="connsiteX0-27" fmla="*/ 1179 w 721577"/>
                <a:gd name="connsiteY0-28" fmla="*/ 2177493 h 2217376"/>
                <a:gd name="connsiteX1-29" fmla="*/ 10164 w 721577"/>
                <a:gd name="connsiteY1-30" fmla="*/ 1781406 h 2217376"/>
                <a:gd name="connsiteX2-31" fmla="*/ 443280 w 721577"/>
                <a:gd name="connsiteY2-32" fmla="*/ 0 h 2217376"/>
                <a:gd name="connsiteX3-33" fmla="*/ 721577 w 721577"/>
                <a:gd name="connsiteY3-34" fmla="*/ 1819465 h 2217376"/>
                <a:gd name="connsiteX4-35" fmla="*/ 695734 w 721577"/>
                <a:gd name="connsiteY4-36" fmla="*/ 2217376 h 2217376"/>
                <a:gd name="connsiteX5" fmla="*/ 1179 w 721577"/>
                <a:gd name="connsiteY5" fmla="*/ 2177493 h 2217376"/>
                <a:gd name="connsiteX0-37" fmla="*/ 1179 w 721577"/>
                <a:gd name="connsiteY0-38" fmla="*/ 2177493 h 2217376"/>
                <a:gd name="connsiteX1-39" fmla="*/ 10164 w 721577"/>
                <a:gd name="connsiteY1-40" fmla="*/ 1781406 h 2217376"/>
                <a:gd name="connsiteX2-41" fmla="*/ 443280 w 721577"/>
                <a:gd name="connsiteY2-42" fmla="*/ 0 h 2217376"/>
                <a:gd name="connsiteX3-43" fmla="*/ 721577 w 721577"/>
                <a:gd name="connsiteY3-44" fmla="*/ 1819465 h 2217376"/>
                <a:gd name="connsiteX4-45" fmla="*/ 695734 w 721577"/>
                <a:gd name="connsiteY4-46" fmla="*/ 2217376 h 2217376"/>
                <a:gd name="connsiteX5-47" fmla="*/ 1179 w 721577"/>
                <a:gd name="connsiteY5-48" fmla="*/ 2177493 h 2217376"/>
                <a:gd name="connsiteX0-49" fmla="*/ 1179 w 721577"/>
                <a:gd name="connsiteY0-50" fmla="*/ 2177493 h 2217376"/>
                <a:gd name="connsiteX1-51" fmla="*/ 10164 w 721577"/>
                <a:gd name="connsiteY1-52" fmla="*/ 1781406 h 2217376"/>
                <a:gd name="connsiteX2-53" fmla="*/ 443280 w 721577"/>
                <a:gd name="connsiteY2-54" fmla="*/ 0 h 2217376"/>
                <a:gd name="connsiteX3-55" fmla="*/ 721577 w 721577"/>
                <a:gd name="connsiteY3-56" fmla="*/ 1819465 h 2217376"/>
                <a:gd name="connsiteX4-57" fmla="*/ 695734 w 721577"/>
                <a:gd name="connsiteY4-58" fmla="*/ 2217376 h 2217376"/>
                <a:gd name="connsiteX5-59" fmla="*/ 1179 w 721577"/>
                <a:gd name="connsiteY5-60" fmla="*/ 2177493 h 2217376"/>
                <a:gd name="connsiteX0-61" fmla="*/ 5660 w 726058"/>
                <a:gd name="connsiteY0-62" fmla="*/ 2177493 h 2217376"/>
                <a:gd name="connsiteX1-63" fmla="*/ 14645 w 726058"/>
                <a:gd name="connsiteY1-64" fmla="*/ 1781406 h 2217376"/>
                <a:gd name="connsiteX2-65" fmla="*/ 447761 w 726058"/>
                <a:gd name="connsiteY2-66" fmla="*/ 0 h 2217376"/>
                <a:gd name="connsiteX3-67" fmla="*/ 726058 w 726058"/>
                <a:gd name="connsiteY3-68" fmla="*/ 1819465 h 2217376"/>
                <a:gd name="connsiteX4-69" fmla="*/ 700215 w 726058"/>
                <a:gd name="connsiteY4-70" fmla="*/ 2217376 h 2217376"/>
                <a:gd name="connsiteX5-71" fmla="*/ 5660 w 726058"/>
                <a:gd name="connsiteY5-72" fmla="*/ 2177493 h 2217376"/>
                <a:gd name="connsiteX0-73" fmla="*/ 5660 w 726058"/>
                <a:gd name="connsiteY0-74" fmla="*/ 2177493 h 2217376"/>
                <a:gd name="connsiteX1-75" fmla="*/ 14645 w 726058"/>
                <a:gd name="connsiteY1-76" fmla="*/ 1781406 h 2217376"/>
                <a:gd name="connsiteX2-77" fmla="*/ 447761 w 726058"/>
                <a:gd name="connsiteY2-78" fmla="*/ 0 h 2217376"/>
                <a:gd name="connsiteX3-79" fmla="*/ 726058 w 726058"/>
                <a:gd name="connsiteY3-80" fmla="*/ 1819465 h 2217376"/>
                <a:gd name="connsiteX4-81" fmla="*/ 700215 w 726058"/>
                <a:gd name="connsiteY4-82" fmla="*/ 2217376 h 2217376"/>
                <a:gd name="connsiteX5-83" fmla="*/ 5660 w 726058"/>
                <a:gd name="connsiteY5-84" fmla="*/ 2177493 h 2217376"/>
                <a:gd name="connsiteX0-85" fmla="*/ 0 w 720398"/>
                <a:gd name="connsiteY0-86" fmla="*/ 2177493 h 2217376"/>
                <a:gd name="connsiteX1-87" fmla="*/ 8985 w 720398"/>
                <a:gd name="connsiteY1-88" fmla="*/ 1781406 h 2217376"/>
                <a:gd name="connsiteX2-89" fmla="*/ 442101 w 720398"/>
                <a:gd name="connsiteY2-90" fmla="*/ 0 h 2217376"/>
                <a:gd name="connsiteX3-91" fmla="*/ 720398 w 720398"/>
                <a:gd name="connsiteY3-92" fmla="*/ 1819465 h 2217376"/>
                <a:gd name="connsiteX4-93" fmla="*/ 694555 w 720398"/>
                <a:gd name="connsiteY4-94" fmla="*/ 2217376 h 2217376"/>
                <a:gd name="connsiteX5-95" fmla="*/ 0 w 720398"/>
                <a:gd name="connsiteY5-96" fmla="*/ 2177493 h 2217376"/>
                <a:gd name="connsiteX0-97" fmla="*/ 0 w 956428"/>
                <a:gd name="connsiteY0-98" fmla="*/ 2177493 h 2236305"/>
                <a:gd name="connsiteX1-99" fmla="*/ 8985 w 956428"/>
                <a:gd name="connsiteY1-100" fmla="*/ 1781406 h 2236305"/>
                <a:gd name="connsiteX2-101" fmla="*/ 442101 w 956428"/>
                <a:gd name="connsiteY2-102" fmla="*/ 0 h 2236305"/>
                <a:gd name="connsiteX3-103" fmla="*/ 720398 w 956428"/>
                <a:gd name="connsiteY3-104" fmla="*/ 1819465 h 2236305"/>
                <a:gd name="connsiteX4-105" fmla="*/ 956428 w 956428"/>
                <a:gd name="connsiteY4-106" fmla="*/ 2236305 h 2236305"/>
                <a:gd name="connsiteX5-107" fmla="*/ 0 w 956428"/>
                <a:gd name="connsiteY5-108" fmla="*/ 2177493 h 2236305"/>
                <a:gd name="connsiteX0-109" fmla="*/ 0 w 956428"/>
                <a:gd name="connsiteY0-110" fmla="*/ 2177493 h 2236305"/>
                <a:gd name="connsiteX1-111" fmla="*/ 8985 w 956428"/>
                <a:gd name="connsiteY1-112" fmla="*/ 1781406 h 2236305"/>
                <a:gd name="connsiteX2-113" fmla="*/ 442101 w 956428"/>
                <a:gd name="connsiteY2-114" fmla="*/ 0 h 2236305"/>
                <a:gd name="connsiteX3-115" fmla="*/ 955168 w 956428"/>
                <a:gd name="connsiteY3-116" fmla="*/ 1911453 h 2236305"/>
                <a:gd name="connsiteX4-117" fmla="*/ 956428 w 956428"/>
                <a:gd name="connsiteY4-118" fmla="*/ 2236305 h 2236305"/>
                <a:gd name="connsiteX5-119" fmla="*/ 0 w 956428"/>
                <a:gd name="connsiteY5-120" fmla="*/ 2177493 h 2236305"/>
                <a:gd name="connsiteX0-121" fmla="*/ 622676 w 947812"/>
                <a:gd name="connsiteY0-122" fmla="*/ 2208805 h 2236305"/>
                <a:gd name="connsiteX1-123" fmla="*/ 369 w 947812"/>
                <a:gd name="connsiteY1-124" fmla="*/ 1781406 h 2236305"/>
                <a:gd name="connsiteX2-125" fmla="*/ 433485 w 947812"/>
                <a:gd name="connsiteY2-126" fmla="*/ 0 h 2236305"/>
                <a:gd name="connsiteX3-127" fmla="*/ 946552 w 947812"/>
                <a:gd name="connsiteY3-128" fmla="*/ 1911453 h 2236305"/>
                <a:gd name="connsiteX4-129" fmla="*/ 947812 w 947812"/>
                <a:gd name="connsiteY4-130" fmla="*/ 2236305 h 2236305"/>
                <a:gd name="connsiteX5-131" fmla="*/ 622676 w 947812"/>
                <a:gd name="connsiteY5-132" fmla="*/ 2208805 h 2236305"/>
                <a:gd name="connsiteX0-133" fmla="*/ 223406 w 548542"/>
                <a:gd name="connsiteY0-134" fmla="*/ 2208805 h 2236305"/>
                <a:gd name="connsiteX1-135" fmla="*/ 222866 w 548542"/>
                <a:gd name="connsiteY1-136" fmla="*/ 1819942 h 2236305"/>
                <a:gd name="connsiteX2-137" fmla="*/ 34215 w 548542"/>
                <a:gd name="connsiteY2-138" fmla="*/ 0 h 2236305"/>
                <a:gd name="connsiteX3-139" fmla="*/ 547282 w 548542"/>
                <a:gd name="connsiteY3-140" fmla="*/ 1911453 h 2236305"/>
                <a:gd name="connsiteX4-141" fmla="*/ 548542 w 548542"/>
                <a:gd name="connsiteY4-142" fmla="*/ 2236305 h 2236305"/>
                <a:gd name="connsiteX5-143" fmla="*/ 223406 w 548542"/>
                <a:gd name="connsiteY5-144" fmla="*/ 2208805 h 2236305"/>
                <a:gd name="connsiteX0-145" fmla="*/ 230453 w 555589"/>
                <a:gd name="connsiteY0-146" fmla="*/ 2208805 h 2236305"/>
                <a:gd name="connsiteX1-147" fmla="*/ 229913 w 555589"/>
                <a:gd name="connsiteY1-148" fmla="*/ 1819942 h 2236305"/>
                <a:gd name="connsiteX2-149" fmla="*/ 41262 w 555589"/>
                <a:gd name="connsiteY2-150" fmla="*/ 0 h 2236305"/>
                <a:gd name="connsiteX3-151" fmla="*/ 554329 w 555589"/>
                <a:gd name="connsiteY3-152" fmla="*/ 1911453 h 2236305"/>
                <a:gd name="connsiteX4-153" fmla="*/ 555589 w 555589"/>
                <a:gd name="connsiteY4-154" fmla="*/ 2236305 h 2236305"/>
                <a:gd name="connsiteX5-155" fmla="*/ 230453 w 555589"/>
                <a:gd name="connsiteY5-156" fmla="*/ 2208805 h 2236305"/>
                <a:gd name="connsiteX0-157" fmla="*/ 244653 w 569789"/>
                <a:gd name="connsiteY0-158" fmla="*/ 2189597 h 2217097"/>
                <a:gd name="connsiteX1-159" fmla="*/ 244113 w 569789"/>
                <a:gd name="connsiteY1-160" fmla="*/ 1800734 h 2217097"/>
                <a:gd name="connsiteX2-161" fmla="*/ 40025 w 569789"/>
                <a:gd name="connsiteY2-162" fmla="*/ 0 h 2217097"/>
                <a:gd name="connsiteX3-163" fmla="*/ 568529 w 569789"/>
                <a:gd name="connsiteY3-164" fmla="*/ 1892245 h 2217097"/>
                <a:gd name="connsiteX4-165" fmla="*/ 569789 w 569789"/>
                <a:gd name="connsiteY4-166" fmla="*/ 2217097 h 2217097"/>
                <a:gd name="connsiteX5-167" fmla="*/ 244653 w 569789"/>
                <a:gd name="connsiteY5-168" fmla="*/ 2189597 h 2217097"/>
                <a:gd name="connsiteX0-169" fmla="*/ 204815 w 529951"/>
                <a:gd name="connsiteY0-170" fmla="*/ 2189597 h 2217097"/>
                <a:gd name="connsiteX1-171" fmla="*/ 204275 w 529951"/>
                <a:gd name="connsiteY1-172" fmla="*/ 1800734 h 2217097"/>
                <a:gd name="connsiteX2-173" fmla="*/ 187 w 529951"/>
                <a:gd name="connsiteY2-174" fmla="*/ 0 h 2217097"/>
                <a:gd name="connsiteX3-175" fmla="*/ 528691 w 529951"/>
                <a:gd name="connsiteY3-176" fmla="*/ 1892245 h 2217097"/>
                <a:gd name="connsiteX4-177" fmla="*/ 529951 w 529951"/>
                <a:gd name="connsiteY4-178" fmla="*/ 2217097 h 2217097"/>
                <a:gd name="connsiteX5-179" fmla="*/ 204815 w 529951"/>
                <a:gd name="connsiteY5-180" fmla="*/ 2189597 h 2217097"/>
                <a:gd name="connsiteX0-181" fmla="*/ 204659 w 529795"/>
                <a:gd name="connsiteY0-182" fmla="*/ 2189597 h 2217097"/>
                <a:gd name="connsiteX1-183" fmla="*/ 204119 w 529795"/>
                <a:gd name="connsiteY1-184" fmla="*/ 1800734 h 2217097"/>
                <a:gd name="connsiteX2-185" fmla="*/ 31 w 529795"/>
                <a:gd name="connsiteY2-186" fmla="*/ 0 h 2217097"/>
                <a:gd name="connsiteX3-187" fmla="*/ 528535 w 529795"/>
                <a:gd name="connsiteY3-188" fmla="*/ 1892245 h 2217097"/>
                <a:gd name="connsiteX4-189" fmla="*/ 529795 w 529795"/>
                <a:gd name="connsiteY4-190" fmla="*/ 2217097 h 2217097"/>
                <a:gd name="connsiteX5-191" fmla="*/ 204659 w 529795"/>
                <a:gd name="connsiteY5-192" fmla="*/ 2189597 h 2217097"/>
                <a:gd name="connsiteX0-193" fmla="*/ 204658 w 529794"/>
                <a:gd name="connsiteY0-194" fmla="*/ 2189597 h 2217097"/>
                <a:gd name="connsiteX1-195" fmla="*/ 214952 w 529794"/>
                <a:gd name="connsiteY1-196" fmla="*/ 1815019 h 2217097"/>
                <a:gd name="connsiteX2-197" fmla="*/ 30 w 529794"/>
                <a:gd name="connsiteY2-198" fmla="*/ 0 h 2217097"/>
                <a:gd name="connsiteX3-199" fmla="*/ 528534 w 529794"/>
                <a:gd name="connsiteY3-200" fmla="*/ 1892245 h 2217097"/>
                <a:gd name="connsiteX4-201" fmla="*/ 529794 w 529794"/>
                <a:gd name="connsiteY4-202" fmla="*/ 2217097 h 2217097"/>
                <a:gd name="connsiteX5-203" fmla="*/ 204658 w 529794"/>
                <a:gd name="connsiteY5-204" fmla="*/ 2189597 h 2217097"/>
                <a:gd name="connsiteX0-205" fmla="*/ 204663 w 529799"/>
                <a:gd name="connsiteY0-206" fmla="*/ 2189597 h 2217097"/>
                <a:gd name="connsiteX1-207" fmla="*/ 214957 w 529799"/>
                <a:gd name="connsiteY1-208" fmla="*/ 1815019 h 2217097"/>
                <a:gd name="connsiteX2-209" fmla="*/ 35 w 529799"/>
                <a:gd name="connsiteY2-210" fmla="*/ 0 h 2217097"/>
                <a:gd name="connsiteX3-211" fmla="*/ 528539 w 529799"/>
                <a:gd name="connsiteY3-212" fmla="*/ 1892245 h 2217097"/>
                <a:gd name="connsiteX4-213" fmla="*/ 529799 w 529799"/>
                <a:gd name="connsiteY4-214" fmla="*/ 2217097 h 2217097"/>
                <a:gd name="connsiteX5-215" fmla="*/ 204663 w 529799"/>
                <a:gd name="connsiteY5-216" fmla="*/ 2189597 h 2217097"/>
                <a:gd name="connsiteX0-217" fmla="*/ 188913 w 514049"/>
                <a:gd name="connsiteY0-218" fmla="*/ 2149040 h 2176540"/>
                <a:gd name="connsiteX1-219" fmla="*/ 199207 w 514049"/>
                <a:gd name="connsiteY1-220" fmla="*/ 1774462 h 2176540"/>
                <a:gd name="connsiteX2-221" fmla="*/ 39 w 514049"/>
                <a:gd name="connsiteY2-222" fmla="*/ 0 h 2176540"/>
                <a:gd name="connsiteX3-223" fmla="*/ 512789 w 514049"/>
                <a:gd name="connsiteY3-224" fmla="*/ 1851688 h 2176540"/>
                <a:gd name="connsiteX4-225" fmla="*/ 514049 w 514049"/>
                <a:gd name="connsiteY4-226" fmla="*/ 2176540 h 2176540"/>
                <a:gd name="connsiteX5-227" fmla="*/ 188913 w 514049"/>
                <a:gd name="connsiteY5-228" fmla="*/ 2149040 h 2176540"/>
                <a:gd name="connsiteX0-229" fmla="*/ 188913 w 514049"/>
                <a:gd name="connsiteY0-230" fmla="*/ 2149040 h 2176540"/>
                <a:gd name="connsiteX1-231" fmla="*/ 199207 w 514049"/>
                <a:gd name="connsiteY1-232" fmla="*/ 1774462 h 2176540"/>
                <a:gd name="connsiteX2-233" fmla="*/ 39 w 514049"/>
                <a:gd name="connsiteY2-234" fmla="*/ 0 h 2176540"/>
                <a:gd name="connsiteX3-235" fmla="*/ 512789 w 514049"/>
                <a:gd name="connsiteY3-236" fmla="*/ 1851688 h 2176540"/>
                <a:gd name="connsiteX4-237" fmla="*/ 514049 w 514049"/>
                <a:gd name="connsiteY4-238" fmla="*/ 2176540 h 2176540"/>
                <a:gd name="connsiteX5-239" fmla="*/ 188913 w 514049"/>
                <a:gd name="connsiteY5-240" fmla="*/ 2149040 h 2176540"/>
                <a:gd name="connsiteX0-241" fmla="*/ 188913 w 514049"/>
                <a:gd name="connsiteY0-242" fmla="*/ 2149040 h 2176540"/>
                <a:gd name="connsiteX1-243" fmla="*/ 199207 w 514049"/>
                <a:gd name="connsiteY1-244" fmla="*/ 1774462 h 2176540"/>
                <a:gd name="connsiteX2-245" fmla="*/ 39 w 514049"/>
                <a:gd name="connsiteY2-246" fmla="*/ 0 h 2176540"/>
                <a:gd name="connsiteX3-247" fmla="*/ 512789 w 514049"/>
                <a:gd name="connsiteY3-248" fmla="*/ 1851688 h 2176540"/>
                <a:gd name="connsiteX4-249" fmla="*/ 514049 w 514049"/>
                <a:gd name="connsiteY4-250" fmla="*/ 2176540 h 2176540"/>
                <a:gd name="connsiteX5-251" fmla="*/ 188913 w 514049"/>
                <a:gd name="connsiteY5-252" fmla="*/ 2149040 h 2176540"/>
                <a:gd name="connsiteX0-253" fmla="*/ 188874 w 514010"/>
                <a:gd name="connsiteY0-254" fmla="*/ 2149040 h 2176540"/>
                <a:gd name="connsiteX1-255" fmla="*/ 199168 w 514010"/>
                <a:gd name="connsiteY1-256" fmla="*/ 1774462 h 2176540"/>
                <a:gd name="connsiteX2-257" fmla="*/ 0 w 514010"/>
                <a:gd name="connsiteY2-258" fmla="*/ 0 h 2176540"/>
                <a:gd name="connsiteX3-259" fmla="*/ 512750 w 514010"/>
                <a:gd name="connsiteY3-260" fmla="*/ 1851688 h 2176540"/>
                <a:gd name="connsiteX4-261" fmla="*/ 514010 w 514010"/>
                <a:gd name="connsiteY4-262" fmla="*/ 2176540 h 2176540"/>
                <a:gd name="connsiteX5-263" fmla="*/ 188874 w 514010"/>
                <a:gd name="connsiteY5-264" fmla="*/ 2149040 h 2176540"/>
                <a:gd name="connsiteX0-265" fmla="*/ 203967 w 529103"/>
                <a:gd name="connsiteY0-266" fmla="*/ 2159887 h 2187387"/>
                <a:gd name="connsiteX1-267" fmla="*/ 214261 w 529103"/>
                <a:gd name="connsiteY1-268" fmla="*/ 1785309 h 2187387"/>
                <a:gd name="connsiteX2-269" fmla="*/ 133682 w 529103"/>
                <a:gd name="connsiteY2-270" fmla="*/ 1130110 h 2187387"/>
                <a:gd name="connsiteX3-271" fmla="*/ 15093 w 529103"/>
                <a:gd name="connsiteY3-272" fmla="*/ 10847 h 2187387"/>
                <a:gd name="connsiteX4-273" fmla="*/ 527843 w 529103"/>
                <a:gd name="connsiteY4-274" fmla="*/ 1862535 h 2187387"/>
                <a:gd name="connsiteX5-275" fmla="*/ 529103 w 529103"/>
                <a:gd name="connsiteY5-276" fmla="*/ 2187387 h 2187387"/>
                <a:gd name="connsiteX6" fmla="*/ 203967 w 529103"/>
                <a:gd name="connsiteY6" fmla="*/ 2159887 h 2187387"/>
                <a:gd name="connsiteX0-277" fmla="*/ 203967 w 529103"/>
                <a:gd name="connsiteY0-278" fmla="*/ 2159887 h 2187387"/>
                <a:gd name="connsiteX1-279" fmla="*/ 214261 w 529103"/>
                <a:gd name="connsiteY1-280" fmla="*/ 1785309 h 2187387"/>
                <a:gd name="connsiteX2-281" fmla="*/ 133682 w 529103"/>
                <a:gd name="connsiteY2-282" fmla="*/ 1130110 h 2187387"/>
                <a:gd name="connsiteX3-283" fmla="*/ 15093 w 529103"/>
                <a:gd name="connsiteY3-284" fmla="*/ 10847 h 2187387"/>
                <a:gd name="connsiteX4-285" fmla="*/ 527843 w 529103"/>
                <a:gd name="connsiteY4-286" fmla="*/ 1862535 h 2187387"/>
                <a:gd name="connsiteX5-287" fmla="*/ 529103 w 529103"/>
                <a:gd name="connsiteY5-288" fmla="*/ 2187387 h 2187387"/>
                <a:gd name="connsiteX6-289" fmla="*/ 203967 w 529103"/>
                <a:gd name="connsiteY6-290" fmla="*/ 2159887 h 2187387"/>
                <a:gd name="connsiteX0-291" fmla="*/ 203410 w 528546"/>
                <a:gd name="connsiteY0-292" fmla="*/ 2159850 h 2187350"/>
                <a:gd name="connsiteX1-293" fmla="*/ 213704 w 528546"/>
                <a:gd name="connsiteY1-294" fmla="*/ 1785272 h 2187350"/>
                <a:gd name="connsiteX2-295" fmla="*/ 140608 w 528546"/>
                <a:gd name="connsiteY2-296" fmla="*/ 1133766 h 2187350"/>
                <a:gd name="connsiteX3-297" fmla="*/ 14536 w 528546"/>
                <a:gd name="connsiteY3-298" fmla="*/ 10810 h 2187350"/>
                <a:gd name="connsiteX4-299" fmla="*/ 527286 w 528546"/>
                <a:gd name="connsiteY4-300" fmla="*/ 1862498 h 2187350"/>
                <a:gd name="connsiteX5-301" fmla="*/ 528546 w 528546"/>
                <a:gd name="connsiteY5-302" fmla="*/ 2187350 h 2187350"/>
                <a:gd name="connsiteX6-303" fmla="*/ 203410 w 528546"/>
                <a:gd name="connsiteY6-304" fmla="*/ 2159850 h 2187350"/>
                <a:gd name="connsiteX0-305" fmla="*/ 204597 w 529733"/>
                <a:gd name="connsiteY0-306" fmla="*/ 2159819 h 2187319"/>
                <a:gd name="connsiteX1-307" fmla="*/ 214891 w 529733"/>
                <a:gd name="connsiteY1-308" fmla="*/ 1785241 h 2187319"/>
                <a:gd name="connsiteX2-309" fmla="*/ 141795 w 529733"/>
                <a:gd name="connsiteY2-310" fmla="*/ 1133735 h 2187319"/>
                <a:gd name="connsiteX3-311" fmla="*/ 15723 w 529733"/>
                <a:gd name="connsiteY3-312" fmla="*/ 10779 h 2187319"/>
                <a:gd name="connsiteX4-313" fmla="*/ 528473 w 529733"/>
                <a:gd name="connsiteY4-314" fmla="*/ 1862467 h 2187319"/>
                <a:gd name="connsiteX5-315" fmla="*/ 529733 w 529733"/>
                <a:gd name="connsiteY5-316" fmla="*/ 2187319 h 2187319"/>
                <a:gd name="connsiteX6-317" fmla="*/ 204597 w 529733"/>
                <a:gd name="connsiteY6-318" fmla="*/ 2159819 h 2187319"/>
                <a:gd name="connsiteX0-319" fmla="*/ 204597 w 529733"/>
                <a:gd name="connsiteY0-320" fmla="*/ 2159819 h 2187319"/>
                <a:gd name="connsiteX1-321" fmla="*/ 222375 w 529733"/>
                <a:gd name="connsiteY1-322" fmla="*/ 1788933 h 2187319"/>
                <a:gd name="connsiteX2-323" fmla="*/ 141795 w 529733"/>
                <a:gd name="connsiteY2-324" fmla="*/ 1133735 h 2187319"/>
                <a:gd name="connsiteX3-325" fmla="*/ 15723 w 529733"/>
                <a:gd name="connsiteY3-326" fmla="*/ 10779 h 2187319"/>
                <a:gd name="connsiteX4-327" fmla="*/ 528473 w 529733"/>
                <a:gd name="connsiteY4-328" fmla="*/ 1862467 h 2187319"/>
                <a:gd name="connsiteX5-329" fmla="*/ 529733 w 529733"/>
                <a:gd name="connsiteY5-330" fmla="*/ 2187319 h 2187319"/>
                <a:gd name="connsiteX6-331" fmla="*/ 204597 w 529733"/>
                <a:gd name="connsiteY6-332" fmla="*/ 2159819 h 2187319"/>
                <a:gd name="connsiteX0-333" fmla="*/ 204597 w 529733"/>
                <a:gd name="connsiteY0-334" fmla="*/ 2159819 h 2187319"/>
                <a:gd name="connsiteX1-335" fmla="*/ 222375 w 529733"/>
                <a:gd name="connsiteY1-336" fmla="*/ 1788933 h 2187319"/>
                <a:gd name="connsiteX2-337" fmla="*/ 141795 w 529733"/>
                <a:gd name="connsiteY2-338" fmla="*/ 1133735 h 2187319"/>
                <a:gd name="connsiteX3-339" fmla="*/ 15723 w 529733"/>
                <a:gd name="connsiteY3-340" fmla="*/ 10779 h 2187319"/>
                <a:gd name="connsiteX4-341" fmla="*/ 528473 w 529733"/>
                <a:gd name="connsiteY4-342" fmla="*/ 1862467 h 2187319"/>
                <a:gd name="connsiteX5-343" fmla="*/ 529733 w 529733"/>
                <a:gd name="connsiteY5-344" fmla="*/ 2187319 h 2187319"/>
                <a:gd name="connsiteX6-345" fmla="*/ 204597 w 529733"/>
                <a:gd name="connsiteY6-346" fmla="*/ 2159819 h 2187319"/>
                <a:gd name="connsiteX0-347" fmla="*/ 204597 w 529733"/>
                <a:gd name="connsiteY0-348" fmla="*/ 2159819 h 2187319"/>
                <a:gd name="connsiteX1-349" fmla="*/ 222375 w 529733"/>
                <a:gd name="connsiteY1-350" fmla="*/ 1788933 h 2187319"/>
                <a:gd name="connsiteX2-351" fmla="*/ 141795 w 529733"/>
                <a:gd name="connsiteY2-352" fmla="*/ 1133735 h 2187319"/>
                <a:gd name="connsiteX3-353" fmla="*/ 15723 w 529733"/>
                <a:gd name="connsiteY3-354" fmla="*/ 10779 h 2187319"/>
                <a:gd name="connsiteX4-355" fmla="*/ 528473 w 529733"/>
                <a:gd name="connsiteY4-356" fmla="*/ 1862467 h 2187319"/>
                <a:gd name="connsiteX5-357" fmla="*/ 529733 w 529733"/>
                <a:gd name="connsiteY5-358" fmla="*/ 2187319 h 2187319"/>
                <a:gd name="connsiteX6-359" fmla="*/ 204597 w 529733"/>
                <a:gd name="connsiteY6-360" fmla="*/ 2159819 h 2187319"/>
                <a:gd name="connsiteX0-361" fmla="*/ 201623 w 529733"/>
                <a:gd name="connsiteY0-362" fmla="*/ 2162074 h 2187319"/>
                <a:gd name="connsiteX1-363" fmla="*/ 222375 w 529733"/>
                <a:gd name="connsiteY1-364" fmla="*/ 1788933 h 2187319"/>
                <a:gd name="connsiteX2-365" fmla="*/ 141795 w 529733"/>
                <a:gd name="connsiteY2-366" fmla="*/ 1133735 h 2187319"/>
                <a:gd name="connsiteX3-367" fmla="*/ 15723 w 529733"/>
                <a:gd name="connsiteY3-368" fmla="*/ 10779 h 2187319"/>
                <a:gd name="connsiteX4-369" fmla="*/ 528473 w 529733"/>
                <a:gd name="connsiteY4-370" fmla="*/ 1862467 h 2187319"/>
                <a:gd name="connsiteX5-371" fmla="*/ 529733 w 529733"/>
                <a:gd name="connsiteY5-372" fmla="*/ 2187319 h 2187319"/>
                <a:gd name="connsiteX6-373" fmla="*/ 201623 w 529733"/>
                <a:gd name="connsiteY6-374" fmla="*/ 2162074 h 2187319"/>
                <a:gd name="connsiteX0-375" fmla="*/ 201623 w 529733"/>
                <a:gd name="connsiteY0-376" fmla="*/ 2162074 h 2187319"/>
                <a:gd name="connsiteX1-377" fmla="*/ 222375 w 529733"/>
                <a:gd name="connsiteY1-378" fmla="*/ 1788933 h 2187319"/>
                <a:gd name="connsiteX2-379" fmla="*/ 141795 w 529733"/>
                <a:gd name="connsiteY2-380" fmla="*/ 1133735 h 2187319"/>
                <a:gd name="connsiteX3-381" fmla="*/ 15723 w 529733"/>
                <a:gd name="connsiteY3-382" fmla="*/ 10779 h 2187319"/>
                <a:gd name="connsiteX4-383" fmla="*/ 528473 w 529733"/>
                <a:gd name="connsiteY4-384" fmla="*/ 1862467 h 2187319"/>
                <a:gd name="connsiteX5-385" fmla="*/ 529733 w 529733"/>
                <a:gd name="connsiteY5-386" fmla="*/ 2187319 h 2187319"/>
                <a:gd name="connsiteX6-387" fmla="*/ 201623 w 529733"/>
                <a:gd name="connsiteY6-388" fmla="*/ 2162074 h 2187319"/>
                <a:gd name="connsiteX0-389" fmla="*/ 201623 w 529733"/>
                <a:gd name="connsiteY0-390" fmla="*/ 2162074 h 2187319"/>
                <a:gd name="connsiteX1-391" fmla="*/ 225350 w 529733"/>
                <a:gd name="connsiteY1-392" fmla="*/ 1786677 h 2187319"/>
                <a:gd name="connsiteX2-393" fmla="*/ 141795 w 529733"/>
                <a:gd name="connsiteY2-394" fmla="*/ 1133735 h 2187319"/>
                <a:gd name="connsiteX3-395" fmla="*/ 15723 w 529733"/>
                <a:gd name="connsiteY3-396" fmla="*/ 10779 h 2187319"/>
                <a:gd name="connsiteX4-397" fmla="*/ 528473 w 529733"/>
                <a:gd name="connsiteY4-398" fmla="*/ 1862467 h 2187319"/>
                <a:gd name="connsiteX5-399" fmla="*/ 529733 w 529733"/>
                <a:gd name="connsiteY5-400" fmla="*/ 2187319 h 2187319"/>
                <a:gd name="connsiteX6-401" fmla="*/ 201623 w 529733"/>
                <a:gd name="connsiteY6-402" fmla="*/ 2162074 h 2187319"/>
                <a:gd name="connsiteX0-403" fmla="*/ 198800 w 526910"/>
                <a:gd name="connsiteY0-404" fmla="*/ 2161962 h 2187207"/>
                <a:gd name="connsiteX1-405" fmla="*/ 222527 w 526910"/>
                <a:gd name="connsiteY1-406" fmla="*/ 1786565 h 2187207"/>
                <a:gd name="connsiteX2-407" fmla="*/ 180085 w 526910"/>
                <a:gd name="connsiteY2-408" fmla="*/ 1144601 h 2187207"/>
                <a:gd name="connsiteX3-409" fmla="*/ 12900 w 526910"/>
                <a:gd name="connsiteY3-410" fmla="*/ 10667 h 2187207"/>
                <a:gd name="connsiteX4-411" fmla="*/ 525650 w 526910"/>
                <a:gd name="connsiteY4-412" fmla="*/ 1862355 h 2187207"/>
                <a:gd name="connsiteX5-413" fmla="*/ 526910 w 526910"/>
                <a:gd name="connsiteY5-414" fmla="*/ 2187207 h 2187207"/>
                <a:gd name="connsiteX6-415" fmla="*/ 198800 w 526910"/>
                <a:gd name="connsiteY6-416" fmla="*/ 2161962 h 2187207"/>
                <a:gd name="connsiteX0-417" fmla="*/ 201015 w 529125"/>
                <a:gd name="connsiteY0-418" fmla="*/ 2161849 h 2187094"/>
                <a:gd name="connsiteX1-419" fmla="*/ 224742 w 529125"/>
                <a:gd name="connsiteY1-420" fmla="*/ 1786452 h 2187094"/>
                <a:gd name="connsiteX2-421" fmla="*/ 148770 w 529125"/>
                <a:gd name="connsiteY2-422" fmla="*/ 1155863 h 2187094"/>
                <a:gd name="connsiteX3-423" fmla="*/ 15115 w 529125"/>
                <a:gd name="connsiteY3-424" fmla="*/ 10554 h 2187094"/>
                <a:gd name="connsiteX4-425" fmla="*/ 527865 w 529125"/>
                <a:gd name="connsiteY4-426" fmla="*/ 1862242 h 2187094"/>
                <a:gd name="connsiteX5-427" fmla="*/ 529125 w 529125"/>
                <a:gd name="connsiteY5-428" fmla="*/ 2187094 h 2187094"/>
                <a:gd name="connsiteX6-429" fmla="*/ 201015 w 529125"/>
                <a:gd name="connsiteY6-430" fmla="*/ 2161849 h 2187094"/>
                <a:gd name="connsiteX0-431" fmla="*/ 201015 w 529125"/>
                <a:gd name="connsiteY0-432" fmla="*/ 2161849 h 2187094"/>
                <a:gd name="connsiteX1-433" fmla="*/ 224742 w 529125"/>
                <a:gd name="connsiteY1-434" fmla="*/ 1786452 h 2187094"/>
                <a:gd name="connsiteX2-435" fmla="*/ 148770 w 529125"/>
                <a:gd name="connsiteY2-436" fmla="*/ 1155863 h 2187094"/>
                <a:gd name="connsiteX3-437" fmla="*/ 15115 w 529125"/>
                <a:gd name="connsiteY3-438" fmla="*/ 10554 h 2187094"/>
                <a:gd name="connsiteX4-439" fmla="*/ 527865 w 529125"/>
                <a:gd name="connsiteY4-440" fmla="*/ 1862242 h 2187094"/>
                <a:gd name="connsiteX5-441" fmla="*/ 529125 w 529125"/>
                <a:gd name="connsiteY5-442" fmla="*/ 2187094 h 2187094"/>
                <a:gd name="connsiteX6-443" fmla="*/ 201015 w 529125"/>
                <a:gd name="connsiteY6-444" fmla="*/ 2161849 h 2187094"/>
                <a:gd name="connsiteX0-445" fmla="*/ 201015 w 529125"/>
                <a:gd name="connsiteY0-446" fmla="*/ 2161849 h 2187094"/>
                <a:gd name="connsiteX1-447" fmla="*/ 224742 w 529125"/>
                <a:gd name="connsiteY1-448" fmla="*/ 1786452 h 2187094"/>
                <a:gd name="connsiteX2-449" fmla="*/ 148770 w 529125"/>
                <a:gd name="connsiteY2-450" fmla="*/ 1155863 h 2187094"/>
                <a:gd name="connsiteX3-451" fmla="*/ 15115 w 529125"/>
                <a:gd name="connsiteY3-452" fmla="*/ 10554 h 2187094"/>
                <a:gd name="connsiteX4-453" fmla="*/ 527865 w 529125"/>
                <a:gd name="connsiteY4-454" fmla="*/ 1862242 h 2187094"/>
                <a:gd name="connsiteX5-455" fmla="*/ 529125 w 529125"/>
                <a:gd name="connsiteY5-456" fmla="*/ 2187094 h 2187094"/>
                <a:gd name="connsiteX6-457" fmla="*/ 201015 w 529125"/>
                <a:gd name="connsiteY6-458" fmla="*/ 2161849 h 2187094"/>
                <a:gd name="connsiteX0-459" fmla="*/ 201248 w 529358"/>
                <a:gd name="connsiteY0-460" fmla="*/ 2161826 h 2187071"/>
                <a:gd name="connsiteX1-461" fmla="*/ 224975 w 529358"/>
                <a:gd name="connsiteY1-462" fmla="*/ 1786429 h 2187071"/>
                <a:gd name="connsiteX2-463" fmla="*/ 146029 w 529358"/>
                <a:gd name="connsiteY2-464" fmla="*/ 1158095 h 2187071"/>
                <a:gd name="connsiteX3-465" fmla="*/ 15348 w 529358"/>
                <a:gd name="connsiteY3-466" fmla="*/ 10531 h 2187071"/>
                <a:gd name="connsiteX4-467" fmla="*/ 528098 w 529358"/>
                <a:gd name="connsiteY4-468" fmla="*/ 1862219 h 2187071"/>
                <a:gd name="connsiteX5-469" fmla="*/ 529358 w 529358"/>
                <a:gd name="connsiteY5-470" fmla="*/ 2187071 h 2187071"/>
                <a:gd name="connsiteX6-471" fmla="*/ 201248 w 529358"/>
                <a:gd name="connsiteY6-472" fmla="*/ 2161826 h 2187071"/>
                <a:gd name="connsiteX0-473" fmla="*/ 195301 w 529358"/>
                <a:gd name="connsiteY0-474" fmla="*/ 2166336 h 2187071"/>
                <a:gd name="connsiteX1-475" fmla="*/ 224975 w 529358"/>
                <a:gd name="connsiteY1-476" fmla="*/ 1786429 h 2187071"/>
                <a:gd name="connsiteX2-477" fmla="*/ 146029 w 529358"/>
                <a:gd name="connsiteY2-478" fmla="*/ 1158095 h 2187071"/>
                <a:gd name="connsiteX3-479" fmla="*/ 15348 w 529358"/>
                <a:gd name="connsiteY3-480" fmla="*/ 10531 h 2187071"/>
                <a:gd name="connsiteX4-481" fmla="*/ 528098 w 529358"/>
                <a:gd name="connsiteY4-482" fmla="*/ 1862219 h 2187071"/>
                <a:gd name="connsiteX5-483" fmla="*/ 529358 w 529358"/>
                <a:gd name="connsiteY5-484" fmla="*/ 2187071 h 2187071"/>
                <a:gd name="connsiteX6-485" fmla="*/ 195301 w 529358"/>
                <a:gd name="connsiteY6-486" fmla="*/ 2166336 h 2187071"/>
                <a:gd name="connsiteX0-487" fmla="*/ 195301 w 529358"/>
                <a:gd name="connsiteY0-488" fmla="*/ 2166336 h 2187071"/>
                <a:gd name="connsiteX1-489" fmla="*/ 219745 w 529358"/>
                <a:gd name="connsiteY1-490" fmla="*/ 1785711 h 2187071"/>
                <a:gd name="connsiteX2-491" fmla="*/ 146029 w 529358"/>
                <a:gd name="connsiteY2-492" fmla="*/ 1158095 h 2187071"/>
                <a:gd name="connsiteX3-493" fmla="*/ 15348 w 529358"/>
                <a:gd name="connsiteY3-494" fmla="*/ 10531 h 2187071"/>
                <a:gd name="connsiteX4-495" fmla="*/ 528098 w 529358"/>
                <a:gd name="connsiteY4-496" fmla="*/ 1862219 h 2187071"/>
                <a:gd name="connsiteX5-497" fmla="*/ 529358 w 529358"/>
                <a:gd name="connsiteY5-498" fmla="*/ 2187071 h 2187071"/>
                <a:gd name="connsiteX6-499" fmla="*/ 195301 w 529358"/>
                <a:gd name="connsiteY6-500" fmla="*/ 2166336 h 2187071"/>
                <a:gd name="connsiteX0-501" fmla="*/ 205729 w 539786"/>
                <a:gd name="connsiteY0-502" fmla="*/ 2181060 h 2201795"/>
                <a:gd name="connsiteX1-503" fmla="*/ 230173 w 539786"/>
                <a:gd name="connsiteY1-504" fmla="*/ 1800435 h 2201795"/>
                <a:gd name="connsiteX2-505" fmla="*/ 156457 w 539786"/>
                <a:gd name="connsiteY2-506" fmla="*/ 1172819 h 2201795"/>
                <a:gd name="connsiteX3-507" fmla="*/ 14500 w 539786"/>
                <a:gd name="connsiteY3-508" fmla="*/ 10386 h 2201795"/>
                <a:gd name="connsiteX4-509" fmla="*/ 538526 w 539786"/>
                <a:gd name="connsiteY4-510" fmla="*/ 1876943 h 2201795"/>
                <a:gd name="connsiteX5-511" fmla="*/ 539786 w 539786"/>
                <a:gd name="connsiteY5-512" fmla="*/ 2201795 h 2201795"/>
                <a:gd name="connsiteX6-513" fmla="*/ 205729 w 539786"/>
                <a:gd name="connsiteY6-514" fmla="*/ 2181060 h 2201795"/>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47" y="connsiteY5-48"/>
                </a:cxn>
                <a:cxn ang="0">
                  <a:pos x="connsiteX6-289" y="connsiteY6-290"/>
                </a:cxn>
              </a:cxnLst>
              <a:rect l="l" t="t" r="r" b="b"/>
              <a:pathLst>
                <a:path w="539786" h="2201795">
                  <a:moveTo>
                    <a:pt x="205729" y="2181060"/>
                  </a:moveTo>
                  <a:cubicBezTo>
                    <a:pt x="215146" y="2011342"/>
                    <a:pt x="224172" y="1968483"/>
                    <a:pt x="230173" y="1800435"/>
                  </a:cubicBezTo>
                  <a:cubicBezTo>
                    <a:pt x="217534" y="1622639"/>
                    <a:pt x="189652" y="1468563"/>
                    <a:pt x="156457" y="1172819"/>
                  </a:cubicBezTo>
                  <a:cubicBezTo>
                    <a:pt x="106855" y="880148"/>
                    <a:pt x="-47608" y="-111903"/>
                    <a:pt x="14500" y="10386"/>
                  </a:cubicBezTo>
                  <a:cubicBezTo>
                    <a:pt x="160799" y="568777"/>
                    <a:pt x="407664" y="1299344"/>
                    <a:pt x="538526" y="1876943"/>
                  </a:cubicBezTo>
                  <a:lnTo>
                    <a:pt x="539786" y="2201795"/>
                  </a:lnTo>
                  <a:lnTo>
                    <a:pt x="205729" y="2181060"/>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8" name="等腰三角形 2"/>
            <p:cNvSpPr/>
            <p:nvPr/>
          </p:nvSpPr>
          <p:spPr>
            <a:xfrm rot="13462477" flipH="1">
              <a:off x="4957535" y="4397448"/>
              <a:ext cx="453639" cy="2174795"/>
            </a:xfrm>
            <a:custGeom>
              <a:avLst/>
              <a:gdLst>
                <a:gd name="connsiteX0" fmla="*/ 0 w 776820"/>
                <a:gd name="connsiteY0" fmla="*/ 2159278 h 2159278"/>
                <a:gd name="connsiteX1" fmla="*/ 388410 w 776820"/>
                <a:gd name="connsiteY1" fmla="*/ 0 h 2159278"/>
                <a:gd name="connsiteX2" fmla="*/ 776820 w 776820"/>
                <a:gd name="connsiteY2" fmla="*/ 2159278 h 2159278"/>
                <a:gd name="connsiteX3" fmla="*/ 0 w 776820"/>
                <a:gd name="connsiteY3" fmla="*/ 2159278 h 2159278"/>
                <a:gd name="connsiteX0-1" fmla="*/ 0 w 830511"/>
                <a:gd name="connsiteY0-2" fmla="*/ 2177493 h 2177493"/>
                <a:gd name="connsiteX1-3" fmla="*/ 442101 w 830511"/>
                <a:gd name="connsiteY1-4" fmla="*/ 0 h 2177493"/>
                <a:gd name="connsiteX2-5" fmla="*/ 830511 w 830511"/>
                <a:gd name="connsiteY2-6" fmla="*/ 2159278 h 2177493"/>
                <a:gd name="connsiteX3-7" fmla="*/ 0 w 830511"/>
                <a:gd name="connsiteY3-8" fmla="*/ 2177493 h 2177493"/>
                <a:gd name="connsiteX0-9" fmla="*/ 1179 w 831690"/>
                <a:gd name="connsiteY0-10" fmla="*/ 2177493 h 2177493"/>
                <a:gd name="connsiteX1-11" fmla="*/ 10164 w 831690"/>
                <a:gd name="connsiteY1-12" fmla="*/ 1781406 h 2177493"/>
                <a:gd name="connsiteX2-13" fmla="*/ 443280 w 831690"/>
                <a:gd name="connsiteY2-14" fmla="*/ 0 h 2177493"/>
                <a:gd name="connsiteX3-15" fmla="*/ 831690 w 831690"/>
                <a:gd name="connsiteY3-16" fmla="*/ 2159278 h 2177493"/>
                <a:gd name="connsiteX4" fmla="*/ 1179 w 831690"/>
                <a:gd name="connsiteY4" fmla="*/ 2177493 h 2177493"/>
                <a:gd name="connsiteX0-17" fmla="*/ 1179 w 695734"/>
                <a:gd name="connsiteY0-18" fmla="*/ 2177493 h 2217376"/>
                <a:gd name="connsiteX1-19" fmla="*/ 10164 w 695734"/>
                <a:gd name="connsiteY1-20" fmla="*/ 1781406 h 2217376"/>
                <a:gd name="connsiteX2-21" fmla="*/ 443280 w 695734"/>
                <a:gd name="connsiteY2-22" fmla="*/ 0 h 2217376"/>
                <a:gd name="connsiteX3-23" fmla="*/ 695734 w 695734"/>
                <a:gd name="connsiteY3-24" fmla="*/ 2217376 h 2217376"/>
                <a:gd name="connsiteX4-25" fmla="*/ 1179 w 695734"/>
                <a:gd name="connsiteY4-26" fmla="*/ 2177493 h 2217376"/>
                <a:gd name="connsiteX0-27" fmla="*/ 1179 w 721577"/>
                <a:gd name="connsiteY0-28" fmla="*/ 2177493 h 2217376"/>
                <a:gd name="connsiteX1-29" fmla="*/ 10164 w 721577"/>
                <a:gd name="connsiteY1-30" fmla="*/ 1781406 h 2217376"/>
                <a:gd name="connsiteX2-31" fmla="*/ 443280 w 721577"/>
                <a:gd name="connsiteY2-32" fmla="*/ 0 h 2217376"/>
                <a:gd name="connsiteX3-33" fmla="*/ 721577 w 721577"/>
                <a:gd name="connsiteY3-34" fmla="*/ 1819465 h 2217376"/>
                <a:gd name="connsiteX4-35" fmla="*/ 695734 w 721577"/>
                <a:gd name="connsiteY4-36" fmla="*/ 2217376 h 2217376"/>
                <a:gd name="connsiteX5" fmla="*/ 1179 w 721577"/>
                <a:gd name="connsiteY5" fmla="*/ 2177493 h 2217376"/>
                <a:gd name="connsiteX0-37" fmla="*/ 1179 w 721577"/>
                <a:gd name="connsiteY0-38" fmla="*/ 2177493 h 2217376"/>
                <a:gd name="connsiteX1-39" fmla="*/ 10164 w 721577"/>
                <a:gd name="connsiteY1-40" fmla="*/ 1781406 h 2217376"/>
                <a:gd name="connsiteX2-41" fmla="*/ 443280 w 721577"/>
                <a:gd name="connsiteY2-42" fmla="*/ 0 h 2217376"/>
                <a:gd name="connsiteX3-43" fmla="*/ 721577 w 721577"/>
                <a:gd name="connsiteY3-44" fmla="*/ 1819465 h 2217376"/>
                <a:gd name="connsiteX4-45" fmla="*/ 695734 w 721577"/>
                <a:gd name="connsiteY4-46" fmla="*/ 2217376 h 2217376"/>
                <a:gd name="connsiteX5-47" fmla="*/ 1179 w 721577"/>
                <a:gd name="connsiteY5-48" fmla="*/ 2177493 h 2217376"/>
                <a:gd name="connsiteX0-49" fmla="*/ 1179 w 721577"/>
                <a:gd name="connsiteY0-50" fmla="*/ 2177493 h 2217376"/>
                <a:gd name="connsiteX1-51" fmla="*/ 10164 w 721577"/>
                <a:gd name="connsiteY1-52" fmla="*/ 1781406 h 2217376"/>
                <a:gd name="connsiteX2-53" fmla="*/ 443280 w 721577"/>
                <a:gd name="connsiteY2-54" fmla="*/ 0 h 2217376"/>
                <a:gd name="connsiteX3-55" fmla="*/ 721577 w 721577"/>
                <a:gd name="connsiteY3-56" fmla="*/ 1819465 h 2217376"/>
                <a:gd name="connsiteX4-57" fmla="*/ 695734 w 721577"/>
                <a:gd name="connsiteY4-58" fmla="*/ 2217376 h 2217376"/>
                <a:gd name="connsiteX5-59" fmla="*/ 1179 w 721577"/>
                <a:gd name="connsiteY5-60" fmla="*/ 2177493 h 2217376"/>
                <a:gd name="connsiteX0-61" fmla="*/ 5660 w 726058"/>
                <a:gd name="connsiteY0-62" fmla="*/ 2177493 h 2217376"/>
                <a:gd name="connsiteX1-63" fmla="*/ 14645 w 726058"/>
                <a:gd name="connsiteY1-64" fmla="*/ 1781406 h 2217376"/>
                <a:gd name="connsiteX2-65" fmla="*/ 447761 w 726058"/>
                <a:gd name="connsiteY2-66" fmla="*/ 0 h 2217376"/>
                <a:gd name="connsiteX3-67" fmla="*/ 726058 w 726058"/>
                <a:gd name="connsiteY3-68" fmla="*/ 1819465 h 2217376"/>
                <a:gd name="connsiteX4-69" fmla="*/ 700215 w 726058"/>
                <a:gd name="connsiteY4-70" fmla="*/ 2217376 h 2217376"/>
                <a:gd name="connsiteX5-71" fmla="*/ 5660 w 726058"/>
                <a:gd name="connsiteY5-72" fmla="*/ 2177493 h 2217376"/>
                <a:gd name="connsiteX0-73" fmla="*/ 5660 w 726058"/>
                <a:gd name="connsiteY0-74" fmla="*/ 2177493 h 2217376"/>
                <a:gd name="connsiteX1-75" fmla="*/ 14645 w 726058"/>
                <a:gd name="connsiteY1-76" fmla="*/ 1781406 h 2217376"/>
                <a:gd name="connsiteX2-77" fmla="*/ 447761 w 726058"/>
                <a:gd name="connsiteY2-78" fmla="*/ 0 h 2217376"/>
                <a:gd name="connsiteX3-79" fmla="*/ 726058 w 726058"/>
                <a:gd name="connsiteY3-80" fmla="*/ 1819465 h 2217376"/>
                <a:gd name="connsiteX4-81" fmla="*/ 700215 w 726058"/>
                <a:gd name="connsiteY4-82" fmla="*/ 2217376 h 2217376"/>
                <a:gd name="connsiteX5-83" fmla="*/ 5660 w 726058"/>
                <a:gd name="connsiteY5-84" fmla="*/ 2177493 h 2217376"/>
                <a:gd name="connsiteX0-85" fmla="*/ 0 w 720398"/>
                <a:gd name="connsiteY0-86" fmla="*/ 2177493 h 2217376"/>
                <a:gd name="connsiteX1-87" fmla="*/ 8985 w 720398"/>
                <a:gd name="connsiteY1-88" fmla="*/ 1781406 h 2217376"/>
                <a:gd name="connsiteX2-89" fmla="*/ 442101 w 720398"/>
                <a:gd name="connsiteY2-90" fmla="*/ 0 h 2217376"/>
                <a:gd name="connsiteX3-91" fmla="*/ 720398 w 720398"/>
                <a:gd name="connsiteY3-92" fmla="*/ 1819465 h 2217376"/>
                <a:gd name="connsiteX4-93" fmla="*/ 694555 w 720398"/>
                <a:gd name="connsiteY4-94" fmla="*/ 2217376 h 2217376"/>
                <a:gd name="connsiteX5-95" fmla="*/ 0 w 720398"/>
                <a:gd name="connsiteY5-96" fmla="*/ 2177493 h 2217376"/>
                <a:gd name="connsiteX0-97" fmla="*/ 0 w 956428"/>
                <a:gd name="connsiteY0-98" fmla="*/ 2177493 h 2236305"/>
                <a:gd name="connsiteX1-99" fmla="*/ 8985 w 956428"/>
                <a:gd name="connsiteY1-100" fmla="*/ 1781406 h 2236305"/>
                <a:gd name="connsiteX2-101" fmla="*/ 442101 w 956428"/>
                <a:gd name="connsiteY2-102" fmla="*/ 0 h 2236305"/>
                <a:gd name="connsiteX3-103" fmla="*/ 720398 w 956428"/>
                <a:gd name="connsiteY3-104" fmla="*/ 1819465 h 2236305"/>
                <a:gd name="connsiteX4-105" fmla="*/ 956428 w 956428"/>
                <a:gd name="connsiteY4-106" fmla="*/ 2236305 h 2236305"/>
                <a:gd name="connsiteX5-107" fmla="*/ 0 w 956428"/>
                <a:gd name="connsiteY5-108" fmla="*/ 2177493 h 2236305"/>
                <a:gd name="connsiteX0-109" fmla="*/ 0 w 956428"/>
                <a:gd name="connsiteY0-110" fmla="*/ 2177493 h 2236305"/>
                <a:gd name="connsiteX1-111" fmla="*/ 8985 w 956428"/>
                <a:gd name="connsiteY1-112" fmla="*/ 1781406 h 2236305"/>
                <a:gd name="connsiteX2-113" fmla="*/ 442101 w 956428"/>
                <a:gd name="connsiteY2-114" fmla="*/ 0 h 2236305"/>
                <a:gd name="connsiteX3-115" fmla="*/ 955168 w 956428"/>
                <a:gd name="connsiteY3-116" fmla="*/ 1911453 h 2236305"/>
                <a:gd name="connsiteX4-117" fmla="*/ 956428 w 956428"/>
                <a:gd name="connsiteY4-118" fmla="*/ 2236305 h 2236305"/>
                <a:gd name="connsiteX5-119" fmla="*/ 0 w 956428"/>
                <a:gd name="connsiteY5-120" fmla="*/ 2177493 h 2236305"/>
                <a:gd name="connsiteX0-121" fmla="*/ 622676 w 947812"/>
                <a:gd name="connsiteY0-122" fmla="*/ 2208805 h 2236305"/>
                <a:gd name="connsiteX1-123" fmla="*/ 369 w 947812"/>
                <a:gd name="connsiteY1-124" fmla="*/ 1781406 h 2236305"/>
                <a:gd name="connsiteX2-125" fmla="*/ 433485 w 947812"/>
                <a:gd name="connsiteY2-126" fmla="*/ 0 h 2236305"/>
                <a:gd name="connsiteX3-127" fmla="*/ 946552 w 947812"/>
                <a:gd name="connsiteY3-128" fmla="*/ 1911453 h 2236305"/>
                <a:gd name="connsiteX4-129" fmla="*/ 947812 w 947812"/>
                <a:gd name="connsiteY4-130" fmla="*/ 2236305 h 2236305"/>
                <a:gd name="connsiteX5-131" fmla="*/ 622676 w 947812"/>
                <a:gd name="connsiteY5-132" fmla="*/ 2208805 h 2236305"/>
                <a:gd name="connsiteX0-133" fmla="*/ 223406 w 548542"/>
                <a:gd name="connsiteY0-134" fmla="*/ 2208805 h 2236305"/>
                <a:gd name="connsiteX1-135" fmla="*/ 222866 w 548542"/>
                <a:gd name="connsiteY1-136" fmla="*/ 1819942 h 2236305"/>
                <a:gd name="connsiteX2-137" fmla="*/ 34215 w 548542"/>
                <a:gd name="connsiteY2-138" fmla="*/ 0 h 2236305"/>
                <a:gd name="connsiteX3-139" fmla="*/ 547282 w 548542"/>
                <a:gd name="connsiteY3-140" fmla="*/ 1911453 h 2236305"/>
                <a:gd name="connsiteX4-141" fmla="*/ 548542 w 548542"/>
                <a:gd name="connsiteY4-142" fmla="*/ 2236305 h 2236305"/>
                <a:gd name="connsiteX5-143" fmla="*/ 223406 w 548542"/>
                <a:gd name="connsiteY5-144" fmla="*/ 2208805 h 2236305"/>
                <a:gd name="connsiteX0-145" fmla="*/ 230453 w 555589"/>
                <a:gd name="connsiteY0-146" fmla="*/ 2208805 h 2236305"/>
                <a:gd name="connsiteX1-147" fmla="*/ 229913 w 555589"/>
                <a:gd name="connsiteY1-148" fmla="*/ 1819942 h 2236305"/>
                <a:gd name="connsiteX2-149" fmla="*/ 41262 w 555589"/>
                <a:gd name="connsiteY2-150" fmla="*/ 0 h 2236305"/>
                <a:gd name="connsiteX3-151" fmla="*/ 554329 w 555589"/>
                <a:gd name="connsiteY3-152" fmla="*/ 1911453 h 2236305"/>
                <a:gd name="connsiteX4-153" fmla="*/ 555589 w 555589"/>
                <a:gd name="connsiteY4-154" fmla="*/ 2236305 h 2236305"/>
                <a:gd name="connsiteX5-155" fmla="*/ 230453 w 555589"/>
                <a:gd name="connsiteY5-156" fmla="*/ 2208805 h 2236305"/>
                <a:gd name="connsiteX0-157" fmla="*/ 244653 w 569789"/>
                <a:gd name="connsiteY0-158" fmla="*/ 2189597 h 2217097"/>
                <a:gd name="connsiteX1-159" fmla="*/ 244113 w 569789"/>
                <a:gd name="connsiteY1-160" fmla="*/ 1800734 h 2217097"/>
                <a:gd name="connsiteX2-161" fmla="*/ 40025 w 569789"/>
                <a:gd name="connsiteY2-162" fmla="*/ 0 h 2217097"/>
                <a:gd name="connsiteX3-163" fmla="*/ 568529 w 569789"/>
                <a:gd name="connsiteY3-164" fmla="*/ 1892245 h 2217097"/>
                <a:gd name="connsiteX4-165" fmla="*/ 569789 w 569789"/>
                <a:gd name="connsiteY4-166" fmla="*/ 2217097 h 2217097"/>
                <a:gd name="connsiteX5-167" fmla="*/ 244653 w 569789"/>
                <a:gd name="connsiteY5-168" fmla="*/ 2189597 h 2217097"/>
                <a:gd name="connsiteX0-169" fmla="*/ 204815 w 529951"/>
                <a:gd name="connsiteY0-170" fmla="*/ 2189597 h 2217097"/>
                <a:gd name="connsiteX1-171" fmla="*/ 204275 w 529951"/>
                <a:gd name="connsiteY1-172" fmla="*/ 1800734 h 2217097"/>
                <a:gd name="connsiteX2-173" fmla="*/ 187 w 529951"/>
                <a:gd name="connsiteY2-174" fmla="*/ 0 h 2217097"/>
                <a:gd name="connsiteX3-175" fmla="*/ 528691 w 529951"/>
                <a:gd name="connsiteY3-176" fmla="*/ 1892245 h 2217097"/>
                <a:gd name="connsiteX4-177" fmla="*/ 529951 w 529951"/>
                <a:gd name="connsiteY4-178" fmla="*/ 2217097 h 2217097"/>
                <a:gd name="connsiteX5-179" fmla="*/ 204815 w 529951"/>
                <a:gd name="connsiteY5-180" fmla="*/ 2189597 h 2217097"/>
                <a:gd name="connsiteX0-181" fmla="*/ 204659 w 529795"/>
                <a:gd name="connsiteY0-182" fmla="*/ 2189597 h 2217097"/>
                <a:gd name="connsiteX1-183" fmla="*/ 204119 w 529795"/>
                <a:gd name="connsiteY1-184" fmla="*/ 1800734 h 2217097"/>
                <a:gd name="connsiteX2-185" fmla="*/ 31 w 529795"/>
                <a:gd name="connsiteY2-186" fmla="*/ 0 h 2217097"/>
                <a:gd name="connsiteX3-187" fmla="*/ 528535 w 529795"/>
                <a:gd name="connsiteY3-188" fmla="*/ 1892245 h 2217097"/>
                <a:gd name="connsiteX4-189" fmla="*/ 529795 w 529795"/>
                <a:gd name="connsiteY4-190" fmla="*/ 2217097 h 2217097"/>
                <a:gd name="connsiteX5-191" fmla="*/ 204659 w 529795"/>
                <a:gd name="connsiteY5-192" fmla="*/ 2189597 h 2217097"/>
                <a:gd name="connsiteX0-193" fmla="*/ 204658 w 529794"/>
                <a:gd name="connsiteY0-194" fmla="*/ 2189597 h 2217097"/>
                <a:gd name="connsiteX1-195" fmla="*/ 214952 w 529794"/>
                <a:gd name="connsiteY1-196" fmla="*/ 1815019 h 2217097"/>
                <a:gd name="connsiteX2-197" fmla="*/ 30 w 529794"/>
                <a:gd name="connsiteY2-198" fmla="*/ 0 h 2217097"/>
                <a:gd name="connsiteX3-199" fmla="*/ 528534 w 529794"/>
                <a:gd name="connsiteY3-200" fmla="*/ 1892245 h 2217097"/>
                <a:gd name="connsiteX4-201" fmla="*/ 529794 w 529794"/>
                <a:gd name="connsiteY4-202" fmla="*/ 2217097 h 2217097"/>
                <a:gd name="connsiteX5-203" fmla="*/ 204658 w 529794"/>
                <a:gd name="connsiteY5-204" fmla="*/ 2189597 h 2217097"/>
                <a:gd name="connsiteX0-205" fmla="*/ 204663 w 529799"/>
                <a:gd name="connsiteY0-206" fmla="*/ 2189597 h 2217097"/>
                <a:gd name="connsiteX1-207" fmla="*/ 214957 w 529799"/>
                <a:gd name="connsiteY1-208" fmla="*/ 1815019 h 2217097"/>
                <a:gd name="connsiteX2-209" fmla="*/ 35 w 529799"/>
                <a:gd name="connsiteY2-210" fmla="*/ 0 h 2217097"/>
                <a:gd name="connsiteX3-211" fmla="*/ 528539 w 529799"/>
                <a:gd name="connsiteY3-212" fmla="*/ 1892245 h 2217097"/>
                <a:gd name="connsiteX4-213" fmla="*/ 529799 w 529799"/>
                <a:gd name="connsiteY4-214" fmla="*/ 2217097 h 2217097"/>
                <a:gd name="connsiteX5-215" fmla="*/ 204663 w 529799"/>
                <a:gd name="connsiteY5-216" fmla="*/ 2189597 h 2217097"/>
                <a:gd name="connsiteX0-217" fmla="*/ 188913 w 514049"/>
                <a:gd name="connsiteY0-218" fmla="*/ 2149040 h 2176540"/>
                <a:gd name="connsiteX1-219" fmla="*/ 199207 w 514049"/>
                <a:gd name="connsiteY1-220" fmla="*/ 1774462 h 2176540"/>
                <a:gd name="connsiteX2-221" fmla="*/ 39 w 514049"/>
                <a:gd name="connsiteY2-222" fmla="*/ 0 h 2176540"/>
                <a:gd name="connsiteX3-223" fmla="*/ 512789 w 514049"/>
                <a:gd name="connsiteY3-224" fmla="*/ 1851688 h 2176540"/>
                <a:gd name="connsiteX4-225" fmla="*/ 514049 w 514049"/>
                <a:gd name="connsiteY4-226" fmla="*/ 2176540 h 2176540"/>
                <a:gd name="connsiteX5-227" fmla="*/ 188913 w 514049"/>
                <a:gd name="connsiteY5-228" fmla="*/ 2149040 h 2176540"/>
                <a:gd name="connsiteX0-229" fmla="*/ 188913 w 514049"/>
                <a:gd name="connsiteY0-230" fmla="*/ 2149040 h 2176540"/>
                <a:gd name="connsiteX1-231" fmla="*/ 199207 w 514049"/>
                <a:gd name="connsiteY1-232" fmla="*/ 1774462 h 2176540"/>
                <a:gd name="connsiteX2-233" fmla="*/ 39 w 514049"/>
                <a:gd name="connsiteY2-234" fmla="*/ 0 h 2176540"/>
                <a:gd name="connsiteX3-235" fmla="*/ 512789 w 514049"/>
                <a:gd name="connsiteY3-236" fmla="*/ 1851688 h 2176540"/>
                <a:gd name="connsiteX4-237" fmla="*/ 514049 w 514049"/>
                <a:gd name="connsiteY4-238" fmla="*/ 2176540 h 2176540"/>
                <a:gd name="connsiteX5-239" fmla="*/ 188913 w 514049"/>
                <a:gd name="connsiteY5-240" fmla="*/ 2149040 h 2176540"/>
                <a:gd name="connsiteX0-241" fmla="*/ 188913 w 514049"/>
                <a:gd name="connsiteY0-242" fmla="*/ 2149040 h 2176540"/>
                <a:gd name="connsiteX1-243" fmla="*/ 199207 w 514049"/>
                <a:gd name="connsiteY1-244" fmla="*/ 1774462 h 2176540"/>
                <a:gd name="connsiteX2-245" fmla="*/ 39 w 514049"/>
                <a:gd name="connsiteY2-246" fmla="*/ 0 h 2176540"/>
                <a:gd name="connsiteX3-247" fmla="*/ 512789 w 514049"/>
                <a:gd name="connsiteY3-248" fmla="*/ 1851688 h 2176540"/>
                <a:gd name="connsiteX4-249" fmla="*/ 514049 w 514049"/>
                <a:gd name="connsiteY4-250" fmla="*/ 2176540 h 2176540"/>
                <a:gd name="connsiteX5-251" fmla="*/ 188913 w 514049"/>
                <a:gd name="connsiteY5-252" fmla="*/ 2149040 h 2176540"/>
                <a:gd name="connsiteX0-253" fmla="*/ 188874 w 514010"/>
                <a:gd name="connsiteY0-254" fmla="*/ 2149040 h 2176540"/>
                <a:gd name="connsiteX1-255" fmla="*/ 199168 w 514010"/>
                <a:gd name="connsiteY1-256" fmla="*/ 1774462 h 2176540"/>
                <a:gd name="connsiteX2-257" fmla="*/ 0 w 514010"/>
                <a:gd name="connsiteY2-258" fmla="*/ 0 h 2176540"/>
                <a:gd name="connsiteX3-259" fmla="*/ 512750 w 514010"/>
                <a:gd name="connsiteY3-260" fmla="*/ 1851688 h 2176540"/>
                <a:gd name="connsiteX4-261" fmla="*/ 514010 w 514010"/>
                <a:gd name="connsiteY4-262" fmla="*/ 2176540 h 2176540"/>
                <a:gd name="connsiteX5-263" fmla="*/ 188874 w 514010"/>
                <a:gd name="connsiteY5-264" fmla="*/ 2149040 h 2176540"/>
                <a:gd name="connsiteX0-265" fmla="*/ 203967 w 529103"/>
                <a:gd name="connsiteY0-266" fmla="*/ 2159887 h 2187387"/>
                <a:gd name="connsiteX1-267" fmla="*/ 214261 w 529103"/>
                <a:gd name="connsiteY1-268" fmla="*/ 1785309 h 2187387"/>
                <a:gd name="connsiteX2-269" fmla="*/ 133682 w 529103"/>
                <a:gd name="connsiteY2-270" fmla="*/ 1130110 h 2187387"/>
                <a:gd name="connsiteX3-271" fmla="*/ 15093 w 529103"/>
                <a:gd name="connsiteY3-272" fmla="*/ 10847 h 2187387"/>
                <a:gd name="connsiteX4-273" fmla="*/ 527843 w 529103"/>
                <a:gd name="connsiteY4-274" fmla="*/ 1862535 h 2187387"/>
                <a:gd name="connsiteX5-275" fmla="*/ 529103 w 529103"/>
                <a:gd name="connsiteY5-276" fmla="*/ 2187387 h 2187387"/>
                <a:gd name="connsiteX6" fmla="*/ 203967 w 529103"/>
                <a:gd name="connsiteY6" fmla="*/ 2159887 h 2187387"/>
                <a:gd name="connsiteX0-277" fmla="*/ 203967 w 529103"/>
                <a:gd name="connsiteY0-278" fmla="*/ 2159887 h 2187387"/>
                <a:gd name="connsiteX1-279" fmla="*/ 214261 w 529103"/>
                <a:gd name="connsiteY1-280" fmla="*/ 1785309 h 2187387"/>
                <a:gd name="connsiteX2-281" fmla="*/ 133682 w 529103"/>
                <a:gd name="connsiteY2-282" fmla="*/ 1130110 h 2187387"/>
                <a:gd name="connsiteX3-283" fmla="*/ 15093 w 529103"/>
                <a:gd name="connsiteY3-284" fmla="*/ 10847 h 2187387"/>
                <a:gd name="connsiteX4-285" fmla="*/ 527843 w 529103"/>
                <a:gd name="connsiteY4-286" fmla="*/ 1862535 h 2187387"/>
                <a:gd name="connsiteX5-287" fmla="*/ 529103 w 529103"/>
                <a:gd name="connsiteY5-288" fmla="*/ 2187387 h 2187387"/>
                <a:gd name="connsiteX6-289" fmla="*/ 203967 w 529103"/>
                <a:gd name="connsiteY6-290" fmla="*/ 2159887 h 2187387"/>
                <a:gd name="connsiteX0-291" fmla="*/ 203410 w 528546"/>
                <a:gd name="connsiteY0-292" fmla="*/ 2159850 h 2187350"/>
                <a:gd name="connsiteX1-293" fmla="*/ 213704 w 528546"/>
                <a:gd name="connsiteY1-294" fmla="*/ 1785272 h 2187350"/>
                <a:gd name="connsiteX2-295" fmla="*/ 140608 w 528546"/>
                <a:gd name="connsiteY2-296" fmla="*/ 1133766 h 2187350"/>
                <a:gd name="connsiteX3-297" fmla="*/ 14536 w 528546"/>
                <a:gd name="connsiteY3-298" fmla="*/ 10810 h 2187350"/>
                <a:gd name="connsiteX4-299" fmla="*/ 527286 w 528546"/>
                <a:gd name="connsiteY4-300" fmla="*/ 1862498 h 2187350"/>
                <a:gd name="connsiteX5-301" fmla="*/ 528546 w 528546"/>
                <a:gd name="connsiteY5-302" fmla="*/ 2187350 h 2187350"/>
                <a:gd name="connsiteX6-303" fmla="*/ 203410 w 528546"/>
                <a:gd name="connsiteY6-304" fmla="*/ 2159850 h 2187350"/>
                <a:gd name="connsiteX0-305" fmla="*/ 204597 w 529733"/>
                <a:gd name="connsiteY0-306" fmla="*/ 2159819 h 2187319"/>
                <a:gd name="connsiteX1-307" fmla="*/ 214891 w 529733"/>
                <a:gd name="connsiteY1-308" fmla="*/ 1785241 h 2187319"/>
                <a:gd name="connsiteX2-309" fmla="*/ 141795 w 529733"/>
                <a:gd name="connsiteY2-310" fmla="*/ 1133735 h 2187319"/>
                <a:gd name="connsiteX3-311" fmla="*/ 15723 w 529733"/>
                <a:gd name="connsiteY3-312" fmla="*/ 10779 h 2187319"/>
                <a:gd name="connsiteX4-313" fmla="*/ 528473 w 529733"/>
                <a:gd name="connsiteY4-314" fmla="*/ 1862467 h 2187319"/>
                <a:gd name="connsiteX5-315" fmla="*/ 529733 w 529733"/>
                <a:gd name="connsiteY5-316" fmla="*/ 2187319 h 2187319"/>
                <a:gd name="connsiteX6-317" fmla="*/ 204597 w 529733"/>
                <a:gd name="connsiteY6-318" fmla="*/ 2159819 h 2187319"/>
                <a:gd name="connsiteX0-319" fmla="*/ 204597 w 529733"/>
                <a:gd name="connsiteY0-320" fmla="*/ 2159819 h 2187319"/>
                <a:gd name="connsiteX1-321" fmla="*/ 222375 w 529733"/>
                <a:gd name="connsiteY1-322" fmla="*/ 1788933 h 2187319"/>
                <a:gd name="connsiteX2-323" fmla="*/ 141795 w 529733"/>
                <a:gd name="connsiteY2-324" fmla="*/ 1133735 h 2187319"/>
                <a:gd name="connsiteX3-325" fmla="*/ 15723 w 529733"/>
                <a:gd name="connsiteY3-326" fmla="*/ 10779 h 2187319"/>
                <a:gd name="connsiteX4-327" fmla="*/ 528473 w 529733"/>
                <a:gd name="connsiteY4-328" fmla="*/ 1862467 h 2187319"/>
                <a:gd name="connsiteX5-329" fmla="*/ 529733 w 529733"/>
                <a:gd name="connsiteY5-330" fmla="*/ 2187319 h 2187319"/>
                <a:gd name="connsiteX6-331" fmla="*/ 204597 w 529733"/>
                <a:gd name="connsiteY6-332" fmla="*/ 2159819 h 2187319"/>
                <a:gd name="connsiteX0-333" fmla="*/ 204597 w 529733"/>
                <a:gd name="connsiteY0-334" fmla="*/ 2159819 h 2187319"/>
                <a:gd name="connsiteX1-335" fmla="*/ 222375 w 529733"/>
                <a:gd name="connsiteY1-336" fmla="*/ 1788933 h 2187319"/>
                <a:gd name="connsiteX2-337" fmla="*/ 141795 w 529733"/>
                <a:gd name="connsiteY2-338" fmla="*/ 1133735 h 2187319"/>
                <a:gd name="connsiteX3-339" fmla="*/ 15723 w 529733"/>
                <a:gd name="connsiteY3-340" fmla="*/ 10779 h 2187319"/>
                <a:gd name="connsiteX4-341" fmla="*/ 528473 w 529733"/>
                <a:gd name="connsiteY4-342" fmla="*/ 1862467 h 2187319"/>
                <a:gd name="connsiteX5-343" fmla="*/ 529733 w 529733"/>
                <a:gd name="connsiteY5-344" fmla="*/ 2187319 h 2187319"/>
                <a:gd name="connsiteX6-345" fmla="*/ 204597 w 529733"/>
                <a:gd name="connsiteY6-346" fmla="*/ 2159819 h 2187319"/>
                <a:gd name="connsiteX0-347" fmla="*/ 204597 w 529733"/>
                <a:gd name="connsiteY0-348" fmla="*/ 2159819 h 2187319"/>
                <a:gd name="connsiteX1-349" fmla="*/ 222375 w 529733"/>
                <a:gd name="connsiteY1-350" fmla="*/ 1788933 h 2187319"/>
                <a:gd name="connsiteX2-351" fmla="*/ 141795 w 529733"/>
                <a:gd name="connsiteY2-352" fmla="*/ 1133735 h 2187319"/>
                <a:gd name="connsiteX3-353" fmla="*/ 15723 w 529733"/>
                <a:gd name="connsiteY3-354" fmla="*/ 10779 h 2187319"/>
                <a:gd name="connsiteX4-355" fmla="*/ 528473 w 529733"/>
                <a:gd name="connsiteY4-356" fmla="*/ 1862467 h 2187319"/>
                <a:gd name="connsiteX5-357" fmla="*/ 529733 w 529733"/>
                <a:gd name="connsiteY5-358" fmla="*/ 2187319 h 2187319"/>
                <a:gd name="connsiteX6-359" fmla="*/ 204597 w 529733"/>
                <a:gd name="connsiteY6-360" fmla="*/ 2159819 h 2187319"/>
                <a:gd name="connsiteX0-361" fmla="*/ 201623 w 529733"/>
                <a:gd name="connsiteY0-362" fmla="*/ 2162074 h 2187319"/>
                <a:gd name="connsiteX1-363" fmla="*/ 222375 w 529733"/>
                <a:gd name="connsiteY1-364" fmla="*/ 1788933 h 2187319"/>
                <a:gd name="connsiteX2-365" fmla="*/ 141795 w 529733"/>
                <a:gd name="connsiteY2-366" fmla="*/ 1133735 h 2187319"/>
                <a:gd name="connsiteX3-367" fmla="*/ 15723 w 529733"/>
                <a:gd name="connsiteY3-368" fmla="*/ 10779 h 2187319"/>
                <a:gd name="connsiteX4-369" fmla="*/ 528473 w 529733"/>
                <a:gd name="connsiteY4-370" fmla="*/ 1862467 h 2187319"/>
                <a:gd name="connsiteX5-371" fmla="*/ 529733 w 529733"/>
                <a:gd name="connsiteY5-372" fmla="*/ 2187319 h 2187319"/>
                <a:gd name="connsiteX6-373" fmla="*/ 201623 w 529733"/>
                <a:gd name="connsiteY6-374" fmla="*/ 2162074 h 2187319"/>
                <a:gd name="connsiteX0-375" fmla="*/ 201623 w 529733"/>
                <a:gd name="connsiteY0-376" fmla="*/ 2162074 h 2187319"/>
                <a:gd name="connsiteX1-377" fmla="*/ 222375 w 529733"/>
                <a:gd name="connsiteY1-378" fmla="*/ 1788933 h 2187319"/>
                <a:gd name="connsiteX2-379" fmla="*/ 141795 w 529733"/>
                <a:gd name="connsiteY2-380" fmla="*/ 1133735 h 2187319"/>
                <a:gd name="connsiteX3-381" fmla="*/ 15723 w 529733"/>
                <a:gd name="connsiteY3-382" fmla="*/ 10779 h 2187319"/>
                <a:gd name="connsiteX4-383" fmla="*/ 528473 w 529733"/>
                <a:gd name="connsiteY4-384" fmla="*/ 1862467 h 2187319"/>
                <a:gd name="connsiteX5-385" fmla="*/ 529733 w 529733"/>
                <a:gd name="connsiteY5-386" fmla="*/ 2187319 h 2187319"/>
                <a:gd name="connsiteX6-387" fmla="*/ 201623 w 529733"/>
                <a:gd name="connsiteY6-388" fmla="*/ 2162074 h 2187319"/>
                <a:gd name="connsiteX0-389" fmla="*/ 201623 w 529733"/>
                <a:gd name="connsiteY0-390" fmla="*/ 2162074 h 2187319"/>
                <a:gd name="connsiteX1-391" fmla="*/ 225350 w 529733"/>
                <a:gd name="connsiteY1-392" fmla="*/ 1786677 h 2187319"/>
                <a:gd name="connsiteX2-393" fmla="*/ 141795 w 529733"/>
                <a:gd name="connsiteY2-394" fmla="*/ 1133735 h 2187319"/>
                <a:gd name="connsiteX3-395" fmla="*/ 15723 w 529733"/>
                <a:gd name="connsiteY3-396" fmla="*/ 10779 h 2187319"/>
                <a:gd name="connsiteX4-397" fmla="*/ 528473 w 529733"/>
                <a:gd name="connsiteY4-398" fmla="*/ 1862467 h 2187319"/>
                <a:gd name="connsiteX5-399" fmla="*/ 529733 w 529733"/>
                <a:gd name="connsiteY5-400" fmla="*/ 2187319 h 2187319"/>
                <a:gd name="connsiteX6-401" fmla="*/ 201623 w 529733"/>
                <a:gd name="connsiteY6-402" fmla="*/ 2162074 h 2187319"/>
                <a:gd name="connsiteX0-403" fmla="*/ 198800 w 526910"/>
                <a:gd name="connsiteY0-404" fmla="*/ 2161962 h 2187207"/>
                <a:gd name="connsiteX1-405" fmla="*/ 222527 w 526910"/>
                <a:gd name="connsiteY1-406" fmla="*/ 1786565 h 2187207"/>
                <a:gd name="connsiteX2-407" fmla="*/ 180085 w 526910"/>
                <a:gd name="connsiteY2-408" fmla="*/ 1144601 h 2187207"/>
                <a:gd name="connsiteX3-409" fmla="*/ 12900 w 526910"/>
                <a:gd name="connsiteY3-410" fmla="*/ 10667 h 2187207"/>
                <a:gd name="connsiteX4-411" fmla="*/ 525650 w 526910"/>
                <a:gd name="connsiteY4-412" fmla="*/ 1862355 h 2187207"/>
                <a:gd name="connsiteX5-413" fmla="*/ 526910 w 526910"/>
                <a:gd name="connsiteY5-414" fmla="*/ 2187207 h 2187207"/>
                <a:gd name="connsiteX6-415" fmla="*/ 198800 w 526910"/>
                <a:gd name="connsiteY6-416" fmla="*/ 2161962 h 2187207"/>
                <a:gd name="connsiteX0-417" fmla="*/ 201015 w 529125"/>
                <a:gd name="connsiteY0-418" fmla="*/ 2161849 h 2187094"/>
                <a:gd name="connsiteX1-419" fmla="*/ 224742 w 529125"/>
                <a:gd name="connsiteY1-420" fmla="*/ 1786452 h 2187094"/>
                <a:gd name="connsiteX2-421" fmla="*/ 148770 w 529125"/>
                <a:gd name="connsiteY2-422" fmla="*/ 1155863 h 2187094"/>
                <a:gd name="connsiteX3-423" fmla="*/ 15115 w 529125"/>
                <a:gd name="connsiteY3-424" fmla="*/ 10554 h 2187094"/>
                <a:gd name="connsiteX4-425" fmla="*/ 527865 w 529125"/>
                <a:gd name="connsiteY4-426" fmla="*/ 1862242 h 2187094"/>
                <a:gd name="connsiteX5-427" fmla="*/ 529125 w 529125"/>
                <a:gd name="connsiteY5-428" fmla="*/ 2187094 h 2187094"/>
                <a:gd name="connsiteX6-429" fmla="*/ 201015 w 529125"/>
                <a:gd name="connsiteY6-430" fmla="*/ 2161849 h 2187094"/>
                <a:gd name="connsiteX0-431" fmla="*/ 201015 w 529125"/>
                <a:gd name="connsiteY0-432" fmla="*/ 2161849 h 2187094"/>
                <a:gd name="connsiteX1-433" fmla="*/ 224742 w 529125"/>
                <a:gd name="connsiteY1-434" fmla="*/ 1786452 h 2187094"/>
                <a:gd name="connsiteX2-435" fmla="*/ 148770 w 529125"/>
                <a:gd name="connsiteY2-436" fmla="*/ 1155863 h 2187094"/>
                <a:gd name="connsiteX3-437" fmla="*/ 15115 w 529125"/>
                <a:gd name="connsiteY3-438" fmla="*/ 10554 h 2187094"/>
                <a:gd name="connsiteX4-439" fmla="*/ 527865 w 529125"/>
                <a:gd name="connsiteY4-440" fmla="*/ 1862242 h 2187094"/>
                <a:gd name="connsiteX5-441" fmla="*/ 529125 w 529125"/>
                <a:gd name="connsiteY5-442" fmla="*/ 2187094 h 2187094"/>
                <a:gd name="connsiteX6-443" fmla="*/ 201015 w 529125"/>
                <a:gd name="connsiteY6-444" fmla="*/ 2161849 h 2187094"/>
                <a:gd name="connsiteX0-445" fmla="*/ 201015 w 529125"/>
                <a:gd name="connsiteY0-446" fmla="*/ 2161849 h 2187094"/>
                <a:gd name="connsiteX1-447" fmla="*/ 224742 w 529125"/>
                <a:gd name="connsiteY1-448" fmla="*/ 1786452 h 2187094"/>
                <a:gd name="connsiteX2-449" fmla="*/ 148770 w 529125"/>
                <a:gd name="connsiteY2-450" fmla="*/ 1155863 h 2187094"/>
                <a:gd name="connsiteX3-451" fmla="*/ 15115 w 529125"/>
                <a:gd name="connsiteY3-452" fmla="*/ 10554 h 2187094"/>
                <a:gd name="connsiteX4-453" fmla="*/ 527865 w 529125"/>
                <a:gd name="connsiteY4-454" fmla="*/ 1862242 h 2187094"/>
                <a:gd name="connsiteX5-455" fmla="*/ 529125 w 529125"/>
                <a:gd name="connsiteY5-456" fmla="*/ 2187094 h 2187094"/>
                <a:gd name="connsiteX6-457" fmla="*/ 201015 w 529125"/>
                <a:gd name="connsiteY6-458" fmla="*/ 2161849 h 2187094"/>
                <a:gd name="connsiteX0-459" fmla="*/ 201248 w 529358"/>
                <a:gd name="connsiteY0-460" fmla="*/ 2161826 h 2187071"/>
                <a:gd name="connsiteX1-461" fmla="*/ 224975 w 529358"/>
                <a:gd name="connsiteY1-462" fmla="*/ 1786429 h 2187071"/>
                <a:gd name="connsiteX2-463" fmla="*/ 146029 w 529358"/>
                <a:gd name="connsiteY2-464" fmla="*/ 1158095 h 2187071"/>
                <a:gd name="connsiteX3-465" fmla="*/ 15348 w 529358"/>
                <a:gd name="connsiteY3-466" fmla="*/ 10531 h 2187071"/>
                <a:gd name="connsiteX4-467" fmla="*/ 528098 w 529358"/>
                <a:gd name="connsiteY4-468" fmla="*/ 1862219 h 2187071"/>
                <a:gd name="connsiteX5-469" fmla="*/ 529358 w 529358"/>
                <a:gd name="connsiteY5-470" fmla="*/ 2187071 h 2187071"/>
                <a:gd name="connsiteX6-471" fmla="*/ 201248 w 529358"/>
                <a:gd name="connsiteY6-472" fmla="*/ 2161826 h 2187071"/>
                <a:gd name="connsiteX0-473" fmla="*/ 195301 w 529358"/>
                <a:gd name="connsiteY0-474" fmla="*/ 2166336 h 2187071"/>
                <a:gd name="connsiteX1-475" fmla="*/ 224975 w 529358"/>
                <a:gd name="connsiteY1-476" fmla="*/ 1786429 h 2187071"/>
                <a:gd name="connsiteX2-477" fmla="*/ 146029 w 529358"/>
                <a:gd name="connsiteY2-478" fmla="*/ 1158095 h 2187071"/>
                <a:gd name="connsiteX3-479" fmla="*/ 15348 w 529358"/>
                <a:gd name="connsiteY3-480" fmla="*/ 10531 h 2187071"/>
                <a:gd name="connsiteX4-481" fmla="*/ 528098 w 529358"/>
                <a:gd name="connsiteY4-482" fmla="*/ 1862219 h 2187071"/>
                <a:gd name="connsiteX5-483" fmla="*/ 529358 w 529358"/>
                <a:gd name="connsiteY5-484" fmla="*/ 2187071 h 2187071"/>
                <a:gd name="connsiteX6-485" fmla="*/ 195301 w 529358"/>
                <a:gd name="connsiteY6-486" fmla="*/ 2166336 h 2187071"/>
                <a:gd name="connsiteX0-487" fmla="*/ 195301 w 529358"/>
                <a:gd name="connsiteY0-488" fmla="*/ 2166336 h 2187071"/>
                <a:gd name="connsiteX1-489" fmla="*/ 219745 w 529358"/>
                <a:gd name="connsiteY1-490" fmla="*/ 1785711 h 2187071"/>
                <a:gd name="connsiteX2-491" fmla="*/ 146029 w 529358"/>
                <a:gd name="connsiteY2-492" fmla="*/ 1158095 h 2187071"/>
                <a:gd name="connsiteX3-493" fmla="*/ 15348 w 529358"/>
                <a:gd name="connsiteY3-494" fmla="*/ 10531 h 2187071"/>
                <a:gd name="connsiteX4-495" fmla="*/ 528098 w 529358"/>
                <a:gd name="connsiteY4-496" fmla="*/ 1862219 h 2187071"/>
                <a:gd name="connsiteX5-497" fmla="*/ 529358 w 529358"/>
                <a:gd name="connsiteY5-498" fmla="*/ 2187071 h 2187071"/>
                <a:gd name="connsiteX6-499" fmla="*/ 195301 w 529358"/>
                <a:gd name="connsiteY6-500" fmla="*/ 2166336 h 2187071"/>
                <a:gd name="connsiteX0-501" fmla="*/ 195301 w 546542"/>
                <a:gd name="connsiteY0-502" fmla="*/ 2166336 h 2187071"/>
                <a:gd name="connsiteX1-503" fmla="*/ 219745 w 546542"/>
                <a:gd name="connsiteY1-504" fmla="*/ 1785711 h 2187071"/>
                <a:gd name="connsiteX2-505" fmla="*/ 146029 w 546542"/>
                <a:gd name="connsiteY2-506" fmla="*/ 1158095 h 2187071"/>
                <a:gd name="connsiteX3-507" fmla="*/ 15348 w 546542"/>
                <a:gd name="connsiteY3-508" fmla="*/ 10531 h 2187071"/>
                <a:gd name="connsiteX4-509" fmla="*/ 546542 w 546542"/>
                <a:gd name="connsiteY4-510" fmla="*/ 1859379 h 2187071"/>
                <a:gd name="connsiteX5-511" fmla="*/ 529358 w 546542"/>
                <a:gd name="connsiteY5-512" fmla="*/ 2187071 h 2187071"/>
                <a:gd name="connsiteX6-513" fmla="*/ 195301 w 546542"/>
                <a:gd name="connsiteY6-514" fmla="*/ 2166336 h 2187071"/>
                <a:gd name="connsiteX0-515" fmla="*/ 195301 w 546542"/>
                <a:gd name="connsiteY0-516" fmla="*/ 2166336 h 2187071"/>
                <a:gd name="connsiteX1-517" fmla="*/ 243466 w 546542"/>
                <a:gd name="connsiteY1-518" fmla="*/ 1782813 h 2187071"/>
                <a:gd name="connsiteX2-519" fmla="*/ 146029 w 546542"/>
                <a:gd name="connsiteY2-520" fmla="*/ 1158095 h 2187071"/>
                <a:gd name="connsiteX3-521" fmla="*/ 15348 w 546542"/>
                <a:gd name="connsiteY3-522" fmla="*/ 10531 h 2187071"/>
                <a:gd name="connsiteX4-523" fmla="*/ 546542 w 546542"/>
                <a:gd name="connsiteY4-524" fmla="*/ 1859379 h 2187071"/>
                <a:gd name="connsiteX5-525" fmla="*/ 529358 w 546542"/>
                <a:gd name="connsiteY5-526" fmla="*/ 2187071 h 2187071"/>
                <a:gd name="connsiteX6-527" fmla="*/ 195301 w 546542"/>
                <a:gd name="connsiteY6-528" fmla="*/ 2166336 h 2187071"/>
                <a:gd name="connsiteX0-529" fmla="*/ 195301 w 546542"/>
                <a:gd name="connsiteY0-530" fmla="*/ 2166336 h 2187071"/>
                <a:gd name="connsiteX1-531" fmla="*/ 243466 w 546542"/>
                <a:gd name="connsiteY1-532" fmla="*/ 1782813 h 2187071"/>
                <a:gd name="connsiteX2-533" fmla="*/ 146029 w 546542"/>
                <a:gd name="connsiteY2-534" fmla="*/ 1158095 h 2187071"/>
                <a:gd name="connsiteX3-535" fmla="*/ 15348 w 546542"/>
                <a:gd name="connsiteY3-536" fmla="*/ 10531 h 2187071"/>
                <a:gd name="connsiteX4-537" fmla="*/ 546542 w 546542"/>
                <a:gd name="connsiteY4-538" fmla="*/ 1859379 h 2187071"/>
                <a:gd name="connsiteX5-539" fmla="*/ 529358 w 546542"/>
                <a:gd name="connsiteY5-540" fmla="*/ 2187071 h 2187071"/>
                <a:gd name="connsiteX6-541" fmla="*/ 195301 w 546542"/>
                <a:gd name="connsiteY6-542" fmla="*/ 2166336 h 2187071"/>
                <a:gd name="connsiteX0-543" fmla="*/ 193136 w 544377"/>
                <a:gd name="connsiteY0-544" fmla="*/ 2166391 h 2187126"/>
                <a:gd name="connsiteX1-545" fmla="*/ 241301 w 544377"/>
                <a:gd name="connsiteY1-546" fmla="*/ 1782868 h 2187126"/>
                <a:gd name="connsiteX2-547" fmla="*/ 175474 w 544377"/>
                <a:gd name="connsiteY2-548" fmla="*/ 1152527 h 2187126"/>
                <a:gd name="connsiteX3-549" fmla="*/ 13183 w 544377"/>
                <a:gd name="connsiteY3-550" fmla="*/ 10586 h 2187126"/>
                <a:gd name="connsiteX4-551" fmla="*/ 544377 w 544377"/>
                <a:gd name="connsiteY4-552" fmla="*/ 1859434 h 2187126"/>
                <a:gd name="connsiteX5-553" fmla="*/ 527193 w 544377"/>
                <a:gd name="connsiteY5-554" fmla="*/ 2187126 h 2187126"/>
                <a:gd name="connsiteX6-555" fmla="*/ 193136 w 544377"/>
                <a:gd name="connsiteY6-556" fmla="*/ 2166391 h 2187126"/>
                <a:gd name="connsiteX0-557" fmla="*/ 118789 w 470030"/>
                <a:gd name="connsiteY0-558" fmla="*/ 2164664 h 2185399"/>
                <a:gd name="connsiteX1-559" fmla="*/ 166954 w 470030"/>
                <a:gd name="connsiteY1-560" fmla="*/ 1781141 h 2185399"/>
                <a:gd name="connsiteX2-561" fmla="*/ 101127 w 470030"/>
                <a:gd name="connsiteY2-562" fmla="*/ 1150800 h 2185399"/>
                <a:gd name="connsiteX3-563" fmla="*/ 20671 w 470030"/>
                <a:gd name="connsiteY3-564" fmla="*/ 10604 h 2185399"/>
                <a:gd name="connsiteX4-565" fmla="*/ 470030 w 470030"/>
                <a:gd name="connsiteY4-566" fmla="*/ 1857707 h 2185399"/>
                <a:gd name="connsiteX5-567" fmla="*/ 452846 w 470030"/>
                <a:gd name="connsiteY5-568" fmla="*/ 2185399 h 2185399"/>
                <a:gd name="connsiteX6-569" fmla="*/ 118789 w 470030"/>
                <a:gd name="connsiteY6-570" fmla="*/ 2164664 h 2185399"/>
                <a:gd name="connsiteX0-571" fmla="*/ 118789 w 470030"/>
                <a:gd name="connsiteY0-572" fmla="*/ 2164664 h 2185399"/>
                <a:gd name="connsiteX1-573" fmla="*/ 166954 w 470030"/>
                <a:gd name="connsiteY1-574" fmla="*/ 1781141 h 2185399"/>
                <a:gd name="connsiteX2-575" fmla="*/ 101127 w 470030"/>
                <a:gd name="connsiteY2-576" fmla="*/ 1150800 h 2185399"/>
                <a:gd name="connsiteX3-577" fmla="*/ 20671 w 470030"/>
                <a:gd name="connsiteY3-578" fmla="*/ 10604 h 2185399"/>
                <a:gd name="connsiteX4-579" fmla="*/ 470030 w 470030"/>
                <a:gd name="connsiteY4-580" fmla="*/ 1857707 h 2185399"/>
                <a:gd name="connsiteX5-581" fmla="*/ 452846 w 470030"/>
                <a:gd name="connsiteY5-582" fmla="*/ 2185399 h 2185399"/>
                <a:gd name="connsiteX6-583" fmla="*/ 118789 w 470030"/>
                <a:gd name="connsiteY6-584" fmla="*/ 2164664 h 2185399"/>
                <a:gd name="connsiteX0-585" fmla="*/ 107098 w 458339"/>
                <a:gd name="connsiteY0-586" fmla="*/ 2154060 h 2174795"/>
                <a:gd name="connsiteX1-587" fmla="*/ 155263 w 458339"/>
                <a:gd name="connsiteY1-588" fmla="*/ 1770537 h 2174795"/>
                <a:gd name="connsiteX2-589" fmla="*/ 89436 w 458339"/>
                <a:gd name="connsiteY2-590" fmla="*/ 1140196 h 2174795"/>
                <a:gd name="connsiteX3-591" fmla="*/ 8980 w 458339"/>
                <a:gd name="connsiteY3-592" fmla="*/ 0 h 2174795"/>
                <a:gd name="connsiteX4-593" fmla="*/ 458339 w 458339"/>
                <a:gd name="connsiteY4-594" fmla="*/ 1847103 h 2174795"/>
                <a:gd name="connsiteX5-595" fmla="*/ 441155 w 458339"/>
                <a:gd name="connsiteY5-596" fmla="*/ 2174795 h 2174795"/>
                <a:gd name="connsiteX6-597" fmla="*/ 107098 w 458339"/>
                <a:gd name="connsiteY6-598" fmla="*/ 2154060 h 2174795"/>
                <a:gd name="connsiteX0-599" fmla="*/ 102398 w 453639"/>
                <a:gd name="connsiteY0-600" fmla="*/ 2154060 h 2174795"/>
                <a:gd name="connsiteX1-601" fmla="*/ 150563 w 453639"/>
                <a:gd name="connsiteY1-602" fmla="*/ 1770537 h 2174795"/>
                <a:gd name="connsiteX2-603" fmla="*/ 84736 w 453639"/>
                <a:gd name="connsiteY2-604" fmla="*/ 1140196 h 2174795"/>
                <a:gd name="connsiteX3-605" fmla="*/ 4280 w 453639"/>
                <a:gd name="connsiteY3-606" fmla="*/ 0 h 2174795"/>
                <a:gd name="connsiteX4-607" fmla="*/ 453639 w 453639"/>
                <a:gd name="connsiteY4-608" fmla="*/ 1847103 h 2174795"/>
                <a:gd name="connsiteX5-609" fmla="*/ 436455 w 453639"/>
                <a:gd name="connsiteY5-610" fmla="*/ 2174795 h 2174795"/>
                <a:gd name="connsiteX6-611" fmla="*/ 102398 w 453639"/>
                <a:gd name="connsiteY6-612" fmla="*/ 2154060 h 2174795"/>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47" y="connsiteY5-48"/>
                </a:cxn>
                <a:cxn ang="0">
                  <a:pos x="connsiteX6-289" y="connsiteY6-290"/>
                </a:cxn>
              </a:cxnLst>
              <a:rect l="l" t="t" r="r" b="b"/>
              <a:pathLst>
                <a:path w="453639" h="2174795">
                  <a:moveTo>
                    <a:pt x="102398" y="2154060"/>
                  </a:moveTo>
                  <a:cubicBezTo>
                    <a:pt x="111815" y="1984342"/>
                    <a:pt x="136675" y="1941310"/>
                    <a:pt x="150563" y="1770537"/>
                  </a:cubicBezTo>
                  <a:cubicBezTo>
                    <a:pt x="137924" y="1592741"/>
                    <a:pt x="117931" y="1435940"/>
                    <a:pt x="84736" y="1140196"/>
                  </a:cubicBezTo>
                  <a:cubicBezTo>
                    <a:pt x="35134" y="847525"/>
                    <a:pt x="-15162" y="159645"/>
                    <a:pt x="4280" y="0"/>
                  </a:cubicBezTo>
                  <a:cubicBezTo>
                    <a:pt x="153246" y="561001"/>
                    <a:pt x="322777" y="1269504"/>
                    <a:pt x="453639" y="1847103"/>
                  </a:cubicBezTo>
                  <a:lnTo>
                    <a:pt x="436455" y="2174795"/>
                  </a:lnTo>
                  <a:lnTo>
                    <a:pt x="102398" y="2154060"/>
                  </a:lnTo>
                  <a:close/>
                </a:path>
              </a:pathLst>
            </a:cu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2" name="任意多边形 1"/>
          <p:cNvSpPr/>
          <p:nvPr/>
        </p:nvSpPr>
        <p:spPr>
          <a:xfrm>
            <a:off x="4470400" y="4411980"/>
            <a:ext cx="884555" cy="771525"/>
          </a:xfrm>
          <a:custGeom>
            <a:avLst/>
            <a:gdLst>
              <a:gd name="connsiteX0" fmla="*/ 207017 w 1272909"/>
              <a:gd name="connsiteY0" fmla="*/ 19047 h 1137025"/>
              <a:gd name="connsiteX1" fmla="*/ 1237116 w 1272909"/>
              <a:gd name="connsiteY1" fmla="*/ 877463 h 1137025"/>
              <a:gd name="connsiteX2" fmla="*/ 1031843 w 1272909"/>
              <a:gd name="connsiteY2" fmla="*/ 1134988 h 1137025"/>
              <a:gd name="connsiteX3" fmla="*/ 979591 w 1272909"/>
              <a:gd name="connsiteY3" fmla="*/ 996895 h 1137025"/>
              <a:gd name="connsiteX4" fmla="*/ 729531 w 1272909"/>
              <a:gd name="connsiteY4" fmla="*/ 978234 h 1137025"/>
              <a:gd name="connsiteX5" fmla="*/ 598902 w 1272909"/>
              <a:gd name="connsiteY5" fmla="*/ 616206 h 1137025"/>
              <a:gd name="connsiteX6" fmla="*/ 210749 w 1272909"/>
              <a:gd name="connsiteY6" fmla="*/ 537829 h 1137025"/>
              <a:gd name="connsiteX7" fmla="*/ 113710 w 1272909"/>
              <a:gd name="connsiteY7" fmla="*/ 276572 h 1137025"/>
              <a:gd name="connsiteX8" fmla="*/ 1743 w 1272909"/>
              <a:gd name="connsiteY8" fmla="*/ 280304 h 1137025"/>
              <a:gd name="connsiteX9" fmla="*/ 207017 w 1272909"/>
              <a:gd name="connsiteY9" fmla="*/ 19047 h 1137025"/>
              <a:gd name="connsiteX0-1" fmla="*/ 207017 w 1272909"/>
              <a:gd name="connsiteY0-2" fmla="*/ 19047 h 1137025"/>
              <a:gd name="connsiteX1-3" fmla="*/ 1237116 w 1272909"/>
              <a:gd name="connsiteY1-4" fmla="*/ 877463 h 1137025"/>
              <a:gd name="connsiteX2-5" fmla="*/ 1031843 w 1272909"/>
              <a:gd name="connsiteY2-6" fmla="*/ 1134988 h 1137025"/>
              <a:gd name="connsiteX3-7" fmla="*/ 979591 w 1272909"/>
              <a:gd name="connsiteY3-8" fmla="*/ 996895 h 1137025"/>
              <a:gd name="connsiteX4-9" fmla="*/ 729531 w 1272909"/>
              <a:gd name="connsiteY4-10" fmla="*/ 978234 h 1137025"/>
              <a:gd name="connsiteX5-11" fmla="*/ 598902 w 1272909"/>
              <a:gd name="connsiteY5-12" fmla="*/ 616206 h 1137025"/>
              <a:gd name="connsiteX6-13" fmla="*/ 210749 w 1272909"/>
              <a:gd name="connsiteY6-14" fmla="*/ 537829 h 1137025"/>
              <a:gd name="connsiteX7-15" fmla="*/ 113710 w 1272909"/>
              <a:gd name="connsiteY7-16" fmla="*/ 276572 h 1137025"/>
              <a:gd name="connsiteX8-17" fmla="*/ 1743 w 1272909"/>
              <a:gd name="connsiteY8-18" fmla="*/ 280304 h 1137025"/>
              <a:gd name="connsiteX9-19" fmla="*/ 207017 w 1272909"/>
              <a:gd name="connsiteY9-20" fmla="*/ 19047 h 1137025"/>
              <a:gd name="connsiteX0-21" fmla="*/ 207017 w 1272909"/>
              <a:gd name="connsiteY0-22" fmla="*/ 0 h 1117978"/>
              <a:gd name="connsiteX1-23" fmla="*/ 1237116 w 1272909"/>
              <a:gd name="connsiteY1-24" fmla="*/ 858416 h 1117978"/>
              <a:gd name="connsiteX2-25" fmla="*/ 1031843 w 1272909"/>
              <a:gd name="connsiteY2-26" fmla="*/ 1115941 h 1117978"/>
              <a:gd name="connsiteX3-27" fmla="*/ 979591 w 1272909"/>
              <a:gd name="connsiteY3-28" fmla="*/ 977848 h 1117978"/>
              <a:gd name="connsiteX4-29" fmla="*/ 729531 w 1272909"/>
              <a:gd name="connsiteY4-30" fmla="*/ 959187 h 1117978"/>
              <a:gd name="connsiteX5-31" fmla="*/ 598902 w 1272909"/>
              <a:gd name="connsiteY5-32" fmla="*/ 597159 h 1117978"/>
              <a:gd name="connsiteX6-33" fmla="*/ 210749 w 1272909"/>
              <a:gd name="connsiteY6-34" fmla="*/ 518782 h 1117978"/>
              <a:gd name="connsiteX7-35" fmla="*/ 113710 w 1272909"/>
              <a:gd name="connsiteY7-36" fmla="*/ 257525 h 1117978"/>
              <a:gd name="connsiteX8-37" fmla="*/ 1743 w 1272909"/>
              <a:gd name="connsiteY8-38" fmla="*/ 261257 h 1117978"/>
              <a:gd name="connsiteX9-39" fmla="*/ 207017 w 1272909"/>
              <a:gd name="connsiteY9-40" fmla="*/ 0 h 1117978"/>
              <a:gd name="connsiteX0-41" fmla="*/ 207017 w 1272909"/>
              <a:gd name="connsiteY0-42" fmla="*/ 0 h 1117978"/>
              <a:gd name="connsiteX1-43" fmla="*/ 1237116 w 1272909"/>
              <a:gd name="connsiteY1-44" fmla="*/ 858416 h 1117978"/>
              <a:gd name="connsiteX2-45" fmla="*/ 1031843 w 1272909"/>
              <a:gd name="connsiteY2-46" fmla="*/ 1115941 h 1117978"/>
              <a:gd name="connsiteX3-47" fmla="*/ 979591 w 1272909"/>
              <a:gd name="connsiteY3-48" fmla="*/ 977848 h 1117978"/>
              <a:gd name="connsiteX4-49" fmla="*/ 729531 w 1272909"/>
              <a:gd name="connsiteY4-50" fmla="*/ 959187 h 1117978"/>
              <a:gd name="connsiteX5-51" fmla="*/ 598902 w 1272909"/>
              <a:gd name="connsiteY5-52" fmla="*/ 597159 h 1117978"/>
              <a:gd name="connsiteX6-53" fmla="*/ 210749 w 1272909"/>
              <a:gd name="connsiteY6-54" fmla="*/ 518782 h 1117978"/>
              <a:gd name="connsiteX7-55" fmla="*/ 113710 w 1272909"/>
              <a:gd name="connsiteY7-56" fmla="*/ 257525 h 1117978"/>
              <a:gd name="connsiteX8-57" fmla="*/ 1743 w 1272909"/>
              <a:gd name="connsiteY8-58" fmla="*/ 261257 h 1117978"/>
              <a:gd name="connsiteX9-59" fmla="*/ 207017 w 1272909"/>
              <a:gd name="connsiteY9-60" fmla="*/ 0 h 1117978"/>
              <a:gd name="connsiteX0-61" fmla="*/ 207017 w 1272909"/>
              <a:gd name="connsiteY0-62" fmla="*/ 0 h 1117978"/>
              <a:gd name="connsiteX1-63" fmla="*/ 1237116 w 1272909"/>
              <a:gd name="connsiteY1-64" fmla="*/ 858416 h 1117978"/>
              <a:gd name="connsiteX2-65" fmla="*/ 1031843 w 1272909"/>
              <a:gd name="connsiteY2-66" fmla="*/ 1115941 h 1117978"/>
              <a:gd name="connsiteX3-67" fmla="*/ 979591 w 1272909"/>
              <a:gd name="connsiteY3-68" fmla="*/ 977848 h 1117978"/>
              <a:gd name="connsiteX4-69" fmla="*/ 729531 w 1272909"/>
              <a:gd name="connsiteY4-70" fmla="*/ 959187 h 1117978"/>
              <a:gd name="connsiteX5-71" fmla="*/ 598902 w 1272909"/>
              <a:gd name="connsiteY5-72" fmla="*/ 597159 h 1117978"/>
              <a:gd name="connsiteX6-73" fmla="*/ 210749 w 1272909"/>
              <a:gd name="connsiteY6-74" fmla="*/ 518782 h 1117978"/>
              <a:gd name="connsiteX7-75" fmla="*/ 113710 w 1272909"/>
              <a:gd name="connsiteY7-76" fmla="*/ 257525 h 1117978"/>
              <a:gd name="connsiteX8-77" fmla="*/ 1743 w 1272909"/>
              <a:gd name="connsiteY8-78" fmla="*/ 261257 h 1117978"/>
              <a:gd name="connsiteX9-79" fmla="*/ 207017 w 1272909"/>
              <a:gd name="connsiteY9-80" fmla="*/ 0 h 1117978"/>
              <a:gd name="connsiteX0-81" fmla="*/ 207017 w 1272909"/>
              <a:gd name="connsiteY0-82" fmla="*/ 0 h 1117978"/>
              <a:gd name="connsiteX1-83" fmla="*/ 1237116 w 1272909"/>
              <a:gd name="connsiteY1-84" fmla="*/ 858416 h 1117978"/>
              <a:gd name="connsiteX2-85" fmla="*/ 1031843 w 1272909"/>
              <a:gd name="connsiteY2-86" fmla="*/ 1115941 h 1117978"/>
              <a:gd name="connsiteX3-87" fmla="*/ 979591 w 1272909"/>
              <a:gd name="connsiteY3-88" fmla="*/ 977848 h 1117978"/>
              <a:gd name="connsiteX4-89" fmla="*/ 729531 w 1272909"/>
              <a:gd name="connsiteY4-90" fmla="*/ 959187 h 1117978"/>
              <a:gd name="connsiteX5-91" fmla="*/ 598902 w 1272909"/>
              <a:gd name="connsiteY5-92" fmla="*/ 597159 h 1117978"/>
              <a:gd name="connsiteX6-93" fmla="*/ 210749 w 1272909"/>
              <a:gd name="connsiteY6-94" fmla="*/ 518782 h 1117978"/>
              <a:gd name="connsiteX7-95" fmla="*/ 113710 w 1272909"/>
              <a:gd name="connsiteY7-96" fmla="*/ 257525 h 1117978"/>
              <a:gd name="connsiteX8-97" fmla="*/ 1743 w 1272909"/>
              <a:gd name="connsiteY8-98" fmla="*/ 261257 h 1117978"/>
              <a:gd name="connsiteX9-99" fmla="*/ 207017 w 1272909"/>
              <a:gd name="connsiteY9-100" fmla="*/ 0 h 1117978"/>
              <a:gd name="connsiteX0-101" fmla="*/ 207017 w 1237116"/>
              <a:gd name="connsiteY0-102" fmla="*/ 0 h 1117978"/>
              <a:gd name="connsiteX1-103" fmla="*/ 1237116 w 1237116"/>
              <a:gd name="connsiteY1-104" fmla="*/ 858416 h 1117978"/>
              <a:gd name="connsiteX2-105" fmla="*/ 1031843 w 1237116"/>
              <a:gd name="connsiteY2-106" fmla="*/ 1115941 h 1117978"/>
              <a:gd name="connsiteX3-107" fmla="*/ 979591 w 1237116"/>
              <a:gd name="connsiteY3-108" fmla="*/ 977848 h 1117978"/>
              <a:gd name="connsiteX4-109" fmla="*/ 729531 w 1237116"/>
              <a:gd name="connsiteY4-110" fmla="*/ 959187 h 1117978"/>
              <a:gd name="connsiteX5-111" fmla="*/ 598902 w 1237116"/>
              <a:gd name="connsiteY5-112" fmla="*/ 597159 h 1117978"/>
              <a:gd name="connsiteX6-113" fmla="*/ 210749 w 1237116"/>
              <a:gd name="connsiteY6-114" fmla="*/ 518782 h 1117978"/>
              <a:gd name="connsiteX7-115" fmla="*/ 113710 w 1237116"/>
              <a:gd name="connsiteY7-116" fmla="*/ 257525 h 1117978"/>
              <a:gd name="connsiteX8-117" fmla="*/ 1743 w 1237116"/>
              <a:gd name="connsiteY8-118" fmla="*/ 261257 h 1117978"/>
              <a:gd name="connsiteX9-119" fmla="*/ 207017 w 1237116"/>
              <a:gd name="connsiteY9-120" fmla="*/ 0 h 1117978"/>
              <a:gd name="connsiteX0-121" fmla="*/ 207017 w 1237116"/>
              <a:gd name="connsiteY0-122" fmla="*/ 0 h 1117978"/>
              <a:gd name="connsiteX1-123" fmla="*/ 1237116 w 1237116"/>
              <a:gd name="connsiteY1-124" fmla="*/ 858416 h 1117978"/>
              <a:gd name="connsiteX2-125" fmla="*/ 1031843 w 1237116"/>
              <a:gd name="connsiteY2-126" fmla="*/ 1115941 h 1117978"/>
              <a:gd name="connsiteX3-127" fmla="*/ 979591 w 1237116"/>
              <a:gd name="connsiteY3-128" fmla="*/ 977848 h 1117978"/>
              <a:gd name="connsiteX4-129" fmla="*/ 729531 w 1237116"/>
              <a:gd name="connsiteY4-130" fmla="*/ 959187 h 1117978"/>
              <a:gd name="connsiteX5-131" fmla="*/ 598902 w 1237116"/>
              <a:gd name="connsiteY5-132" fmla="*/ 597159 h 1117978"/>
              <a:gd name="connsiteX6-133" fmla="*/ 210749 w 1237116"/>
              <a:gd name="connsiteY6-134" fmla="*/ 518782 h 1117978"/>
              <a:gd name="connsiteX7-135" fmla="*/ 113710 w 1237116"/>
              <a:gd name="connsiteY7-136" fmla="*/ 257525 h 1117978"/>
              <a:gd name="connsiteX8-137" fmla="*/ 1743 w 1237116"/>
              <a:gd name="connsiteY8-138" fmla="*/ 261257 h 1117978"/>
              <a:gd name="connsiteX9-139" fmla="*/ 207017 w 1237116"/>
              <a:gd name="connsiteY9-140" fmla="*/ 0 h 1117978"/>
              <a:gd name="connsiteX0-141" fmla="*/ 207017 w 1237116"/>
              <a:gd name="connsiteY0-142" fmla="*/ 0 h 1117978"/>
              <a:gd name="connsiteX1-143" fmla="*/ 1237116 w 1237116"/>
              <a:gd name="connsiteY1-144" fmla="*/ 858416 h 1117978"/>
              <a:gd name="connsiteX2-145" fmla="*/ 1031843 w 1237116"/>
              <a:gd name="connsiteY2-146" fmla="*/ 1115941 h 1117978"/>
              <a:gd name="connsiteX3-147" fmla="*/ 979591 w 1237116"/>
              <a:gd name="connsiteY3-148" fmla="*/ 977848 h 1117978"/>
              <a:gd name="connsiteX4-149" fmla="*/ 729531 w 1237116"/>
              <a:gd name="connsiteY4-150" fmla="*/ 959187 h 1117978"/>
              <a:gd name="connsiteX5-151" fmla="*/ 598902 w 1237116"/>
              <a:gd name="connsiteY5-152" fmla="*/ 597159 h 1117978"/>
              <a:gd name="connsiteX6-153" fmla="*/ 210749 w 1237116"/>
              <a:gd name="connsiteY6-154" fmla="*/ 518782 h 1117978"/>
              <a:gd name="connsiteX7-155" fmla="*/ 113710 w 1237116"/>
              <a:gd name="connsiteY7-156" fmla="*/ 257525 h 1117978"/>
              <a:gd name="connsiteX8-157" fmla="*/ 1743 w 1237116"/>
              <a:gd name="connsiteY8-158" fmla="*/ 261257 h 1117978"/>
              <a:gd name="connsiteX9-159" fmla="*/ 207017 w 1237116"/>
              <a:gd name="connsiteY9-160" fmla="*/ 0 h 1117978"/>
              <a:gd name="connsiteX0-161" fmla="*/ 207017 w 1237116"/>
              <a:gd name="connsiteY0-162" fmla="*/ 0 h 1117978"/>
              <a:gd name="connsiteX1-163" fmla="*/ 1237116 w 1237116"/>
              <a:gd name="connsiteY1-164" fmla="*/ 858416 h 1117978"/>
              <a:gd name="connsiteX2-165" fmla="*/ 1031843 w 1237116"/>
              <a:gd name="connsiteY2-166" fmla="*/ 1115941 h 1117978"/>
              <a:gd name="connsiteX3-167" fmla="*/ 979591 w 1237116"/>
              <a:gd name="connsiteY3-168" fmla="*/ 977848 h 1117978"/>
              <a:gd name="connsiteX4-169" fmla="*/ 729531 w 1237116"/>
              <a:gd name="connsiteY4-170" fmla="*/ 959187 h 1117978"/>
              <a:gd name="connsiteX5-171" fmla="*/ 598902 w 1237116"/>
              <a:gd name="connsiteY5-172" fmla="*/ 597159 h 1117978"/>
              <a:gd name="connsiteX6-173" fmla="*/ 210749 w 1237116"/>
              <a:gd name="connsiteY6-174" fmla="*/ 518782 h 1117978"/>
              <a:gd name="connsiteX7-175" fmla="*/ 113710 w 1237116"/>
              <a:gd name="connsiteY7-176" fmla="*/ 257525 h 1117978"/>
              <a:gd name="connsiteX8-177" fmla="*/ 1743 w 1237116"/>
              <a:gd name="connsiteY8-178" fmla="*/ 261257 h 1117978"/>
              <a:gd name="connsiteX9-179" fmla="*/ 207017 w 1237116"/>
              <a:gd name="connsiteY9-180" fmla="*/ 0 h 1117978"/>
              <a:gd name="connsiteX0-181" fmla="*/ 207017 w 1237116"/>
              <a:gd name="connsiteY0-182" fmla="*/ 0 h 1117978"/>
              <a:gd name="connsiteX1-183" fmla="*/ 1237116 w 1237116"/>
              <a:gd name="connsiteY1-184" fmla="*/ 858416 h 1117978"/>
              <a:gd name="connsiteX2-185" fmla="*/ 1031843 w 1237116"/>
              <a:gd name="connsiteY2-186" fmla="*/ 1115941 h 1117978"/>
              <a:gd name="connsiteX3-187" fmla="*/ 979591 w 1237116"/>
              <a:gd name="connsiteY3-188" fmla="*/ 977848 h 1117978"/>
              <a:gd name="connsiteX4-189" fmla="*/ 729531 w 1237116"/>
              <a:gd name="connsiteY4-190" fmla="*/ 959187 h 1117978"/>
              <a:gd name="connsiteX5-191" fmla="*/ 598902 w 1237116"/>
              <a:gd name="connsiteY5-192" fmla="*/ 597159 h 1117978"/>
              <a:gd name="connsiteX6-193" fmla="*/ 210749 w 1237116"/>
              <a:gd name="connsiteY6-194" fmla="*/ 518782 h 1117978"/>
              <a:gd name="connsiteX7-195" fmla="*/ 113710 w 1237116"/>
              <a:gd name="connsiteY7-196" fmla="*/ 257525 h 1117978"/>
              <a:gd name="connsiteX8-197" fmla="*/ 1743 w 1237116"/>
              <a:gd name="connsiteY8-198" fmla="*/ 261257 h 1117978"/>
              <a:gd name="connsiteX9-199" fmla="*/ 207017 w 1237116"/>
              <a:gd name="connsiteY9-200" fmla="*/ 0 h 1117978"/>
              <a:gd name="connsiteX0-201" fmla="*/ 207017 w 1237116"/>
              <a:gd name="connsiteY0-202" fmla="*/ 0 h 1118478"/>
              <a:gd name="connsiteX1-203" fmla="*/ 1237116 w 1237116"/>
              <a:gd name="connsiteY1-204" fmla="*/ 858416 h 1118478"/>
              <a:gd name="connsiteX2-205" fmla="*/ 1031843 w 1237116"/>
              <a:gd name="connsiteY2-206" fmla="*/ 1115941 h 1118478"/>
              <a:gd name="connsiteX3-207" fmla="*/ 979591 w 1237116"/>
              <a:gd name="connsiteY3-208" fmla="*/ 977848 h 1118478"/>
              <a:gd name="connsiteX4-209" fmla="*/ 729531 w 1237116"/>
              <a:gd name="connsiteY4-210" fmla="*/ 959187 h 1118478"/>
              <a:gd name="connsiteX5-211" fmla="*/ 598902 w 1237116"/>
              <a:gd name="connsiteY5-212" fmla="*/ 597159 h 1118478"/>
              <a:gd name="connsiteX6-213" fmla="*/ 210749 w 1237116"/>
              <a:gd name="connsiteY6-214" fmla="*/ 518782 h 1118478"/>
              <a:gd name="connsiteX7-215" fmla="*/ 113710 w 1237116"/>
              <a:gd name="connsiteY7-216" fmla="*/ 257525 h 1118478"/>
              <a:gd name="connsiteX8-217" fmla="*/ 1743 w 1237116"/>
              <a:gd name="connsiteY8-218" fmla="*/ 261257 h 1118478"/>
              <a:gd name="connsiteX9-219" fmla="*/ 207017 w 1237116"/>
              <a:gd name="connsiteY9-220" fmla="*/ 0 h 1118478"/>
              <a:gd name="connsiteX0-221" fmla="*/ 207017 w 1237116"/>
              <a:gd name="connsiteY0-222" fmla="*/ 0 h 1118478"/>
              <a:gd name="connsiteX1-223" fmla="*/ 1237116 w 1237116"/>
              <a:gd name="connsiteY1-224" fmla="*/ 858416 h 1118478"/>
              <a:gd name="connsiteX2-225" fmla="*/ 1031843 w 1237116"/>
              <a:gd name="connsiteY2-226" fmla="*/ 1115941 h 1118478"/>
              <a:gd name="connsiteX3-227" fmla="*/ 979591 w 1237116"/>
              <a:gd name="connsiteY3-228" fmla="*/ 977848 h 1118478"/>
              <a:gd name="connsiteX4-229" fmla="*/ 729531 w 1237116"/>
              <a:gd name="connsiteY4-230" fmla="*/ 959187 h 1118478"/>
              <a:gd name="connsiteX5-231" fmla="*/ 598902 w 1237116"/>
              <a:gd name="connsiteY5-232" fmla="*/ 597159 h 1118478"/>
              <a:gd name="connsiteX6-233" fmla="*/ 210749 w 1237116"/>
              <a:gd name="connsiteY6-234" fmla="*/ 518782 h 1118478"/>
              <a:gd name="connsiteX7-235" fmla="*/ 113710 w 1237116"/>
              <a:gd name="connsiteY7-236" fmla="*/ 257525 h 1118478"/>
              <a:gd name="connsiteX8-237" fmla="*/ 1743 w 1237116"/>
              <a:gd name="connsiteY8-238" fmla="*/ 261257 h 1118478"/>
              <a:gd name="connsiteX9-239" fmla="*/ 207017 w 1237116"/>
              <a:gd name="connsiteY9-240" fmla="*/ 0 h 1118478"/>
              <a:gd name="connsiteX0-241" fmla="*/ 207017 w 1237116"/>
              <a:gd name="connsiteY0-242" fmla="*/ 0 h 1118478"/>
              <a:gd name="connsiteX1-243" fmla="*/ 1237116 w 1237116"/>
              <a:gd name="connsiteY1-244" fmla="*/ 858416 h 1118478"/>
              <a:gd name="connsiteX2-245" fmla="*/ 1031843 w 1237116"/>
              <a:gd name="connsiteY2-246" fmla="*/ 1115941 h 1118478"/>
              <a:gd name="connsiteX3-247" fmla="*/ 979591 w 1237116"/>
              <a:gd name="connsiteY3-248" fmla="*/ 977848 h 1118478"/>
              <a:gd name="connsiteX4-249" fmla="*/ 729531 w 1237116"/>
              <a:gd name="connsiteY4-250" fmla="*/ 959187 h 1118478"/>
              <a:gd name="connsiteX5-251" fmla="*/ 598902 w 1237116"/>
              <a:gd name="connsiteY5-252" fmla="*/ 597159 h 1118478"/>
              <a:gd name="connsiteX6-253" fmla="*/ 210749 w 1237116"/>
              <a:gd name="connsiteY6-254" fmla="*/ 518782 h 1118478"/>
              <a:gd name="connsiteX7-255" fmla="*/ 113710 w 1237116"/>
              <a:gd name="connsiteY7-256" fmla="*/ 257525 h 1118478"/>
              <a:gd name="connsiteX8-257" fmla="*/ 1743 w 1237116"/>
              <a:gd name="connsiteY8-258" fmla="*/ 261257 h 1118478"/>
              <a:gd name="connsiteX9-259" fmla="*/ 207017 w 1237116"/>
              <a:gd name="connsiteY9-260" fmla="*/ 0 h 1118478"/>
              <a:gd name="connsiteX0-261" fmla="*/ 207017 w 1237116"/>
              <a:gd name="connsiteY0-262" fmla="*/ 0 h 1118478"/>
              <a:gd name="connsiteX1-263" fmla="*/ 1237116 w 1237116"/>
              <a:gd name="connsiteY1-264" fmla="*/ 858416 h 1118478"/>
              <a:gd name="connsiteX2-265" fmla="*/ 1031843 w 1237116"/>
              <a:gd name="connsiteY2-266" fmla="*/ 1115941 h 1118478"/>
              <a:gd name="connsiteX3-267" fmla="*/ 979591 w 1237116"/>
              <a:gd name="connsiteY3-268" fmla="*/ 977848 h 1118478"/>
              <a:gd name="connsiteX4-269" fmla="*/ 729531 w 1237116"/>
              <a:gd name="connsiteY4-270" fmla="*/ 959187 h 1118478"/>
              <a:gd name="connsiteX5-271" fmla="*/ 598902 w 1237116"/>
              <a:gd name="connsiteY5-272" fmla="*/ 597159 h 1118478"/>
              <a:gd name="connsiteX6-273" fmla="*/ 210749 w 1237116"/>
              <a:gd name="connsiteY6-274" fmla="*/ 518782 h 1118478"/>
              <a:gd name="connsiteX7-275" fmla="*/ 113710 w 1237116"/>
              <a:gd name="connsiteY7-276" fmla="*/ 257525 h 1118478"/>
              <a:gd name="connsiteX8-277" fmla="*/ 1743 w 1237116"/>
              <a:gd name="connsiteY8-278" fmla="*/ 261257 h 1118478"/>
              <a:gd name="connsiteX9-279" fmla="*/ 207017 w 1237116"/>
              <a:gd name="connsiteY9-280" fmla="*/ 0 h 1118478"/>
              <a:gd name="connsiteX0-281" fmla="*/ 207017 w 1237116"/>
              <a:gd name="connsiteY0-282" fmla="*/ 0 h 1118478"/>
              <a:gd name="connsiteX1-283" fmla="*/ 1237116 w 1237116"/>
              <a:gd name="connsiteY1-284" fmla="*/ 858416 h 1118478"/>
              <a:gd name="connsiteX2-285" fmla="*/ 1031843 w 1237116"/>
              <a:gd name="connsiteY2-286" fmla="*/ 1115941 h 1118478"/>
              <a:gd name="connsiteX3-287" fmla="*/ 979591 w 1237116"/>
              <a:gd name="connsiteY3-288" fmla="*/ 977848 h 1118478"/>
              <a:gd name="connsiteX4-289" fmla="*/ 729531 w 1237116"/>
              <a:gd name="connsiteY4-290" fmla="*/ 959187 h 1118478"/>
              <a:gd name="connsiteX5-291" fmla="*/ 598902 w 1237116"/>
              <a:gd name="connsiteY5-292" fmla="*/ 597159 h 1118478"/>
              <a:gd name="connsiteX6-293" fmla="*/ 210749 w 1237116"/>
              <a:gd name="connsiteY6-294" fmla="*/ 518782 h 1118478"/>
              <a:gd name="connsiteX7-295" fmla="*/ 113710 w 1237116"/>
              <a:gd name="connsiteY7-296" fmla="*/ 257525 h 1118478"/>
              <a:gd name="connsiteX8-297" fmla="*/ 1743 w 1237116"/>
              <a:gd name="connsiteY8-298" fmla="*/ 261257 h 1118478"/>
              <a:gd name="connsiteX9-299" fmla="*/ 207017 w 1237116"/>
              <a:gd name="connsiteY9-300" fmla="*/ 0 h 1118478"/>
              <a:gd name="connsiteX0-301" fmla="*/ 207017 w 1237116"/>
              <a:gd name="connsiteY0-302" fmla="*/ 0 h 1118478"/>
              <a:gd name="connsiteX1-303" fmla="*/ 1237116 w 1237116"/>
              <a:gd name="connsiteY1-304" fmla="*/ 858416 h 1118478"/>
              <a:gd name="connsiteX2-305" fmla="*/ 1031843 w 1237116"/>
              <a:gd name="connsiteY2-306" fmla="*/ 1115941 h 1118478"/>
              <a:gd name="connsiteX3-307" fmla="*/ 979591 w 1237116"/>
              <a:gd name="connsiteY3-308" fmla="*/ 977848 h 1118478"/>
              <a:gd name="connsiteX4-309" fmla="*/ 729531 w 1237116"/>
              <a:gd name="connsiteY4-310" fmla="*/ 959187 h 1118478"/>
              <a:gd name="connsiteX5-311" fmla="*/ 598902 w 1237116"/>
              <a:gd name="connsiteY5-312" fmla="*/ 597159 h 1118478"/>
              <a:gd name="connsiteX6-313" fmla="*/ 210749 w 1237116"/>
              <a:gd name="connsiteY6-314" fmla="*/ 518782 h 1118478"/>
              <a:gd name="connsiteX7-315" fmla="*/ 113710 w 1237116"/>
              <a:gd name="connsiteY7-316" fmla="*/ 257525 h 1118478"/>
              <a:gd name="connsiteX8-317" fmla="*/ 1743 w 1237116"/>
              <a:gd name="connsiteY8-318" fmla="*/ 261257 h 1118478"/>
              <a:gd name="connsiteX9-319" fmla="*/ 207017 w 1237116"/>
              <a:gd name="connsiteY9-320" fmla="*/ 0 h 1118478"/>
              <a:gd name="connsiteX0-321" fmla="*/ 207017 w 1237116"/>
              <a:gd name="connsiteY0-322" fmla="*/ 0 h 1118478"/>
              <a:gd name="connsiteX1-323" fmla="*/ 1237116 w 1237116"/>
              <a:gd name="connsiteY1-324" fmla="*/ 858416 h 1118478"/>
              <a:gd name="connsiteX2-325" fmla="*/ 1031843 w 1237116"/>
              <a:gd name="connsiteY2-326" fmla="*/ 1115941 h 1118478"/>
              <a:gd name="connsiteX3-327" fmla="*/ 979591 w 1237116"/>
              <a:gd name="connsiteY3-328" fmla="*/ 977848 h 1118478"/>
              <a:gd name="connsiteX4-329" fmla="*/ 729531 w 1237116"/>
              <a:gd name="connsiteY4-330" fmla="*/ 959187 h 1118478"/>
              <a:gd name="connsiteX5-331" fmla="*/ 598902 w 1237116"/>
              <a:gd name="connsiteY5-332" fmla="*/ 597159 h 1118478"/>
              <a:gd name="connsiteX6-333" fmla="*/ 210749 w 1237116"/>
              <a:gd name="connsiteY6-334" fmla="*/ 518782 h 1118478"/>
              <a:gd name="connsiteX7-335" fmla="*/ 113710 w 1237116"/>
              <a:gd name="connsiteY7-336" fmla="*/ 257525 h 1118478"/>
              <a:gd name="connsiteX8-337" fmla="*/ 1743 w 1237116"/>
              <a:gd name="connsiteY8-338" fmla="*/ 261257 h 1118478"/>
              <a:gd name="connsiteX9-339" fmla="*/ 207017 w 1237116"/>
              <a:gd name="connsiteY9-340" fmla="*/ 0 h 1118478"/>
              <a:gd name="connsiteX0-341" fmla="*/ 207017 w 1237116"/>
              <a:gd name="connsiteY0-342" fmla="*/ 0 h 1118478"/>
              <a:gd name="connsiteX1-343" fmla="*/ 1237116 w 1237116"/>
              <a:gd name="connsiteY1-344" fmla="*/ 858416 h 1118478"/>
              <a:gd name="connsiteX2-345" fmla="*/ 1031843 w 1237116"/>
              <a:gd name="connsiteY2-346" fmla="*/ 1115941 h 1118478"/>
              <a:gd name="connsiteX3-347" fmla="*/ 979591 w 1237116"/>
              <a:gd name="connsiteY3-348" fmla="*/ 977848 h 1118478"/>
              <a:gd name="connsiteX4-349" fmla="*/ 729531 w 1237116"/>
              <a:gd name="connsiteY4-350" fmla="*/ 959187 h 1118478"/>
              <a:gd name="connsiteX5-351" fmla="*/ 598902 w 1237116"/>
              <a:gd name="connsiteY5-352" fmla="*/ 597159 h 1118478"/>
              <a:gd name="connsiteX6-353" fmla="*/ 210749 w 1237116"/>
              <a:gd name="connsiteY6-354" fmla="*/ 518782 h 1118478"/>
              <a:gd name="connsiteX7-355" fmla="*/ 113710 w 1237116"/>
              <a:gd name="connsiteY7-356" fmla="*/ 257525 h 1118478"/>
              <a:gd name="connsiteX8-357" fmla="*/ 1743 w 1237116"/>
              <a:gd name="connsiteY8-358" fmla="*/ 261257 h 1118478"/>
              <a:gd name="connsiteX9-359" fmla="*/ 207017 w 1237116"/>
              <a:gd name="connsiteY9-360" fmla="*/ 0 h 1118478"/>
              <a:gd name="connsiteX0-361" fmla="*/ 207017 w 1237116"/>
              <a:gd name="connsiteY0-362" fmla="*/ 0 h 1118478"/>
              <a:gd name="connsiteX1-363" fmla="*/ 1237116 w 1237116"/>
              <a:gd name="connsiteY1-364" fmla="*/ 858416 h 1118478"/>
              <a:gd name="connsiteX2-365" fmla="*/ 1031843 w 1237116"/>
              <a:gd name="connsiteY2-366" fmla="*/ 1115941 h 1118478"/>
              <a:gd name="connsiteX3-367" fmla="*/ 979591 w 1237116"/>
              <a:gd name="connsiteY3-368" fmla="*/ 977848 h 1118478"/>
              <a:gd name="connsiteX4-369" fmla="*/ 729531 w 1237116"/>
              <a:gd name="connsiteY4-370" fmla="*/ 959187 h 1118478"/>
              <a:gd name="connsiteX5-371" fmla="*/ 598902 w 1237116"/>
              <a:gd name="connsiteY5-372" fmla="*/ 597159 h 1118478"/>
              <a:gd name="connsiteX6-373" fmla="*/ 210749 w 1237116"/>
              <a:gd name="connsiteY6-374" fmla="*/ 518782 h 1118478"/>
              <a:gd name="connsiteX7-375" fmla="*/ 113710 w 1237116"/>
              <a:gd name="connsiteY7-376" fmla="*/ 257525 h 1118478"/>
              <a:gd name="connsiteX8-377" fmla="*/ 1743 w 1237116"/>
              <a:gd name="connsiteY8-378" fmla="*/ 261257 h 1118478"/>
              <a:gd name="connsiteX9-379" fmla="*/ 207017 w 1237116"/>
              <a:gd name="connsiteY9-380" fmla="*/ 0 h 1118478"/>
              <a:gd name="connsiteX0-381" fmla="*/ 207017 w 1237116"/>
              <a:gd name="connsiteY0-382" fmla="*/ 0 h 1118478"/>
              <a:gd name="connsiteX1-383" fmla="*/ 1237116 w 1237116"/>
              <a:gd name="connsiteY1-384" fmla="*/ 858416 h 1118478"/>
              <a:gd name="connsiteX2-385" fmla="*/ 1031843 w 1237116"/>
              <a:gd name="connsiteY2-386" fmla="*/ 1115941 h 1118478"/>
              <a:gd name="connsiteX3-387" fmla="*/ 979591 w 1237116"/>
              <a:gd name="connsiteY3-388" fmla="*/ 977848 h 1118478"/>
              <a:gd name="connsiteX4-389" fmla="*/ 729531 w 1237116"/>
              <a:gd name="connsiteY4-390" fmla="*/ 959187 h 1118478"/>
              <a:gd name="connsiteX5-391" fmla="*/ 598902 w 1237116"/>
              <a:gd name="connsiteY5-392" fmla="*/ 597159 h 1118478"/>
              <a:gd name="connsiteX6-393" fmla="*/ 210749 w 1237116"/>
              <a:gd name="connsiteY6-394" fmla="*/ 518782 h 1118478"/>
              <a:gd name="connsiteX7-395" fmla="*/ 113710 w 1237116"/>
              <a:gd name="connsiteY7-396" fmla="*/ 257525 h 1118478"/>
              <a:gd name="connsiteX8-397" fmla="*/ 1743 w 1237116"/>
              <a:gd name="connsiteY8-398" fmla="*/ 261257 h 1118478"/>
              <a:gd name="connsiteX9-399" fmla="*/ 207017 w 1237116"/>
              <a:gd name="connsiteY9-400" fmla="*/ 0 h 1118478"/>
              <a:gd name="connsiteX0-401" fmla="*/ 207017 w 1237116"/>
              <a:gd name="connsiteY0-402" fmla="*/ 0 h 1118478"/>
              <a:gd name="connsiteX1-403" fmla="*/ 1237116 w 1237116"/>
              <a:gd name="connsiteY1-404" fmla="*/ 858416 h 1118478"/>
              <a:gd name="connsiteX2-405" fmla="*/ 1031843 w 1237116"/>
              <a:gd name="connsiteY2-406" fmla="*/ 1115941 h 1118478"/>
              <a:gd name="connsiteX3-407" fmla="*/ 979591 w 1237116"/>
              <a:gd name="connsiteY3-408" fmla="*/ 977848 h 1118478"/>
              <a:gd name="connsiteX4-409" fmla="*/ 729531 w 1237116"/>
              <a:gd name="connsiteY4-410" fmla="*/ 959187 h 1118478"/>
              <a:gd name="connsiteX5-411" fmla="*/ 598902 w 1237116"/>
              <a:gd name="connsiteY5-412" fmla="*/ 597159 h 1118478"/>
              <a:gd name="connsiteX6-413" fmla="*/ 210749 w 1237116"/>
              <a:gd name="connsiteY6-414" fmla="*/ 518782 h 1118478"/>
              <a:gd name="connsiteX7-415" fmla="*/ 113710 w 1237116"/>
              <a:gd name="connsiteY7-416" fmla="*/ 257525 h 1118478"/>
              <a:gd name="connsiteX8-417" fmla="*/ 1743 w 1237116"/>
              <a:gd name="connsiteY8-418" fmla="*/ 261257 h 1118478"/>
              <a:gd name="connsiteX9-419" fmla="*/ 207017 w 1237116"/>
              <a:gd name="connsiteY9-420" fmla="*/ 0 h 1118478"/>
              <a:gd name="connsiteX0-421" fmla="*/ 207017 w 1237116"/>
              <a:gd name="connsiteY0-422" fmla="*/ 0 h 1118478"/>
              <a:gd name="connsiteX1-423" fmla="*/ 1237116 w 1237116"/>
              <a:gd name="connsiteY1-424" fmla="*/ 858416 h 1118478"/>
              <a:gd name="connsiteX2-425" fmla="*/ 1031843 w 1237116"/>
              <a:gd name="connsiteY2-426" fmla="*/ 1115941 h 1118478"/>
              <a:gd name="connsiteX3-427" fmla="*/ 979591 w 1237116"/>
              <a:gd name="connsiteY3-428" fmla="*/ 977848 h 1118478"/>
              <a:gd name="connsiteX4-429" fmla="*/ 729531 w 1237116"/>
              <a:gd name="connsiteY4-430" fmla="*/ 959187 h 1118478"/>
              <a:gd name="connsiteX5-431" fmla="*/ 598902 w 1237116"/>
              <a:gd name="connsiteY5-432" fmla="*/ 597159 h 1118478"/>
              <a:gd name="connsiteX6-433" fmla="*/ 210749 w 1237116"/>
              <a:gd name="connsiteY6-434" fmla="*/ 518782 h 1118478"/>
              <a:gd name="connsiteX7-435" fmla="*/ 113710 w 1237116"/>
              <a:gd name="connsiteY7-436" fmla="*/ 257525 h 1118478"/>
              <a:gd name="connsiteX8-437" fmla="*/ 1743 w 1237116"/>
              <a:gd name="connsiteY8-438" fmla="*/ 261257 h 1118478"/>
              <a:gd name="connsiteX9-439" fmla="*/ 207017 w 1237116"/>
              <a:gd name="connsiteY9-440" fmla="*/ 0 h 1118478"/>
              <a:gd name="connsiteX0-441" fmla="*/ 207017 w 1237116"/>
              <a:gd name="connsiteY0-442" fmla="*/ 0 h 1118478"/>
              <a:gd name="connsiteX1-443" fmla="*/ 1237116 w 1237116"/>
              <a:gd name="connsiteY1-444" fmla="*/ 858416 h 1118478"/>
              <a:gd name="connsiteX2-445" fmla="*/ 1031843 w 1237116"/>
              <a:gd name="connsiteY2-446" fmla="*/ 1115941 h 1118478"/>
              <a:gd name="connsiteX3-447" fmla="*/ 979591 w 1237116"/>
              <a:gd name="connsiteY3-448" fmla="*/ 977848 h 1118478"/>
              <a:gd name="connsiteX4-449" fmla="*/ 729531 w 1237116"/>
              <a:gd name="connsiteY4-450" fmla="*/ 959187 h 1118478"/>
              <a:gd name="connsiteX5-451" fmla="*/ 598902 w 1237116"/>
              <a:gd name="connsiteY5-452" fmla="*/ 597159 h 1118478"/>
              <a:gd name="connsiteX6-453" fmla="*/ 210749 w 1237116"/>
              <a:gd name="connsiteY6-454" fmla="*/ 518782 h 1118478"/>
              <a:gd name="connsiteX7-455" fmla="*/ 113710 w 1237116"/>
              <a:gd name="connsiteY7-456" fmla="*/ 257525 h 1118478"/>
              <a:gd name="connsiteX8-457" fmla="*/ 1743 w 1237116"/>
              <a:gd name="connsiteY8-458" fmla="*/ 261257 h 1118478"/>
              <a:gd name="connsiteX9-459" fmla="*/ 207017 w 1237116"/>
              <a:gd name="connsiteY9-460" fmla="*/ 0 h 1118478"/>
              <a:gd name="connsiteX0-461" fmla="*/ 207017 w 1237116"/>
              <a:gd name="connsiteY0-462" fmla="*/ 0 h 1118478"/>
              <a:gd name="connsiteX1-463" fmla="*/ 1237116 w 1237116"/>
              <a:gd name="connsiteY1-464" fmla="*/ 858416 h 1118478"/>
              <a:gd name="connsiteX2-465" fmla="*/ 1031843 w 1237116"/>
              <a:gd name="connsiteY2-466" fmla="*/ 1115941 h 1118478"/>
              <a:gd name="connsiteX3-467" fmla="*/ 979591 w 1237116"/>
              <a:gd name="connsiteY3-468" fmla="*/ 977848 h 1118478"/>
              <a:gd name="connsiteX4-469" fmla="*/ 729531 w 1237116"/>
              <a:gd name="connsiteY4-470" fmla="*/ 959187 h 1118478"/>
              <a:gd name="connsiteX5-471" fmla="*/ 598902 w 1237116"/>
              <a:gd name="connsiteY5-472" fmla="*/ 597159 h 1118478"/>
              <a:gd name="connsiteX6-473" fmla="*/ 210749 w 1237116"/>
              <a:gd name="connsiteY6-474" fmla="*/ 518782 h 1118478"/>
              <a:gd name="connsiteX7-475" fmla="*/ 113710 w 1237116"/>
              <a:gd name="connsiteY7-476" fmla="*/ 257525 h 1118478"/>
              <a:gd name="connsiteX8-477" fmla="*/ 1743 w 1237116"/>
              <a:gd name="connsiteY8-478" fmla="*/ 261257 h 1118478"/>
              <a:gd name="connsiteX9-479" fmla="*/ 207017 w 1237116"/>
              <a:gd name="connsiteY9-480" fmla="*/ 0 h 1118478"/>
              <a:gd name="connsiteX0-481" fmla="*/ 207017 w 1237116"/>
              <a:gd name="connsiteY0-482" fmla="*/ 0 h 1118478"/>
              <a:gd name="connsiteX1-483" fmla="*/ 1237116 w 1237116"/>
              <a:gd name="connsiteY1-484" fmla="*/ 858416 h 1118478"/>
              <a:gd name="connsiteX2-485" fmla="*/ 1031843 w 1237116"/>
              <a:gd name="connsiteY2-486" fmla="*/ 1115941 h 1118478"/>
              <a:gd name="connsiteX3-487" fmla="*/ 979591 w 1237116"/>
              <a:gd name="connsiteY3-488" fmla="*/ 977848 h 1118478"/>
              <a:gd name="connsiteX4-489" fmla="*/ 729531 w 1237116"/>
              <a:gd name="connsiteY4-490" fmla="*/ 959187 h 1118478"/>
              <a:gd name="connsiteX5-491" fmla="*/ 598902 w 1237116"/>
              <a:gd name="connsiteY5-492" fmla="*/ 597159 h 1118478"/>
              <a:gd name="connsiteX6-493" fmla="*/ 210749 w 1237116"/>
              <a:gd name="connsiteY6-494" fmla="*/ 518782 h 1118478"/>
              <a:gd name="connsiteX7-495" fmla="*/ 113710 w 1237116"/>
              <a:gd name="connsiteY7-496" fmla="*/ 257525 h 1118478"/>
              <a:gd name="connsiteX8-497" fmla="*/ 1743 w 1237116"/>
              <a:gd name="connsiteY8-498" fmla="*/ 261257 h 1118478"/>
              <a:gd name="connsiteX9-499" fmla="*/ 207017 w 1237116"/>
              <a:gd name="connsiteY9-500" fmla="*/ 0 h 1118478"/>
              <a:gd name="connsiteX0-501" fmla="*/ 210646 w 1240745"/>
              <a:gd name="connsiteY0-502" fmla="*/ 0 h 1118478"/>
              <a:gd name="connsiteX1-503" fmla="*/ 1240745 w 1240745"/>
              <a:gd name="connsiteY1-504" fmla="*/ 858416 h 1118478"/>
              <a:gd name="connsiteX2-505" fmla="*/ 1035472 w 1240745"/>
              <a:gd name="connsiteY2-506" fmla="*/ 1115941 h 1118478"/>
              <a:gd name="connsiteX3-507" fmla="*/ 983220 w 1240745"/>
              <a:gd name="connsiteY3-508" fmla="*/ 977848 h 1118478"/>
              <a:gd name="connsiteX4-509" fmla="*/ 733160 w 1240745"/>
              <a:gd name="connsiteY4-510" fmla="*/ 959187 h 1118478"/>
              <a:gd name="connsiteX5-511" fmla="*/ 602531 w 1240745"/>
              <a:gd name="connsiteY5-512" fmla="*/ 597159 h 1118478"/>
              <a:gd name="connsiteX6-513" fmla="*/ 214378 w 1240745"/>
              <a:gd name="connsiteY6-514" fmla="*/ 518782 h 1118478"/>
              <a:gd name="connsiteX7-515" fmla="*/ 117339 w 1240745"/>
              <a:gd name="connsiteY7-516" fmla="*/ 257525 h 1118478"/>
              <a:gd name="connsiteX8-517" fmla="*/ 5372 w 1240745"/>
              <a:gd name="connsiteY8-518" fmla="*/ 261257 h 1118478"/>
              <a:gd name="connsiteX9-519" fmla="*/ 210646 w 1240745"/>
              <a:gd name="connsiteY9-520" fmla="*/ 0 h 11184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1240745" h="1118478">
                <a:moveTo>
                  <a:pt x="210646" y="0"/>
                </a:moveTo>
                <a:cubicBezTo>
                  <a:pt x="390416" y="144314"/>
                  <a:pt x="1054755" y="702284"/>
                  <a:pt x="1240745" y="858416"/>
                </a:cubicBezTo>
                <a:cubicBezTo>
                  <a:pt x="1135620" y="992154"/>
                  <a:pt x="1078393" y="1077375"/>
                  <a:pt x="1035472" y="1115941"/>
                </a:cubicBezTo>
                <a:cubicBezTo>
                  <a:pt x="992551" y="1135846"/>
                  <a:pt x="1048534" y="1033831"/>
                  <a:pt x="983220" y="977848"/>
                </a:cubicBezTo>
                <a:cubicBezTo>
                  <a:pt x="914174" y="951722"/>
                  <a:pt x="807805" y="1045029"/>
                  <a:pt x="733160" y="959187"/>
                </a:cubicBezTo>
                <a:cubicBezTo>
                  <a:pt x="614599" y="928904"/>
                  <a:pt x="688995" y="670560"/>
                  <a:pt x="602531" y="597159"/>
                </a:cubicBezTo>
                <a:cubicBezTo>
                  <a:pt x="516067" y="523758"/>
                  <a:pt x="291511" y="612710"/>
                  <a:pt x="214378" y="518782"/>
                </a:cubicBezTo>
                <a:cubicBezTo>
                  <a:pt x="133513" y="462176"/>
                  <a:pt x="163369" y="296714"/>
                  <a:pt x="117339" y="257525"/>
                </a:cubicBezTo>
                <a:cubicBezTo>
                  <a:pt x="82505" y="214604"/>
                  <a:pt x="-25108" y="308532"/>
                  <a:pt x="5372" y="261257"/>
                </a:cubicBezTo>
                <a:cubicBezTo>
                  <a:pt x="20923" y="221446"/>
                  <a:pt x="165237" y="60960"/>
                  <a:pt x="210646" y="0"/>
                </a:cubicBezTo>
                <a:close/>
              </a:path>
            </a:pathLst>
          </a:custGeom>
          <a:solidFill>
            <a:srgbClr val="3F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9" name="任意多边形 8"/>
          <p:cNvSpPr/>
          <p:nvPr/>
        </p:nvSpPr>
        <p:spPr>
          <a:xfrm>
            <a:off x="3970655" y="5420995"/>
            <a:ext cx="461010" cy="458470"/>
          </a:xfrm>
          <a:custGeom>
            <a:avLst/>
            <a:gdLst>
              <a:gd name="connsiteX0" fmla="*/ 217460 w 695376"/>
              <a:gd name="connsiteY0" fmla="*/ 30682 h 729347"/>
              <a:gd name="connsiteX1" fmla="*/ 325695 w 695376"/>
              <a:gd name="connsiteY1" fmla="*/ 94130 h 729347"/>
              <a:gd name="connsiteX2" fmla="*/ 512307 w 695376"/>
              <a:gd name="connsiteY2" fmla="*/ 138917 h 729347"/>
              <a:gd name="connsiteX3" fmla="*/ 549629 w 695376"/>
              <a:gd name="connsiteY3" fmla="*/ 288207 h 729347"/>
              <a:gd name="connsiteX4" fmla="*/ 646668 w 695376"/>
              <a:gd name="connsiteY4" fmla="*/ 295671 h 729347"/>
              <a:gd name="connsiteX5" fmla="*/ 654132 w 695376"/>
              <a:gd name="connsiteY5" fmla="*/ 370316 h 729347"/>
              <a:gd name="connsiteX6" fmla="*/ 116689 w 695376"/>
              <a:gd name="connsiteY6" fmla="*/ 702486 h 729347"/>
              <a:gd name="connsiteX7" fmla="*/ 4722 w 695376"/>
              <a:gd name="connsiteY7" fmla="*/ 635306 h 729347"/>
              <a:gd name="connsiteX8" fmla="*/ 217460 w 695376"/>
              <a:gd name="connsiteY8" fmla="*/ 30682 h 729347"/>
              <a:gd name="connsiteX0-1" fmla="*/ 217933 w 695849"/>
              <a:gd name="connsiteY0-2" fmla="*/ 30682 h 730195"/>
              <a:gd name="connsiteX1-3" fmla="*/ 326168 w 695849"/>
              <a:gd name="connsiteY1-4" fmla="*/ 94130 h 730195"/>
              <a:gd name="connsiteX2-5" fmla="*/ 512780 w 695849"/>
              <a:gd name="connsiteY2-6" fmla="*/ 138917 h 730195"/>
              <a:gd name="connsiteX3-7" fmla="*/ 550102 w 695849"/>
              <a:gd name="connsiteY3-8" fmla="*/ 288207 h 730195"/>
              <a:gd name="connsiteX4-9" fmla="*/ 647141 w 695849"/>
              <a:gd name="connsiteY4-10" fmla="*/ 295671 h 730195"/>
              <a:gd name="connsiteX5-11" fmla="*/ 654605 w 695849"/>
              <a:gd name="connsiteY5-12" fmla="*/ 370316 h 730195"/>
              <a:gd name="connsiteX6-13" fmla="*/ 117162 w 695849"/>
              <a:gd name="connsiteY6-14" fmla="*/ 702486 h 730195"/>
              <a:gd name="connsiteX7-15" fmla="*/ 5195 w 695849"/>
              <a:gd name="connsiteY7-16" fmla="*/ 635306 h 730195"/>
              <a:gd name="connsiteX8-17" fmla="*/ 217933 w 695849"/>
              <a:gd name="connsiteY8-18" fmla="*/ 30682 h 730195"/>
              <a:gd name="connsiteX0-19" fmla="*/ 217933 w 695849"/>
              <a:gd name="connsiteY0-20" fmla="*/ 30682 h 730195"/>
              <a:gd name="connsiteX1-21" fmla="*/ 326168 w 695849"/>
              <a:gd name="connsiteY1-22" fmla="*/ 94130 h 730195"/>
              <a:gd name="connsiteX2-23" fmla="*/ 512780 w 695849"/>
              <a:gd name="connsiteY2-24" fmla="*/ 138917 h 730195"/>
              <a:gd name="connsiteX3-25" fmla="*/ 550102 w 695849"/>
              <a:gd name="connsiteY3-26" fmla="*/ 288207 h 730195"/>
              <a:gd name="connsiteX4-27" fmla="*/ 647141 w 695849"/>
              <a:gd name="connsiteY4-28" fmla="*/ 295671 h 730195"/>
              <a:gd name="connsiteX5-29" fmla="*/ 654605 w 695849"/>
              <a:gd name="connsiteY5-30" fmla="*/ 370316 h 730195"/>
              <a:gd name="connsiteX6-31" fmla="*/ 117162 w 695849"/>
              <a:gd name="connsiteY6-32" fmla="*/ 702486 h 730195"/>
              <a:gd name="connsiteX7-33" fmla="*/ 5195 w 695849"/>
              <a:gd name="connsiteY7-34" fmla="*/ 635306 h 730195"/>
              <a:gd name="connsiteX8-35" fmla="*/ 217933 w 695849"/>
              <a:gd name="connsiteY8-36" fmla="*/ 30682 h 730195"/>
              <a:gd name="connsiteX0-37" fmla="*/ 217933 w 695849"/>
              <a:gd name="connsiteY0-38" fmla="*/ 30682 h 730195"/>
              <a:gd name="connsiteX1-39" fmla="*/ 326168 w 695849"/>
              <a:gd name="connsiteY1-40" fmla="*/ 94130 h 730195"/>
              <a:gd name="connsiteX2-41" fmla="*/ 512780 w 695849"/>
              <a:gd name="connsiteY2-42" fmla="*/ 138917 h 730195"/>
              <a:gd name="connsiteX3-43" fmla="*/ 550102 w 695849"/>
              <a:gd name="connsiteY3-44" fmla="*/ 288207 h 730195"/>
              <a:gd name="connsiteX4-45" fmla="*/ 647141 w 695849"/>
              <a:gd name="connsiteY4-46" fmla="*/ 295671 h 730195"/>
              <a:gd name="connsiteX5-47" fmla="*/ 654605 w 695849"/>
              <a:gd name="connsiteY5-48" fmla="*/ 370316 h 730195"/>
              <a:gd name="connsiteX6-49" fmla="*/ 117162 w 695849"/>
              <a:gd name="connsiteY6-50" fmla="*/ 702486 h 730195"/>
              <a:gd name="connsiteX7-51" fmla="*/ 5195 w 695849"/>
              <a:gd name="connsiteY7-52" fmla="*/ 635306 h 730195"/>
              <a:gd name="connsiteX8-53" fmla="*/ 217933 w 695849"/>
              <a:gd name="connsiteY8-54" fmla="*/ 30682 h 730195"/>
              <a:gd name="connsiteX0-55" fmla="*/ 217933 w 695849"/>
              <a:gd name="connsiteY0-56" fmla="*/ 30682 h 730195"/>
              <a:gd name="connsiteX1-57" fmla="*/ 326168 w 695849"/>
              <a:gd name="connsiteY1-58" fmla="*/ 94130 h 730195"/>
              <a:gd name="connsiteX2-59" fmla="*/ 512780 w 695849"/>
              <a:gd name="connsiteY2-60" fmla="*/ 138917 h 730195"/>
              <a:gd name="connsiteX3-61" fmla="*/ 550102 w 695849"/>
              <a:gd name="connsiteY3-62" fmla="*/ 288207 h 730195"/>
              <a:gd name="connsiteX4-63" fmla="*/ 647141 w 695849"/>
              <a:gd name="connsiteY4-64" fmla="*/ 295671 h 730195"/>
              <a:gd name="connsiteX5-65" fmla="*/ 654605 w 695849"/>
              <a:gd name="connsiteY5-66" fmla="*/ 370316 h 730195"/>
              <a:gd name="connsiteX6-67" fmla="*/ 117162 w 695849"/>
              <a:gd name="connsiteY6-68" fmla="*/ 702486 h 730195"/>
              <a:gd name="connsiteX7-69" fmla="*/ 5195 w 695849"/>
              <a:gd name="connsiteY7-70" fmla="*/ 635306 h 730195"/>
              <a:gd name="connsiteX8-71" fmla="*/ 217933 w 695849"/>
              <a:gd name="connsiteY8-72" fmla="*/ 30682 h 730195"/>
              <a:gd name="connsiteX0-73" fmla="*/ 217933 w 695849"/>
              <a:gd name="connsiteY0-74" fmla="*/ 30682 h 730195"/>
              <a:gd name="connsiteX1-75" fmla="*/ 326168 w 695849"/>
              <a:gd name="connsiteY1-76" fmla="*/ 94130 h 730195"/>
              <a:gd name="connsiteX2-77" fmla="*/ 512780 w 695849"/>
              <a:gd name="connsiteY2-78" fmla="*/ 138917 h 730195"/>
              <a:gd name="connsiteX3-79" fmla="*/ 550102 w 695849"/>
              <a:gd name="connsiteY3-80" fmla="*/ 288207 h 730195"/>
              <a:gd name="connsiteX4-81" fmla="*/ 647141 w 695849"/>
              <a:gd name="connsiteY4-82" fmla="*/ 295671 h 730195"/>
              <a:gd name="connsiteX5-83" fmla="*/ 654605 w 695849"/>
              <a:gd name="connsiteY5-84" fmla="*/ 370316 h 730195"/>
              <a:gd name="connsiteX6-85" fmla="*/ 117162 w 695849"/>
              <a:gd name="connsiteY6-86" fmla="*/ 702486 h 730195"/>
              <a:gd name="connsiteX7-87" fmla="*/ 5195 w 695849"/>
              <a:gd name="connsiteY7-88" fmla="*/ 635306 h 730195"/>
              <a:gd name="connsiteX8-89" fmla="*/ 217933 w 695849"/>
              <a:gd name="connsiteY8-90" fmla="*/ 30682 h 730195"/>
              <a:gd name="connsiteX0-91" fmla="*/ 217933 w 695849"/>
              <a:gd name="connsiteY0-92" fmla="*/ 30682 h 730195"/>
              <a:gd name="connsiteX1-93" fmla="*/ 326168 w 695849"/>
              <a:gd name="connsiteY1-94" fmla="*/ 94130 h 730195"/>
              <a:gd name="connsiteX2-95" fmla="*/ 512780 w 695849"/>
              <a:gd name="connsiteY2-96" fmla="*/ 138917 h 730195"/>
              <a:gd name="connsiteX3-97" fmla="*/ 550102 w 695849"/>
              <a:gd name="connsiteY3-98" fmla="*/ 288207 h 730195"/>
              <a:gd name="connsiteX4-99" fmla="*/ 647141 w 695849"/>
              <a:gd name="connsiteY4-100" fmla="*/ 295671 h 730195"/>
              <a:gd name="connsiteX5-101" fmla="*/ 654605 w 695849"/>
              <a:gd name="connsiteY5-102" fmla="*/ 370316 h 730195"/>
              <a:gd name="connsiteX6-103" fmla="*/ 117162 w 695849"/>
              <a:gd name="connsiteY6-104" fmla="*/ 702486 h 730195"/>
              <a:gd name="connsiteX7-105" fmla="*/ 5195 w 695849"/>
              <a:gd name="connsiteY7-106" fmla="*/ 635306 h 730195"/>
              <a:gd name="connsiteX8-107" fmla="*/ 217933 w 695849"/>
              <a:gd name="connsiteY8-108" fmla="*/ 30682 h 730195"/>
              <a:gd name="connsiteX0-109" fmla="*/ 217933 w 695849"/>
              <a:gd name="connsiteY0-110" fmla="*/ 30682 h 730195"/>
              <a:gd name="connsiteX1-111" fmla="*/ 326168 w 695849"/>
              <a:gd name="connsiteY1-112" fmla="*/ 94130 h 730195"/>
              <a:gd name="connsiteX2-113" fmla="*/ 512780 w 695849"/>
              <a:gd name="connsiteY2-114" fmla="*/ 138917 h 730195"/>
              <a:gd name="connsiteX3-115" fmla="*/ 550102 w 695849"/>
              <a:gd name="connsiteY3-116" fmla="*/ 288207 h 730195"/>
              <a:gd name="connsiteX4-117" fmla="*/ 647141 w 695849"/>
              <a:gd name="connsiteY4-118" fmla="*/ 295671 h 730195"/>
              <a:gd name="connsiteX5-119" fmla="*/ 654605 w 695849"/>
              <a:gd name="connsiteY5-120" fmla="*/ 370316 h 730195"/>
              <a:gd name="connsiteX6-121" fmla="*/ 117162 w 695849"/>
              <a:gd name="connsiteY6-122" fmla="*/ 702486 h 730195"/>
              <a:gd name="connsiteX7-123" fmla="*/ 5195 w 695849"/>
              <a:gd name="connsiteY7-124" fmla="*/ 635306 h 730195"/>
              <a:gd name="connsiteX8-125" fmla="*/ 217933 w 695849"/>
              <a:gd name="connsiteY8-126" fmla="*/ 30682 h 730195"/>
              <a:gd name="connsiteX0-127" fmla="*/ 214608 w 692524"/>
              <a:gd name="connsiteY0-128" fmla="*/ 27824 h 717160"/>
              <a:gd name="connsiteX1-129" fmla="*/ 322843 w 692524"/>
              <a:gd name="connsiteY1-130" fmla="*/ 91272 h 717160"/>
              <a:gd name="connsiteX2-131" fmla="*/ 509455 w 692524"/>
              <a:gd name="connsiteY2-132" fmla="*/ 136059 h 717160"/>
              <a:gd name="connsiteX3-133" fmla="*/ 546777 w 692524"/>
              <a:gd name="connsiteY3-134" fmla="*/ 285349 h 717160"/>
              <a:gd name="connsiteX4-135" fmla="*/ 643816 w 692524"/>
              <a:gd name="connsiteY4-136" fmla="*/ 292813 h 717160"/>
              <a:gd name="connsiteX5-137" fmla="*/ 651280 w 692524"/>
              <a:gd name="connsiteY5-138" fmla="*/ 367458 h 717160"/>
              <a:gd name="connsiteX6-139" fmla="*/ 113837 w 692524"/>
              <a:gd name="connsiteY6-140" fmla="*/ 699628 h 717160"/>
              <a:gd name="connsiteX7-141" fmla="*/ 5602 w 692524"/>
              <a:gd name="connsiteY7-142" fmla="*/ 591393 h 717160"/>
              <a:gd name="connsiteX8-143" fmla="*/ 214608 w 692524"/>
              <a:gd name="connsiteY8-144" fmla="*/ 27824 h 717160"/>
              <a:gd name="connsiteX0-145" fmla="*/ 210440 w 685595"/>
              <a:gd name="connsiteY0-146" fmla="*/ 27824 h 671479"/>
              <a:gd name="connsiteX1-147" fmla="*/ 318675 w 685595"/>
              <a:gd name="connsiteY1-148" fmla="*/ 91272 h 671479"/>
              <a:gd name="connsiteX2-149" fmla="*/ 505287 w 685595"/>
              <a:gd name="connsiteY2-150" fmla="*/ 136059 h 671479"/>
              <a:gd name="connsiteX3-151" fmla="*/ 542609 w 685595"/>
              <a:gd name="connsiteY3-152" fmla="*/ 285349 h 671479"/>
              <a:gd name="connsiteX4-153" fmla="*/ 639648 w 685595"/>
              <a:gd name="connsiteY4-154" fmla="*/ 292813 h 671479"/>
              <a:gd name="connsiteX5-155" fmla="*/ 647112 w 685595"/>
              <a:gd name="connsiteY5-156" fmla="*/ 367458 h 671479"/>
              <a:gd name="connsiteX6-157" fmla="*/ 146992 w 685595"/>
              <a:gd name="connsiteY6-158" fmla="*/ 639912 h 671479"/>
              <a:gd name="connsiteX7-159" fmla="*/ 1434 w 685595"/>
              <a:gd name="connsiteY7-160" fmla="*/ 591393 h 671479"/>
              <a:gd name="connsiteX8-161" fmla="*/ 210440 w 685595"/>
              <a:gd name="connsiteY8-162" fmla="*/ 27824 h 671479"/>
              <a:gd name="connsiteX0-163" fmla="*/ 210440 w 685595"/>
              <a:gd name="connsiteY0-164" fmla="*/ 27824 h 671479"/>
              <a:gd name="connsiteX1-165" fmla="*/ 318675 w 685595"/>
              <a:gd name="connsiteY1-166" fmla="*/ 91272 h 671479"/>
              <a:gd name="connsiteX2-167" fmla="*/ 505287 w 685595"/>
              <a:gd name="connsiteY2-168" fmla="*/ 136059 h 671479"/>
              <a:gd name="connsiteX3-169" fmla="*/ 542609 w 685595"/>
              <a:gd name="connsiteY3-170" fmla="*/ 285349 h 671479"/>
              <a:gd name="connsiteX4-171" fmla="*/ 639648 w 685595"/>
              <a:gd name="connsiteY4-172" fmla="*/ 292813 h 671479"/>
              <a:gd name="connsiteX5-173" fmla="*/ 647112 w 685595"/>
              <a:gd name="connsiteY5-174" fmla="*/ 367458 h 671479"/>
              <a:gd name="connsiteX6-175" fmla="*/ 146992 w 685595"/>
              <a:gd name="connsiteY6-176" fmla="*/ 639912 h 671479"/>
              <a:gd name="connsiteX7-177" fmla="*/ 1434 w 685595"/>
              <a:gd name="connsiteY7-178" fmla="*/ 591393 h 671479"/>
              <a:gd name="connsiteX8-179" fmla="*/ 210440 w 685595"/>
              <a:gd name="connsiteY8-180" fmla="*/ 27824 h 671479"/>
              <a:gd name="connsiteX0-181" fmla="*/ 209488 w 682987"/>
              <a:gd name="connsiteY0-182" fmla="*/ 27824 h 690008"/>
              <a:gd name="connsiteX1-183" fmla="*/ 317723 w 682987"/>
              <a:gd name="connsiteY1-184" fmla="*/ 91272 h 690008"/>
              <a:gd name="connsiteX2-185" fmla="*/ 504335 w 682987"/>
              <a:gd name="connsiteY2-186" fmla="*/ 136059 h 690008"/>
              <a:gd name="connsiteX3-187" fmla="*/ 541657 w 682987"/>
              <a:gd name="connsiteY3-188" fmla="*/ 285349 h 690008"/>
              <a:gd name="connsiteX4-189" fmla="*/ 638696 w 682987"/>
              <a:gd name="connsiteY4-190" fmla="*/ 292813 h 690008"/>
              <a:gd name="connsiteX5-191" fmla="*/ 646160 w 682987"/>
              <a:gd name="connsiteY5-192" fmla="*/ 367458 h 690008"/>
              <a:gd name="connsiteX6-193" fmla="*/ 168434 w 682987"/>
              <a:gd name="connsiteY6-194" fmla="*/ 666038 h 690008"/>
              <a:gd name="connsiteX7-195" fmla="*/ 482 w 682987"/>
              <a:gd name="connsiteY7-196" fmla="*/ 591393 h 690008"/>
              <a:gd name="connsiteX8-197" fmla="*/ 209488 w 682987"/>
              <a:gd name="connsiteY8-198" fmla="*/ 27824 h 690008"/>
              <a:gd name="connsiteX0-199" fmla="*/ 209488 w 682987"/>
              <a:gd name="connsiteY0-200" fmla="*/ 27824 h 690008"/>
              <a:gd name="connsiteX1-201" fmla="*/ 317723 w 682987"/>
              <a:gd name="connsiteY1-202" fmla="*/ 91272 h 690008"/>
              <a:gd name="connsiteX2-203" fmla="*/ 504335 w 682987"/>
              <a:gd name="connsiteY2-204" fmla="*/ 136059 h 690008"/>
              <a:gd name="connsiteX3-205" fmla="*/ 541657 w 682987"/>
              <a:gd name="connsiteY3-206" fmla="*/ 285349 h 690008"/>
              <a:gd name="connsiteX4-207" fmla="*/ 638696 w 682987"/>
              <a:gd name="connsiteY4-208" fmla="*/ 292813 h 690008"/>
              <a:gd name="connsiteX5-209" fmla="*/ 646160 w 682987"/>
              <a:gd name="connsiteY5-210" fmla="*/ 367458 h 690008"/>
              <a:gd name="connsiteX6-211" fmla="*/ 168434 w 682987"/>
              <a:gd name="connsiteY6-212" fmla="*/ 666038 h 690008"/>
              <a:gd name="connsiteX7-213" fmla="*/ 482 w 682987"/>
              <a:gd name="connsiteY7-214" fmla="*/ 591393 h 690008"/>
              <a:gd name="connsiteX8-215" fmla="*/ 209488 w 682987"/>
              <a:gd name="connsiteY8-216" fmla="*/ 27824 h 690008"/>
              <a:gd name="connsiteX0-217" fmla="*/ 209488 w 682987"/>
              <a:gd name="connsiteY0-218" fmla="*/ 27824 h 690008"/>
              <a:gd name="connsiteX1-219" fmla="*/ 317723 w 682987"/>
              <a:gd name="connsiteY1-220" fmla="*/ 91272 h 690008"/>
              <a:gd name="connsiteX2-221" fmla="*/ 504335 w 682987"/>
              <a:gd name="connsiteY2-222" fmla="*/ 136059 h 690008"/>
              <a:gd name="connsiteX3-223" fmla="*/ 541657 w 682987"/>
              <a:gd name="connsiteY3-224" fmla="*/ 285349 h 690008"/>
              <a:gd name="connsiteX4-225" fmla="*/ 638696 w 682987"/>
              <a:gd name="connsiteY4-226" fmla="*/ 292813 h 690008"/>
              <a:gd name="connsiteX5-227" fmla="*/ 646160 w 682987"/>
              <a:gd name="connsiteY5-228" fmla="*/ 367458 h 690008"/>
              <a:gd name="connsiteX6-229" fmla="*/ 168434 w 682987"/>
              <a:gd name="connsiteY6-230" fmla="*/ 666038 h 690008"/>
              <a:gd name="connsiteX7-231" fmla="*/ 482 w 682987"/>
              <a:gd name="connsiteY7-232" fmla="*/ 591393 h 690008"/>
              <a:gd name="connsiteX8-233" fmla="*/ 209488 w 682987"/>
              <a:gd name="connsiteY8-234" fmla="*/ 27824 h 690008"/>
              <a:gd name="connsiteX0-235" fmla="*/ 209488 w 648991"/>
              <a:gd name="connsiteY0-236" fmla="*/ 27824 h 690008"/>
              <a:gd name="connsiteX1-237" fmla="*/ 317723 w 648991"/>
              <a:gd name="connsiteY1-238" fmla="*/ 91272 h 690008"/>
              <a:gd name="connsiteX2-239" fmla="*/ 504335 w 648991"/>
              <a:gd name="connsiteY2-240" fmla="*/ 136059 h 690008"/>
              <a:gd name="connsiteX3-241" fmla="*/ 541657 w 648991"/>
              <a:gd name="connsiteY3-242" fmla="*/ 285349 h 690008"/>
              <a:gd name="connsiteX4-243" fmla="*/ 638696 w 648991"/>
              <a:gd name="connsiteY4-244" fmla="*/ 292813 h 690008"/>
              <a:gd name="connsiteX5-245" fmla="*/ 646160 w 648991"/>
              <a:gd name="connsiteY5-246" fmla="*/ 367458 h 690008"/>
              <a:gd name="connsiteX6-247" fmla="*/ 168434 w 648991"/>
              <a:gd name="connsiteY6-248" fmla="*/ 666038 h 690008"/>
              <a:gd name="connsiteX7-249" fmla="*/ 482 w 648991"/>
              <a:gd name="connsiteY7-250" fmla="*/ 591393 h 690008"/>
              <a:gd name="connsiteX8-251" fmla="*/ 209488 w 648991"/>
              <a:gd name="connsiteY8-252" fmla="*/ 27824 h 690008"/>
              <a:gd name="connsiteX0-253" fmla="*/ 209488 w 646160"/>
              <a:gd name="connsiteY0-254" fmla="*/ 27824 h 690008"/>
              <a:gd name="connsiteX1-255" fmla="*/ 317723 w 646160"/>
              <a:gd name="connsiteY1-256" fmla="*/ 91272 h 690008"/>
              <a:gd name="connsiteX2-257" fmla="*/ 504335 w 646160"/>
              <a:gd name="connsiteY2-258" fmla="*/ 136059 h 690008"/>
              <a:gd name="connsiteX3-259" fmla="*/ 541657 w 646160"/>
              <a:gd name="connsiteY3-260" fmla="*/ 285349 h 690008"/>
              <a:gd name="connsiteX4-261" fmla="*/ 627499 w 646160"/>
              <a:gd name="connsiteY4-262" fmla="*/ 292813 h 690008"/>
              <a:gd name="connsiteX5-263" fmla="*/ 646160 w 646160"/>
              <a:gd name="connsiteY5-264" fmla="*/ 367458 h 690008"/>
              <a:gd name="connsiteX6-265" fmla="*/ 168434 w 646160"/>
              <a:gd name="connsiteY6-266" fmla="*/ 666038 h 690008"/>
              <a:gd name="connsiteX7-267" fmla="*/ 482 w 646160"/>
              <a:gd name="connsiteY7-268" fmla="*/ 591393 h 690008"/>
              <a:gd name="connsiteX8-269" fmla="*/ 209488 w 646160"/>
              <a:gd name="connsiteY8-270" fmla="*/ 27824 h 690008"/>
              <a:gd name="connsiteX0-271" fmla="*/ 209488 w 646160"/>
              <a:gd name="connsiteY0-272" fmla="*/ 344 h 662528"/>
              <a:gd name="connsiteX1-273" fmla="*/ 317723 w 646160"/>
              <a:gd name="connsiteY1-274" fmla="*/ 63792 h 662528"/>
              <a:gd name="connsiteX2-275" fmla="*/ 504335 w 646160"/>
              <a:gd name="connsiteY2-276" fmla="*/ 108579 h 662528"/>
              <a:gd name="connsiteX3-277" fmla="*/ 541657 w 646160"/>
              <a:gd name="connsiteY3-278" fmla="*/ 257869 h 662528"/>
              <a:gd name="connsiteX4-279" fmla="*/ 627499 w 646160"/>
              <a:gd name="connsiteY4-280" fmla="*/ 265333 h 662528"/>
              <a:gd name="connsiteX5-281" fmla="*/ 646160 w 646160"/>
              <a:gd name="connsiteY5-282" fmla="*/ 339978 h 662528"/>
              <a:gd name="connsiteX6-283" fmla="*/ 168434 w 646160"/>
              <a:gd name="connsiteY6-284" fmla="*/ 638558 h 662528"/>
              <a:gd name="connsiteX7-285" fmla="*/ 482 w 646160"/>
              <a:gd name="connsiteY7-286" fmla="*/ 563913 h 662528"/>
              <a:gd name="connsiteX8-287" fmla="*/ 209488 w 646160"/>
              <a:gd name="connsiteY8-288" fmla="*/ 344 h 662528"/>
              <a:gd name="connsiteX0-289" fmla="*/ 209488 w 646160"/>
              <a:gd name="connsiteY0-290" fmla="*/ 344 h 662528"/>
              <a:gd name="connsiteX1-291" fmla="*/ 317723 w 646160"/>
              <a:gd name="connsiteY1-292" fmla="*/ 63792 h 662528"/>
              <a:gd name="connsiteX2-293" fmla="*/ 504335 w 646160"/>
              <a:gd name="connsiteY2-294" fmla="*/ 108579 h 662528"/>
              <a:gd name="connsiteX3-295" fmla="*/ 541657 w 646160"/>
              <a:gd name="connsiteY3-296" fmla="*/ 257869 h 662528"/>
              <a:gd name="connsiteX4-297" fmla="*/ 627499 w 646160"/>
              <a:gd name="connsiteY4-298" fmla="*/ 265333 h 662528"/>
              <a:gd name="connsiteX5-299" fmla="*/ 646160 w 646160"/>
              <a:gd name="connsiteY5-300" fmla="*/ 339978 h 662528"/>
              <a:gd name="connsiteX6-301" fmla="*/ 168434 w 646160"/>
              <a:gd name="connsiteY6-302" fmla="*/ 638558 h 662528"/>
              <a:gd name="connsiteX7-303" fmla="*/ 482 w 646160"/>
              <a:gd name="connsiteY7-304" fmla="*/ 563913 h 662528"/>
              <a:gd name="connsiteX8-305" fmla="*/ 209488 w 646160"/>
              <a:gd name="connsiteY8-306" fmla="*/ 344 h 662528"/>
              <a:gd name="connsiteX0-307" fmla="*/ 209488 w 646160"/>
              <a:gd name="connsiteY0-308" fmla="*/ 344 h 662528"/>
              <a:gd name="connsiteX1-309" fmla="*/ 317723 w 646160"/>
              <a:gd name="connsiteY1-310" fmla="*/ 63792 h 662528"/>
              <a:gd name="connsiteX2-311" fmla="*/ 504335 w 646160"/>
              <a:gd name="connsiteY2-312" fmla="*/ 108579 h 662528"/>
              <a:gd name="connsiteX3-313" fmla="*/ 541657 w 646160"/>
              <a:gd name="connsiteY3-314" fmla="*/ 257869 h 662528"/>
              <a:gd name="connsiteX4-315" fmla="*/ 627499 w 646160"/>
              <a:gd name="connsiteY4-316" fmla="*/ 265333 h 662528"/>
              <a:gd name="connsiteX5-317" fmla="*/ 646160 w 646160"/>
              <a:gd name="connsiteY5-318" fmla="*/ 339978 h 662528"/>
              <a:gd name="connsiteX6-319" fmla="*/ 168434 w 646160"/>
              <a:gd name="connsiteY6-320" fmla="*/ 638558 h 662528"/>
              <a:gd name="connsiteX7-321" fmla="*/ 482 w 646160"/>
              <a:gd name="connsiteY7-322" fmla="*/ 563913 h 662528"/>
              <a:gd name="connsiteX8-323" fmla="*/ 209488 w 646160"/>
              <a:gd name="connsiteY8-324" fmla="*/ 344 h 662528"/>
              <a:gd name="connsiteX0-325" fmla="*/ 209488 w 646160"/>
              <a:gd name="connsiteY0-326" fmla="*/ 344 h 662528"/>
              <a:gd name="connsiteX1-327" fmla="*/ 317723 w 646160"/>
              <a:gd name="connsiteY1-328" fmla="*/ 63792 h 662528"/>
              <a:gd name="connsiteX2-329" fmla="*/ 504335 w 646160"/>
              <a:gd name="connsiteY2-330" fmla="*/ 108579 h 662528"/>
              <a:gd name="connsiteX3-331" fmla="*/ 541657 w 646160"/>
              <a:gd name="connsiteY3-332" fmla="*/ 257869 h 662528"/>
              <a:gd name="connsiteX4-333" fmla="*/ 627499 w 646160"/>
              <a:gd name="connsiteY4-334" fmla="*/ 265333 h 662528"/>
              <a:gd name="connsiteX5-335" fmla="*/ 646160 w 646160"/>
              <a:gd name="connsiteY5-336" fmla="*/ 339978 h 662528"/>
              <a:gd name="connsiteX6-337" fmla="*/ 168434 w 646160"/>
              <a:gd name="connsiteY6-338" fmla="*/ 638558 h 662528"/>
              <a:gd name="connsiteX7-339" fmla="*/ 482 w 646160"/>
              <a:gd name="connsiteY7-340" fmla="*/ 563913 h 662528"/>
              <a:gd name="connsiteX8-341" fmla="*/ 209488 w 646160"/>
              <a:gd name="connsiteY8-342" fmla="*/ 344 h 662528"/>
              <a:gd name="connsiteX0-343" fmla="*/ 209488 w 646160"/>
              <a:gd name="connsiteY0-344" fmla="*/ 344 h 662528"/>
              <a:gd name="connsiteX1-345" fmla="*/ 317723 w 646160"/>
              <a:gd name="connsiteY1-346" fmla="*/ 63792 h 662528"/>
              <a:gd name="connsiteX2-347" fmla="*/ 504335 w 646160"/>
              <a:gd name="connsiteY2-348" fmla="*/ 108579 h 662528"/>
              <a:gd name="connsiteX3-349" fmla="*/ 541657 w 646160"/>
              <a:gd name="connsiteY3-350" fmla="*/ 257869 h 662528"/>
              <a:gd name="connsiteX4-351" fmla="*/ 627499 w 646160"/>
              <a:gd name="connsiteY4-352" fmla="*/ 265333 h 662528"/>
              <a:gd name="connsiteX5-353" fmla="*/ 646160 w 646160"/>
              <a:gd name="connsiteY5-354" fmla="*/ 339978 h 662528"/>
              <a:gd name="connsiteX6-355" fmla="*/ 168434 w 646160"/>
              <a:gd name="connsiteY6-356" fmla="*/ 638558 h 662528"/>
              <a:gd name="connsiteX7-357" fmla="*/ 482 w 646160"/>
              <a:gd name="connsiteY7-358" fmla="*/ 563913 h 662528"/>
              <a:gd name="connsiteX8-359" fmla="*/ 209488 w 646160"/>
              <a:gd name="connsiteY8-360" fmla="*/ 344 h 662528"/>
              <a:gd name="connsiteX0-361" fmla="*/ 209488 w 646160"/>
              <a:gd name="connsiteY0-362" fmla="*/ 344 h 664756"/>
              <a:gd name="connsiteX1-363" fmla="*/ 317723 w 646160"/>
              <a:gd name="connsiteY1-364" fmla="*/ 63792 h 664756"/>
              <a:gd name="connsiteX2-365" fmla="*/ 504335 w 646160"/>
              <a:gd name="connsiteY2-366" fmla="*/ 108579 h 664756"/>
              <a:gd name="connsiteX3-367" fmla="*/ 541657 w 646160"/>
              <a:gd name="connsiteY3-368" fmla="*/ 257869 h 664756"/>
              <a:gd name="connsiteX4-369" fmla="*/ 627499 w 646160"/>
              <a:gd name="connsiteY4-370" fmla="*/ 265333 h 664756"/>
              <a:gd name="connsiteX5-371" fmla="*/ 646160 w 646160"/>
              <a:gd name="connsiteY5-372" fmla="*/ 339978 h 664756"/>
              <a:gd name="connsiteX6-373" fmla="*/ 168434 w 646160"/>
              <a:gd name="connsiteY6-374" fmla="*/ 638558 h 664756"/>
              <a:gd name="connsiteX7-375" fmla="*/ 482 w 646160"/>
              <a:gd name="connsiteY7-376" fmla="*/ 571378 h 664756"/>
              <a:gd name="connsiteX8-377" fmla="*/ 209488 w 646160"/>
              <a:gd name="connsiteY8-378" fmla="*/ 344 h 66475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646160" h="664756">
                <a:moveTo>
                  <a:pt x="209488" y="344"/>
                </a:moveTo>
                <a:cubicBezTo>
                  <a:pt x="269826" y="-4632"/>
                  <a:pt x="268582" y="45753"/>
                  <a:pt x="317723" y="63792"/>
                </a:cubicBezTo>
                <a:cubicBezTo>
                  <a:pt x="374329" y="51973"/>
                  <a:pt x="467013" y="76233"/>
                  <a:pt x="504335" y="108579"/>
                </a:cubicBezTo>
                <a:cubicBezTo>
                  <a:pt x="541657" y="140925"/>
                  <a:pt x="541658" y="220546"/>
                  <a:pt x="541657" y="257869"/>
                </a:cubicBezTo>
                <a:cubicBezTo>
                  <a:pt x="571514" y="250405"/>
                  <a:pt x="610082" y="251648"/>
                  <a:pt x="627499" y="265333"/>
                </a:cubicBezTo>
                <a:cubicBezTo>
                  <a:pt x="644916" y="279018"/>
                  <a:pt x="646160" y="288971"/>
                  <a:pt x="646160" y="339978"/>
                </a:cubicBezTo>
                <a:cubicBezTo>
                  <a:pt x="564051" y="394718"/>
                  <a:pt x="269204" y="572001"/>
                  <a:pt x="168434" y="638558"/>
                </a:cubicBezTo>
                <a:cubicBezTo>
                  <a:pt x="60199" y="682723"/>
                  <a:pt x="-6360" y="677747"/>
                  <a:pt x="482" y="571378"/>
                </a:cubicBezTo>
                <a:cubicBezTo>
                  <a:pt x="7324" y="465009"/>
                  <a:pt x="193937" y="57572"/>
                  <a:pt x="209488" y="344"/>
                </a:cubicBezTo>
                <a:close/>
              </a:path>
            </a:pathLst>
          </a:custGeom>
          <a:solidFill>
            <a:srgbClr val="3F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nvGrpSpPr>
          <p:cNvPr id="169" name="组合 168"/>
          <p:cNvGrpSpPr/>
          <p:nvPr/>
        </p:nvGrpSpPr>
        <p:grpSpPr>
          <a:xfrm>
            <a:off x="4818380" y="1471295"/>
            <a:ext cx="2992755" cy="3354070"/>
            <a:chOff x="5330757" y="-267511"/>
            <a:chExt cx="4197486" cy="4860935"/>
          </a:xfrm>
        </p:grpSpPr>
        <p:grpSp>
          <p:nvGrpSpPr>
            <p:cNvPr id="165" name="组合 164"/>
            <p:cNvGrpSpPr/>
            <p:nvPr/>
          </p:nvGrpSpPr>
          <p:grpSpPr>
            <a:xfrm>
              <a:off x="5330757" y="-267511"/>
              <a:ext cx="4197486" cy="4860935"/>
              <a:chOff x="5330757" y="-267511"/>
              <a:chExt cx="4197486" cy="4860935"/>
            </a:xfrm>
          </p:grpSpPr>
          <p:cxnSp>
            <p:nvCxnSpPr>
              <p:cNvPr id="16" name="直接连接符 15"/>
              <p:cNvCxnSpPr/>
              <p:nvPr/>
            </p:nvCxnSpPr>
            <p:spPr>
              <a:xfrm flipH="1">
                <a:off x="5330757" y="3088532"/>
                <a:ext cx="583660" cy="763621"/>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6728298" y="3171217"/>
                <a:ext cx="635540" cy="79722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6226400" y="3993503"/>
                <a:ext cx="501898" cy="594308"/>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726136" y="4221810"/>
                <a:ext cx="471186" cy="371614"/>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5392317" y="3954338"/>
                <a:ext cx="287636" cy="248302"/>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5392317" y="3774231"/>
                <a:ext cx="569412" cy="70164"/>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5709031" y="3805103"/>
                <a:ext cx="291624" cy="366449"/>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flipV="1">
                <a:off x="6068128" y="3844395"/>
                <a:ext cx="107177" cy="704572"/>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flipV="1">
                <a:off x="6171266" y="3799938"/>
                <a:ext cx="501206" cy="168502"/>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flipV="1">
                <a:off x="6068128" y="3088532"/>
                <a:ext cx="449404" cy="192849"/>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flipV="1">
                <a:off x="5950993" y="3113135"/>
                <a:ext cx="64595" cy="597768"/>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V="1">
                <a:off x="6132456" y="3412019"/>
                <a:ext cx="448306" cy="298884"/>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flipH="1" flipV="1">
                <a:off x="6672472" y="3470342"/>
                <a:ext cx="40894" cy="483997"/>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flipV="1">
                <a:off x="6421869" y="2787256"/>
                <a:ext cx="180599" cy="39770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6421869" y="2407596"/>
                <a:ext cx="684187" cy="283235"/>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H="1">
                <a:off x="6034187" y="2774579"/>
                <a:ext cx="210812" cy="204891"/>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H="1">
                <a:off x="6421869" y="2172274"/>
                <a:ext cx="271050" cy="376939"/>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6752609" y="1561289"/>
                <a:ext cx="411812" cy="540177"/>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7261698" y="1561289"/>
                <a:ext cx="4865" cy="610985"/>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6747752" y="2360743"/>
                <a:ext cx="482490" cy="851069"/>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6813234" y="2310721"/>
                <a:ext cx="995807" cy="901091"/>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H="1">
                <a:off x="7383292" y="2360743"/>
                <a:ext cx="435475" cy="752392"/>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H="1">
                <a:off x="7431940" y="1554093"/>
                <a:ext cx="1224781" cy="1563622"/>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H="1">
                <a:off x="6803509" y="3161594"/>
                <a:ext cx="547048" cy="124651"/>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7379740" y="1712068"/>
                <a:ext cx="664590" cy="494025"/>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7395620" y="2276374"/>
                <a:ext cx="413421" cy="44075"/>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flipV="1">
                <a:off x="6740891" y="2159045"/>
                <a:ext cx="349450" cy="104628"/>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H="1" flipV="1">
                <a:off x="7433438" y="1501779"/>
                <a:ext cx="572146" cy="135856"/>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H="1">
                <a:off x="7363838" y="642471"/>
                <a:ext cx="515567" cy="668377"/>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H="1">
                <a:off x="7913173" y="132715"/>
                <a:ext cx="413704" cy="457442"/>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H="1">
                <a:off x="8449869" y="-267511"/>
                <a:ext cx="412029" cy="267511"/>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flipV="1">
                <a:off x="9007813" y="-267511"/>
                <a:ext cx="520430" cy="447473"/>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V="1">
                <a:off x="8925537" y="-209144"/>
                <a:ext cx="3636" cy="607978"/>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H="1" flipV="1">
                <a:off x="8472793" y="132716"/>
                <a:ext cx="389105" cy="290491"/>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flipV="1">
                <a:off x="8405517" y="179962"/>
                <a:ext cx="130504" cy="410195"/>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flipH="1" flipV="1">
                <a:off x="7940332" y="628305"/>
                <a:ext cx="465185" cy="102934"/>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flipH="1" flipV="1">
                <a:off x="7925462" y="656443"/>
                <a:ext cx="14870" cy="436885"/>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flipV="1">
                <a:off x="8044330" y="833403"/>
                <a:ext cx="367194" cy="314461"/>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flipV="1">
                <a:off x="7422213" y="1265561"/>
                <a:ext cx="457192" cy="138565"/>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flipH="1">
                <a:off x="8227927" y="898953"/>
                <a:ext cx="280162" cy="602826"/>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H="1">
                <a:off x="8681374" y="493389"/>
                <a:ext cx="149376" cy="125068"/>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flipH="1">
                <a:off x="8965009" y="214009"/>
                <a:ext cx="495549" cy="22059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flipH="1" flipV="1">
                <a:off x="8756062" y="755420"/>
                <a:ext cx="397666" cy="65864"/>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flipH="1" flipV="1">
                <a:off x="8925537" y="480374"/>
                <a:ext cx="228191" cy="239281"/>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flipV="1">
                <a:off x="9318689" y="324304"/>
                <a:ext cx="205512" cy="431117"/>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flipH="1" flipV="1">
                <a:off x="8603057" y="898954"/>
                <a:ext cx="88629" cy="435889"/>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flipV="1">
                <a:off x="8786654" y="898953"/>
                <a:ext cx="391061" cy="447919"/>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flipV="1">
                <a:off x="7921845" y="1795610"/>
                <a:ext cx="167477" cy="369691"/>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flipV="1">
                <a:off x="8342694" y="1501779"/>
                <a:ext cx="275732" cy="124936"/>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166" name="直接连接符 165"/>
            <p:cNvCxnSpPr/>
            <p:nvPr/>
          </p:nvCxnSpPr>
          <p:spPr>
            <a:xfrm>
              <a:off x="8012430" y="1320012"/>
              <a:ext cx="76892" cy="202015"/>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70" name="椭圆 169"/>
          <p:cNvSpPr/>
          <p:nvPr/>
        </p:nvSpPr>
        <p:spPr>
          <a:xfrm>
            <a:off x="5742305" y="3076575"/>
            <a:ext cx="126365" cy="121920"/>
          </a:xfrm>
          <a:prstGeom prst="ellipse">
            <a:avLst/>
          </a:prstGeom>
          <a:solidFill>
            <a:srgbClr val="507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71" name="椭圆 170"/>
          <p:cNvSpPr/>
          <p:nvPr/>
        </p:nvSpPr>
        <p:spPr>
          <a:xfrm>
            <a:off x="6224270" y="3754120"/>
            <a:ext cx="126365" cy="121920"/>
          </a:xfrm>
          <a:prstGeom prst="ellipse">
            <a:avLst/>
          </a:prstGeom>
          <a:solidFill>
            <a:srgbClr val="3F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72" name="椭圆 171"/>
          <p:cNvSpPr/>
          <p:nvPr/>
        </p:nvSpPr>
        <p:spPr>
          <a:xfrm>
            <a:off x="5447030" y="3388995"/>
            <a:ext cx="215900" cy="208915"/>
          </a:xfrm>
          <a:prstGeom prst="ellipse">
            <a:avLst/>
          </a:prstGeom>
          <a:solidFill>
            <a:srgbClr val="BC4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73" name="椭圆 172"/>
          <p:cNvSpPr/>
          <p:nvPr/>
        </p:nvSpPr>
        <p:spPr>
          <a:xfrm>
            <a:off x="5147310" y="3649345"/>
            <a:ext cx="215900" cy="208915"/>
          </a:xfrm>
          <a:prstGeom prst="ellipse">
            <a:avLst/>
          </a:prstGeom>
          <a:solidFill>
            <a:srgbClr val="BC4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74" name="椭圆 173"/>
          <p:cNvSpPr/>
          <p:nvPr/>
        </p:nvSpPr>
        <p:spPr>
          <a:xfrm>
            <a:off x="5229225" y="4146550"/>
            <a:ext cx="215900" cy="208915"/>
          </a:xfrm>
          <a:prstGeom prst="ellipse">
            <a:avLst/>
          </a:prstGeom>
          <a:solidFill>
            <a:srgbClr val="3F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75" name="椭圆 174"/>
          <p:cNvSpPr/>
          <p:nvPr/>
        </p:nvSpPr>
        <p:spPr>
          <a:xfrm>
            <a:off x="5335905" y="4705985"/>
            <a:ext cx="215900" cy="208915"/>
          </a:xfrm>
          <a:prstGeom prst="ellipse">
            <a:avLst/>
          </a:prstGeom>
          <a:solidFill>
            <a:srgbClr val="507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76" name="椭圆 175"/>
          <p:cNvSpPr/>
          <p:nvPr/>
        </p:nvSpPr>
        <p:spPr>
          <a:xfrm>
            <a:off x="4688840" y="4231640"/>
            <a:ext cx="215900" cy="208915"/>
          </a:xfrm>
          <a:prstGeom prst="ellipse">
            <a:avLst/>
          </a:prstGeom>
          <a:solidFill>
            <a:srgbClr val="3F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77" name="椭圆 176"/>
          <p:cNvSpPr/>
          <p:nvPr/>
        </p:nvSpPr>
        <p:spPr>
          <a:xfrm>
            <a:off x="5749290" y="4318635"/>
            <a:ext cx="126365" cy="121920"/>
          </a:xfrm>
          <a:prstGeom prst="ellipse">
            <a:avLst/>
          </a:prstGeom>
          <a:solidFill>
            <a:srgbClr val="BC4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78" name="椭圆 177"/>
          <p:cNvSpPr/>
          <p:nvPr/>
        </p:nvSpPr>
        <p:spPr>
          <a:xfrm>
            <a:off x="5009515" y="4498975"/>
            <a:ext cx="126365" cy="121920"/>
          </a:xfrm>
          <a:prstGeom prst="ellipse">
            <a:avLst/>
          </a:prstGeom>
          <a:solidFill>
            <a:srgbClr val="507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79" name="椭圆 178"/>
          <p:cNvSpPr/>
          <p:nvPr/>
        </p:nvSpPr>
        <p:spPr>
          <a:xfrm>
            <a:off x="5627370" y="3813175"/>
            <a:ext cx="302260" cy="292735"/>
          </a:xfrm>
          <a:prstGeom prst="ellipse">
            <a:avLst/>
          </a:prstGeom>
          <a:solidFill>
            <a:srgbClr val="3F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80" name="椭圆 179"/>
          <p:cNvSpPr/>
          <p:nvPr/>
        </p:nvSpPr>
        <p:spPr>
          <a:xfrm>
            <a:off x="6032500" y="3093085"/>
            <a:ext cx="302260" cy="292735"/>
          </a:xfrm>
          <a:prstGeom prst="ellipse">
            <a:avLst/>
          </a:prstGeom>
          <a:solidFill>
            <a:srgbClr val="507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81" name="椭圆 180"/>
          <p:cNvSpPr/>
          <p:nvPr/>
        </p:nvSpPr>
        <p:spPr>
          <a:xfrm>
            <a:off x="6047105" y="2503170"/>
            <a:ext cx="302260" cy="292735"/>
          </a:xfrm>
          <a:prstGeom prst="ellipse">
            <a:avLst/>
          </a:prstGeom>
          <a:solidFill>
            <a:srgbClr val="3F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82" name="椭圆 181"/>
          <p:cNvSpPr/>
          <p:nvPr/>
        </p:nvSpPr>
        <p:spPr>
          <a:xfrm>
            <a:off x="6678930" y="2668905"/>
            <a:ext cx="302260" cy="292735"/>
          </a:xfrm>
          <a:prstGeom prst="ellipse">
            <a:avLst/>
          </a:prstGeom>
          <a:solidFill>
            <a:srgbClr val="3F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83" name="椭圆 182"/>
          <p:cNvSpPr/>
          <p:nvPr/>
        </p:nvSpPr>
        <p:spPr>
          <a:xfrm>
            <a:off x="6983095" y="2025015"/>
            <a:ext cx="302260" cy="292735"/>
          </a:xfrm>
          <a:prstGeom prst="ellipse">
            <a:avLst/>
          </a:prstGeom>
          <a:solidFill>
            <a:srgbClr val="3F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84" name="椭圆 183"/>
          <p:cNvSpPr/>
          <p:nvPr/>
        </p:nvSpPr>
        <p:spPr>
          <a:xfrm>
            <a:off x="7145020" y="2547620"/>
            <a:ext cx="216535" cy="209550"/>
          </a:xfrm>
          <a:prstGeom prst="ellipse">
            <a:avLst/>
          </a:prstGeom>
          <a:solidFill>
            <a:srgbClr val="3F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85" name="椭圆 184"/>
          <p:cNvSpPr/>
          <p:nvPr/>
        </p:nvSpPr>
        <p:spPr>
          <a:xfrm>
            <a:off x="6524625" y="3115945"/>
            <a:ext cx="216535" cy="209550"/>
          </a:xfrm>
          <a:prstGeom prst="ellipse">
            <a:avLst/>
          </a:prstGeom>
          <a:solidFill>
            <a:srgbClr val="3F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86" name="椭圆 185"/>
          <p:cNvSpPr/>
          <p:nvPr/>
        </p:nvSpPr>
        <p:spPr>
          <a:xfrm>
            <a:off x="6598285" y="2024380"/>
            <a:ext cx="126365" cy="121920"/>
          </a:xfrm>
          <a:prstGeom prst="ellipse">
            <a:avLst/>
          </a:prstGeom>
          <a:solidFill>
            <a:srgbClr val="507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87" name="椭圆 186"/>
          <p:cNvSpPr/>
          <p:nvPr/>
        </p:nvSpPr>
        <p:spPr>
          <a:xfrm>
            <a:off x="7295515" y="1902460"/>
            <a:ext cx="126365" cy="121920"/>
          </a:xfrm>
          <a:prstGeom prst="ellipse">
            <a:avLst/>
          </a:prstGeom>
          <a:solidFill>
            <a:srgbClr val="BC4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88" name="椭圆 187"/>
          <p:cNvSpPr/>
          <p:nvPr/>
        </p:nvSpPr>
        <p:spPr>
          <a:xfrm>
            <a:off x="6574155" y="2374265"/>
            <a:ext cx="216535" cy="209550"/>
          </a:xfrm>
          <a:prstGeom prst="ellipse">
            <a:avLst/>
          </a:prstGeom>
          <a:solidFill>
            <a:srgbClr val="BC4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89" name="椭圆 188"/>
          <p:cNvSpPr/>
          <p:nvPr/>
        </p:nvSpPr>
        <p:spPr>
          <a:xfrm>
            <a:off x="7503795" y="2126615"/>
            <a:ext cx="216535" cy="209550"/>
          </a:xfrm>
          <a:prstGeom prst="ellipse">
            <a:avLst/>
          </a:prstGeom>
          <a:solidFill>
            <a:srgbClr val="507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90" name="椭圆 189"/>
          <p:cNvSpPr/>
          <p:nvPr/>
        </p:nvSpPr>
        <p:spPr>
          <a:xfrm>
            <a:off x="7289800" y="1352550"/>
            <a:ext cx="216535" cy="209550"/>
          </a:xfrm>
          <a:prstGeom prst="ellipse">
            <a:avLst/>
          </a:prstGeom>
          <a:solidFill>
            <a:srgbClr val="3F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91" name="椭圆 190"/>
          <p:cNvSpPr/>
          <p:nvPr/>
        </p:nvSpPr>
        <p:spPr>
          <a:xfrm>
            <a:off x="7719695" y="1684655"/>
            <a:ext cx="216535" cy="209550"/>
          </a:xfrm>
          <a:prstGeom prst="ellipse">
            <a:avLst/>
          </a:prstGeom>
          <a:solidFill>
            <a:srgbClr val="507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92" name="椭圆 191"/>
          <p:cNvSpPr/>
          <p:nvPr/>
        </p:nvSpPr>
        <p:spPr>
          <a:xfrm>
            <a:off x="6889115" y="1598295"/>
            <a:ext cx="216535" cy="209550"/>
          </a:xfrm>
          <a:prstGeom prst="ellipse">
            <a:avLst/>
          </a:prstGeom>
          <a:solidFill>
            <a:srgbClr val="3F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5" name="TextBox 1210"/>
          <p:cNvSpPr/>
          <p:nvPr/>
        </p:nvSpPr>
        <p:spPr>
          <a:xfrm>
            <a:off x="7904480" y="2414905"/>
            <a:ext cx="2882900" cy="337185"/>
          </a:xfrm>
          <a:prstGeom prst="rect">
            <a:avLst/>
          </a:prstGeom>
          <a:noFill/>
          <a:ln w="9525">
            <a:noFill/>
            <a:miter/>
          </a:ln>
        </p:spPr>
        <p:txBody>
          <a:bodyPr wrap="square">
            <a:spAutoFit/>
          </a:bodyPr>
          <a:lstStyle/>
          <a:p>
            <a:pPr algn="l"/>
            <a:r>
              <a:rPr lang="en-US" altLang="zh-CN" sz="1600" b="1"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ADD YOUR TEXT HERE</a:t>
            </a:r>
            <a:endParaRPr lang="en-US" altLang="zh-CN" sz="1600" b="1"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10" name="TextBox 1210"/>
          <p:cNvSpPr/>
          <p:nvPr/>
        </p:nvSpPr>
        <p:spPr>
          <a:xfrm>
            <a:off x="7904480" y="2786380"/>
            <a:ext cx="4070350" cy="549910"/>
          </a:xfrm>
          <a:prstGeom prst="rect">
            <a:avLst/>
          </a:prstGeom>
          <a:noFill/>
          <a:ln w="9525">
            <a:noFill/>
            <a:miter/>
          </a:ln>
        </p:spPr>
        <p:txBody>
          <a:bodyPr wrap="square">
            <a:spAutoFit/>
          </a:bodyPr>
          <a:lstStyle/>
          <a:p>
            <a:pPr algn="l"/>
            <a:r>
              <a:rPr lang="en-US" altLang="zh-CN" sz="10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elit.Lorme ipsum dolor sit,consectetur adipsiicing elit.</a:t>
            </a:r>
            <a:endParaRPr lang="en-US" altLang="zh-CN" sz="10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11" name="TextBox 1210"/>
          <p:cNvSpPr/>
          <p:nvPr/>
        </p:nvSpPr>
        <p:spPr>
          <a:xfrm>
            <a:off x="6480810" y="4460240"/>
            <a:ext cx="2882900" cy="337185"/>
          </a:xfrm>
          <a:prstGeom prst="rect">
            <a:avLst/>
          </a:prstGeom>
          <a:noFill/>
          <a:ln w="9525">
            <a:noFill/>
            <a:miter/>
          </a:ln>
        </p:spPr>
        <p:txBody>
          <a:bodyPr wrap="square">
            <a:spAutoFit/>
          </a:bodyPr>
          <a:lstStyle/>
          <a:p>
            <a:pPr algn="l"/>
            <a:r>
              <a:rPr lang="en-US" altLang="zh-CN" sz="1600" b="1"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ADD YOUR TEXT HERE</a:t>
            </a:r>
            <a:endParaRPr lang="en-US" altLang="zh-CN" sz="1600" b="1"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12" name="TextBox 1210"/>
          <p:cNvSpPr/>
          <p:nvPr/>
        </p:nvSpPr>
        <p:spPr>
          <a:xfrm>
            <a:off x="6480810" y="4813300"/>
            <a:ext cx="4070350" cy="549910"/>
          </a:xfrm>
          <a:prstGeom prst="rect">
            <a:avLst/>
          </a:prstGeom>
          <a:noFill/>
          <a:ln w="9525">
            <a:noFill/>
            <a:miter/>
          </a:ln>
        </p:spPr>
        <p:txBody>
          <a:bodyPr wrap="square">
            <a:spAutoFit/>
          </a:bodyPr>
          <a:lstStyle/>
          <a:p>
            <a:pPr algn="l"/>
            <a:r>
              <a:rPr lang="en-US" altLang="zh-CN" sz="10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elit.Lorme ipsum dolor sit,consectetur adipsiicing elit.</a:t>
            </a:r>
            <a:endParaRPr lang="en-US" altLang="zh-CN" sz="10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13" name="TextBox 1210"/>
          <p:cNvSpPr/>
          <p:nvPr/>
        </p:nvSpPr>
        <p:spPr>
          <a:xfrm>
            <a:off x="2951480" y="1511935"/>
            <a:ext cx="2882900" cy="337185"/>
          </a:xfrm>
          <a:prstGeom prst="rect">
            <a:avLst/>
          </a:prstGeom>
          <a:noFill/>
          <a:ln w="9525">
            <a:noFill/>
            <a:miter/>
          </a:ln>
        </p:spPr>
        <p:txBody>
          <a:bodyPr wrap="square">
            <a:spAutoFit/>
          </a:bodyPr>
          <a:lstStyle/>
          <a:p>
            <a:pPr algn="r"/>
            <a:r>
              <a:rPr lang="en-US" altLang="zh-CN" sz="1600" b="1"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ADD YOUR TEXT HERE</a:t>
            </a:r>
            <a:endParaRPr lang="en-US" altLang="zh-CN" sz="1600" b="1"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14" name="TextBox 1210"/>
          <p:cNvSpPr/>
          <p:nvPr/>
        </p:nvSpPr>
        <p:spPr>
          <a:xfrm>
            <a:off x="1764030" y="1864995"/>
            <a:ext cx="4070350" cy="549910"/>
          </a:xfrm>
          <a:prstGeom prst="rect">
            <a:avLst/>
          </a:prstGeom>
          <a:noFill/>
          <a:ln w="9525">
            <a:noFill/>
            <a:miter/>
          </a:ln>
        </p:spPr>
        <p:txBody>
          <a:bodyPr wrap="square">
            <a:spAutoFit/>
          </a:bodyPr>
          <a:lstStyle/>
          <a:p>
            <a:pPr algn="r"/>
            <a:r>
              <a:rPr lang="en-US" altLang="zh-CN" sz="10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elit.Lorme ipsum dolor sit,consectetur adipsiicing elit.</a:t>
            </a:r>
            <a:endParaRPr lang="en-US" altLang="zh-CN" sz="10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17" name="TextBox 1210"/>
          <p:cNvSpPr/>
          <p:nvPr/>
        </p:nvSpPr>
        <p:spPr>
          <a:xfrm>
            <a:off x="1467485" y="3175635"/>
            <a:ext cx="2882900" cy="337185"/>
          </a:xfrm>
          <a:prstGeom prst="rect">
            <a:avLst/>
          </a:prstGeom>
          <a:noFill/>
          <a:ln w="9525">
            <a:noFill/>
            <a:miter/>
          </a:ln>
        </p:spPr>
        <p:txBody>
          <a:bodyPr wrap="square">
            <a:spAutoFit/>
          </a:bodyPr>
          <a:lstStyle/>
          <a:p>
            <a:pPr algn="r"/>
            <a:r>
              <a:rPr lang="en-US" altLang="zh-CN" sz="1600" b="1"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ADD YOUR TEXT HERE</a:t>
            </a:r>
            <a:endParaRPr lang="en-US" altLang="zh-CN" sz="1600" b="1"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18" name="TextBox 1210"/>
          <p:cNvSpPr/>
          <p:nvPr/>
        </p:nvSpPr>
        <p:spPr>
          <a:xfrm>
            <a:off x="280035" y="3528695"/>
            <a:ext cx="4070350" cy="549910"/>
          </a:xfrm>
          <a:prstGeom prst="rect">
            <a:avLst/>
          </a:prstGeom>
          <a:noFill/>
          <a:ln w="9525">
            <a:noFill/>
            <a:miter/>
          </a:ln>
        </p:spPr>
        <p:txBody>
          <a:bodyPr wrap="square">
            <a:spAutoFit/>
          </a:bodyPr>
          <a:lstStyle/>
          <a:p>
            <a:pPr algn="r"/>
            <a:r>
              <a:rPr lang="en-US" altLang="zh-CN" sz="10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elit.Lorme ipsum dolor sit,consectetur adipsiicing elit.</a:t>
            </a:r>
            <a:endParaRPr lang="en-US" altLang="zh-CN" sz="10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31749" name="稻壳儿小白白(http://dwz.cn/Wu2UP)"/>
          <p:cNvSpPr>
            <a:spLocks noEditPoints="1"/>
          </p:cNvSpPr>
          <p:nvPr/>
        </p:nvSpPr>
        <p:spPr>
          <a:xfrm>
            <a:off x="6317298" y="4459923"/>
            <a:ext cx="192087" cy="290512"/>
          </a:xfrm>
          <a:custGeom>
            <a:avLst/>
            <a:gdLst/>
            <a:ahLst/>
            <a:cxnLst>
              <a:cxn ang="0">
                <a:pos x="172304" y="137842"/>
              </a:cxn>
              <a:cxn ang="0">
                <a:pos x="137843" y="186087"/>
              </a:cxn>
              <a:cxn ang="0">
                <a:pos x="151627" y="206764"/>
              </a:cxn>
              <a:cxn ang="0">
                <a:pos x="144735" y="213656"/>
              </a:cxn>
              <a:cxn ang="0">
                <a:pos x="151627" y="227440"/>
              </a:cxn>
              <a:cxn ang="0">
                <a:pos x="137843" y="241224"/>
              </a:cxn>
              <a:cxn ang="0">
                <a:pos x="144735" y="248116"/>
              </a:cxn>
              <a:cxn ang="0">
                <a:pos x="124059" y="268793"/>
              </a:cxn>
              <a:cxn ang="0">
                <a:pos x="96490" y="289469"/>
              </a:cxn>
              <a:cxn ang="0">
                <a:pos x="68921" y="268793"/>
              </a:cxn>
              <a:cxn ang="0">
                <a:pos x="48245" y="248116"/>
              </a:cxn>
              <a:cxn ang="0">
                <a:pos x="48245" y="241224"/>
              </a:cxn>
              <a:cxn ang="0">
                <a:pos x="41353" y="227440"/>
              </a:cxn>
              <a:cxn ang="0">
                <a:pos x="48245" y="213656"/>
              </a:cxn>
              <a:cxn ang="0">
                <a:pos x="41353" y="206764"/>
              </a:cxn>
              <a:cxn ang="0">
                <a:pos x="48245" y="186087"/>
              </a:cxn>
              <a:cxn ang="0">
                <a:pos x="20676" y="137842"/>
              </a:cxn>
              <a:cxn ang="0">
                <a:pos x="0" y="82705"/>
              </a:cxn>
              <a:cxn ang="0">
                <a:pos x="96490" y="0"/>
              </a:cxn>
              <a:cxn ang="0">
                <a:pos x="192980" y="82705"/>
              </a:cxn>
              <a:cxn ang="0">
                <a:pos x="172304" y="137842"/>
              </a:cxn>
              <a:cxn ang="0">
                <a:pos x="96490" y="27568"/>
              </a:cxn>
              <a:cxn ang="0">
                <a:pos x="27569" y="82705"/>
              </a:cxn>
              <a:cxn ang="0">
                <a:pos x="34461" y="117166"/>
              </a:cxn>
              <a:cxn ang="0">
                <a:pos x="48245" y="130950"/>
              </a:cxn>
              <a:cxn ang="0">
                <a:pos x="75814" y="186087"/>
              </a:cxn>
              <a:cxn ang="0">
                <a:pos x="117166" y="186087"/>
              </a:cxn>
              <a:cxn ang="0">
                <a:pos x="144735" y="130950"/>
              </a:cxn>
              <a:cxn ang="0">
                <a:pos x="151627" y="117166"/>
              </a:cxn>
              <a:cxn ang="0">
                <a:pos x="165411" y="82705"/>
              </a:cxn>
              <a:cxn ang="0">
                <a:pos x="96490" y="27568"/>
              </a:cxn>
              <a:cxn ang="0">
                <a:pos x="130951" y="89598"/>
              </a:cxn>
              <a:cxn ang="0">
                <a:pos x="124059" y="82705"/>
              </a:cxn>
              <a:cxn ang="0">
                <a:pos x="96490" y="68921"/>
              </a:cxn>
              <a:cxn ang="0">
                <a:pos x="89598" y="62029"/>
              </a:cxn>
              <a:cxn ang="0">
                <a:pos x="96490" y="55137"/>
              </a:cxn>
              <a:cxn ang="0">
                <a:pos x="137843" y="82705"/>
              </a:cxn>
              <a:cxn ang="0">
                <a:pos x="130951" y="89598"/>
              </a:cxn>
            </a:cxnLst>
            <a:rect l="0" t="0" r="0" b="0"/>
            <a:pathLst>
              <a:path w="28" h="42">
                <a:moveTo>
                  <a:pt x="25" y="20"/>
                </a:moveTo>
                <a:cubicBezTo>
                  <a:pt x="23" y="22"/>
                  <a:pt x="21" y="25"/>
                  <a:pt x="20" y="27"/>
                </a:cubicBezTo>
                <a:cubicBezTo>
                  <a:pt x="21" y="28"/>
                  <a:pt x="22" y="29"/>
                  <a:pt x="22" y="30"/>
                </a:cubicBezTo>
                <a:cubicBezTo>
                  <a:pt x="22" y="30"/>
                  <a:pt x="21" y="31"/>
                  <a:pt x="21" y="31"/>
                </a:cubicBezTo>
                <a:cubicBezTo>
                  <a:pt x="21" y="32"/>
                  <a:pt x="22" y="32"/>
                  <a:pt x="22" y="33"/>
                </a:cubicBezTo>
                <a:cubicBezTo>
                  <a:pt x="22" y="34"/>
                  <a:pt x="21" y="35"/>
                  <a:pt x="20" y="35"/>
                </a:cubicBezTo>
                <a:cubicBezTo>
                  <a:pt x="21" y="36"/>
                  <a:pt x="21" y="36"/>
                  <a:pt x="21" y="36"/>
                </a:cubicBezTo>
                <a:cubicBezTo>
                  <a:pt x="21" y="38"/>
                  <a:pt x="19" y="39"/>
                  <a:pt x="18" y="39"/>
                </a:cubicBezTo>
                <a:cubicBezTo>
                  <a:pt x="17" y="41"/>
                  <a:pt x="16" y="42"/>
                  <a:pt x="14" y="42"/>
                </a:cubicBezTo>
                <a:cubicBezTo>
                  <a:pt x="12" y="42"/>
                  <a:pt x="11" y="41"/>
                  <a:pt x="10" y="39"/>
                </a:cubicBezTo>
                <a:cubicBezTo>
                  <a:pt x="8" y="39"/>
                  <a:pt x="7" y="38"/>
                  <a:pt x="7" y="36"/>
                </a:cubicBezTo>
                <a:cubicBezTo>
                  <a:pt x="7" y="36"/>
                  <a:pt x="7" y="36"/>
                  <a:pt x="7" y="35"/>
                </a:cubicBezTo>
                <a:cubicBezTo>
                  <a:pt x="7" y="35"/>
                  <a:pt x="6" y="34"/>
                  <a:pt x="6" y="33"/>
                </a:cubicBezTo>
                <a:cubicBezTo>
                  <a:pt x="6" y="32"/>
                  <a:pt x="6" y="32"/>
                  <a:pt x="7" y="31"/>
                </a:cubicBezTo>
                <a:cubicBezTo>
                  <a:pt x="6" y="31"/>
                  <a:pt x="6" y="30"/>
                  <a:pt x="6" y="30"/>
                </a:cubicBezTo>
                <a:cubicBezTo>
                  <a:pt x="6" y="29"/>
                  <a:pt x="7" y="28"/>
                  <a:pt x="7" y="27"/>
                </a:cubicBezTo>
                <a:cubicBezTo>
                  <a:pt x="7" y="25"/>
                  <a:pt x="5" y="22"/>
                  <a:pt x="3" y="20"/>
                </a:cubicBezTo>
                <a:cubicBezTo>
                  <a:pt x="1" y="18"/>
                  <a:pt x="0" y="15"/>
                  <a:pt x="0" y="12"/>
                </a:cubicBezTo>
                <a:cubicBezTo>
                  <a:pt x="0" y="5"/>
                  <a:pt x="7" y="0"/>
                  <a:pt x="14" y="0"/>
                </a:cubicBezTo>
                <a:cubicBezTo>
                  <a:pt x="21" y="0"/>
                  <a:pt x="28" y="5"/>
                  <a:pt x="28" y="12"/>
                </a:cubicBezTo>
                <a:cubicBezTo>
                  <a:pt x="28" y="15"/>
                  <a:pt x="27" y="18"/>
                  <a:pt x="25" y="20"/>
                </a:cubicBezTo>
                <a:close/>
                <a:moveTo>
                  <a:pt x="14" y="4"/>
                </a:moveTo>
                <a:cubicBezTo>
                  <a:pt x="9" y="4"/>
                  <a:pt x="4" y="7"/>
                  <a:pt x="4" y="12"/>
                </a:cubicBezTo>
                <a:cubicBezTo>
                  <a:pt x="4" y="14"/>
                  <a:pt x="4" y="16"/>
                  <a:pt x="5" y="17"/>
                </a:cubicBezTo>
                <a:cubicBezTo>
                  <a:pt x="6" y="18"/>
                  <a:pt x="7" y="18"/>
                  <a:pt x="7" y="19"/>
                </a:cubicBezTo>
                <a:cubicBezTo>
                  <a:pt x="9" y="21"/>
                  <a:pt x="11" y="24"/>
                  <a:pt x="11" y="27"/>
                </a:cubicBezTo>
                <a:cubicBezTo>
                  <a:pt x="17" y="27"/>
                  <a:pt x="17" y="27"/>
                  <a:pt x="17" y="27"/>
                </a:cubicBezTo>
                <a:cubicBezTo>
                  <a:pt x="17" y="24"/>
                  <a:pt x="19" y="21"/>
                  <a:pt x="21" y="19"/>
                </a:cubicBezTo>
                <a:cubicBezTo>
                  <a:pt x="21" y="18"/>
                  <a:pt x="22" y="18"/>
                  <a:pt x="22" y="17"/>
                </a:cubicBezTo>
                <a:cubicBezTo>
                  <a:pt x="24" y="16"/>
                  <a:pt x="24" y="14"/>
                  <a:pt x="24" y="12"/>
                </a:cubicBezTo>
                <a:cubicBezTo>
                  <a:pt x="24" y="7"/>
                  <a:pt x="19" y="4"/>
                  <a:pt x="14" y="4"/>
                </a:cubicBezTo>
                <a:close/>
                <a:moveTo>
                  <a:pt x="19" y="13"/>
                </a:moveTo>
                <a:cubicBezTo>
                  <a:pt x="19" y="13"/>
                  <a:pt x="18" y="13"/>
                  <a:pt x="18" y="12"/>
                </a:cubicBezTo>
                <a:cubicBezTo>
                  <a:pt x="18" y="11"/>
                  <a:pt x="15" y="10"/>
                  <a:pt x="14" y="10"/>
                </a:cubicBezTo>
                <a:cubicBezTo>
                  <a:pt x="13" y="10"/>
                  <a:pt x="13" y="10"/>
                  <a:pt x="13" y="9"/>
                </a:cubicBezTo>
                <a:cubicBezTo>
                  <a:pt x="13" y="9"/>
                  <a:pt x="13" y="8"/>
                  <a:pt x="14" y="8"/>
                </a:cubicBezTo>
                <a:cubicBezTo>
                  <a:pt x="16" y="8"/>
                  <a:pt x="20" y="10"/>
                  <a:pt x="20" y="12"/>
                </a:cubicBezTo>
                <a:cubicBezTo>
                  <a:pt x="20" y="13"/>
                  <a:pt x="20" y="13"/>
                  <a:pt x="19" y="13"/>
                </a:cubicBezTo>
                <a:close/>
              </a:path>
            </a:pathLst>
          </a:custGeom>
          <a:solidFill>
            <a:srgbClr val="BC4643"/>
          </a:solidFill>
          <a:ln w="9525">
            <a:noFill/>
          </a:ln>
        </p:spPr>
        <p:txBody>
          <a:bodyPr/>
          <a:lstStyle/>
          <a:p>
            <a:endParaRPr lang="zh-CN" altLang="en-US">
              <a:solidFill>
                <a:schemeClr val="tx1">
                  <a:lumMod val="50000"/>
                  <a:lumOff val="50000"/>
                </a:schemeClr>
              </a:solidFill>
            </a:endParaRPr>
          </a:p>
        </p:txBody>
      </p:sp>
      <p:sp>
        <p:nvSpPr>
          <p:cNvPr id="22" name="稻壳儿小白白(http://dwz.cn/Wu2UP)"/>
          <p:cNvSpPr>
            <a:spLocks noEditPoints="1"/>
          </p:cNvSpPr>
          <p:nvPr/>
        </p:nvSpPr>
        <p:spPr>
          <a:xfrm>
            <a:off x="5813108" y="1547178"/>
            <a:ext cx="192087" cy="290512"/>
          </a:xfrm>
          <a:custGeom>
            <a:avLst/>
            <a:gdLst/>
            <a:ahLst/>
            <a:cxnLst>
              <a:cxn ang="0">
                <a:pos x="172304" y="137842"/>
              </a:cxn>
              <a:cxn ang="0">
                <a:pos x="137843" y="186087"/>
              </a:cxn>
              <a:cxn ang="0">
                <a:pos x="151627" y="206764"/>
              </a:cxn>
              <a:cxn ang="0">
                <a:pos x="144735" y="213656"/>
              </a:cxn>
              <a:cxn ang="0">
                <a:pos x="151627" y="227440"/>
              </a:cxn>
              <a:cxn ang="0">
                <a:pos x="137843" y="241224"/>
              </a:cxn>
              <a:cxn ang="0">
                <a:pos x="144735" y="248116"/>
              </a:cxn>
              <a:cxn ang="0">
                <a:pos x="124059" y="268793"/>
              </a:cxn>
              <a:cxn ang="0">
                <a:pos x="96490" y="289469"/>
              </a:cxn>
              <a:cxn ang="0">
                <a:pos x="68921" y="268793"/>
              </a:cxn>
              <a:cxn ang="0">
                <a:pos x="48245" y="248116"/>
              </a:cxn>
              <a:cxn ang="0">
                <a:pos x="48245" y="241224"/>
              </a:cxn>
              <a:cxn ang="0">
                <a:pos x="41353" y="227440"/>
              </a:cxn>
              <a:cxn ang="0">
                <a:pos x="48245" y="213656"/>
              </a:cxn>
              <a:cxn ang="0">
                <a:pos x="41353" y="206764"/>
              </a:cxn>
              <a:cxn ang="0">
                <a:pos x="48245" y="186087"/>
              </a:cxn>
              <a:cxn ang="0">
                <a:pos x="20676" y="137842"/>
              </a:cxn>
              <a:cxn ang="0">
                <a:pos x="0" y="82705"/>
              </a:cxn>
              <a:cxn ang="0">
                <a:pos x="96490" y="0"/>
              </a:cxn>
              <a:cxn ang="0">
                <a:pos x="192980" y="82705"/>
              </a:cxn>
              <a:cxn ang="0">
                <a:pos x="172304" y="137842"/>
              </a:cxn>
              <a:cxn ang="0">
                <a:pos x="96490" y="27568"/>
              </a:cxn>
              <a:cxn ang="0">
                <a:pos x="27569" y="82705"/>
              </a:cxn>
              <a:cxn ang="0">
                <a:pos x="34461" y="117166"/>
              </a:cxn>
              <a:cxn ang="0">
                <a:pos x="48245" y="130950"/>
              </a:cxn>
              <a:cxn ang="0">
                <a:pos x="75814" y="186087"/>
              </a:cxn>
              <a:cxn ang="0">
                <a:pos x="117166" y="186087"/>
              </a:cxn>
              <a:cxn ang="0">
                <a:pos x="144735" y="130950"/>
              </a:cxn>
              <a:cxn ang="0">
                <a:pos x="151627" y="117166"/>
              </a:cxn>
              <a:cxn ang="0">
                <a:pos x="165411" y="82705"/>
              </a:cxn>
              <a:cxn ang="0">
                <a:pos x="96490" y="27568"/>
              </a:cxn>
              <a:cxn ang="0">
                <a:pos x="130951" y="89598"/>
              </a:cxn>
              <a:cxn ang="0">
                <a:pos x="124059" y="82705"/>
              </a:cxn>
              <a:cxn ang="0">
                <a:pos x="96490" y="68921"/>
              </a:cxn>
              <a:cxn ang="0">
                <a:pos x="89598" y="62029"/>
              </a:cxn>
              <a:cxn ang="0">
                <a:pos x="96490" y="55137"/>
              </a:cxn>
              <a:cxn ang="0">
                <a:pos x="137843" y="82705"/>
              </a:cxn>
              <a:cxn ang="0">
                <a:pos x="130951" y="89598"/>
              </a:cxn>
            </a:cxnLst>
            <a:rect l="0" t="0" r="0" b="0"/>
            <a:pathLst>
              <a:path w="28" h="42">
                <a:moveTo>
                  <a:pt x="25" y="20"/>
                </a:moveTo>
                <a:cubicBezTo>
                  <a:pt x="23" y="22"/>
                  <a:pt x="21" y="25"/>
                  <a:pt x="20" y="27"/>
                </a:cubicBezTo>
                <a:cubicBezTo>
                  <a:pt x="21" y="28"/>
                  <a:pt x="22" y="29"/>
                  <a:pt x="22" y="30"/>
                </a:cubicBezTo>
                <a:cubicBezTo>
                  <a:pt x="22" y="30"/>
                  <a:pt x="21" y="31"/>
                  <a:pt x="21" y="31"/>
                </a:cubicBezTo>
                <a:cubicBezTo>
                  <a:pt x="21" y="32"/>
                  <a:pt x="22" y="32"/>
                  <a:pt x="22" y="33"/>
                </a:cubicBezTo>
                <a:cubicBezTo>
                  <a:pt x="22" y="34"/>
                  <a:pt x="21" y="35"/>
                  <a:pt x="20" y="35"/>
                </a:cubicBezTo>
                <a:cubicBezTo>
                  <a:pt x="21" y="36"/>
                  <a:pt x="21" y="36"/>
                  <a:pt x="21" y="36"/>
                </a:cubicBezTo>
                <a:cubicBezTo>
                  <a:pt x="21" y="38"/>
                  <a:pt x="19" y="39"/>
                  <a:pt x="18" y="39"/>
                </a:cubicBezTo>
                <a:cubicBezTo>
                  <a:pt x="17" y="41"/>
                  <a:pt x="16" y="42"/>
                  <a:pt x="14" y="42"/>
                </a:cubicBezTo>
                <a:cubicBezTo>
                  <a:pt x="12" y="42"/>
                  <a:pt x="11" y="41"/>
                  <a:pt x="10" y="39"/>
                </a:cubicBezTo>
                <a:cubicBezTo>
                  <a:pt x="8" y="39"/>
                  <a:pt x="7" y="38"/>
                  <a:pt x="7" y="36"/>
                </a:cubicBezTo>
                <a:cubicBezTo>
                  <a:pt x="7" y="36"/>
                  <a:pt x="7" y="36"/>
                  <a:pt x="7" y="35"/>
                </a:cubicBezTo>
                <a:cubicBezTo>
                  <a:pt x="7" y="35"/>
                  <a:pt x="6" y="34"/>
                  <a:pt x="6" y="33"/>
                </a:cubicBezTo>
                <a:cubicBezTo>
                  <a:pt x="6" y="32"/>
                  <a:pt x="6" y="32"/>
                  <a:pt x="7" y="31"/>
                </a:cubicBezTo>
                <a:cubicBezTo>
                  <a:pt x="6" y="31"/>
                  <a:pt x="6" y="30"/>
                  <a:pt x="6" y="30"/>
                </a:cubicBezTo>
                <a:cubicBezTo>
                  <a:pt x="6" y="29"/>
                  <a:pt x="7" y="28"/>
                  <a:pt x="7" y="27"/>
                </a:cubicBezTo>
                <a:cubicBezTo>
                  <a:pt x="7" y="25"/>
                  <a:pt x="5" y="22"/>
                  <a:pt x="3" y="20"/>
                </a:cubicBezTo>
                <a:cubicBezTo>
                  <a:pt x="1" y="18"/>
                  <a:pt x="0" y="15"/>
                  <a:pt x="0" y="12"/>
                </a:cubicBezTo>
                <a:cubicBezTo>
                  <a:pt x="0" y="5"/>
                  <a:pt x="7" y="0"/>
                  <a:pt x="14" y="0"/>
                </a:cubicBezTo>
                <a:cubicBezTo>
                  <a:pt x="21" y="0"/>
                  <a:pt x="28" y="5"/>
                  <a:pt x="28" y="12"/>
                </a:cubicBezTo>
                <a:cubicBezTo>
                  <a:pt x="28" y="15"/>
                  <a:pt x="27" y="18"/>
                  <a:pt x="25" y="20"/>
                </a:cubicBezTo>
                <a:close/>
                <a:moveTo>
                  <a:pt x="14" y="4"/>
                </a:moveTo>
                <a:cubicBezTo>
                  <a:pt x="9" y="4"/>
                  <a:pt x="4" y="7"/>
                  <a:pt x="4" y="12"/>
                </a:cubicBezTo>
                <a:cubicBezTo>
                  <a:pt x="4" y="14"/>
                  <a:pt x="4" y="16"/>
                  <a:pt x="5" y="17"/>
                </a:cubicBezTo>
                <a:cubicBezTo>
                  <a:pt x="6" y="18"/>
                  <a:pt x="7" y="18"/>
                  <a:pt x="7" y="19"/>
                </a:cubicBezTo>
                <a:cubicBezTo>
                  <a:pt x="9" y="21"/>
                  <a:pt x="11" y="24"/>
                  <a:pt x="11" y="27"/>
                </a:cubicBezTo>
                <a:cubicBezTo>
                  <a:pt x="17" y="27"/>
                  <a:pt x="17" y="27"/>
                  <a:pt x="17" y="27"/>
                </a:cubicBezTo>
                <a:cubicBezTo>
                  <a:pt x="17" y="24"/>
                  <a:pt x="19" y="21"/>
                  <a:pt x="21" y="19"/>
                </a:cubicBezTo>
                <a:cubicBezTo>
                  <a:pt x="21" y="18"/>
                  <a:pt x="22" y="18"/>
                  <a:pt x="22" y="17"/>
                </a:cubicBezTo>
                <a:cubicBezTo>
                  <a:pt x="24" y="16"/>
                  <a:pt x="24" y="14"/>
                  <a:pt x="24" y="12"/>
                </a:cubicBezTo>
                <a:cubicBezTo>
                  <a:pt x="24" y="7"/>
                  <a:pt x="19" y="4"/>
                  <a:pt x="14" y="4"/>
                </a:cubicBezTo>
                <a:close/>
                <a:moveTo>
                  <a:pt x="19" y="13"/>
                </a:moveTo>
                <a:cubicBezTo>
                  <a:pt x="19" y="13"/>
                  <a:pt x="18" y="13"/>
                  <a:pt x="18" y="12"/>
                </a:cubicBezTo>
                <a:cubicBezTo>
                  <a:pt x="18" y="11"/>
                  <a:pt x="15" y="10"/>
                  <a:pt x="14" y="10"/>
                </a:cubicBezTo>
                <a:cubicBezTo>
                  <a:pt x="13" y="10"/>
                  <a:pt x="13" y="10"/>
                  <a:pt x="13" y="9"/>
                </a:cubicBezTo>
                <a:cubicBezTo>
                  <a:pt x="13" y="9"/>
                  <a:pt x="13" y="8"/>
                  <a:pt x="14" y="8"/>
                </a:cubicBezTo>
                <a:cubicBezTo>
                  <a:pt x="16" y="8"/>
                  <a:pt x="20" y="10"/>
                  <a:pt x="20" y="12"/>
                </a:cubicBezTo>
                <a:cubicBezTo>
                  <a:pt x="20" y="13"/>
                  <a:pt x="20" y="13"/>
                  <a:pt x="19" y="13"/>
                </a:cubicBezTo>
                <a:close/>
              </a:path>
            </a:pathLst>
          </a:custGeom>
          <a:solidFill>
            <a:srgbClr val="BC4643"/>
          </a:solidFill>
          <a:ln w="9525">
            <a:noFill/>
          </a:ln>
        </p:spPr>
        <p:txBody>
          <a:bodyPr/>
          <a:lstStyle/>
          <a:p>
            <a:endParaRPr lang="zh-CN" altLang="en-US">
              <a:solidFill>
                <a:schemeClr val="tx1">
                  <a:lumMod val="50000"/>
                  <a:lumOff val="50000"/>
                </a:schemeClr>
              </a:solidFill>
            </a:endParaRPr>
          </a:p>
        </p:txBody>
      </p:sp>
      <p:sp>
        <p:nvSpPr>
          <p:cNvPr id="24" name="稻壳儿小白白(http://dwz.cn/Wu2UP)"/>
          <p:cNvSpPr>
            <a:spLocks noEditPoints="1"/>
          </p:cNvSpPr>
          <p:nvPr/>
        </p:nvSpPr>
        <p:spPr>
          <a:xfrm>
            <a:off x="4349433" y="3186748"/>
            <a:ext cx="192087" cy="290512"/>
          </a:xfrm>
          <a:custGeom>
            <a:avLst/>
            <a:gdLst/>
            <a:ahLst/>
            <a:cxnLst>
              <a:cxn ang="0">
                <a:pos x="172304" y="137842"/>
              </a:cxn>
              <a:cxn ang="0">
                <a:pos x="137843" y="186087"/>
              </a:cxn>
              <a:cxn ang="0">
                <a:pos x="151627" y="206764"/>
              </a:cxn>
              <a:cxn ang="0">
                <a:pos x="144735" y="213656"/>
              </a:cxn>
              <a:cxn ang="0">
                <a:pos x="151627" y="227440"/>
              </a:cxn>
              <a:cxn ang="0">
                <a:pos x="137843" y="241224"/>
              </a:cxn>
              <a:cxn ang="0">
                <a:pos x="144735" y="248116"/>
              </a:cxn>
              <a:cxn ang="0">
                <a:pos x="124059" y="268793"/>
              </a:cxn>
              <a:cxn ang="0">
                <a:pos x="96490" y="289469"/>
              </a:cxn>
              <a:cxn ang="0">
                <a:pos x="68921" y="268793"/>
              </a:cxn>
              <a:cxn ang="0">
                <a:pos x="48245" y="248116"/>
              </a:cxn>
              <a:cxn ang="0">
                <a:pos x="48245" y="241224"/>
              </a:cxn>
              <a:cxn ang="0">
                <a:pos x="41353" y="227440"/>
              </a:cxn>
              <a:cxn ang="0">
                <a:pos x="48245" y="213656"/>
              </a:cxn>
              <a:cxn ang="0">
                <a:pos x="41353" y="206764"/>
              </a:cxn>
              <a:cxn ang="0">
                <a:pos x="48245" y="186087"/>
              </a:cxn>
              <a:cxn ang="0">
                <a:pos x="20676" y="137842"/>
              </a:cxn>
              <a:cxn ang="0">
                <a:pos x="0" y="82705"/>
              </a:cxn>
              <a:cxn ang="0">
                <a:pos x="96490" y="0"/>
              </a:cxn>
              <a:cxn ang="0">
                <a:pos x="192980" y="82705"/>
              </a:cxn>
              <a:cxn ang="0">
                <a:pos x="172304" y="137842"/>
              </a:cxn>
              <a:cxn ang="0">
                <a:pos x="96490" y="27568"/>
              </a:cxn>
              <a:cxn ang="0">
                <a:pos x="27569" y="82705"/>
              </a:cxn>
              <a:cxn ang="0">
                <a:pos x="34461" y="117166"/>
              </a:cxn>
              <a:cxn ang="0">
                <a:pos x="48245" y="130950"/>
              </a:cxn>
              <a:cxn ang="0">
                <a:pos x="75814" y="186087"/>
              </a:cxn>
              <a:cxn ang="0">
                <a:pos x="117166" y="186087"/>
              </a:cxn>
              <a:cxn ang="0">
                <a:pos x="144735" y="130950"/>
              </a:cxn>
              <a:cxn ang="0">
                <a:pos x="151627" y="117166"/>
              </a:cxn>
              <a:cxn ang="0">
                <a:pos x="165411" y="82705"/>
              </a:cxn>
              <a:cxn ang="0">
                <a:pos x="96490" y="27568"/>
              </a:cxn>
              <a:cxn ang="0">
                <a:pos x="130951" y="89598"/>
              </a:cxn>
              <a:cxn ang="0">
                <a:pos x="124059" y="82705"/>
              </a:cxn>
              <a:cxn ang="0">
                <a:pos x="96490" y="68921"/>
              </a:cxn>
              <a:cxn ang="0">
                <a:pos x="89598" y="62029"/>
              </a:cxn>
              <a:cxn ang="0">
                <a:pos x="96490" y="55137"/>
              </a:cxn>
              <a:cxn ang="0">
                <a:pos x="137843" y="82705"/>
              </a:cxn>
              <a:cxn ang="0">
                <a:pos x="130951" y="89598"/>
              </a:cxn>
            </a:cxnLst>
            <a:rect l="0" t="0" r="0" b="0"/>
            <a:pathLst>
              <a:path w="28" h="42">
                <a:moveTo>
                  <a:pt x="25" y="20"/>
                </a:moveTo>
                <a:cubicBezTo>
                  <a:pt x="23" y="22"/>
                  <a:pt x="21" y="25"/>
                  <a:pt x="20" y="27"/>
                </a:cubicBezTo>
                <a:cubicBezTo>
                  <a:pt x="21" y="28"/>
                  <a:pt x="22" y="29"/>
                  <a:pt x="22" y="30"/>
                </a:cubicBezTo>
                <a:cubicBezTo>
                  <a:pt x="22" y="30"/>
                  <a:pt x="21" y="31"/>
                  <a:pt x="21" y="31"/>
                </a:cubicBezTo>
                <a:cubicBezTo>
                  <a:pt x="21" y="32"/>
                  <a:pt x="22" y="32"/>
                  <a:pt x="22" y="33"/>
                </a:cubicBezTo>
                <a:cubicBezTo>
                  <a:pt x="22" y="34"/>
                  <a:pt x="21" y="35"/>
                  <a:pt x="20" y="35"/>
                </a:cubicBezTo>
                <a:cubicBezTo>
                  <a:pt x="21" y="36"/>
                  <a:pt x="21" y="36"/>
                  <a:pt x="21" y="36"/>
                </a:cubicBezTo>
                <a:cubicBezTo>
                  <a:pt x="21" y="38"/>
                  <a:pt x="19" y="39"/>
                  <a:pt x="18" y="39"/>
                </a:cubicBezTo>
                <a:cubicBezTo>
                  <a:pt x="17" y="41"/>
                  <a:pt x="16" y="42"/>
                  <a:pt x="14" y="42"/>
                </a:cubicBezTo>
                <a:cubicBezTo>
                  <a:pt x="12" y="42"/>
                  <a:pt x="11" y="41"/>
                  <a:pt x="10" y="39"/>
                </a:cubicBezTo>
                <a:cubicBezTo>
                  <a:pt x="8" y="39"/>
                  <a:pt x="7" y="38"/>
                  <a:pt x="7" y="36"/>
                </a:cubicBezTo>
                <a:cubicBezTo>
                  <a:pt x="7" y="36"/>
                  <a:pt x="7" y="36"/>
                  <a:pt x="7" y="35"/>
                </a:cubicBezTo>
                <a:cubicBezTo>
                  <a:pt x="7" y="35"/>
                  <a:pt x="6" y="34"/>
                  <a:pt x="6" y="33"/>
                </a:cubicBezTo>
                <a:cubicBezTo>
                  <a:pt x="6" y="32"/>
                  <a:pt x="6" y="32"/>
                  <a:pt x="7" y="31"/>
                </a:cubicBezTo>
                <a:cubicBezTo>
                  <a:pt x="6" y="31"/>
                  <a:pt x="6" y="30"/>
                  <a:pt x="6" y="30"/>
                </a:cubicBezTo>
                <a:cubicBezTo>
                  <a:pt x="6" y="29"/>
                  <a:pt x="7" y="28"/>
                  <a:pt x="7" y="27"/>
                </a:cubicBezTo>
                <a:cubicBezTo>
                  <a:pt x="7" y="25"/>
                  <a:pt x="5" y="22"/>
                  <a:pt x="3" y="20"/>
                </a:cubicBezTo>
                <a:cubicBezTo>
                  <a:pt x="1" y="18"/>
                  <a:pt x="0" y="15"/>
                  <a:pt x="0" y="12"/>
                </a:cubicBezTo>
                <a:cubicBezTo>
                  <a:pt x="0" y="5"/>
                  <a:pt x="7" y="0"/>
                  <a:pt x="14" y="0"/>
                </a:cubicBezTo>
                <a:cubicBezTo>
                  <a:pt x="21" y="0"/>
                  <a:pt x="28" y="5"/>
                  <a:pt x="28" y="12"/>
                </a:cubicBezTo>
                <a:cubicBezTo>
                  <a:pt x="28" y="15"/>
                  <a:pt x="27" y="18"/>
                  <a:pt x="25" y="20"/>
                </a:cubicBezTo>
                <a:close/>
                <a:moveTo>
                  <a:pt x="14" y="4"/>
                </a:moveTo>
                <a:cubicBezTo>
                  <a:pt x="9" y="4"/>
                  <a:pt x="4" y="7"/>
                  <a:pt x="4" y="12"/>
                </a:cubicBezTo>
                <a:cubicBezTo>
                  <a:pt x="4" y="14"/>
                  <a:pt x="4" y="16"/>
                  <a:pt x="5" y="17"/>
                </a:cubicBezTo>
                <a:cubicBezTo>
                  <a:pt x="6" y="18"/>
                  <a:pt x="7" y="18"/>
                  <a:pt x="7" y="19"/>
                </a:cubicBezTo>
                <a:cubicBezTo>
                  <a:pt x="9" y="21"/>
                  <a:pt x="11" y="24"/>
                  <a:pt x="11" y="27"/>
                </a:cubicBezTo>
                <a:cubicBezTo>
                  <a:pt x="17" y="27"/>
                  <a:pt x="17" y="27"/>
                  <a:pt x="17" y="27"/>
                </a:cubicBezTo>
                <a:cubicBezTo>
                  <a:pt x="17" y="24"/>
                  <a:pt x="19" y="21"/>
                  <a:pt x="21" y="19"/>
                </a:cubicBezTo>
                <a:cubicBezTo>
                  <a:pt x="21" y="18"/>
                  <a:pt x="22" y="18"/>
                  <a:pt x="22" y="17"/>
                </a:cubicBezTo>
                <a:cubicBezTo>
                  <a:pt x="24" y="16"/>
                  <a:pt x="24" y="14"/>
                  <a:pt x="24" y="12"/>
                </a:cubicBezTo>
                <a:cubicBezTo>
                  <a:pt x="24" y="7"/>
                  <a:pt x="19" y="4"/>
                  <a:pt x="14" y="4"/>
                </a:cubicBezTo>
                <a:close/>
                <a:moveTo>
                  <a:pt x="19" y="13"/>
                </a:moveTo>
                <a:cubicBezTo>
                  <a:pt x="19" y="13"/>
                  <a:pt x="18" y="13"/>
                  <a:pt x="18" y="12"/>
                </a:cubicBezTo>
                <a:cubicBezTo>
                  <a:pt x="18" y="11"/>
                  <a:pt x="15" y="10"/>
                  <a:pt x="14" y="10"/>
                </a:cubicBezTo>
                <a:cubicBezTo>
                  <a:pt x="13" y="10"/>
                  <a:pt x="13" y="10"/>
                  <a:pt x="13" y="9"/>
                </a:cubicBezTo>
                <a:cubicBezTo>
                  <a:pt x="13" y="9"/>
                  <a:pt x="13" y="8"/>
                  <a:pt x="14" y="8"/>
                </a:cubicBezTo>
                <a:cubicBezTo>
                  <a:pt x="16" y="8"/>
                  <a:pt x="20" y="10"/>
                  <a:pt x="20" y="12"/>
                </a:cubicBezTo>
                <a:cubicBezTo>
                  <a:pt x="20" y="13"/>
                  <a:pt x="20" y="13"/>
                  <a:pt x="19" y="13"/>
                </a:cubicBezTo>
                <a:close/>
              </a:path>
            </a:pathLst>
          </a:custGeom>
          <a:solidFill>
            <a:srgbClr val="BC4643"/>
          </a:solidFill>
          <a:ln w="9525">
            <a:noFill/>
          </a:ln>
        </p:spPr>
        <p:txBody>
          <a:bodyPr/>
          <a:lstStyle/>
          <a:p>
            <a:endParaRPr lang="zh-CN" altLang="en-US">
              <a:solidFill>
                <a:schemeClr val="tx1">
                  <a:lumMod val="50000"/>
                  <a:lumOff val="50000"/>
                </a:schemeClr>
              </a:solidFill>
            </a:endParaRPr>
          </a:p>
        </p:txBody>
      </p:sp>
      <p:sp>
        <p:nvSpPr>
          <p:cNvPr id="25" name="稻壳儿小白白(http://dwz.cn/Wu2UP)"/>
          <p:cNvSpPr>
            <a:spLocks noEditPoints="1"/>
          </p:cNvSpPr>
          <p:nvPr/>
        </p:nvSpPr>
        <p:spPr>
          <a:xfrm>
            <a:off x="7732078" y="2466658"/>
            <a:ext cx="192087" cy="290512"/>
          </a:xfrm>
          <a:custGeom>
            <a:avLst/>
            <a:gdLst/>
            <a:ahLst/>
            <a:cxnLst>
              <a:cxn ang="0">
                <a:pos x="172304" y="137842"/>
              </a:cxn>
              <a:cxn ang="0">
                <a:pos x="137843" y="186087"/>
              </a:cxn>
              <a:cxn ang="0">
                <a:pos x="151627" y="206764"/>
              </a:cxn>
              <a:cxn ang="0">
                <a:pos x="144735" y="213656"/>
              </a:cxn>
              <a:cxn ang="0">
                <a:pos x="151627" y="227440"/>
              </a:cxn>
              <a:cxn ang="0">
                <a:pos x="137843" y="241224"/>
              </a:cxn>
              <a:cxn ang="0">
                <a:pos x="144735" y="248116"/>
              </a:cxn>
              <a:cxn ang="0">
                <a:pos x="124059" y="268793"/>
              </a:cxn>
              <a:cxn ang="0">
                <a:pos x="96490" y="289469"/>
              </a:cxn>
              <a:cxn ang="0">
                <a:pos x="68921" y="268793"/>
              </a:cxn>
              <a:cxn ang="0">
                <a:pos x="48245" y="248116"/>
              </a:cxn>
              <a:cxn ang="0">
                <a:pos x="48245" y="241224"/>
              </a:cxn>
              <a:cxn ang="0">
                <a:pos x="41353" y="227440"/>
              </a:cxn>
              <a:cxn ang="0">
                <a:pos x="48245" y="213656"/>
              </a:cxn>
              <a:cxn ang="0">
                <a:pos x="41353" y="206764"/>
              </a:cxn>
              <a:cxn ang="0">
                <a:pos x="48245" y="186087"/>
              </a:cxn>
              <a:cxn ang="0">
                <a:pos x="20676" y="137842"/>
              </a:cxn>
              <a:cxn ang="0">
                <a:pos x="0" y="82705"/>
              </a:cxn>
              <a:cxn ang="0">
                <a:pos x="96490" y="0"/>
              </a:cxn>
              <a:cxn ang="0">
                <a:pos x="192980" y="82705"/>
              </a:cxn>
              <a:cxn ang="0">
                <a:pos x="172304" y="137842"/>
              </a:cxn>
              <a:cxn ang="0">
                <a:pos x="96490" y="27568"/>
              </a:cxn>
              <a:cxn ang="0">
                <a:pos x="27569" y="82705"/>
              </a:cxn>
              <a:cxn ang="0">
                <a:pos x="34461" y="117166"/>
              </a:cxn>
              <a:cxn ang="0">
                <a:pos x="48245" y="130950"/>
              </a:cxn>
              <a:cxn ang="0">
                <a:pos x="75814" y="186087"/>
              </a:cxn>
              <a:cxn ang="0">
                <a:pos x="117166" y="186087"/>
              </a:cxn>
              <a:cxn ang="0">
                <a:pos x="144735" y="130950"/>
              </a:cxn>
              <a:cxn ang="0">
                <a:pos x="151627" y="117166"/>
              </a:cxn>
              <a:cxn ang="0">
                <a:pos x="165411" y="82705"/>
              </a:cxn>
              <a:cxn ang="0">
                <a:pos x="96490" y="27568"/>
              </a:cxn>
              <a:cxn ang="0">
                <a:pos x="130951" y="89598"/>
              </a:cxn>
              <a:cxn ang="0">
                <a:pos x="124059" y="82705"/>
              </a:cxn>
              <a:cxn ang="0">
                <a:pos x="96490" y="68921"/>
              </a:cxn>
              <a:cxn ang="0">
                <a:pos x="89598" y="62029"/>
              </a:cxn>
              <a:cxn ang="0">
                <a:pos x="96490" y="55137"/>
              </a:cxn>
              <a:cxn ang="0">
                <a:pos x="137843" y="82705"/>
              </a:cxn>
              <a:cxn ang="0">
                <a:pos x="130951" y="89598"/>
              </a:cxn>
            </a:cxnLst>
            <a:rect l="0" t="0" r="0" b="0"/>
            <a:pathLst>
              <a:path w="28" h="42">
                <a:moveTo>
                  <a:pt x="25" y="20"/>
                </a:moveTo>
                <a:cubicBezTo>
                  <a:pt x="23" y="22"/>
                  <a:pt x="21" y="25"/>
                  <a:pt x="20" y="27"/>
                </a:cubicBezTo>
                <a:cubicBezTo>
                  <a:pt x="21" y="28"/>
                  <a:pt x="22" y="29"/>
                  <a:pt x="22" y="30"/>
                </a:cubicBezTo>
                <a:cubicBezTo>
                  <a:pt x="22" y="30"/>
                  <a:pt x="21" y="31"/>
                  <a:pt x="21" y="31"/>
                </a:cubicBezTo>
                <a:cubicBezTo>
                  <a:pt x="21" y="32"/>
                  <a:pt x="22" y="32"/>
                  <a:pt x="22" y="33"/>
                </a:cubicBezTo>
                <a:cubicBezTo>
                  <a:pt x="22" y="34"/>
                  <a:pt x="21" y="35"/>
                  <a:pt x="20" y="35"/>
                </a:cubicBezTo>
                <a:cubicBezTo>
                  <a:pt x="21" y="36"/>
                  <a:pt x="21" y="36"/>
                  <a:pt x="21" y="36"/>
                </a:cubicBezTo>
                <a:cubicBezTo>
                  <a:pt x="21" y="38"/>
                  <a:pt x="19" y="39"/>
                  <a:pt x="18" y="39"/>
                </a:cubicBezTo>
                <a:cubicBezTo>
                  <a:pt x="17" y="41"/>
                  <a:pt x="16" y="42"/>
                  <a:pt x="14" y="42"/>
                </a:cubicBezTo>
                <a:cubicBezTo>
                  <a:pt x="12" y="42"/>
                  <a:pt x="11" y="41"/>
                  <a:pt x="10" y="39"/>
                </a:cubicBezTo>
                <a:cubicBezTo>
                  <a:pt x="8" y="39"/>
                  <a:pt x="7" y="38"/>
                  <a:pt x="7" y="36"/>
                </a:cubicBezTo>
                <a:cubicBezTo>
                  <a:pt x="7" y="36"/>
                  <a:pt x="7" y="36"/>
                  <a:pt x="7" y="35"/>
                </a:cubicBezTo>
                <a:cubicBezTo>
                  <a:pt x="7" y="35"/>
                  <a:pt x="6" y="34"/>
                  <a:pt x="6" y="33"/>
                </a:cubicBezTo>
                <a:cubicBezTo>
                  <a:pt x="6" y="32"/>
                  <a:pt x="6" y="32"/>
                  <a:pt x="7" y="31"/>
                </a:cubicBezTo>
                <a:cubicBezTo>
                  <a:pt x="6" y="31"/>
                  <a:pt x="6" y="30"/>
                  <a:pt x="6" y="30"/>
                </a:cubicBezTo>
                <a:cubicBezTo>
                  <a:pt x="6" y="29"/>
                  <a:pt x="7" y="28"/>
                  <a:pt x="7" y="27"/>
                </a:cubicBezTo>
                <a:cubicBezTo>
                  <a:pt x="7" y="25"/>
                  <a:pt x="5" y="22"/>
                  <a:pt x="3" y="20"/>
                </a:cubicBezTo>
                <a:cubicBezTo>
                  <a:pt x="1" y="18"/>
                  <a:pt x="0" y="15"/>
                  <a:pt x="0" y="12"/>
                </a:cubicBezTo>
                <a:cubicBezTo>
                  <a:pt x="0" y="5"/>
                  <a:pt x="7" y="0"/>
                  <a:pt x="14" y="0"/>
                </a:cubicBezTo>
                <a:cubicBezTo>
                  <a:pt x="21" y="0"/>
                  <a:pt x="28" y="5"/>
                  <a:pt x="28" y="12"/>
                </a:cubicBezTo>
                <a:cubicBezTo>
                  <a:pt x="28" y="15"/>
                  <a:pt x="27" y="18"/>
                  <a:pt x="25" y="20"/>
                </a:cubicBezTo>
                <a:close/>
                <a:moveTo>
                  <a:pt x="14" y="4"/>
                </a:moveTo>
                <a:cubicBezTo>
                  <a:pt x="9" y="4"/>
                  <a:pt x="4" y="7"/>
                  <a:pt x="4" y="12"/>
                </a:cubicBezTo>
                <a:cubicBezTo>
                  <a:pt x="4" y="14"/>
                  <a:pt x="4" y="16"/>
                  <a:pt x="5" y="17"/>
                </a:cubicBezTo>
                <a:cubicBezTo>
                  <a:pt x="6" y="18"/>
                  <a:pt x="7" y="18"/>
                  <a:pt x="7" y="19"/>
                </a:cubicBezTo>
                <a:cubicBezTo>
                  <a:pt x="9" y="21"/>
                  <a:pt x="11" y="24"/>
                  <a:pt x="11" y="27"/>
                </a:cubicBezTo>
                <a:cubicBezTo>
                  <a:pt x="17" y="27"/>
                  <a:pt x="17" y="27"/>
                  <a:pt x="17" y="27"/>
                </a:cubicBezTo>
                <a:cubicBezTo>
                  <a:pt x="17" y="24"/>
                  <a:pt x="19" y="21"/>
                  <a:pt x="21" y="19"/>
                </a:cubicBezTo>
                <a:cubicBezTo>
                  <a:pt x="21" y="18"/>
                  <a:pt x="22" y="18"/>
                  <a:pt x="22" y="17"/>
                </a:cubicBezTo>
                <a:cubicBezTo>
                  <a:pt x="24" y="16"/>
                  <a:pt x="24" y="14"/>
                  <a:pt x="24" y="12"/>
                </a:cubicBezTo>
                <a:cubicBezTo>
                  <a:pt x="24" y="7"/>
                  <a:pt x="19" y="4"/>
                  <a:pt x="14" y="4"/>
                </a:cubicBezTo>
                <a:close/>
                <a:moveTo>
                  <a:pt x="19" y="13"/>
                </a:moveTo>
                <a:cubicBezTo>
                  <a:pt x="19" y="13"/>
                  <a:pt x="18" y="13"/>
                  <a:pt x="18" y="12"/>
                </a:cubicBezTo>
                <a:cubicBezTo>
                  <a:pt x="18" y="11"/>
                  <a:pt x="15" y="10"/>
                  <a:pt x="14" y="10"/>
                </a:cubicBezTo>
                <a:cubicBezTo>
                  <a:pt x="13" y="10"/>
                  <a:pt x="13" y="10"/>
                  <a:pt x="13" y="9"/>
                </a:cubicBezTo>
                <a:cubicBezTo>
                  <a:pt x="13" y="9"/>
                  <a:pt x="13" y="8"/>
                  <a:pt x="14" y="8"/>
                </a:cubicBezTo>
                <a:cubicBezTo>
                  <a:pt x="16" y="8"/>
                  <a:pt x="20" y="10"/>
                  <a:pt x="20" y="12"/>
                </a:cubicBezTo>
                <a:cubicBezTo>
                  <a:pt x="20" y="13"/>
                  <a:pt x="20" y="13"/>
                  <a:pt x="19" y="13"/>
                </a:cubicBezTo>
                <a:close/>
              </a:path>
            </a:pathLst>
          </a:custGeom>
          <a:solidFill>
            <a:srgbClr val="BC4643"/>
          </a:solidFill>
          <a:ln w="9525">
            <a:noFill/>
          </a:ln>
        </p:spPr>
        <p:txBody>
          <a:bodyPr/>
          <a:lstStyle/>
          <a:p>
            <a:endParaRPr lang="zh-CN" altLang="en-US">
              <a:solidFill>
                <a:schemeClr val="tx1">
                  <a:lumMod val="50000"/>
                  <a:lumOff val="50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简卡"/>
          <p:cNvPicPr>
            <a:picLocks noChangeAspect="1"/>
          </p:cNvPicPr>
          <p:nvPr/>
        </p:nvPicPr>
        <p:blipFill>
          <a:blip r:embed="rId1"/>
          <a:stretch>
            <a:fillRect/>
          </a:stretch>
        </p:blipFill>
        <p:spPr>
          <a:xfrm rot="600000" flipV="1">
            <a:off x="10009505" y="-321310"/>
            <a:ext cx="2426335" cy="1271905"/>
          </a:xfrm>
          <a:prstGeom prst="rect">
            <a:avLst/>
          </a:prstGeom>
        </p:spPr>
      </p:pic>
      <p:grpSp>
        <p:nvGrpSpPr>
          <p:cNvPr id="19463" name="组合 17"/>
          <p:cNvGrpSpPr/>
          <p:nvPr/>
        </p:nvGrpSpPr>
        <p:grpSpPr>
          <a:xfrm rot="2700000">
            <a:off x="4405630" y="1803423"/>
            <a:ext cx="3167062" cy="3192735"/>
            <a:chOff x="0" y="0"/>
            <a:chExt cx="3767316" cy="3797978"/>
          </a:xfrm>
        </p:grpSpPr>
        <p:sp>
          <p:nvSpPr>
            <p:cNvPr id="19475" name="椭圆 168"/>
            <p:cNvSpPr/>
            <p:nvPr/>
          </p:nvSpPr>
          <p:spPr>
            <a:xfrm>
              <a:off x="777979" y="0"/>
              <a:ext cx="2207694" cy="2207694"/>
            </a:xfrm>
            <a:custGeom>
              <a:avLst/>
              <a:gdLst>
                <a:gd name="txL" fmla="*/ 0 w 2207694"/>
                <a:gd name="txT" fmla="*/ 0 h 2207694"/>
                <a:gd name="txR" fmla="*/ 2207694 w 2207694"/>
                <a:gd name="txB" fmla="*/ 2207694 h 2207694"/>
              </a:gdLst>
              <a:ahLst/>
              <a:cxnLst/>
              <a:rect l="txL" t="txT" r="txR" b="txB"/>
              <a:pathLst>
                <a:path w="2207694" h="2207694">
                  <a:moveTo>
                    <a:pt x="1240201" y="2198410"/>
                  </a:moveTo>
                  <a:cubicBezTo>
                    <a:pt x="1195601" y="2204855"/>
                    <a:pt x="1150057" y="2207694"/>
                    <a:pt x="1103851" y="2207694"/>
                  </a:cubicBezTo>
                  <a:lnTo>
                    <a:pt x="1240201" y="2198410"/>
                  </a:lnTo>
                  <a:close/>
                  <a:moveTo>
                    <a:pt x="1396176" y="2167304"/>
                  </a:moveTo>
                  <a:cubicBezTo>
                    <a:pt x="1355911" y="2179613"/>
                    <a:pt x="1314389" y="2188486"/>
                    <a:pt x="1271865" y="2193577"/>
                  </a:cubicBezTo>
                  <a:lnTo>
                    <a:pt x="1396176" y="2167304"/>
                  </a:lnTo>
                  <a:close/>
                  <a:moveTo>
                    <a:pt x="7872" y="976750"/>
                  </a:moveTo>
                  <a:lnTo>
                    <a:pt x="1" y="1103847"/>
                  </a:lnTo>
                  <a:cubicBezTo>
                    <a:pt x="1" y="1713485"/>
                    <a:pt x="494210" y="2207694"/>
                    <a:pt x="1103848" y="2207694"/>
                  </a:cubicBezTo>
                  <a:cubicBezTo>
                    <a:pt x="494209" y="2207694"/>
                    <a:pt x="0" y="1713485"/>
                    <a:pt x="0" y="1103847"/>
                  </a:cubicBezTo>
                  <a:cubicBezTo>
                    <a:pt x="0" y="1060839"/>
                    <a:pt x="2460" y="1018405"/>
                    <a:pt x="7872" y="976750"/>
                  </a:cubicBezTo>
                  <a:close/>
                  <a:moveTo>
                    <a:pt x="1103847" y="0"/>
                  </a:moveTo>
                  <a:cubicBezTo>
                    <a:pt x="1713485" y="0"/>
                    <a:pt x="2207694" y="494209"/>
                    <a:pt x="2207694" y="1103847"/>
                  </a:cubicBezTo>
                  <a:cubicBezTo>
                    <a:pt x="2207694" y="1612162"/>
                    <a:pt x="1864110" y="2040229"/>
                    <a:pt x="1396188" y="2167301"/>
                  </a:cubicBezTo>
                  <a:cubicBezTo>
                    <a:pt x="1418536" y="2082435"/>
                    <a:pt x="1429716" y="1993353"/>
                    <a:pt x="1429716" y="1901660"/>
                  </a:cubicBezTo>
                  <a:cubicBezTo>
                    <a:pt x="1429716" y="1292022"/>
                    <a:pt x="935507" y="797813"/>
                    <a:pt x="325869" y="797813"/>
                  </a:cubicBezTo>
                  <a:cubicBezTo>
                    <a:pt x="224547" y="797813"/>
                    <a:pt x="126413" y="811464"/>
                    <a:pt x="33529" y="838206"/>
                  </a:cubicBezTo>
                  <a:cubicBezTo>
                    <a:pt x="23934" y="874644"/>
                    <a:pt x="16397" y="911859"/>
                    <a:pt x="11973" y="949877"/>
                  </a:cubicBezTo>
                  <a:cubicBezTo>
                    <a:pt x="85667" y="413031"/>
                    <a:pt x="546523" y="0"/>
                    <a:pt x="1103847" y="0"/>
                  </a:cubicBezTo>
                  <a:close/>
                </a:path>
              </a:pathLst>
            </a:custGeom>
            <a:solidFill>
              <a:srgbClr val="BC4643"/>
            </a:solidFill>
            <a:ln w="25400">
              <a:noFill/>
            </a:ln>
          </p:spPr>
          <p:txBody>
            <a:bodyPr/>
            <a:lstStyle/>
            <a:p>
              <a:endParaRPr lang="zh-CN" altLang="en-US"/>
            </a:p>
          </p:txBody>
        </p:sp>
        <p:sp>
          <p:nvSpPr>
            <p:cNvPr id="19476" name="椭圆 161"/>
            <p:cNvSpPr/>
            <p:nvPr/>
          </p:nvSpPr>
          <p:spPr>
            <a:xfrm>
              <a:off x="0" y="797813"/>
              <a:ext cx="2207690" cy="2207691"/>
            </a:xfrm>
            <a:custGeom>
              <a:avLst/>
              <a:gdLst>
                <a:gd name="txL" fmla="*/ 0 w 2207690"/>
                <a:gd name="txT" fmla="*/ 0 h 2207691"/>
                <a:gd name="txR" fmla="*/ 2207690 w 2207690"/>
                <a:gd name="txB" fmla="*/ 2207691 h 2207691"/>
              </a:gdLst>
              <a:ahLst/>
              <a:cxnLst/>
              <a:rect l="txL" t="txT" r="txR" b="txB"/>
              <a:pathLst>
                <a:path w="2207690" h="2207691">
                  <a:moveTo>
                    <a:pt x="967503" y="2198411"/>
                  </a:moveTo>
                  <a:lnTo>
                    <a:pt x="1103795" y="2207691"/>
                  </a:lnTo>
                  <a:cubicBezTo>
                    <a:pt x="1057608" y="2207692"/>
                    <a:pt x="1012085" y="2204853"/>
                    <a:pt x="967503" y="2198411"/>
                  </a:cubicBezTo>
                  <a:close/>
                  <a:moveTo>
                    <a:pt x="811529" y="2167307"/>
                  </a:moveTo>
                  <a:lnTo>
                    <a:pt x="935821" y="2193576"/>
                  </a:lnTo>
                  <a:cubicBezTo>
                    <a:pt x="893304" y="2188486"/>
                    <a:pt x="851788" y="2179614"/>
                    <a:pt x="811529" y="2167307"/>
                  </a:cubicBezTo>
                  <a:close/>
                  <a:moveTo>
                    <a:pt x="2199826" y="976772"/>
                  </a:moveTo>
                  <a:cubicBezTo>
                    <a:pt x="2205232" y="1018393"/>
                    <a:pt x="2207691" y="1060793"/>
                    <a:pt x="2207690" y="1103766"/>
                  </a:cubicBezTo>
                  <a:lnTo>
                    <a:pt x="2199826" y="976772"/>
                  </a:lnTo>
                  <a:close/>
                  <a:moveTo>
                    <a:pt x="2174170" y="838223"/>
                  </a:moveTo>
                  <a:cubicBezTo>
                    <a:pt x="2184491" y="874470"/>
                    <a:pt x="2191713" y="911752"/>
                    <a:pt x="2195714" y="949832"/>
                  </a:cubicBezTo>
                  <a:lnTo>
                    <a:pt x="2174170" y="838223"/>
                  </a:lnTo>
                  <a:close/>
                  <a:moveTo>
                    <a:pt x="1103847" y="0"/>
                  </a:moveTo>
                  <a:cubicBezTo>
                    <a:pt x="1621792" y="0"/>
                    <a:pt x="2056420" y="356726"/>
                    <a:pt x="2174166" y="838207"/>
                  </a:cubicBezTo>
                  <a:cubicBezTo>
                    <a:pt x="2081282" y="811466"/>
                    <a:pt x="1983150" y="797814"/>
                    <a:pt x="1881827" y="797814"/>
                  </a:cubicBezTo>
                  <a:cubicBezTo>
                    <a:pt x="1272189" y="797814"/>
                    <a:pt x="777980" y="1292023"/>
                    <a:pt x="777980" y="1901661"/>
                  </a:cubicBezTo>
                  <a:cubicBezTo>
                    <a:pt x="777980" y="1993354"/>
                    <a:pt x="789160" y="2082435"/>
                    <a:pt x="811508" y="2167301"/>
                  </a:cubicBezTo>
                  <a:cubicBezTo>
                    <a:pt x="343585" y="2040230"/>
                    <a:pt x="0" y="1612163"/>
                    <a:pt x="0" y="1103847"/>
                  </a:cubicBezTo>
                  <a:cubicBezTo>
                    <a:pt x="0" y="494209"/>
                    <a:pt x="494209" y="0"/>
                    <a:pt x="1103847" y="0"/>
                  </a:cubicBezTo>
                  <a:close/>
                </a:path>
              </a:pathLst>
            </a:custGeom>
            <a:solidFill>
              <a:srgbClr val="507061"/>
            </a:solidFill>
            <a:ln w="25400">
              <a:noFill/>
            </a:ln>
          </p:spPr>
          <p:txBody>
            <a:bodyPr/>
            <a:lstStyle/>
            <a:p>
              <a:endParaRPr lang="zh-CN" altLang="en-US"/>
            </a:p>
          </p:txBody>
        </p:sp>
        <p:sp>
          <p:nvSpPr>
            <p:cNvPr id="19477" name="椭圆 162"/>
            <p:cNvSpPr/>
            <p:nvPr/>
          </p:nvSpPr>
          <p:spPr>
            <a:xfrm>
              <a:off x="1559622" y="797812"/>
              <a:ext cx="2207694" cy="2207694"/>
            </a:xfrm>
            <a:custGeom>
              <a:avLst/>
              <a:gdLst>
                <a:gd name="txL" fmla="*/ 0 w 2207694"/>
                <a:gd name="txT" fmla="*/ 0 h 2207694"/>
                <a:gd name="txR" fmla="*/ 2207694 w 2207694"/>
                <a:gd name="txB" fmla="*/ 2207694 h 2207694"/>
              </a:gdLst>
              <a:ahLst/>
              <a:cxnLst/>
              <a:rect l="txL" t="txT" r="txR" b="txB"/>
              <a:pathLst>
                <a:path w="2207694" h="2207694">
                  <a:moveTo>
                    <a:pt x="1269814" y="13804"/>
                  </a:moveTo>
                  <a:cubicBezTo>
                    <a:pt x="1800820" y="92567"/>
                    <a:pt x="2207694" y="550692"/>
                    <a:pt x="2207694" y="1103847"/>
                  </a:cubicBezTo>
                  <a:cubicBezTo>
                    <a:pt x="2207694" y="1713485"/>
                    <a:pt x="1713485" y="2207694"/>
                    <a:pt x="1103847" y="2207694"/>
                  </a:cubicBezTo>
                  <a:cubicBezTo>
                    <a:pt x="546709" y="2207694"/>
                    <a:pt x="85975" y="1794939"/>
                    <a:pt x="12055" y="1258354"/>
                  </a:cubicBezTo>
                  <a:lnTo>
                    <a:pt x="33789" y="1370498"/>
                  </a:lnTo>
                  <a:cubicBezTo>
                    <a:pt x="125494" y="1396610"/>
                    <a:pt x="222299" y="1409882"/>
                    <a:pt x="322205" y="1409882"/>
                  </a:cubicBezTo>
                  <a:cubicBezTo>
                    <a:pt x="931843" y="1409882"/>
                    <a:pt x="1426052" y="915673"/>
                    <a:pt x="1426052" y="306035"/>
                  </a:cubicBezTo>
                  <a:cubicBezTo>
                    <a:pt x="1426052" y="213979"/>
                    <a:pt x="1414784" y="124554"/>
                    <a:pt x="1392265" y="39385"/>
                  </a:cubicBezTo>
                  <a:cubicBezTo>
                    <a:pt x="1352416" y="28038"/>
                    <a:pt x="1311604" y="19116"/>
                    <a:pt x="1269814" y="13804"/>
                  </a:cubicBezTo>
                  <a:close/>
                  <a:moveTo>
                    <a:pt x="1103847" y="0"/>
                  </a:moveTo>
                  <a:cubicBezTo>
                    <a:pt x="1149577" y="0"/>
                    <a:pt x="1194657" y="2781"/>
                    <a:pt x="1238818" y="9073"/>
                  </a:cubicBezTo>
                  <a:lnTo>
                    <a:pt x="1103848" y="1"/>
                  </a:lnTo>
                  <a:cubicBezTo>
                    <a:pt x="494210" y="1"/>
                    <a:pt x="1" y="494210"/>
                    <a:pt x="1" y="1103848"/>
                  </a:cubicBezTo>
                  <a:cubicBezTo>
                    <a:pt x="1" y="1146981"/>
                    <a:pt x="2475" y="1189536"/>
                    <a:pt x="7924" y="1231287"/>
                  </a:cubicBezTo>
                  <a:cubicBezTo>
                    <a:pt x="2473" y="1189523"/>
                    <a:pt x="0" y="1146974"/>
                    <a:pt x="0" y="1103847"/>
                  </a:cubicBezTo>
                  <a:cubicBezTo>
                    <a:pt x="0" y="494209"/>
                    <a:pt x="494209" y="0"/>
                    <a:pt x="1103847" y="0"/>
                  </a:cubicBezTo>
                  <a:close/>
                </a:path>
              </a:pathLst>
            </a:custGeom>
            <a:solidFill>
              <a:srgbClr val="507061"/>
            </a:solidFill>
            <a:ln w="25400">
              <a:noFill/>
            </a:ln>
          </p:spPr>
          <p:txBody>
            <a:bodyPr/>
            <a:lstStyle/>
            <a:p>
              <a:endParaRPr lang="zh-CN" altLang="en-US"/>
            </a:p>
          </p:txBody>
        </p:sp>
        <p:sp>
          <p:nvSpPr>
            <p:cNvPr id="19478" name="椭圆 163"/>
            <p:cNvSpPr/>
            <p:nvPr/>
          </p:nvSpPr>
          <p:spPr>
            <a:xfrm>
              <a:off x="792934" y="1590286"/>
              <a:ext cx="2207690" cy="2207692"/>
            </a:xfrm>
            <a:custGeom>
              <a:avLst/>
              <a:gdLst>
                <a:gd name="txL" fmla="*/ 0 w 2207690"/>
                <a:gd name="txT" fmla="*/ 0 h 2207692"/>
                <a:gd name="txR" fmla="*/ 2207690 w 2207690"/>
                <a:gd name="txB" fmla="*/ 2207692 h 2207692"/>
              </a:gdLst>
              <a:ahLst/>
              <a:cxnLst/>
              <a:rect l="txL" t="txT" r="txR" b="txB"/>
              <a:pathLst>
                <a:path w="2207690" h="2207692">
                  <a:moveTo>
                    <a:pt x="2195631" y="1258405"/>
                  </a:moveTo>
                  <a:cubicBezTo>
                    <a:pt x="2191595" y="1296645"/>
                    <a:pt x="2184315" y="1334081"/>
                    <a:pt x="2173913" y="1370472"/>
                  </a:cubicBezTo>
                  <a:lnTo>
                    <a:pt x="2195631" y="1258405"/>
                  </a:lnTo>
                  <a:close/>
                  <a:moveTo>
                    <a:pt x="2207690" y="1103924"/>
                  </a:moveTo>
                  <a:cubicBezTo>
                    <a:pt x="2207691" y="1147015"/>
                    <a:pt x="2205219" y="1189529"/>
                    <a:pt x="2199774" y="1231259"/>
                  </a:cubicBezTo>
                  <a:lnTo>
                    <a:pt x="2207690" y="1103924"/>
                  </a:lnTo>
                  <a:close/>
                  <a:moveTo>
                    <a:pt x="815432" y="39382"/>
                  </a:moveTo>
                  <a:cubicBezTo>
                    <a:pt x="792913" y="124550"/>
                    <a:pt x="781644" y="213975"/>
                    <a:pt x="781644" y="306031"/>
                  </a:cubicBezTo>
                  <a:cubicBezTo>
                    <a:pt x="781644" y="915669"/>
                    <a:pt x="1275853" y="1409878"/>
                    <a:pt x="1885491" y="1409878"/>
                  </a:cubicBezTo>
                  <a:cubicBezTo>
                    <a:pt x="1985397" y="1409878"/>
                    <a:pt x="2082202" y="1396606"/>
                    <a:pt x="2173907" y="1370494"/>
                  </a:cubicBezTo>
                  <a:cubicBezTo>
                    <a:pt x="2055810" y="1851467"/>
                    <a:pt x="1621429" y="2207692"/>
                    <a:pt x="1103847" y="2207692"/>
                  </a:cubicBezTo>
                  <a:cubicBezTo>
                    <a:pt x="494209" y="2207692"/>
                    <a:pt x="0" y="1713483"/>
                    <a:pt x="0" y="1103845"/>
                  </a:cubicBezTo>
                  <a:cubicBezTo>
                    <a:pt x="0" y="594112"/>
                    <a:pt x="345503" y="165076"/>
                    <a:pt x="815432" y="39382"/>
                  </a:cubicBezTo>
                  <a:close/>
                  <a:moveTo>
                    <a:pt x="937859" y="13805"/>
                  </a:moveTo>
                  <a:lnTo>
                    <a:pt x="815433" y="39382"/>
                  </a:lnTo>
                  <a:cubicBezTo>
                    <a:pt x="855095" y="27337"/>
                    <a:pt x="895991" y="18718"/>
                    <a:pt x="937859" y="13805"/>
                  </a:cubicBezTo>
                  <a:close/>
                  <a:moveTo>
                    <a:pt x="1103792" y="1"/>
                  </a:moveTo>
                  <a:lnTo>
                    <a:pt x="968896" y="9068"/>
                  </a:lnTo>
                  <a:cubicBezTo>
                    <a:pt x="1013034" y="2780"/>
                    <a:pt x="1058088" y="0"/>
                    <a:pt x="1103792" y="1"/>
                  </a:cubicBezTo>
                  <a:close/>
                </a:path>
              </a:pathLst>
            </a:custGeom>
            <a:solidFill>
              <a:srgbClr val="3F475B"/>
            </a:solidFill>
            <a:ln w="25400">
              <a:noFill/>
            </a:ln>
          </p:spPr>
          <p:txBody>
            <a:bodyPr/>
            <a:lstStyle/>
            <a:p>
              <a:endParaRPr lang="zh-CN" altLang="en-US"/>
            </a:p>
          </p:txBody>
        </p:sp>
      </p:grpSp>
      <p:sp>
        <p:nvSpPr>
          <p:cNvPr id="3" name="椭圆 23"/>
          <p:cNvSpPr/>
          <p:nvPr/>
        </p:nvSpPr>
        <p:spPr>
          <a:xfrm>
            <a:off x="5224294" y="2623356"/>
            <a:ext cx="1547813" cy="1547813"/>
          </a:xfrm>
          <a:prstGeom prst="ellipse">
            <a:avLst/>
          </a:prstGeom>
          <a:solidFill>
            <a:schemeClr val="bg1"/>
          </a:solidFill>
          <a:ln w="25400">
            <a:noFill/>
          </a:ln>
        </p:spPr>
        <p:txBody>
          <a:bodyPr anchor="ctr"/>
          <a:lstStyle/>
          <a:p>
            <a:pPr lvl="0" algn="ctr" eaLnBrk="1" hangingPunct="1"/>
            <a:endParaRPr lang="zh-CN" altLang="zh-CN" dirty="0">
              <a:solidFill>
                <a:srgbClr val="FFFFFF"/>
              </a:solidFill>
              <a:latin typeface="Arial" panose="020B0604020202020204" pitchFamily="34" charset="0"/>
              <a:ea typeface="宋体" panose="02010600030101010101" pitchFamily="2" charset="-122"/>
            </a:endParaRPr>
          </a:p>
        </p:txBody>
      </p:sp>
      <p:sp>
        <p:nvSpPr>
          <p:cNvPr id="4" name="文本框 3"/>
          <p:cNvSpPr txBox="1"/>
          <p:nvPr/>
        </p:nvSpPr>
        <p:spPr>
          <a:xfrm>
            <a:off x="7773035" y="2407920"/>
            <a:ext cx="3625850" cy="6413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00000"/>
              </a:lnSpc>
            </a:pPr>
            <a:r>
              <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sit,consecteturadipsiicing elit.Lorme ipsum dolor sit,consectetur adipsiicing elit.</a:t>
            </a:r>
            <a:endParaRPr lang="en-US" altLang="zh-CN" sz="1200" kern="0" noProof="0" dirty="0" smtClean="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6" name="文本框 5"/>
          <p:cNvSpPr txBox="1"/>
          <p:nvPr/>
        </p:nvSpPr>
        <p:spPr>
          <a:xfrm>
            <a:off x="7773035" y="2056130"/>
            <a:ext cx="1630045"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1600" b="1" spc="42" noProof="0" dirty="0">
                <a:ln>
                  <a:noFill/>
                </a:ln>
                <a:solidFill>
                  <a:schemeClr val="tx1">
                    <a:lumMod val="50000"/>
                    <a:lumOff val="50000"/>
                  </a:schemeClr>
                </a:solidFill>
                <a:effectLst/>
                <a:uLnTx/>
                <a:uFillTx/>
                <a:latin typeface="Verdana" panose="020B0604030504040204" charset="0"/>
                <a:ea typeface="方正舒体" panose="02010601030101010101" pitchFamily="2" charset="-122"/>
                <a:cs typeface="Oswald Light"/>
                <a:sym typeface="+mn-ea"/>
              </a:rPr>
              <a:t>KEYWORD</a:t>
            </a:r>
            <a:endParaRPr lang="en-US" altLang="zh-CN" sz="1600" b="1" spc="42" noProof="0" dirty="0">
              <a:ln>
                <a:noFill/>
              </a:ln>
              <a:solidFill>
                <a:schemeClr val="tx1">
                  <a:lumMod val="50000"/>
                  <a:lumOff val="50000"/>
                </a:schemeClr>
              </a:solidFill>
              <a:effectLst/>
              <a:uLnTx/>
              <a:uFillTx/>
              <a:latin typeface="Verdana" panose="020B0604030504040204" charset="0"/>
              <a:ea typeface="方正舒体" panose="02010601030101010101" pitchFamily="2" charset="-122"/>
              <a:cs typeface="Oswald Light"/>
              <a:sym typeface="+mn-ea"/>
            </a:endParaRPr>
          </a:p>
        </p:txBody>
      </p:sp>
      <p:sp>
        <p:nvSpPr>
          <p:cNvPr id="7" name="文本框 6"/>
          <p:cNvSpPr txBox="1"/>
          <p:nvPr/>
        </p:nvSpPr>
        <p:spPr>
          <a:xfrm>
            <a:off x="7773035" y="4048125"/>
            <a:ext cx="3625850" cy="6413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00000"/>
              </a:lnSpc>
            </a:pPr>
            <a:r>
              <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sit,consecteturadipsiicing elit.Lorme ipsum dolor sit,consectetur adipsiicing elit.</a:t>
            </a:r>
            <a:endParaRPr lang="en-US" altLang="zh-CN" sz="1200" kern="0" noProof="0" dirty="0" smtClean="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8" name="文本框 7"/>
          <p:cNvSpPr txBox="1"/>
          <p:nvPr/>
        </p:nvSpPr>
        <p:spPr>
          <a:xfrm>
            <a:off x="7773035" y="3696335"/>
            <a:ext cx="1630045"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1600" b="1" spc="42" noProof="0" dirty="0">
                <a:ln>
                  <a:noFill/>
                </a:ln>
                <a:solidFill>
                  <a:schemeClr val="tx1">
                    <a:lumMod val="50000"/>
                    <a:lumOff val="50000"/>
                  </a:schemeClr>
                </a:solidFill>
                <a:effectLst/>
                <a:uLnTx/>
                <a:uFillTx/>
                <a:latin typeface="Verdana" panose="020B0604030504040204" charset="0"/>
                <a:ea typeface="方正舒体" panose="02010601030101010101" pitchFamily="2" charset="-122"/>
                <a:cs typeface="Oswald Light"/>
                <a:sym typeface="+mn-ea"/>
              </a:rPr>
              <a:t>KEYWORD</a:t>
            </a:r>
            <a:endParaRPr lang="en-US" altLang="zh-CN" sz="1600" b="1" spc="42" noProof="0" dirty="0">
              <a:ln>
                <a:noFill/>
              </a:ln>
              <a:solidFill>
                <a:schemeClr val="tx1">
                  <a:lumMod val="50000"/>
                  <a:lumOff val="50000"/>
                </a:schemeClr>
              </a:solidFill>
              <a:effectLst/>
              <a:uLnTx/>
              <a:uFillTx/>
              <a:latin typeface="Verdana" panose="020B0604030504040204" charset="0"/>
              <a:ea typeface="方正舒体" panose="02010601030101010101" pitchFamily="2" charset="-122"/>
              <a:cs typeface="Oswald Light"/>
              <a:sym typeface="+mn-ea"/>
            </a:endParaRPr>
          </a:p>
        </p:txBody>
      </p:sp>
      <p:sp>
        <p:nvSpPr>
          <p:cNvPr id="9" name="文本框 8"/>
          <p:cNvSpPr txBox="1"/>
          <p:nvPr/>
        </p:nvSpPr>
        <p:spPr>
          <a:xfrm>
            <a:off x="491490" y="4063365"/>
            <a:ext cx="3720465" cy="6413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00000"/>
              </a:lnSpc>
            </a:pPr>
            <a:r>
              <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sit,consecteturadipsiicing elit.Lorme ipsum dolor sit,consectetur adipsiicing elit.</a:t>
            </a:r>
            <a:endParaRPr lang="en-US" altLang="zh-CN" sz="1200" kern="0" noProof="0" dirty="0" smtClean="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10" name="文本框 9"/>
          <p:cNvSpPr txBox="1"/>
          <p:nvPr/>
        </p:nvSpPr>
        <p:spPr>
          <a:xfrm>
            <a:off x="2581910" y="3711575"/>
            <a:ext cx="1630045"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1600" b="1" spc="42" noProof="0" dirty="0">
                <a:ln>
                  <a:noFill/>
                </a:ln>
                <a:solidFill>
                  <a:schemeClr val="tx1">
                    <a:lumMod val="50000"/>
                    <a:lumOff val="50000"/>
                  </a:schemeClr>
                </a:solidFill>
                <a:effectLst/>
                <a:uLnTx/>
                <a:uFillTx/>
                <a:latin typeface="Verdana" panose="020B0604030504040204" charset="0"/>
                <a:ea typeface="方正舒体" panose="02010601030101010101" pitchFamily="2" charset="-122"/>
                <a:cs typeface="Oswald Light"/>
                <a:sym typeface="+mn-ea"/>
              </a:rPr>
              <a:t>KEYWORD</a:t>
            </a:r>
            <a:endParaRPr lang="en-US" altLang="zh-CN" sz="1600" b="1" spc="42" noProof="0" dirty="0">
              <a:ln>
                <a:noFill/>
              </a:ln>
              <a:solidFill>
                <a:schemeClr val="tx1">
                  <a:lumMod val="50000"/>
                  <a:lumOff val="50000"/>
                </a:schemeClr>
              </a:solidFill>
              <a:effectLst/>
              <a:uLnTx/>
              <a:uFillTx/>
              <a:latin typeface="Verdana" panose="020B0604030504040204" charset="0"/>
              <a:ea typeface="方正舒体" panose="02010601030101010101" pitchFamily="2" charset="-122"/>
              <a:cs typeface="Oswald Light"/>
              <a:sym typeface="+mn-ea"/>
            </a:endParaRPr>
          </a:p>
        </p:txBody>
      </p:sp>
      <p:sp>
        <p:nvSpPr>
          <p:cNvPr id="11" name="文本框 10"/>
          <p:cNvSpPr txBox="1"/>
          <p:nvPr/>
        </p:nvSpPr>
        <p:spPr>
          <a:xfrm>
            <a:off x="634365" y="2407920"/>
            <a:ext cx="3720465" cy="64135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00000"/>
              </a:lnSpc>
            </a:pPr>
            <a:r>
              <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sit,consecteturadipsiicing elit.Lorme ipsum dolor sit,consectetur adipsiicing elit.</a:t>
            </a:r>
            <a:endParaRPr lang="en-US" altLang="zh-CN" sz="1200" kern="0" noProof="0" dirty="0" smtClean="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12" name="文本框 11"/>
          <p:cNvSpPr txBox="1"/>
          <p:nvPr/>
        </p:nvSpPr>
        <p:spPr>
          <a:xfrm>
            <a:off x="2724785" y="2056130"/>
            <a:ext cx="1630045"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1600" b="1" spc="42" noProof="0" dirty="0">
                <a:ln>
                  <a:noFill/>
                </a:ln>
                <a:solidFill>
                  <a:schemeClr val="tx1">
                    <a:lumMod val="50000"/>
                    <a:lumOff val="50000"/>
                  </a:schemeClr>
                </a:solidFill>
                <a:effectLst/>
                <a:uLnTx/>
                <a:uFillTx/>
                <a:latin typeface="Verdana" panose="020B0604030504040204" charset="0"/>
                <a:ea typeface="方正舒体" panose="02010601030101010101" pitchFamily="2" charset="-122"/>
                <a:cs typeface="Oswald Light"/>
                <a:sym typeface="+mn-ea"/>
              </a:rPr>
              <a:t>KEYWORD</a:t>
            </a:r>
            <a:endParaRPr lang="en-US" altLang="zh-CN" sz="1600" b="1" spc="42" noProof="0" dirty="0">
              <a:ln>
                <a:noFill/>
              </a:ln>
              <a:solidFill>
                <a:schemeClr val="tx1">
                  <a:lumMod val="50000"/>
                  <a:lumOff val="50000"/>
                </a:schemeClr>
              </a:solidFill>
              <a:effectLst/>
              <a:uLnTx/>
              <a:uFillTx/>
              <a:latin typeface="Verdana" panose="020B0604030504040204" charset="0"/>
              <a:ea typeface="方正舒体" panose="02010601030101010101" pitchFamily="2" charset="-122"/>
              <a:cs typeface="Oswald Light"/>
              <a:sym typeface="+mn-ea"/>
            </a:endParaRPr>
          </a:p>
        </p:txBody>
      </p:sp>
      <p:grpSp>
        <p:nvGrpSpPr>
          <p:cNvPr id="13" name="组合 12"/>
          <p:cNvGrpSpPr/>
          <p:nvPr/>
        </p:nvGrpSpPr>
        <p:grpSpPr>
          <a:xfrm>
            <a:off x="5642957" y="3155355"/>
            <a:ext cx="710485" cy="483814"/>
            <a:chOff x="5842315" y="2065986"/>
            <a:chExt cx="592138" cy="403225"/>
          </a:xfrm>
          <a:solidFill>
            <a:srgbClr val="3F475B"/>
          </a:solidFill>
        </p:grpSpPr>
        <p:sp>
          <p:nvSpPr>
            <p:cNvPr id="14" name="Oval 14"/>
            <p:cNvSpPr>
              <a:spLocks noChangeArrowheads="1"/>
            </p:cNvSpPr>
            <p:nvPr/>
          </p:nvSpPr>
          <p:spPr bwMode="auto">
            <a:xfrm>
              <a:off x="6050278" y="2065986"/>
              <a:ext cx="174625" cy="1714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grpSp>
          <p:nvGrpSpPr>
            <p:cNvPr id="15" name="组合 14"/>
            <p:cNvGrpSpPr/>
            <p:nvPr/>
          </p:nvGrpSpPr>
          <p:grpSpPr>
            <a:xfrm>
              <a:off x="5842315" y="2112023"/>
              <a:ext cx="592138" cy="357188"/>
              <a:chOff x="5543551" y="2033588"/>
              <a:chExt cx="592138" cy="357188"/>
            </a:xfrm>
            <a:grpFill/>
          </p:grpSpPr>
          <p:sp>
            <p:nvSpPr>
              <p:cNvPr id="16" name="Freeform 15"/>
              <p:cNvSpPr/>
              <p:nvPr/>
            </p:nvSpPr>
            <p:spPr bwMode="auto">
              <a:xfrm>
                <a:off x="5681664" y="2170113"/>
                <a:ext cx="315913" cy="220663"/>
              </a:xfrm>
              <a:custGeom>
                <a:avLst/>
                <a:gdLst>
                  <a:gd name="T0" fmla="*/ 219 w 219"/>
                  <a:gd name="T1" fmla="*/ 93 h 154"/>
                  <a:gd name="T2" fmla="*/ 156 w 219"/>
                  <a:gd name="T3" fmla="*/ 0 h 154"/>
                  <a:gd name="T4" fmla="*/ 110 w 219"/>
                  <a:gd name="T5" fmla="*/ 125 h 154"/>
                  <a:gd name="T6" fmla="*/ 64 w 219"/>
                  <a:gd name="T7" fmla="*/ 0 h 154"/>
                  <a:gd name="T8" fmla="*/ 0 w 219"/>
                  <a:gd name="T9" fmla="*/ 93 h 154"/>
                  <a:gd name="T10" fmla="*/ 0 w 219"/>
                  <a:gd name="T11" fmla="*/ 96 h 154"/>
                  <a:gd name="T12" fmla="*/ 0 w 219"/>
                  <a:gd name="T13" fmla="*/ 97 h 154"/>
                  <a:gd name="T14" fmla="*/ 110 w 219"/>
                  <a:gd name="T15" fmla="*/ 154 h 154"/>
                  <a:gd name="T16" fmla="*/ 219 w 219"/>
                  <a:gd name="T17" fmla="*/ 97 h 154"/>
                  <a:gd name="T18" fmla="*/ 219 w 219"/>
                  <a:gd name="T19" fmla="*/ 96 h 154"/>
                  <a:gd name="T20" fmla="*/ 219 w 219"/>
                  <a:gd name="T21" fmla="*/ 9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154">
                    <a:moveTo>
                      <a:pt x="219" y="93"/>
                    </a:moveTo>
                    <a:cubicBezTo>
                      <a:pt x="217" y="52"/>
                      <a:pt x="191" y="16"/>
                      <a:pt x="156" y="0"/>
                    </a:cubicBezTo>
                    <a:cubicBezTo>
                      <a:pt x="110" y="125"/>
                      <a:pt x="110" y="125"/>
                      <a:pt x="110" y="125"/>
                    </a:cubicBezTo>
                    <a:cubicBezTo>
                      <a:pt x="64" y="0"/>
                      <a:pt x="64" y="0"/>
                      <a:pt x="64" y="0"/>
                    </a:cubicBezTo>
                    <a:cubicBezTo>
                      <a:pt x="28" y="16"/>
                      <a:pt x="2" y="52"/>
                      <a:pt x="0" y="93"/>
                    </a:cubicBezTo>
                    <a:cubicBezTo>
                      <a:pt x="0" y="94"/>
                      <a:pt x="0" y="95"/>
                      <a:pt x="0" y="96"/>
                    </a:cubicBezTo>
                    <a:cubicBezTo>
                      <a:pt x="0" y="96"/>
                      <a:pt x="0" y="97"/>
                      <a:pt x="0" y="97"/>
                    </a:cubicBezTo>
                    <a:cubicBezTo>
                      <a:pt x="1" y="122"/>
                      <a:pt x="50" y="154"/>
                      <a:pt x="110" y="154"/>
                    </a:cubicBezTo>
                    <a:cubicBezTo>
                      <a:pt x="169" y="154"/>
                      <a:pt x="218" y="122"/>
                      <a:pt x="219" y="97"/>
                    </a:cubicBezTo>
                    <a:cubicBezTo>
                      <a:pt x="219" y="97"/>
                      <a:pt x="219" y="96"/>
                      <a:pt x="219" y="96"/>
                    </a:cubicBezTo>
                    <a:cubicBezTo>
                      <a:pt x="219" y="95"/>
                      <a:pt x="219" y="94"/>
                      <a:pt x="219"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17" name="Freeform 16"/>
              <p:cNvSpPr/>
              <p:nvPr/>
            </p:nvSpPr>
            <p:spPr bwMode="auto">
              <a:xfrm>
                <a:off x="5824539" y="2165351"/>
                <a:ext cx="31750" cy="31750"/>
              </a:xfrm>
              <a:custGeom>
                <a:avLst/>
                <a:gdLst>
                  <a:gd name="T0" fmla="*/ 10 w 20"/>
                  <a:gd name="T1" fmla="*/ 0 h 20"/>
                  <a:gd name="T2" fmla="*/ 20 w 20"/>
                  <a:gd name="T3" fmla="*/ 10 h 20"/>
                  <a:gd name="T4" fmla="*/ 10 w 20"/>
                  <a:gd name="T5" fmla="*/ 20 h 20"/>
                  <a:gd name="T6" fmla="*/ 0 w 20"/>
                  <a:gd name="T7" fmla="*/ 10 h 20"/>
                  <a:gd name="T8" fmla="*/ 10 w 20"/>
                  <a:gd name="T9" fmla="*/ 0 h 20"/>
                </a:gdLst>
                <a:ahLst/>
                <a:cxnLst>
                  <a:cxn ang="0">
                    <a:pos x="T0" y="T1"/>
                  </a:cxn>
                  <a:cxn ang="0">
                    <a:pos x="T2" y="T3"/>
                  </a:cxn>
                  <a:cxn ang="0">
                    <a:pos x="T4" y="T5"/>
                  </a:cxn>
                  <a:cxn ang="0">
                    <a:pos x="T6" y="T7"/>
                  </a:cxn>
                  <a:cxn ang="0">
                    <a:pos x="T8" y="T9"/>
                  </a:cxn>
                </a:cxnLst>
                <a:rect l="0" t="0" r="r" b="b"/>
                <a:pathLst>
                  <a:path w="20" h="20">
                    <a:moveTo>
                      <a:pt x="10" y="0"/>
                    </a:moveTo>
                    <a:lnTo>
                      <a:pt x="20" y="10"/>
                    </a:lnTo>
                    <a:lnTo>
                      <a:pt x="10" y="20"/>
                    </a:lnTo>
                    <a:lnTo>
                      <a:pt x="0" y="1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18" name="Freeform 17"/>
              <p:cNvSpPr/>
              <p:nvPr/>
            </p:nvSpPr>
            <p:spPr bwMode="auto">
              <a:xfrm>
                <a:off x="5816601" y="2197101"/>
                <a:ext cx="46038" cy="117475"/>
              </a:xfrm>
              <a:custGeom>
                <a:avLst/>
                <a:gdLst>
                  <a:gd name="T0" fmla="*/ 21 w 29"/>
                  <a:gd name="T1" fmla="*/ 6 h 74"/>
                  <a:gd name="T2" fmla="*/ 15 w 29"/>
                  <a:gd name="T3" fmla="*/ 0 h 74"/>
                  <a:gd name="T4" fmla="*/ 7 w 29"/>
                  <a:gd name="T5" fmla="*/ 6 h 74"/>
                  <a:gd name="T6" fmla="*/ 0 w 29"/>
                  <a:gd name="T7" fmla="*/ 37 h 74"/>
                  <a:gd name="T8" fmla="*/ 15 w 29"/>
                  <a:gd name="T9" fmla="*/ 74 h 74"/>
                  <a:gd name="T10" fmla="*/ 29 w 29"/>
                  <a:gd name="T11" fmla="*/ 37 h 74"/>
                  <a:gd name="T12" fmla="*/ 21 w 29"/>
                  <a:gd name="T13" fmla="*/ 6 h 74"/>
                </a:gdLst>
                <a:ahLst/>
                <a:cxnLst>
                  <a:cxn ang="0">
                    <a:pos x="T0" y="T1"/>
                  </a:cxn>
                  <a:cxn ang="0">
                    <a:pos x="T2" y="T3"/>
                  </a:cxn>
                  <a:cxn ang="0">
                    <a:pos x="T4" y="T5"/>
                  </a:cxn>
                  <a:cxn ang="0">
                    <a:pos x="T6" y="T7"/>
                  </a:cxn>
                  <a:cxn ang="0">
                    <a:pos x="T8" y="T9"/>
                  </a:cxn>
                  <a:cxn ang="0">
                    <a:pos x="T10" y="T11"/>
                  </a:cxn>
                  <a:cxn ang="0">
                    <a:pos x="T12" y="T13"/>
                  </a:cxn>
                </a:cxnLst>
                <a:rect l="0" t="0" r="r" b="b"/>
                <a:pathLst>
                  <a:path w="29" h="74">
                    <a:moveTo>
                      <a:pt x="21" y="6"/>
                    </a:moveTo>
                    <a:lnTo>
                      <a:pt x="15" y="0"/>
                    </a:lnTo>
                    <a:lnTo>
                      <a:pt x="7" y="6"/>
                    </a:lnTo>
                    <a:lnTo>
                      <a:pt x="0" y="37"/>
                    </a:lnTo>
                    <a:lnTo>
                      <a:pt x="15" y="74"/>
                    </a:lnTo>
                    <a:lnTo>
                      <a:pt x="29" y="37"/>
                    </a:lnTo>
                    <a:lnTo>
                      <a:pt x="2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19" name="Freeform 18"/>
              <p:cNvSpPr/>
              <p:nvPr/>
            </p:nvSpPr>
            <p:spPr bwMode="auto">
              <a:xfrm>
                <a:off x="5956301" y="2033588"/>
                <a:ext cx="127000" cy="125413"/>
              </a:xfrm>
              <a:custGeom>
                <a:avLst/>
                <a:gdLst>
                  <a:gd name="T0" fmla="*/ 88 w 88"/>
                  <a:gd name="T1" fmla="*/ 44 h 87"/>
                  <a:gd name="T2" fmla="*/ 44 w 88"/>
                  <a:gd name="T3" fmla="*/ 0 h 87"/>
                  <a:gd name="T4" fmla="*/ 0 w 88"/>
                  <a:gd name="T5" fmla="*/ 44 h 87"/>
                  <a:gd name="T6" fmla="*/ 44 w 88"/>
                  <a:gd name="T7" fmla="*/ 87 h 87"/>
                  <a:gd name="T8" fmla="*/ 88 w 88"/>
                  <a:gd name="T9" fmla="*/ 44 h 87"/>
                </a:gdLst>
                <a:ahLst/>
                <a:cxnLst>
                  <a:cxn ang="0">
                    <a:pos x="T0" y="T1"/>
                  </a:cxn>
                  <a:cxn ang="0">
                    <a:pos x="T2" y="T3"/>
                  </a:cxn>
                  <a:cxn ang="0">
                    <a:pos x="T4" y="T5"/>
                  </a:cxn>
                  <a:cxn ang="0">
                    <a:pos x="T6" y="T7"/>
                  </a:cxn>
                  <a:cxn ang="0">
                    <a:pos x="T8" y="T9"/>
                  </a:cxn>
                </a:cxnLst>
                <a:rect l="0" t="0" r="r" b="b"/>
                <a:pathLst>
                  <a:path w="88" h="87">
                    <a:moveTo>
                      <a:pt x="88" y="44"/>
                    </a:moveTo>
                    <a:cubicBezTo>
                      <a:pt x="88" y="19"/>
                      <a:pt x="68" y="0"/>
                      <a:pt x="44" y="0"/>
                    </a:cubicBezTo>
                    <a:cubicBezTo>
                      <a:pt x="20" y="0"/>
                      <a:pt x="1" y="19"/>
                      <a:pt x="0" y="44"/>
                    </a:cubicBezTo>
                    <a:cubicBezTo>
                      <a:pt x="0" y="68"/>
                      <a:pt x="20" y="87"/>
                      <a:pt x="44" y="87"/>
                    </a:cubicBezTo>
                    <a:cubicBezTo>
                      <a:pt x="68" y="87"/>
                      <a:pt x="88" y="68"/>
                      <a:pt x="88"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20" name="Freeform 19"/>
              <p:cNvSpPr/>
              <p:nvPr/>
            </p:nvSpPr>
            <p:spPr bwMode="auto">
              <a:xfrm>
                <a:off x="6008689" y="2162176"/>
                <a:ext cx="23813" cy="23813"/>
              </a:xfrm>
              <a:custGeom>
                <a:avLst/>
                <a:gdLst>
                  <a:gd name="T0" fmla="*/ 7 w 15"/>
                  <a:gd name="T1" fmla="*/ 0 h 15"/>
                  <a:gd name="T2" fmla="*/ 15 w 15"/>
                  <a:gd name="T3" fmla="*/ 7 h 15"/>
                  <a:gd name="T4" fmla="*/ 7 w 15"/>
                  <a:gd name="T5" fmla="*/ 15 h 15"/>
                  <a:gd name="T6" fmla="*/ 0 w 15"/>
                  <a:gd name="T7" fmla="*/ 7 h 15"/>
                  <a:gd name="T8" fmla="*/ 7 w 15"/>
                  <a:gd name="T9" fmla="*/ 0 h 15"/>
                </a:gdLst>
                <a:ahLst/>
                <a:cxnLst>
                  <a:cxn ang="0">
                    <a:pos x="T0" y="T1"/>
                  </a:cxn>
                  <a:cxn ang="0">
                    <a:pos x="T2" y="T3"/>
                  </a:cxn>
                  <a:cxn ang="0">
                    <a:pos x="T4" y="T5"/>
                  </a:cxn>
                  <a:cxn ang="0">
                    <a:pos x="T6" y="T7"/>
                  </a:cxn>
                  <a:cxn ang="0">
                    <a:pos x="T8" y="T9"/>
                  </a:cxn>
                </a:cxnLst>
                <a:rect l="0" t="0" r="r" b="b"/>
                <a:pathLst>
                  <a:path w="15" h="15">
                    <a:moveTo>
                      <a:pt x="7" y="0"/>
                    </a:moveTo>
                    <a:lnTo>
                      <a:pt x="15" y="7"/>
                    </a:lnTo>
                    <a:lnTo>
                      <a:pt x="7" y="15"/>
                    </a:lnTo>
                    <a:lnTo>
                      <a:pt x="0" y="7"/>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21" name="Freeform 20"/>
              <p:cNvSpPr/>
              <p:nvPr/>
            </p:nvSpPr>
            <p:spPr bwMode="auto">
              <a:xfrm>
                <a:off x="6003926" y="2185988"/>
                <a:ext cx="33338" cy="85725"/>
              </a:xfrm>
              <a:custGeom>
                <a:avLst/>
                <a:gdLst>
                  <a:gd name="T0" fmla="*/ 16 w 21"/>
                  <a:gd name="T1" fmla="*/ 4 h 54"/>
                  <a:gd name="T2" fmla="*/ 10 w 21"/>
                  <a:gd name="T3" fmla="*/ 0 h 54"/>
                  <a:gd name="T4" fmla="*/ 6 w 21"/>
                  <a:gd name="T5" fmla="*/ 4 h 54"/>
                  <a:gd name="T6" fmla="*/ 0 w 21"/>
                  <a:gd name="T7" fmla="*/ 27 h 54"/>
                  <a:gd name="T8" fmla="*/ 10 w 21"/>
                  <a:gd name="T9" fmla="*/ 54 h 54"/>
                  <a:gd name="T10" fmla="*/ 21 w 21"/>
                  <a:gd name="T11" fmla="*/ 27 h 54"/>
                  <a:gd name="T12" fmla="*/ 16 w 21"/>
                  <a:gd name="T13" fmla="*/ 4 h 54"/>
                </a:gdLst>
                <a:ahLst/>
                <a:cxnLst>
                  <a:cxn ang="0">
                    <a:pos x="T0" y="T1"/>
                  </a:cxn>
                  <a:cxn ang="0">
                    <a:pos x="T2" y="T3"/>
                  </a:cxn>
                  <a:cxn ang="0">
                    <a:pos x="T4" y="T5"/>
                  </a:cxn>
                  <a:cxn ang="0">
                    <a:pos x="T6" y="T7"/>
                  </a:cxn>
                  <a:cxn ang="0">
                    <a:pos x="T8" y="T9"/>
                  </a:cxn>
                  <a:cxn ang="0">
                    <a:pos x="T10" y="T11"/>
                  </a:cxn>
                  <a:cxn ang="0">
                    <a:pos x="T12" y="T13"/>
                  </a:cxn>
                </a:cxnLst>
                <a:rect l="0" t="0" r="r" b="b"/>
                <a:pathLst>
                  <a:path w="21" h="54">
                    <a:moveTo>
                      <a:pt x="16" y="4"/>
                    </a:moveTo>
                    <a:lnTo>
                      <a:pt x="10" y="0"/>
                    </a:lnTo>
                    <a:lnTo>
                      <a:pt x="6" y="4"/>
                    </a:lnTo>
                    <a:lnTo>
                      <a:pt x="0" y="27"/>
                    </a:lnTo>
                    <a:lnTo>
                      <a:pt x="10" y="54"/>
                    </a:lnTo>
                    <a:lnTo>
                      <a:pt x="21" y="27"/>
                    </a:lnTo>
                    <a:lnTo>
                      <a:pt x="16"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22" name="Oval 21"/>
              <p:cNvSpPr>
                <a:spLocks noChangeArrowheads="1"/>
              </p:cNvSpPr>
              <p:nvPr/>
            </p:nvSpPr>
            <p:spPr bwMode="auto">
              <a:xfrm>
                <a:off x="5594351" y="2033588"/>
                <a:ext cx="127000" cy="1254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23" name="Freeform 22"/>
              <p:cNvSpPr/>
              <p:nvPr/>
            </p:nvSpPr>
            <p:spPr bwMode="auto">
              <a:xfrm>
                <a:off x="5543551" y="2165351"/>
                <a:ext cx="190500" cy="161925"/>
              </a:xfrm>
              <a:custGeom>
                <a:avLst/>
                <a:gdLst>
                  <a:gd name="T0" fmla="*/ 91 w 133"/>
                  <a:gd name="T1" fmla="*/ 100 h 112"/>
                  <a:gd name="T2" fmla="*/ 91 w 133"/>
                  <a:gd name="T3" fmla="*/ 100 h 112"/>
                  <a:gd name="T4" fmla="*/ 91 w 133"/>
                  <a:gd name="T5" fmla="*/ 99 h 112"/>
                  <a:gd name="T6" fmla="*/ 91 w 133"/>
                  <a:gd name="T7" fmla="*/ 96 h 112"/>
                  <a:gd name="T8" fmla="*/ 133 w 133"/>
                  <a:gd name="T9" fmla="*/ 13 h 112"/>
                  <a:gd name="T10" fmla="*/ 114 w 133"/>
                  <a:gd name="T11" fmla="*/ 0 h 112"/>
                  <a:gd name="T12" fmla="*/ 80 w 133"/>
                  <a:gd name="T13" fmla="*/ 92 h 112"/>
                  <a:gd name="T14" fmla="*/ 47 w 133"/>
                  <a:gd name="T15" fmla="*/ 0 h 112"/>
                  <a:gd name="T16" fmla="*/ 0 w 133"/>
                  <a:gd name="T17" fmla="*/ 68 h 112"/>
                  <a:gd name="T18" fmla="*/ 0 w 133"/>
                  <a:gd name="T19" fmla="*/ 70 h 112"/>
                  <a:gd name="T20" fmla="*/ 0 w 133"/>
                  <a:gd name="T21" fmla="*/ 71 h 112"/>
                  <a:gd name="T22" fmla="*/ 80 w 133"/>
                  <a:gd name="T23" fmla="*/ 112 h 112"/>
                  <a:gd name="T24" fmla="*/ 94 w 133"/>
                  <a:gd name="T25" fmla="*/ 112 h 112"/>
                  <a:gd name="T26" fmla="*/ 91 w 133"/>
                  <a:gd name="T27" fmla="*/ 10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112">
                    <a:moveTo>
                      <a:pt x="91" y="100"/>
                    </a:moveTo>
                    <a:cubicBezTo>
                      <a:pt x="91" y="100"/>
                      <a:pt x="91" y="100"/>
                      <a:pt x="91" y="100"/>
                    </a:cubicBezTo>
                    <a:cubicBezTo>
                      <a:pt x="91" y="100"/>
                      <a:pt x="91" y="100"/>
                      <a:pt x="91" y="99"/>
                    </a:cubicBezTo>
                    <a:cubicBezTo>
                      <a:pt x="91" y="98"/>
                      <a:pt x="91" y="97"/>
                      <a:pt x="91" y="96"/>
                    </a:cubicBezTo>
                    <a:cubicBezTo>
                      <a:pt x="93" y="63"/>
                      <a:pt x="108" y="33"/>
                      <a:pt x="133" y="13"/>
                    </a:cubicBezTo>
                    <a:cubicBezTo>
                      <a:pt x="127" y="8"/>
                      <a:pt x="121" y="4"/>
                      <a:pt x="114" y="0"/>
                    </a:cubicBezTo>
                    <a:cubicBezTo>
                      <a:pt x="80" y="92"/>
                      <a:pt x="80" y="92"/>
                      <a:pt x="80" y="92"/>
                    </a:cubicBezTo>
                    <a:cubicBezTo>
                      <a:pt x="47" y="0"/>
                      <a:pt x="47" y="0"/>
                      <a:pt x="47" y="0"/>
                    </a:cubicBezTo>
                    <a:cubicBezTo>
                      <a:pt x="21" y="12"/>
                      <a:pt x="2" y="38"/>
                      <a:pt x="0" y="68"/>
                    </a:cubicBezTo>
                    <a:cubicBezTo>
                      <a:pt x="0" y="69"/>
                      <a:pt x="0" y="70"/>
                      <a:pt x="0" y="70"/>
                    </a:cubicBezTo>
                    <a:cubicBezTo>
                      <a:pt x="0" y="71"/>
                      <a:pt x="0" y="71"/>
                      <a:pt x="0" y="71"/>
                    </a:cubicBezTo>
                    <a:cubicBezTo>
                      <a:pt x="1" y="90"/>
                      <a:pt x="37" y="112"/>
                      <a:pt x="80" y="112"/>
                    </a:cubicBezTo>
                    <a:cubicBezTo>
                      <a:pt x="85" y="112"/>
                      <a:pt x="89" y="112"/>
                      <a:pt x="94" y="112"/>
                    </a:cubicBezTo>
                    <a:cubicBezTo>
                      <a:pt x="92" y="108"/>
                      <a:pt x="91" y="104"/>
                      <a:pt x="91" y="1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24" name="Freeform 23"/>
              <p:cNvSpPr/>
              <p:nvPr/>
            </p:nvSpPr>
            <p:spPr bwMode="auto">
              <a:xfrm>
                <a:off x="5646739" y="2162176"/>
                <a:ext cx="23813" cy="23813"/>
              </a:xfrm>
              <a:custGeom>
                <a:avLst/>
                <a:gdLst>
                  <a:gd name="T0" fmla="*/ 7 w 15"/>
                  <a:gd name="T1" fmla="*/ 0 h 15"/>
                  <a:gd name="T2" fmla="*/ 15 w 15"/>
                  <a:gd name="T3" fmla="*/ 7 h 15"/>
                  <a:gd name="T4" fmla="*/ 7 w 15"/>
                  <a:gd name="T5" fmla="*/ 15 h 15"/>
                  <a:gd name="T6" fmla="*/ 0 w 15"/>
                  <a:gd name="T7" fmla="*/ 7 h 15"/>
                  <a:gd name="T8" fmla="*/ 7 w 15"/>
                  <a:gd name="T9" fmla="*/ 0 h 15"/>
                </a:gdLst>
                <a:ahLst/>
                <a:cxnLst>
                  <a:cxn ang="0">
                    <a:pos x="T0" y="T1"/>
                  </a:cxn>
                  <a:cxn ang="0">
                    <a:pos x="T2" y="T3"/>
                  </a:cxn>
                  <a:cxn ang="0">
                    <a:pos x="T4" y="T5"/>
                  </a:cxn>
                  <a:cxn ang="0">
                    <a:pos x="T6" y="T7"/>
                  </a:cxn>
                  <a:cxn ang="0">
                    <a:pos x="T8" y="T9"/>
                  </a:cxn>
                </a:cxnLst>
                <a:rect l="0" t="0" r="r" b="b"/>
                <a:pathLst>
                  <a:path w="15" h="15">
                    <a:moveTo>
                      <a:pt x="7" y="0"/>
                    </a:moveTo>
                    <a:lnTo>
                      <a:pt x="15" y="7"/>
                    </a:lnTo>
                    <a:lnTo>
                      <a:pt x="7" y="15"/>
                    </a:lnTo>
                    <a:lnTo>
                      <a:pt x="0" y="7"/>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25" name="Freeform 24"/>
              <p:cNvSpPr/>
              <p:nvPr/>
            </p:nvSpPr>
            <p:spPr bwMode="auto">
              <a:xfrm>
                <a:off x="5641976" y="2185988"/>
                <a:ext cx="33338" cy="85725"/>
              </a:xfrm>
              <a:custGeom>
                <a:avLst/>
                <a:gdLst>
                  <a:gd name="T0" fmla="*/ 16 w 21"/>
                  <a:gd name="T1" fmla="*/ 4 h 54"/>
                  <a:gd name="T2" fmla="*/ 10 w 21"/>
                  <a:gd name="T3" fmla="*/ 0 h 54"/>
                  <a:gd name="T4" fmla="*/ 5 w 21"/>
                  <a:gd name="T5" fmla="*/ 4 h 54"/>
                  <a:gd name="T6" fmla="*/ 0 w 21"/>
                  <a:gd name="T7" fmla="*/ 27 h 54"/>
                  <a:gd name="T8" fmla="*/ 10 w 21"/>
                  <a:gd name="T9" fmla="*/ 54 h 54"/>
                  <a:gd name="T10" fmla="*/ 21 w 21"/>
                  <a:gd name="T11" fmla="*/ 27 h 54"/>
                  <a:gd name="T12" fmla="*/ 16 w 21"/>
                  <a:gd name="T13" fmla="*/ 4 h 54"/>
                </a:gdLst>
                <a:ahLst/>
                <a:cxnLst>
                  <a:cxn ang="0">
                    <a:pos x="T0" y="T1"/>
                  </a:cxn>
                  <a:cxn ang="0">
                    <a:pos x="T2" y="T3"/>
                  </a:cxn>
                  <a:cxn ang="0">
                    <a:pos x="T4" y="T5"/>
                  </a:cxn>
                  <a:cxn ang="0">
                    <a:pos x="T6" y="T7"/>
                  </a:cxn>
                  <a:cxn ang="0">
                    <a:pos x="T8" y="T9"/>
                  </a:cxn>
                  <a:cxn ang="0">
                    <a:pos x="T10" y="T11"/>
                  </a:cxn>
                  <a:cxn ang="0">
                    <a:pos x="T12" y="T13"/>
                  </a:cxn>
                </a:cxnLst>
                <a:rect l="0" t="0" r="r" b="b"/>
                <a:pathLst>
                  <a:path w="21" h="54">
                    <a:moveTo>
                      <a:pt x="16" y="4"/>
                    </a:moveTo>
                    <a:lnTo>
                      <a:pt x="10" y="0"/>
                    </a:lnTo>
                    <a:lnTo>
                      <a:pt x="5" y="4"/>
                    </a:lnTo>
                    <a:lnTo>
                      <a:pt x="0" y="27"/>
                    </a:lnTo>
                    <a:lnTo>
                      <a:pt x="10" y="54"/>
                    </a:lnTo>
                    <a:lnTo>
                      <a:pt x="21" y="27"/>
                    </a:lnTo>
                    <a:lnTo>
                      <a:pt x="16"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48" name="Freeform 25"/>
              <p:cNvSpPr/>
              <p:nvPr/>
            </p:nvSpPr>
            <p:spPr bwMode="auto">
              <a:xfrm>
                <a:off x="5943601" y="2165351"/>
                <a:ext cx="192088" cy="161925"/>
              </a:xfrm>
              <a:custGeom>
                <a:avLst/>
                <a:gdLst>
                  <a:gd name="T0" fmla="*/ 133 w 133"/>
                  <a:gd name="T1" fmla="*/ 69 h 113"/>
                  <a:gd name="T2" fmla="*/ 87 w 133"/>
                  <a:gd name="T3" fmla="*/ 0 h 113"/>
                  <a:gd name="T4" fmla="*/ 53 w 133"/>
                  <a:gd name="T5" fmla="*/ 92 h 113"/>
                  <a:gd name="T6" fmla="*/ 20 w 133"/>
                  <a:gd name="T7" fmla="*/ 0 h 113"/>
                  <a:gd name="T8" fmla="*/ 0 w 133"/>
                  <a:gd name="T9" fmla="*/ 13 h 113"/>
                  <a:gd name="T10" fmla="*/ 22 w 133"/>
                  <a:gd name="T11" fmla="*/ 37 h 113"/>
                  <a:gd name="T12" fmla="*/ 43 w 133"/>
                  <a:gd name="T13" fmla="*/ 96 h 113"/>
                  <a:gd name="T14" fmla="*/ 43 w 133"/>
                  <a:gd name="T15" fmla="*/ 99 h 113"/>
                  <a:gd name="T16" fmla="*/ 43 w 133"/>
                  <a:gd name="T17" fmla="*/ 100 h 113"/>
                  <a:gd name="T18" fmla="*/ 43 w 133"/>
                  <a:gd name="T19" fmla="*/ 100 h 113"/>
                  <a:gd name="T20" fmla="*/ 40 w 133"/>
                  <a:gd name="T21" fmla="*/ 112 h 113"/>
                  <a:gd name="T22" fmla="*/ 53 w 133"/>
                  <a:gd name="T23" fmla="*/ 113 h 113"/>
                  <a:gd name="T24" fmla="*/ 133 w 133"/>
                  <a:gd name="T25" fmla="*/ 71 h 113"/>
                  <a:gd name="T26" fmla="*/ 133 w 133"/>
                  <a:gd name="T27" fmla="*/ 70 h 113"/>
                  <a:gd name="T28" fmla="*/ 133 w 133"/>
                  <a:gd name="T29" fmla="*/ 69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3" h="113">
                    <a:moveTo>
                      <a:pt x="133" y="69"/>
                    </a:moveTo>
                    <a:cubicBezTo>
                      <a:pt x="131" y="38"/>
                      <a:pt x="113" y="12"/>
                      <a:pt x="87" y="0"/>
                    </a:cubicBezTo>
                    <a:cubicBezTo>
                      <a:pt x="53" y="92"/>
                      <a:pt x="53" y="92"/>
                      <a:pt x="53" y="92"/>
                    </a:cubicBezTo>
                    <a:cubicBezTo>
                      <a:pt x="20" y="0"/>
                      <a:pt x="20" y="0"/>
                      <a:pt x="20" y="0"/>
                    </a:cubicBezTo>
                    <a:cubicBezTo>
                      <a:pt x="13" y="4"/>
                      <a:pt x="6" y="8"/>
                      <a:pt x="0" y="13"/>
                    </a:cubicBezTo>
                    <a:cubicBezTo>
                      <a:pt x="9" y="20"/>
                      <a:pt x="16" y="28"/>
                      <a:pt x="22" y="37"/>
                    </a:cubicBezTo>
                    <a:cubicBezTo>
                      <a:pt x="34" y="55"/>
                      <a:pt x="41" y="75"/>
                      <a:pt x="43" y="96"/>
                    </a:cubicBezTo>
                    <a:cubicBezTo>
                      <a:pt x="43" y="97"/>
                      <a:pt x="43" y="98"/>
                      <a:pt x="43" y="99"/>
                    </a:cubicBezTo>
                    <a:cubicBezTo>
                      <a:pt x="43" y="100"/>
                      <a:pt x="43" y="100"/>
                      <a:pt x="43" y="100"/>
                    </a:cubicBezTo>
                    <a:cubicBezTo>
                      <a:pt x="43" y="100"/>
                      <a:pt x="43" y="100"/>
                      <a:pt x="43" y="100"/>
                    </a:cubicBezTo>
                    <a:cubicBezTo>
                      <a:pt x="43" y="104"/>
                      <a:pt x="41" y="108"/>
                      <a:pt x="40" y="112"/>
                    </a:cubicBezTo>
                    <a:cubicBezTo>
                      <a:pt x="44" y="112"/>
                      <a:pt x="49" y="113"/>
                      <a:pt x="53" y="113"/>
                    </a:cubicBezTo>
                    <a:cubicBezTo>
                      <a:pt x="97" y="112"/>
                      <a:pt x="132" y="90"/>
                      <a:pt x="133" y="71"/>
                    </a:cubicBezTo>
                    <a:cubicBezTo>
                      <a:pt x="133" y="71"/>
                      <a:pt x="133" y="71"/>
                      <a:pt x="133" y="70"/>
                    </a:cubicBezTo>
                    <a:cubicBezTo>
                      <a:pt x="133" y="70"/>
                      <a:pt x="133" y="69"/>
                      <a:pt x="133"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4" grpId="0"/>
      <p:bldP spid="6" grpId="0"/>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806575" y="1999615"/>
            <a:ext cx="8884285" cy="2572385"/>
          </a:xfrm>
          <a:prstGeom prst="rect">
            <a:avLst/>
          </a:prstGeom>
          <a:noFill/>
          <a:ln w="3175">
            <a:solidFill>
              <a:srgbClr val="A79785"/>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111"/>
          <p:cNvPicPr>
            <a:picLocks noChangeAspect="1"/>
          </p:cNvPicPr>
          <p:nvPr/>
        </p:nvPicPr>
        <p:blipFill>
          <a:blip r:embed="rId1"/>
          <a:stretch>
            <a:fillRect/>
          </a:stretch>
        </p:blipFill>
        <p:spPr>
          <a:xfrm rot="2580000" flipV="1">
            <a:off x="1071245" y="3258185"/>
            <a:ext cx="2612390" cy="1948815"/>
          </a:xfrm>
          <a:prstGeom prst="rect">
            <a:avLst/>
          </a:prstGeom>
        </p:spPr>
      </p:pic>
      <p:sp>
        <p:nvSpPr>
          <p:cNvPr id="23" name="文本框 22"/>
          <p:cNvSpPr txBox="1"/>
          <p:nvPr/>
        </p:nvSpPr>
        <p:spPr>
          <a:xfrm>
            <a:off x="5187315" y="2496185"/>
            <a:ext cx="5058410" cy="942975"/>
          </a:xfrm>
          <a:prstGeom prst="rect">
            <a:avLst/>
          </a:prstGeom>
          <a:noFill/>
        </p:spPr>
        <p:txBody>
          <a:bodyPr anchor="ctr"/>
          <a:lstStyle/>
          <a:p>
            <a:pPr algn="l"/>
            <a:r>
              <a:rPr lang="en-US" altLang="zh-CN" sz="4000" b="1" noProof="0" dirty="0">
                <a:ln>
                  <a:noFill/>
                </a:ln>
                <a:solidFill>
                  <a:schemeClr val="tx1">
                    <a:lumMod val="65000"/>
                    <a:lumOff val="35000"/>
                  </a:schemeClr>
                </a:solidFill>
                <a:uLnTx/>
                <a:uFillTx/>
                <a:ea typeface="方正舒体" panose="02010601030101010101" pitchFamily="2" charset="-122"/>
                <a:sym typeface="+mn-ea"/>
              </a:rPr>
              <a:t>ADD YOUR TEXT HERE</a:t>
            </a:r>
            <a:endParaRPr kumimoji="0" lang="en-US" altLang="zh-CN" sz="4000" b="1" i="0" u="none" strike="noStrike" kern="0" cap="none" spc="0" normalizeH="0" baseline="0" noProof="0" dirty="0">
              <a:ln>
                <a:noFill/>
              </a:ln>
              <a:solidFill>
                <a:schemeClr val="tx1">
                  <a:lumMod val="65000"/>
                  <a:lumOff val="35000"/>
                </a:schemeClr>
              </a:solidFill>
              <a:effectLst/>
              <a:uLnTx/>
              <a:uFillTx/>
              <a:ea typeface="方正舒体" panose="02010601030101010101" pitchFamily="2" charset="-122"/>
              <a:cs typeface="+mn-cs"/>
              <a:sym typeface="+mn-ea"/>
            </a:endParaRPr>
          </a:p>
        </p:txBody>
      </p:sp>
      <p:sp>
        <p:nvSpPr>
          <p:cNvPr id="9" name="文本框 8"/>
          <p:cNvSpPr txBox="1"/>
          <p:nvPr/>
        </p:nvSpPr>
        <p:spPr>
          <a:xfrm>
            <a:off x="2446020" y="2597785"/>
            <a:ext cx="2740660" cy="1376680"/>
          </a:xfrm>
          <a:prstGeom prst="rect">
            <a:avLst/>
          </a:prstGeom>
          <a:noFill/>
        </p:spPr>
        <p:txBody>
          <a:bodyPr anchor="ctr"/>
          <a:lstStyle/>
          <a:p>
            <a:pPr marL="0" marR="0" lvl="0" algn="ctr" defTabSz="914400" rtl="0" eaLnBrk="1" latinLnBrk="0" hangingPunct="1">
              <a:spcBef>
                <a:spcPts val="0"/>
              </a:spcBef>
              <a:buNone/>
            </a:pPr>
            <a:r>
              <a:rPr lang="en-US" altLang="zh-CN" sz="11500" noProof="0" dirty="0">
                <a:ln>
                  <a:noFill/>
                </a:ln>
                <a:solidFill>
                  <a:srgbClr val="3F475B"/>
                </a:solidFill>
                <a:uLnTx/>
                <a:uFillTx/>
                <a:latin typeface="Impact" panose="020B0806030902050204" pitchFamily="34" charset="0"/>
                <a:ea typeface="方正舒体" panose="02010601030101010101" pitchFamily="2" charset="-122"/>
                <a:sym typeface="+mn-ea"/>
              </a:rPr>
              <a:t>03</a:t>
            </a:r>
            <a:endParaRPr kumimoji="0" lang="en-US" altLang="zh-CN" sz="11500" i="0" u="none" strike="noStrike" cap="none" spc="0" normalizeH="0" baseline="0" noProof="0" dirty="0">
              <a:ln>
                <a:noFill/>
              </a:ln>
              <a:solidFill>
                <a:srgbClr val="3F475B"/>
              </a:solidFill>
              <a:uLnTx/>
              <a:uFillTx/>
              <a:latin typeface="Impact" panose="020B0806030902050204" pitchFamily="34" charset="0"/>
              <a:ea typeface="方正舒体" panose="02010601030101010101" pitchFamily="2" charset="-122"/>
              <a:cs typeface="+mn-cs"/>
              <a:sym typeface="+mn-ea"/>
            </a:endParaRPr>
          </a:p>
        </p:txBody>
      </p:sp>
      <p:sp>
        <p:nvSpPr>
          <p:cNvPr id="10" name="文本框 34"/>
          <p:cNvSpPr txBox="1"/>
          <p:nvPr/>
        </p:nvSpPr>
        <p:spPr>
          <a:xfrm>
            <a:off x="5237480" y="3230245"/>
            <a:ext cx="4709160" cy="702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1000"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elit.Lorme ipsum dolor sit,consectetur adipsiicing elit.</a:t>
            </a:r>
            <a:endParaRPr lang="en-US" altLang="zh-CN" sz="1000"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endParaRPr>
          </a:p>
          <a:p>
            <a:pPr algn="l"/>
            <a:endParaRPr lang="zh-CN" altLang="en-US" sz="1000" dirty="0">
              <a:solidFill>
                <a:schemeClr val="tx1">
                  <a:lumMod val="85000"/>
                  <a:lumOff val="15000"/>
                </a:schemeClr>
              </a:solidFill>
              <a:latin typeface="微软雅黑" panose="020B0503020204020204" charset="-122"/>
              <a:ea typeface="微软雅黑" panose="020B0503020204020204" charset="-122"/>
              <a:sym typeface="+mn-ea"/>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简卡"/>
          <p:cNvPicPr>
            <a:picLocks noChangeAspect="1"/>
          </p:cNvPicPr>
          <p:nvPr/>
        </p:nvPicPr>
        <p:blipFill>
          <a:blip r:embed="rId1"/>
          <a:stretch>
            <a:fillRect/>
          </a:stretch>
        </p:blipFill>
        <p:spPr>
          <a:xfrm rot="600000" flipV="1">
            <a:off x="10009505" y="-321310"/>
            <a:ext cx="2426335" cy="1271905"/>
          </a:xfrm>
          <a:prstGeom prst="rect">
            <a:avLst/>
          </a:prstGeom>
        </p:spPr>
      </p:pic>
      <p:sp>
        <p:nvSpPr>
          <p:cNvPr id="15" name="Oval 14"/>
          <p:cNvSpPr/>
          <p:nvPr/>
        </p:nvSpPr>
        <p:spPr bwMode="auto">
          <a:xfrm>
            <a:off x="6560185" y="1952625"/>
            <a:ext cx="1411605" cy="1411605"/>
          </a:xfrm>
          <a:prstGeom prst="ellipse">
            <a:avLst/>
          </a:prstGeom>
          <a:solidFill>
            <a:srgbClr val="BC4643"/>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14" name="Oval 13"/>
          <p:cNvSpPr/>
          <p:nvPr/>
        </p:nvSpPr>
        <p:spPr bwMode="auto">
          <a:xfrm>
            <a:off x="3923665" y="1957070"/>
            <a:ext cx="1411605" cy="1411605"/>
          </a:xfrm>
          <a:prstGeom prst="ellipse">
            <a:avLst/>
          </a:prstGeom>
          <a:solidFill>
            <a:srgbClr val="507061"/>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2" name="Oval 1"/>
          <p:cNvSpPr/>
          <p:nvPr/>
        </p:nvSpPr>
        <p:spPr bwMode="auto">
          <a:xfrm>
            <a:off x="1353820" y="1952625"/>
            <a:ext cx="1411605" cy="1411605"/>
          </a:xfrm>
          <a:prstGeom prst="ellipse">
            <a:avLst/>
          </a:prstGeom>
          <a:solidFill>
            <a:srgbClr val="3F475B"/>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endParaRPr>
          </a:p>
        </p:txBody>
      </p:sp>
      <p:pic>
        <p:nvPicPr>
          <p:cNvPr id="1026" name="Picture 2" descr="C:\Users\User\Desktop\Indalia\Icons\adult.png"/>
          <p:cNvPicPr>
            <a:picLocks noChangeAspect="1" noChangeArrowheads="1"/>
          </p:cNvPicPr>
          <p:nvPr/>
        </p:nvPicPr>
        <p:blipFill>
          <a:blip r:embed="rId2" cstate="email">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1738630" y="2243455"/>
            <a:ext cx="641350" cy="829945"/>
          </a:xfrm>
          <a:prstGeom prst="rect">
            <a:avLst/>
          </a:prstGeom>
          <a:noFill/>
          <a:effectLst>
            <a:innerShdw blurRad="1270000" dist="2540000">
              <a:srgbClr val="F3FFE2"/>
            </a:innerShdw>
          </a:effectLst>
          <a:extLst>
            <a:ext uri="{909E8E84-426E-40DD-AFC4-6F175D3DCCD1}">
              <a14:hiddenFill xmlns:a14="http://schemas.microsoft.com/office/drawing/2010/main">
                <a:solidFill>
                  <a:srgbClr val="FFFFFF"/>
                </a:solidFill>
              </a14:hiddenFill>
            </a:ext>
          </a:extLst>
        </p:spPr>
      </p:pic>
      <p:pic>
        <p:nvPicPr>
          <p:cNvPr id="1027" name="Picture 3" descr="C:\Users\User\Desktop\Indalia\Icons\amount.png"/>
          <p:cNvPicPr>
            <a:picLocks noChangeAspect="1" noChangeArrowheads="1"/>
          </p:cNvPicPr>
          <p:nvPr/>
        </p:nvPicPr>
        <p:blipFill>
          <a:blip r:embed="rId4" cstate="email">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6910070" y="2340610"/>
            <a:ext cx="712470" cy="588645"/>
          </a:xfrm>
          <a:prstGeom prst="rect">
            <a:avLst/>
          </a:prstGeom>
          <a:noFill/>
          <a:effectLst>
            <a:innerShdw blurRad="1270000" dist="2540000">
              <a:srgbClr val="F3FFE2"/>
            </a:innerShdw>
          </a:effectLst>
          <a:extLst>
            <a:ext uri="{909E8E84-426E-40DD-AFC4-6F175D3DCCD1}">
              <a14:hiddenFill xmlns:a14="http://schemas.microsoft.com/office/drawing/2010/main">
                <a:solidFill>
                  <a:srgbClr val="FFFFFF"/>
                </a:solidFill>
              </a14:hiddenFill>
            </a:ext>
          </a:extLst>
        </p:spPr>
      </p:pic>
      <p:pic>
        <p:nvPicPr>
          <p:cNvPr id="1028" name="Picture 4" descr="C:\Users\User\Desktop\Indalia\Icons\like3.png"/>
          <p:cNvPicPr>
            <a:picLocks noChangeAspect="1" noChangeArrowheads="1"/>
          </p:cNvPicPr>
          <p:nvPr/>
        </p:nvPicPr>
        <p:blipFill>
          <a:blip r:embed="rId6" cstate="email">
            <a:extLst>
              <a:ext uri="{BEBA8EAE-BF5A-486C-A8C5-ECC9F3942E4B}">
                <a14:imgProps xmlns:a14="http://schemas.microsoft.com/office/drawing/2010/main">
                  <a14:imgLayer r:embed="rId7">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4349750" y="2372360"/>
            <a:ext cx="560070" cy="525780"/>
          </a:xfrm>
          <a:prstGeom prst="rect">
            <a:avLst/>
          </a:prstGeom>
          <a:noFill/>
          <a:effectLst>
            <a:innerShdw blurRad="1270000" dist="2540000">
              <a:srgbClr val="F3FFE2"/>
            </a:innerShdw>
          </a:effectLst>
          <a:extLst>
            <a:ext uri="{909E8E84-426E-40DD-AFC4-6F175D3DCCD1}">
              <a14:hiddenFill xmlns:a14="http://schemas.microsoft.com/office/drawing/2010/main">
                <a:solidFill>
                  <a:srgbClr val="FFFFFF"/>
                </a:solidFill>
              </a14:hiddenFill>
            </a:ext>
          </a:extLst>
        </p:spPr>
      </p:pic>
      <p:sp>
        <p:nvSpPr>
          <p:cNvPr id="16" name="Oval 15"/>
          <p:cNvSpPr/>
          <p:nvPr/>
        </p:nvSpPr>
        <p:spPr bwMode="auto">
          <a:xfrm>
            <a:off x="9217660" y="1948815"/>
            <a:ext cx="1411605" cy="1411605"/>
          </a:xfrm>
          <a:prstGeom prst="ellipse">
            <a:avLst/>
          </a:prstGeom>
          <a:solidFill>
            <a:srgbClr val="3F475B"/>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endParaRPr>
          </a:p>
        </p:txBody>
      </p:sp>
      <p:pic>
        <p:nvPicPr>
          <p:cNvPr id="1029" name="Picture 5" descr="C:\Users\User\Desktop\Indalia\Icons\money31.png"/>
          <p:cNvPicPr>
            <a:picLocks noChangeAspect="1" noChangeArrowheads="1"/>
          </p:cNvPicPr>
          <p:nvPr/>
        </p:nvPicPr>
        <p:blipFill>
          <a:blip r:embed="rId8" cstate="email">
            <a:extLst>
              <a:ext uri="{BEBA8EAE-BF5A-486C-A8C5-ECC9F3942E4B}">
                <a14:imgProps xmlns:a14="http://schemas.microsoft.com/office/drawing/2010/main">
                  <a14:imgLayer r:embed="rId9">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9629140" y="2360295"/>
            <a:ext cx="588645" cy="588645"/>
          </a:xfrm>
          <a:prstGeom prst="rect">
            <a:avLst/>
          </a:prstGeom>
          <a:noFill/>
          <a:effectLst>
            <a:innerShdw blurRad="1270000" dist="2540000">
              <a:srgbClr val="F3FFE2"/>
            </a:innerShdw>
          </a:effectLst>
          <a:extLst>
            <a:ext uri="{909E8E84-426E-40DD-AFC4-6F175D3DCCD1}">
              <a14:hiddenFill xmlns:a14="http://schemas.microsoft.com/office/drawing/2010/main">
                <a:solidFill>
                  <a:srgbClr val="FFFFFF"/>
                </a:solidFill>
              </a14:hiddenFill>
            </a:ext>
          </a:extLst>
        </p:spPr>
      </p:pic>
      <p:sp>
        <p:nvSpPr>
          <p:cNvPr id="3" name="Plus 2"/>
          <p:cNvSpPr/>
          <p:nvPr/>
        </p:nvSpPr>
        <p:spPr bwMode="auto">
          <a:xfrm>
            <a:off x="3044190" y="2362835"/>
            <a:ext cx="582295" cy="582295"/>
          </a:xfrm>
          <a:prstGeom prst="mathPlus">
            <a:avLst/>
          </a:prstGeom>
          <a:solidFill>
            <a:schemeClr val="tx1">
              <a:lumMod val="50000"/>
              <a:lumOff val="50000"/>
            </a:schemeClr>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4" name="Equal 3"/>
          <p:cNvSpPr/>
          <p:nvPr/>
        </p:nvSpPr>
        <p:spPr bwMode="auto">
          <a:xfrm>
            <a:off x="8341360" y="2411730"/>
            <a:ext cx="485140" cy="485140"/>
          </a:xfrm>
          <a:prstGeom prst="mathEqual">
            <a:avLst/>
          </a:prstGeom>
          <a:solidFill>
            <a:schemeClr val="tx1">
              <a:lumMod val="50000"/>
              <a:lumOff val="50000"/>
            </a:schemeClr>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endParaRPr>
          </a:p>
        </p:txBody>
      </p:sp>
      <p:sp>
        <p:nvSpPr>
          <p:cNvPr id="25" name="文本框 24"/>
          <p:cNvSpPr txBox="1"/>
          <p:nvPr/>
        </p:nvSpPr>
        <p:spPr>
          <a:xfrm>
            <a:off x="1005840" y="4099560"/>
            <a:ext cx="2107565" cy="1007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00000"/>
              </a:lnSpc>
            </a:pPr>
            <a:r>
              <a:rPr lang="en-US" altLang="zh-CN" sz="10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sit,consecteturadipsiicing elit.Lorme ipsum dolor sit,consectetur adipsiicing elit.Lorme ipsum dolor sit,consecteturadipsiicing elit.</a:t>
            </a:r>
            <a:endParaRPr lang="zh-CN" altLang="en-US" sz="1000"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26" name="TextBox 1210"/>
          <p:cNvSpPr/>
          <p:nvPr/>
        </p:nvSpPr>
        <p:spPr>
          <a:xfrm>
            <a:off x="1119505" y="3714750"/>
            <a:ext cx="1765300" cy="367665"/>
          </a:xfrm>
          <a:prstGeom prst="rect">
            <a:avLst/>
          </a:prstGeom>
          <a:noFill/>
          <a:ln w="9525">
            <a:noFill/>
            <a:miter/>
          </a:ln>
        </p:spPr>
        <p:txBody>
          <a:bodyPr wrap="square">
            <a:spAutoFit/>
          </a:bodyPr>
          <a:lstStyle/>
          <a:p>
            <a:pPr algn="r"/>
            <a:r>
              <a:rPr lang="en-US" altLang="zh-CN" b="1" spc="42" noProof="0" dirty="0">
                <a:ln>
                  <a:noFill/>
                </a:ln>
                <a:solidFill>
                  <a:schemeClr val="tx1">
                    <a:lumMod val="50000"/>
                    <a:lumOff val="50000"/>
                  </a:schemeClr>
                </a:solidFill>
                <a:effectLst/>
                <a:uLnTx/>
                <a:uFillTx/>
                <a:latin typeface="Verdana" panose="020B0604030504040204" charset="0"/>
                <a:ea typeface="方正舒体" panose="02010601030101010101" pitchFamily="2" charset="-122"/>
                <a:cs typeface="Oswald Light"/>
                <a:sym typeface="+mn-ea"/>
              </a:rPr>
              <a:t>KEYWORD</a:t>
            </a:r>
            <a:endParaRPr lang="zh-CN" altLang="en-US" b="1"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6" name="文本框 5"/>
          <p:cNvSpPr txBox="1"/>
          <p:nvPr/>
        </p:nvSpPr>
        <p:spPr>
          <a:xfrm>
            <a:off x="3575685" y="4099560"/>
            <a:ext cx="2107565" cy="1007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00000"/>
              </a:lnSpc>
            </a:pPr>
            <a:r>
              <a:rPr lang="en-US" altLang="zh-CN" sz="10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sit,consecteturadipsiicing elit.Lorme ipsum dolor sit,consectetur adipsiicing elit.Lorme ipsum dolor sit,consecteturadipsiicing elit.</a:t>
            </a:r>
            <a:endParaRPr lang="zh-CN" altLang="en-US" sz="1000"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7" name="TextBox 1210"/>
          <p:cNvSpPr/>
          <p:nvPr/>
        </p:nvSpPr>
        <p:spPr>
          <a:xfrm>
            <a:off x="3689350" y="3714750"/>
            <a:ext cx="1765300" cy="367665"/>
          </a:xfrm>
          <a:prstGeom prst="rect">
            <a:avLst/>
          </a:prstGeom>
          <a:noFill/>
          <a:ln w="9525">
            <a:noFill/>
            <a:miter/>
          </a:ln>
        </p:spPr>
        <p:txBody>
          <a:bodyPr wrap="square">
            <a:spAutoFit/>
          </a:bodyPr>
          <a:lstStyle/>
          <a:p>
            <a:pPr algn="r"/>
            <a:r>
              <a:rPr lang="en-US" altLang="zh-CN" b="1" spc="42" noProof="0" dirty="0">
                <a:ln>
                  <a:noFill/>
                </a:ln>
                <a:solidFill>
                  <a:schemeClr val="tx1">
                    <a:lumMod val="50000"/>
                    <a:lumOff val="50000"/>
                  </a:schemeClr>
                </a:solidFill>
                <a:effectLst/>
                <a:uLnTx/>
                <a:uFillTx/>
                <a:latin typeface="Verdana" panose="020B0604030504040204" charset="0"/>
                <a:ea typeface="方正舒体" panose="02010601030101010101" pitchFamily="2" charset="-122"/>
                <a:cs typeface="Oswald Light"/>
                <a:sym typeface="+mn-ea"/>
              </a:rPr>
              <a:t>KEYWORD</a:t>
            </a:r>
            <a:endParaRPr lang="zh-CN" altLang="en-US" b="1"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8" name="文本框 7"/>
          <p:cNvSpPr txBox="1"/>
          <p:nvPr/>
        </p:nvSpPr>
        <p:spPr>
          <a:xfrm>
            <a:off x="6212205" y="4099560"/>
            <a:ext cx="2107565" cy="1007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00000"/>
              </a:lnSpc>
            </a:pPr>
            <a:r>
              <a:rPr lang="en-US" altLang="zh-CN" sz="10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sit,consecteturadipsiicing elit.Lorme ipsum dolor sit,consectetur adipsiicing elit.Lorme ipsum dolor sit,consecteturadipsiicing elit.</a:t>
            </a:r>
            <a:endParaRPr lang="zh-CN" altLang="en-US" sz="1000"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9" name="TextBox 1210"/>
          <p:cNvSpPr/>
          <p:nvPr/>
        </p:nvSpPr>
        <p:spPr>
          <a:xfrm>
            <a:off x="6325870" y="3714750"/>
            <a:ext cx="1765300" cy="367665"/>
          </a:xfrm>
          <a:prstGeom prst="rect">
            <a:avLst/>
          </a:prstGeom>
          <a:noFill/>
          <a:ln w="9525">
            <a:noFill/>
            <a:miter/>
          </a:ln>
        </p:spPr>
        <p:txBody>
          <a:bodyPr wrap="square">
            <a:spAutoFit/>
          </a:bodyPr>
          <a:lstStyle/>
          <a:p>
            <a:pPr algn="r"/>
            <a:r>
              <a:rPr lang="en-US" altLang="zh-CN" b="1" spc="42" noProof="0" dirty="0">
                <a:ln>
                  <a:noFill/>
                </a:ln>
                <a:solidFill>
                  <a:schemeClr val="tx1">
                    <a:lumMod val="50000"/>
                    <a:lumOff val="50000"/>
                  </a:schemeClr>
                </a:solidFill>
                <a:effectLst/>
                <a:uLnTx/>
                <a:uFillTx/>
                <a:latin typeface="Verdana" panose="020B0604030504040204" charset="0"/>
                <a:ea typeface="方正舒体" panose="02010601030101010101" pitchFamily="2" charset="-122"/>
                <a:cs typeface="Oswald Light"/>
                <a:sym typeface="+mn-ea"/>
              </a:rPr>
              <a:t>KEYWORD</a:t>
            </a:r>
            <a:endParaRPr lang="zh-CN" altLang="en-US" b="1"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0" name="文本框 9"/>
          <p:cNvSpPr txBox="1"/>
          <p:nvPr/>
        </p:nvSpPr>
        <p:spPr>
          <a:xfrm>
            <a:off x="8869680" y="4099560"/>
            <a:ext cx="2107565" cy="1007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00000"/>
              </a:lnSpc>
            </a:pPr>
            <a:r>
              <a:rPr lang="en-US" altLang="zh-CN" sz="10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sit,consecteturadipsiicing elit.Lorme ipsum dolor sit,consectetur adipsiicing elit.Lorme ipsum dolor sit,consecteturadipsiicing elit.</a:t>
            </a:r>
            <a:endParaRPr lang="zh-CN" altLang="en-US" sz="1000"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11" name="TextBox 1210"/>
          <p:cNvSpPr/>
          <p:nvPr/>
        </p:nvSpPr>
        <p:spPr>
          <a:xfrm>
            <a:off x="8983345" y="3714750"/>
            <a:ext cx="1765300" cy="367665"/>
          </a:xfrm>
          <a:prstGeom prst="rect">
            <a:avLst/>
          </a:prstGeom>
          <a:noFill/>
          <a:ln w="9525">
            <a:noFill/>
            <a:miter/>
          </a:ln>
        </p:spPr>
        <p:txBody>
          <a:bodyPr wrap="square">
            <a:spAutoFit/>
          </a:bodyPr>
          <a:lstStyle/>
          <a:p>
            <a:pPr algn="r"/>
            <a:r>
              <a:rPr lang="en-US" altLang="zh-CN" b="1" spc="42" noProof="0" dirty="0">
                <a:ln>
                  <a:noFill/>
                </a:ln>
                <a:solidFill>
                  <a:schemeClr val="tx1">
                    <a:lumMod val="50000"/>
                    <a:lumOff val="50000"/>
                  </a:schemeClr>
                </a:solidFill>
                <a:effectLst/>
                <a:uLnTx/>
                <a:uFillTx/>
                <a:latin typeface="Verdana" panose="020B0604030504040204" charset="0"/>
                <a:ea typeface="方正舒体" panose="02010601030101010101" pitchFamily="2" charset="-122"/>
                <a:cs typeface="Oswald Light"/>
                <a:sym typeface="+mn-ea"/>
              </a:rPr>
              <a:t>KEYWORD</a:t>
            </a:r>
            <a:endParaRPr lang="zh-CN" altLang="en-US" b="1"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2" name="Plus 2"/>
          <p:cNvSpPr/>
          <p:nvPr/>
        </p:nvSpPr>
        <p:spPr bwMode="auto">
          <a:xfrm>
            <a:off x="5629910" y="2411730"/>
            <a:ext cx="582295" cy="582295"/>
          </a:xfrm>
          <a:prstGeom prst="mathPlus">
            <a:avLst/>
          </a:prstGeom>
          <a:solidFill>
            <a:schemeClr val="tx1">
              <a:lumMod val="50000"/>
              <a:lumOff val="50000"/>
            </a:schemeClr>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
            <a:pPr marL="0" marR="0" indent="0" algn="ctr" defTabSz="914400" rtl="0" eaLnBrk="1" fontAlgn="base" latinLnBrk="0" hangingPunct="1">
              <a:lnSpc>
                <a:spcPct val="100000"/>
              </a:lnSpc>
              <a:spcBef>
                <a:spcPct val="0"/>
              </a:spcBef>
              <a:spcAft>
                <a:spcPct val="0"/>
              </a:spcAft>
              <a:buClrTx/>
              <a:buSzTx/>
              <a:buFontTx/>
              <a:buNone/>
            </a:pPr>
            <a:endParaRPr kumimoji="0" lang="en-US" sz="56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anim calcmode="lin" valueType="num">
                                      <p:cBhvr additive="base">
                                        <p:cTn id="11" dur="500" fill="hold"/>
                                        <p:tgtEl>
                                          <p:spTgt spid="1026"/>
                                        </p:tgtEl>
                                        <p:attrNameLst>
                                          <p:attrName>ppt_x</p:attrName>
                                        </p:attrNameLst>
                                      </p:cBhvr>
                                      <p:tavLst>
                                        <p:tav tm="0">
                                          <p:val>
                                            <p:strVal val="#ppt_x"/>
                                          </p:val>
                                        </p:tav>
                                        <p:tav tm="100000">
                                          <p:val>
                                            <p:strVal val="#ppt_x"/>
                                          </p:val>
                                        </p:tav>
                                      </p:tavLst>
                                    </p:anim>
                                    <p:anim calcmode="lin" valueType="num">
                                      <p:cBhvr additive="base">
                                        <p:cTn id="12" dur="500" fill="hold"/>
                                        <p:tgtEl>
                                          <p:spTgt spid="102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anim calcmode="lin" valueType="num">
                                      <p:cBhvr additive="base">
                                        <p:cTn id="15" dur="500" fill="hold"/>
                                        <p:tgtEl>
                                          <p:spTgt spid="1028"/>
                                        </p:tgtEl>
                                        <p:attrNameLst>
                                          <p:attrName>ppt_x</p:attrName>
                                        </p:attrNameLst>
                                      </p:cBhvr>
                                      <p:tavLst>
                                        <p:tav tm="0">
                                          <p:val>
                                            <p:strVal val="#ppt_x"/>
                                          </p:val>
                                        </p:tav>
                                        <p:tav tm="100000">
                                          <p:val>
                                            <p:strVal val="#ppt_x"/>
                                          </p:val>
                                        </p:tav>
                                      </p:tavLst>
                                    </p:anim>
                                    <p:anim calcmode="lin" valueType="num">
                                      <p:cBhvr additive="base">
                                        <p:cTn id="16" dur="500" fill="hold"/>
                                        <p:tgtEl>
                                          <p:spTgt spid="102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27"/>
                                        </p:tgtEl>
                                        <p:attrNameLst>
                                          <p:attrName>style.visibility</p:attrName>
                                        </p:attrNameLst>
                                      </p:cBhvr>
                                      <p:to>
                                        <p:strVal val="visible"/>
                                      </p:to>
                                    </p:set>
                                    <p:anim calcmode="lin" valueType="num">
                                      <p:cBhvr additive="base">
                                        <p:cTn id="23" dur="500" fill="hold"/>
                                        <p:tgtEl>
                                          <p:spTgt spid="1027"/>
                                        </p:tgtEl>
                                        <p:attrNameLst>
                                          <p:attrName>ppt_x</p:attrName>
                                        </p:attrNameLst>
                                      </p:cBhvr>
                                      <p:tavLst>
                                        <p:tav tm="0">
                                          <p:val>
                                            <p:strVal val="#ppt_x"/>
                                          </p:val>
                                        </p:tav>
                                        <p:tav tm="100000">
                                          <p:val>
                                            <p:strVal val="#ppt_x"/>
                                          </p:val>
                                        </p:tav>
                                      </p:tavLst>
                                    </p:anim>
                                    <p:anim calcmode="lin" valueType="num">
                                      <p:cBhvr additive="base">
                                        <p:cTn id="24" dur="500" fill="hold"/>
                                        <p:tgtEl>
                                          <p:spTgt spid="102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029"/>
                                        </p:tgtEl>
                                        <p:attrNameLst>
                                          <p:attrName>style.visibility</p:attrName>
                                        </p:attrNameLst>
                                      </p:cBhvr>
                                      <p:to>
                                        <p:strVal val="visible"/>
                                      </p:to>
                                    </p:set>
                                    <p:anim calcmode="lin" valueType="num">
                                      <p:cBhvr additive="base">
                                        <p:cTn id="37" dur="500" fill="hold"/>
                                        <p:tgtEl>
                                          <p:spTgt spid="1029"/>
                                        </p:tgtEl>
                                        <p:attrNameLst>
                                          <p:attrName>ppt_x</p:attrName>
                                        </p:attrNameLst>
                                      </p:cBhvr>
                                      <p:tavLst>
                                        <p:tav tm="0">
                                          <p:val>
                                            <p:strVal val="#ppt_x"/>
                                          </p:val>
                                        </p:tav>
                                        <p:tav tm="100000">
                                          <p:val>
                                            <p:strVal val="#ppt_x"/>
                                          </p:val>
                                        </p:tav>
                                      </p:tavLst>
                                    </p:anim>
                                    <p:anim calcmode="lin" valueType="num">
                                      <p:cBhvr additive="base">
                                        <p:cTn id="38" dur="500" fill="hold"/>
                                        <p:tgtEl>
                                          <p:spTgt spid="10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animBg="1"/>
      <p:bldP spid="15"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简卡"/>
          <p:cNvPicPr>
            <a:picLocks noChangeAspect="1"/>
          </p:cNvPicPr>
          <p:nvPr/>
        </p:nvPicPr>
        <p:blipFill>
          <a:blip r:embed="rId1"/>
          <a:stretch>
            <a:fillRect/>
          </a:stretch>
        </p:blipFill>
        <p:spPr>
          <a:xfrm rot="600000" flipV="1">
            <a:off x="10009505" y="-321310"/>
            <a:ext cx="2426335" cy="1271905"/>
          </a:xfrm>
          <a:prstGeom prst="rect">
            <a:avLst/>
          </a:prstGeom>
        </p:spPr>
      </p:pic>
      <p:grpSp>
        <p:nvGrpSpPr>
          <p:cNvPr id="30730" name="组合 30"/>
          <p:cNvGrpSpPr/>
          <p:nvPr/>
        </p:nvGrpSpPr>
        <p:grpSpPr>
          <a:xfrm>
            <a:off x="3966528" y="1937068"/>
            <a:ext cx="4275137" cy="4244975"/>
            <a:chOff x="0" y="0"/>
            <a:chExt cx="4275137" cy="4244975"/>
          </a:xfrm>
        </p:grpSpPr>
        <p:sp>
          <p:nvSpPr>
            <p:cNvPr id="30731" name="Freeform 19"/>
            <p:cNvSpPr/>
            <p:nvPr/>
          </p:nvSpPr>
          <p:spPr>
            <a:xfrm>
              <a:off x="0" y="0"/>
              <a:ext cx="4275137" cy="4244975"/>
            </a:xfrm>
            <a:custGeom>
              <a:avLst/>
              <a:gdLst>
                <a:gd name="txL" fmla="*/ 0 w 2693"/>
                <a:gd name="txT" fmla="*/ 0 h 2674"/>
                <a:gd name="txR" fmla="*/ 2693 w 2693"/>
                <a:gd name="txB" fmla="*/ 2674 h 2674"/>
              </a:gdLst>
              <a:ahLst/>
              <a:cxnLst>
                <a:cxn ang="0">
                  <a:pos x="1313" y="0"/>
                </a:cxn>
                <a:cxn ang="0">
                  <a:pos x="1210" y="7"/>
                </a:cxn>
                <a:cxn ang="0">
                  <a:pos x="1108" y="21"/>
                </a:cxn>
                <a:cxn ang="0">
                  <a:pos x="945" y="60"/>
                </a:cxn>
                <a:cxn ang="0">
                  <a:pos x="760" y="131"/>
                </a:cxn>
                <a:cxn ang="0">
                  <a:pos x="592" y="227"/>
                </a:cxn>
                <a:cxn ang="0">
                  <a:pos x="439" y="345"/>
                </a:cxn>
                <a:cxn ang="0">
                  <a:pos x="305" y="485"/>
                </a:cxn>
                <a:cxn ang="0">
                  <a:pos x="194" y="642"/>
                </a:cxn>
                <a:cxn ang="0">
                  <a:pos x="104" y="816"/>
                </a:cxn>
                <a:cxn ang="0">
                  <a:pos x="42" y="1004"/>
                </a:cxn>
                <a:cxn ang="0">
                  <a:pos x="21" y="1102"/>
                </a:cxn>
                <a:cxn ang="0">
                  <a:pos x="7" y="1203"/>
                </a:cxn>
                <a:cxn ang="0">
                  <a:pos x="0" y="1306"/>
                </a:cxn>
                <a:cxn ang="0">
                  <a:pos x="0" y="1351"/>
                </a:cxn>
                <a:cxn ang="0">
                  <a:pos x="8" y="1568"/>
                </a:cxn>
                <a:cxn ang="0">
                  <a:pos x="53" y="1745"/>
                </a:cxn>
                <a:cxn ang="0">
                  <a:pos x="120" y="1912"/>
                </a:cxn>
                <a:cxn ang="0">
                  <a:pos x="209" y="2067"/>
                </a:cxn>
                <a:cxn ang="0">
                  <a:pos x="316" y="2209"/>
                </a:cxn>
                <a:cxn ang="0">
                  <a:pos x="443" y="2336"/>
                </a:cxn>
                <a:cxn ang="0">
                  <a:pos x="585" y="2444"/>
                </a:cxn>
                <a:cxn ang="0">
                  <a:pos x="742" y="2535"/>
                </a:cxn>
                <a:cxn ang="0">
                  <a:pos x="912" y="2604"/>
                </a:cxn>
                <a:cxn ang="0">
                  <a:pos x="1093" y="2650"/>
                </a:cxn>
                <a:cxn ang="0">
                  <a:pos x="1284" y="2673"/>
                </a:cxn>
                <a:cxn ang="0">
                  <a:pos x="1383" y="2674"/>
                </a:cxn>
                <a:cxn ang="0">
                  <a:pos x="1483" y="2667"/>
                </a:cxn>
                <a:cxn ang="0">
                  <a:pos x="1582" y="2652"/>
                </a:cxn>
                <a:cxn ang="0">
                  <a:pos x="1679" y="2631"/>
                </a:cxn>
                <a:cxn ang="0">
                  <a:pos x="1864" y="2567"/>
                </a:cxn>
                <a:cxn ang="0">
                  <a:pos x="2039" y="2476"/>
                </a:cxn>
                <a:cxn ang="0">
                  <a:pos x="2197" y="2363"/>
                </a:cxn>
                <a:cxn ang="0">
                  <a:pos x="2338" y="2230"/>
                </a:cxn>
                <a:cxn ang="0">
                  <a:pos x="2459" y="2078"/>
                </a:cxn>
                <a:cxn ang="0">
                  <a:pos x="2557" y="1911"/>
                </a:cxn>
                <a:cxn ang="0">
                  <a:pos x="2630" y="1730"/>
                </a:cxn>
                <a:cxn ang="0">
                  <a:pos x="2665" y="1604"/>
                </a:cxn>
                <a:cxn ang="0">
                  <a:pos x="2682" y="1507"/>
                </a:cxn>
                <a:cxn ang="0">
                  <a:pos x="2690" y="1408"/>
                </a:cxn>
                <a:cxn ang="0">
                  <a:pos x="2693" y="1341"/>
                </a:cxn>
                <a:cxn ang="0">
                  <a:pos x="2689" y="1237"/>
                </a:cxn>
                <a:cxn ang="0">
                  <a:pos x="2676" y="1135"/>
                </a:cxn>
                <a:cxn ang="0">
                  <a:pos x="2657" y="1036"/>
                </a:cxn>
                <a:cxn ang="0">
                  <a:pos x="2630" y="940"/>
                </a:cxn>
                <a:cxn ang="0">
                  <a:pos x="2557" y="756"/>
                </a:cxn>
                <a:cxn ang="0">
                  <a:pos x="2459" y="588"/>
                </a:cxn>
                <a:cxn ang="0">
                  <a:pos x="2338" y="437"/>
                </a:cxn>
                <a:cxn ang="0">
                  <a:pos x="2197" y="304"/>
                </a:cxn>
                <a:cxn ang="0">
                  <a:pos x="2039" y="192"/>
                </a:cxn>
                <a:cxn ang="0">
                  <a:pos x="1864" y="104"/>
                </a:cxn>
                <a:cxn ang="0">
                  <a:pos x="1679" y="42"/>
                </a:cxn>
                <a:cxn ang="0">
                  <a:pos x="1516" y="10"/>
                </a:cxn>
                <a:cxn ang="0">
                  <a:pos x="1416" y="1"/>
                </a:cxn>
                <a:cxn ang="0">
                  <a:pos x="1349" y="0"/>
                </a:cxn>
              </a:cxnLst>
              <a:rect l="txL" t="txT" r="txR" b="txB"/>
              <a:pathLst>
                <a:path w="2693" h="2674">
                  <a:moveTo>
                    <a:pt x="1349" y="0"/>
                  </a:moveTo>
                  <a:lnTo>
                    <a:pt x="1349" y="0"/>
                  </a:lnTo>
                  <a:lnTo>
                    <a:pt x="1313" y="0"/>
                  </a:lnTo>
                  <a:lnTo>
                    <a:pt x="1278" y="1"/>
                  </a:lnTo>
                  <a:lnTo>
                    <a:pt x="1243" y="3"/>
                  </a:lnTo>
                  <a:lnTo>
                    <a:pt x="1210" y="7"/>
                  </a:lnTo>
                  <a:lnTo>
                    <a:pt x="1175" y="10"/>
                  </a:lnTo>
                  <a:lnTo>
                    <a:pt x="1142" y="15"/>
                  </a:lnTo>
                  <a:lnTo>
                    <a:pt x="1108" y="21"/>
                  </a:lnTo>
                  <a:lnTo>
                    <a:pt x="1075" y="26"/>
                  </a:lnTo>
                  <a:lnTo>
                    <a:pt x="1010" y="42"/>
                  </a:lnTo>
                  <a:lnTo>
                    <a:pt x="945" y="60"/>
                  </a:lnTo>
                  <a:lnTo>
                    <a:pt x="881" y="81"/>
                  </a:lnTo>
                  <a:lnTo>
                    <a:pt x="820" y="104"/>
                  </a:lnTo>
                  <a:lnTo>
                    <a:pt x="760" y="131"/>
                  </a:lnTo>
                  <a:lnTo>
                    <a:pt x="702" y="160"/>
                  </a:lnTo>
                  <a:lnTo>
                    <a:pt x="646" y="192"/>
                  </a:lnTo>
                  <a:lnTo>
                    <a:pt x="592" y="227"/>
                  </a:lnTo>
                  <a:lnTo>
                    <a:pt x="539" y="265"/>
                  </a:lnTo>
                  <a:lnTo>
                    <a:pt x="487" y="304"/>
                  </a:lnTo>
                  <a:lnTo>
                    <a:pt x="439" y="345"/>
                  </a:lnTo>
                  <a:lnTo>
                    <a:pt x="393" y="390"/>
                  </a:lnTo>
                  <a:lnTo>
                    <a:pt x="348" y="437"/>
                  </a:lnTo>
                  <a:lnTo>
                    <a:pt x="305" y="485"/>
                  </a:lnTo>
                  <a:lnTo>
                    <a:pt x="266" y="536"/>
                  </a:lnTo>
                  <a:lnTo>
                    <a:pt x="228" y="588"/>
                  </a:lnTo>
                  <a:lnTo>
                    <a:pt x="194" y="642"/>
                  </a:lnTo>
                  <a:lnTo>
                    <a:pt x="162" y="699"/>
                  </a:lnTo>
                  <a:lnTo>
                    <a:pt x="131" y="756"/>
                  </a:lnTo>
                  <a:lnTo>
                    <a:pt x="104" y="816"/>
                  </a:lnTo>
                  <a:lnTo>
                    <a:pt x="81" y="877"/>
                  </a:lnTo>
                  <a:lnTo>
                    <a:pt x="60" y="940"/>
                  </a:lnTo>
                  <a:lnTo>
                    <a:pt x="42" y="1004"/>
                  </a:lnTo>
                  <a:lnTo>
                    <a:pt x="33" y="1036"/>
                  </a:lnTo>
                  <a:lnTo>
                    <a:pt x="26" y="1068"/>
                  </a:lnTo>
                  <a:lnTo>
                    <a:pt x="21" y="1102"/>
                  </a:lnTo>
                  <a:lnTo>
                    <a:pt x="15" y="1135"/>
                  </a:lnTo>
                  <a:lnTo>
                    <a:pt x="10" y="1168"/>
                  </a:lnTo>
                  <a:lnTo>
                    <a:pt x="7" y="1203"/>
                  </a:lnTo>
                  <a:lnTo>
                    <a:pt x="4" y="1237"/>
                  </a:lnTo>
                  <a:lnTo>
                    <a:pt x="1" y="1272"/>
                  </a:lnTo>
                  <a:lnTo>
                    <a:pt x="0" y="1306"/>
                  </a:lnTo>
                  <a:lnTo>
                    <a:pt x="0" y="1341"/>
                  </a:lnTo>
                  <a:lnTo>
                    <a:pt x="0" y="1351"/>
                  </a:lnTo>
                  <a:lnTo>
                    <a:pt x="0" y="1351"/>
                  </a:lnTo>
                  <a:lnTo>
                    <a:pt x="0" y="1508"/>
                  </a:lnTo>
                  <a:lnTo>
                    <a:pt x="0" y="1508"/>
                  </a:lnTo>
                  <a:lnTo>
                    <a:pt x="8" y="1568"/>
                  </a:lnTo>
                  <a:lnTo>
                    <a:pt x="21" y="1628"/>
                  </a:lnTo>
                  <a:lnTo>
                    <a:pt x="36" y="1687"/>
                  </a:lnTo>
                  <a:lnTo>
                    <a:pt x="53" y="1745"/>
                  </a:lnTo>
                  <a:lnTo>
                    <a:pt x="72" y="1802"/>
                  </a:lnTo>
                  <a:lnTo>
                    <a:pt x="95" y="1858"/>
                  </a:lnTo>
                  <a:lnTo>
                    <a:pt x="120" y="1912"/>
                  </a:lnTo>
                  <a:lnTo>
                    <a:pt x="148" y="1965"/>
                  </a:lnTo>
                  <a:lnTo>
                    <a:pt x="177" y="2017"/>
                  </a:lnTo>
                  <a:lnTo>
                    <a:pt x="209" y="2067"/>
                  </a:lnTo>
                  <a:lnTo>
                    <a:pt x="242" y="2116"/>
                  </a:lnTo>
                  <a:lnTo>
                    <a:pt x="278" y="2163"/>
                  </a:lnTo>
                  <a:lnTo>
                    <a:pt x="316" y="2209"/>
                  </a:lnTo>
                  <a:lnTo>
                    <a:pt x="356" y="2252"/>
                  </a:lnTo>
                  <a:lnTo>
                    <a:pt x="398" y="2295"/>
                  </a:lnTo>
                  <a:lnTo>
                    <a:pt x="443" y="2336"/>
                  </a:lnTo>
                  <a:lnTo>
                    <a:pt x="489" y="2373"/>
                  </a:lnTo>
                  <a:lnTo>
                    <a:pt x="536" y="2409"/>
                  </a:lnTo>
                  <a:lnTo>
                    <a:pt x="585" y="2444"/>
                  </a:lnTo>
                  <a:lnTo>
                    <a:pt x="636" y="2476"/>
                  </a:lnTo>
                  <a:lnTo>
                    <a:pt x="688" y="2507"/>
                  </a:lnTo>
                  <a:lnTo>
                    <a:pt x="742" y="2535"/>
                  </a:lnTo>
                  <a:lnTo>
                    <a:pt x="798" y="2560"/>
                  </a:lnTo>
                  <a:lnTo>
                    <a:pt x="854" y="2583"/>
                  </a:lnTo>
                  <a:lnTo>
                    <a:pt x="912" y="2604"/>
                  </a:lnTo>
                  <a:lnTo>
                    <a:pt x="971" y="2622"/>
                  </a:lnTo>
                  <a:lnTo>
                    <a:pt x="1032" y="2638"/>
                  </a:lnTo>
                  <a:lnTo>
                    <a:pt x="1093" y="2650"/>
                  </a:lnTo>
                  <a:lnTo>
                    <a:pt x="1156" y="2660"/>
                  </a:lnTo>
                  <a:lnTo>
                    <a:pt x="1218" y="2668"/>
                  </a:lnTo>
                  <a:lnTo>
                    <a:pt x="1284" y="2673"/>
                  </a:lnTo>
                  <a:lnTo>
                    <a:pt x="1349" y="2674"/>
                  </a:lnTo>
                  <a:lnTo>
                    <a:pt x="1349" y="2674"/>
                  </a:lnTo>
                  <a:lnTo>
                    <a:pt x="1383" y="2674"/>
                  </a:lnTo>
                  <a:lnTo>
                    <a:pt x="1416" y="2673"/>
                  </a:lnTo>
                  <a:lnTo>
                    <a:pt x="1450" y="2670"/>
                  </a:lnTo>
                  <a:lnTo>
                    <a:pt x="1483" y="2667"/>
                  </a:lnTo>
                  <a:lnTo>
                    <a:pt x="1516" y="2663"/>
                  </a:lnTo>
                  <a:lnTo>
                    <a:pt x="1550" y="2657"/>
                  </a:lnTo>
                  <a:lnTo>
                    <a:pt x="1582" y="2652"/>
                  </a:lnTo>
                  <a:lnTo>
                    <a:pt x="1615" y="2646"/>
                  </a:lnTo>
                  <a:lnTo>
                    <a:pt x="1647" y="2639"/>
                  </a:lnTo>
                  <a:lnTo>
                    <a:pt x="1679" y="2631"/>
                  </a:lnTo>
                  <a:lnTo>
                    <a:pt x="1742" y="2613"/>
                  </a:lnTo>
                  <a:lnTo>
                    <a:pt x="1805" y="2590"/>
                  </a:lnTo>
                  <a:lnTo>
                    <a:pt x="1864" y="2567"/>
                  </a:lnTo>
                  <a:lnTo>
                    <a:pt x="1924" y="2539"/>
                  </a:lnTo>
                  <a:lnTo>
                    <a:pt x="1981" y="2510"/>
                  </a:lnTo>
                  <a:lnTo>
                    <a:pt x="2039" y="2476"/>
                  </a:lnTo>
                  <a:lnTo>
                    <a:pt x="2093" y="2441"/>
                  </a:lnTo>
                  <a:lnTo>
                    <a:pt x="2146" y="2404"/>
                  </a:lnTo>
                  <a:lnTo>
                    <a:pt x="2197" y="2363"/>
                  </a:lnTo>
                  <a:lnTo>
                    <a:pt x="2246" y="2320"/>
                  </a:lnTo>
                  <a:lnTo>
                    <a:pt x="2293" y="2276"/>
                  </a:lnTo>
                  <a:lnTo>
                    <a:pt x="2338" y="2230"/>
                  </a:lnTo>
                  <a:lnTo>
                    <a:pt x="2380" y="2181"/>
                  </a:lnTo>
                  <a:lnTo>
                    <a:pt x="2420" y="2129"/>
                  </a:lnTo>
                  <a:lnTo>
                    <a:pt x="2459" y="2078"/>
                  </a:lnTo>
                  <a:lnTo>
                    <a:pt x="2494" y="2024"/>
                  </a:lnTo>
                  <a:lnTo>
                    <a:pt x="2527" y="1968"/>
                  </a:lnTo>
                  <a:lnTo>
                    <a:pt x="2557" y="1911"/>
                  </a:lnTo>
                  <a:lnTo>
                    <a:pt x="2584" y="1851"/>
                  </a:lnTo>
                  <a:lnTo>
                    <a:pt x="2609" y="1791"/>
                  </a:lnTo>
                  <a:lnTo>
                    <a:pt x="2630" y="1730"/>
                  </a:lnTo>
                  <a:lnTo>
                    <a:pt x="2648" y="1667"/>
                  </a:lnTo>
                  <a:lnTo>
                    <a:pt x="2657" y="1636"/>
                  </a:lnTo>
                  <a:lnTo>
                    <a:pt x="2665" y="1604"/>
                  </a:lnTo>
                  <a:lnTo>
                    <a:pt x="2671" y="1572"/>
                  </a:lnTo>
                  <a:lnTo>
                    <a:pt x="2676" y="1539"/>
                  </a:lnTo>
                  <a:lnTo>
                    <a:pt x="2682" y="1507"/>
                  </a:lnTo>
                  <a:lnTo>
                    <a:pt x="2685" y="1473"/>
                  </a:lnTo>
                  <a:lnTo>
                    <a:pt x="2689" y="1441"/>
                  </a:lnTo>
                  <a:lnTo>
                    <a:pt x="2690" y="1408"/>
                  </a:lnTo>
                  <a:lnTo>
                    <a:pt x="2692" y="1375"/>
                  </a:lnTo>
                  <a:lnTo>
                    <a:pt x="2693" y="1341"/>
                  </a:lnTo>
                  <a:lnTo>
                    <a:pt x="2693" y="1341"/>
                  </a:lnTo>
                  <a:lnTo>
                    <a:pt x="2692" y="1306"/>
                  </a:lnTo>
                  <a:lnTo>
                    <a:pt x="2690" y="1272"/>
                  </a:lnTo>
                  <a:lnTo>
                    <a:pt x="2689" y="1237"/>
                  </a:lnTo>
                  <a:lnTo>
                    <a:pt x="2685" y="1203"/>
                  </a:lnTo>
                  <a:lnTo>
                    <a:pt x="2682" y="1168"/>
                  </a:lnTo>
                  <a:lnTo>
                    <a:pt x="2676" y="1135"/>
                  </a:lnTo>
                  <a:lnTo>
                    <a:pt x="2671" y="1102"/>
                  </a:lnTo>
                  <a:lnTo>
                    <a:pt x="2665" y="1068"/>
                  </a:lnTo>
                  <a:lnTo>
                    <a:pt x="2657" y="1036"/>
                  </a:lnTo>
                  <a:lnTo>
                    <a:pt x="2648" y="1004"/>
                  </a:lnTo>
                  <a:lnTo>
                    <a:pt x="2640" y="972"/>
                  </a:lnTo>
                  <a:lnTo>
                    <a:pt x="2630" y="940"/>
                  </a:lnTo>
                  <a:lnTo>
                    <a:pt x="2609" y="877"/>
                  </a:lnTo>
                  <a:lnTo>
                    <a:pt x="2584" y="816"/>
                  </a:lnTo>
                  <a:lnTo>
                    <a:pt x="2557" y="756"/>
                  </a:lnTo>
                  <a:lnTo>
                    <a:pt x="2527" y="699"/>
                  </a:lnTo>
                  <a:lnTo>
                    <a:pt x="2494" y="642"/>
                  </a:lnTo>
                  <a:lnTo>
                    <a:pt x="2459" y="588"/>
                  </a:lnTo>
                  <a:lnTo>
                    <a:pt x="2420" y="536"/>
                  </a:lnTo>
                  <a:lnTo>
                    <a:pt x="2380" y="485"/>
                  </a:lnTo>
                  <a:lnTo>
                    <a:pt x="2338" y="437"/>
                  </a:lnTo>
                  <a:lnTo>
                    <a:pt x="2293" y="390"/>
                  </a:lnTo>
                  <a:lnTo>
                    <a:pt x="2246" y="345"/>
                  </a:lnTo>
                  <a:lnTo>
                    <a:pt x="2197" y="304"/>
                  </a:lnTo>
                  <a:lnTo>
                    <a:pt x="2146" y="265"/>
                  </a:lnTo>
                  <a:lnTo>
                    <a:pt x="2093" y="227"/>
                  </a:lnTo>
                  <a:lnTo>
                    <a:pt x="2039" y="192"/>
                  </a:lnTo>
                  <a:lnTo>
                    <a:pt x="1981" y="160"/>
                  </a:lnTo>
                  <a:lnTo>
                    <a:pt x="1924" y="131"/>
                  </a:lnTo>
                  <a:lnTo>
                    <a:pt x="1864" y="104"/>
                  </a:lnTo>
                  <a:lnTo>
                    <a:pt x="1805" y="81"/>
                  </a:lnTo>
                  <a:lnTo>
                    <a:pt x="1742" y="60"/>
                  </a:lnTo>
                  <a:lnTo>
                    <a:pt x="1679" y="42"/>
                  </a:lnTo>
                  <a:lnTo>
                    <a:pt x="1615" y="26"/>
                  </a:lnTo>
                  <a:lnTo>
                    <a:pt x="1550" y="15"/>
                  </a:lnTo>
                  <a:lnTo>
                    <a:pt x="1516" y="10"/>
                  </a:lnTo>
                  <a:lnTo>
                    <a:pt x="1483" y="7"/>
                  </a:lnTo>
                  <a:lnTo>
                    <a:pt x="1450" y="3"/>
                  </a:lnTo>
                  <a:lnTo>
                    <a:pt x="1416" y="1"/>
                  </a:lnTo>
                  <a:lnTo>
                    <a:pt x="1383" y="0"/>
                  </a:lnTo>
                  <a:lnTo>
                    <a:pt x="1349" y="0"/>
                  </a:lnTo>
                  <a:lnTo>
                    <a:pt x="1349" y="0"/>
                  </a:lnTo>
                  <a:close/>
                </a:path>
              </a:pathLst>
            </a:custGeom>
            <a:solidFill>
              <a:srgbClr val="3F475B"/>
            </a:solidFill>
            <a:ln w="9525">
              <a:noFill/>
              <a:miter/>
            </a:ln>
          </p:spPr>
          <p:txBody>
            <a:bodyPr vert="horz" wrap="square" anchor="t"/>
            <a:lstStyle/>
            <a:p>
              <a:pPr lvl="0"/>
              <a:endParaRPr>
                <a:solidFill>
                  <a:srgbClr val="000000"/>
                </a:solidFill>
                <a:latin typeface="Impact" panose="020B0806030902050204" pitchFamily="34" charset="0"/>
                <a:ea typeface="微软雅黑" panose="020B0503020204020204" charset="-122"/>
                <a:sym typeface="Impact" panose="020B0806030902050204" pitchFamily="34" charset="0"/>
              </a:endParaRPr>
            </a:p>
          </p:txBody>
        </p:sp>
        <p:grpSp>
          <p:nvGrpSpPr>
            <p:cNvPr id="30732" name="组合 29"/>
            <p:cNvGrpSpPr/>
            <p:nvPr/>
          </p:nvGrpSpPr>
          <p:grpSpPr>
            <a:xfrm>
              <a:off x="285750" y="0"/>
              <a:ext cx="3989387" cy="4165600"/>
              <a:chOff x="0" y="0"/>
              <a:chExt cx="3989387" cy="4165600"/>
            </a:xfrm>
          </p:grpSpPr>
          <p:sp>
            <p:nvSpPr>
              <p:cNvPr id="30733" name="Freeform 20"/>
              <p:cNvSpPr/>
              <p:nvPr/>
            </p:nvSpPr>
            <p:spPr>
              <a:xfrm>
                <a:off x="1172210" y="1479550"/>
                <a:ext cx="176212" cy="153988"/>
              </a:xfrm>
              <a:custGeom>
                <a:avLst/>
                <a:gdLst>
                  <a:gd name="txL" fmla="*/ 0 w 111"/>
                  <a:gd name="txT" fmla="*/ 0 h 97"/>
                  <a:gd name="txR" fmla="*/ 111 w 111"/>
                  <a:gd name="txB" fmla="*/ 97 h 97"/>
                </a:gdLst>
                <a:ahLst/>
                <a:cxnLst>
                  <a:cxn ang="0">
                    <a:pos x="44" y="0"/>
                  </a:cxn>
                  <a:cxn ang="0">
                    <a:pos x="44" y="0"/>
                  </a:cxn>
                  <a:cxn ang="0">
                    <a:pos x="76" y="0"/>
                  </a:cxn>
                  <a:cxn ang="0">
                    <a:pos x="76" y="0"/>
                  </a:cxn>
                  <a:cxn ang="0">
                    <a:pos x="76" y="0"/>
                  </a:cxn>
                  <a:cxn ang="0">
                    <a:pos x="76" y="0"/>
                  </a:cxn>
                  <a:cxn ang="0">
                    <a:pos x="76" y="0"/>
                  </a:cxn>
                  <a:cxn ang="0">
                    <a:pos x="76" y="0"/>
                  </a:cxn>
                  <a:cxn ang="0">
                    <a:pos x="111" y="0"/>
                  </a:cxn>
                  <a:cxn ang="0">
                    <a:pos x="76" y="46"/>
                  </a:cxn>
                  <a:cxn ang="0">
                    <a:pos x="76" y="46"/>
                  </a:cxn>
                  <a:cxn ang="0">
                    <a:pos x="76" y="46"/>
                  </a:cxn>
                  <a:cxn ang="0">
                    <a:pos x="76" y="71"/>
                  </a:cxn>
                  <a:cxn ang="0">
                    <a:pos x="76" y="71"/>
                  </a:cxn>
                  <a:cxn ang="0">
                    <a:pos x="76" y="71"/>
                  </a:cxn>
                  <a:cxn ang="0">
                    <a:pos x="76" y="97"/>
                  </a:cxn>
                  <a:cxn ang="0">
                    <a:pos x="76" y="97"/>
                  </a:cxn>
                  <a:cxn ang="0">
                    <a:pos x="44" y="71"/>
                  </a:cxn>
                  <a:cxn ang="0">
                    <a:pos x="0" y="71"/>
                  </a:cxn>
                  <a:cxn ang="0">
                    <a:pos x="0" y="71"/>
                  </a:cxn>
                  <a:cxn ang="0">
                    <a:pos x="44" y="71"/>
                  </a:cxn>
                  <a:cxn ang="0">
                    <a:pos x="44" y="71"/>
                  </a:cxn>
                  <a:cxn ang="0">
                    <a:pos x="0" y="46"/>
                  </a:cxn>
                  <a:cxn ang="0">
                    <a:pos x="0" y="46"/>
                  </a:cxn>
                  <a:cxn ang="0">
                    <a:pos x="44" y="0"/>
                  </a:cxn>
                </a:cxnLst>
                <a:rect l="txL" t="txT" r="txR" b="txB"/>
                <a:pathLst>
                  <a:path w="111" h="97">
                    <a:moveTo>
                      <a:pt x="44" y="0"/>
                    </a:moveTo>
                    <a:lnTo>
                      <a:pt x="44" y="0"/>
                    </a:lnTo>
                    <a:lnTo>
                      <a:pt x="76" y="0"/>
                    </a:lnTo>
                    <a:lnTo>
                      <a:pt x="76" y="0"/>
                    </a:lnTo>
                    <a:lnTo>
                      <a:pt x="76" y="0"/>
                    </a:lnTo>
                    <a:lnTo>
                      <a:pt x="76" y="0"/>
                    </a:lnTo>
                    <a:lnTo>
                      <a:pt x="76" y="0"/>
                    </a:lnTo>
                    <a:lnTo>
                      <a:pt x="76" y="0"/>
                    </a:lnTo>
                    <a:lnTo>
                      <a:pt x="111" y="0"/>
                    </a:lnTo>
                    <a:lnTo>
                      <a:pt x="76" y="46"/>
                    </a:lnTo>
                    <a:lnTo>
                      <a:pt x="76" y="46"/>
                    </a:lnTo>
                    <a:lnTo>
                      <a:pt x="76" y="46"/>
                    </a:lnTo>
                    <a:lnTo>
                      <a:pt x="76" y="71"/>
                    </a:lnTo>
                    <a:lnTo>
                      <a:pt x="76" y="71"/>
                    </a:lnTo>
                    <a:lnTo>
                      <a:pt x="76" y="71"/>
                    </a:lnTo>
                    <a:lnTo>
                      <a:pt x="76" y="97"/>
                    </a:lnTo>
                    <a:lnTo>
                      <a:pt x="76" y="97"/>
                    </a:lnTo>
                    <a:lnTo>
                      <a:pt x="44" y="71"/>
                    </a:lnTo>
                    <a:lnTo>
                      <a:pt x="0" y="71"/>
                    </a:lnTo>
                    <a:lnTo>
                      <a:pt x="0" y="71"/>
                    </a:lnTo>
                    <a:lnTo>
                      <a:pt x="44" y="71"/>
                    </a:lnTo>
                    <a:lnTo>
                      <a:pt x="44" y="71"/>
                    </a:lnTo>
                    <a:lnTo>
                      <a:pt x="0" y="46"/>
                    </a:lnTo>
                    <a:lnTo>
                      <a:pt x="0" y="46"/>
                    </a:lnTo>
                    <a:lnTo>
                      <a:pt x="44" y="0"/>
                    </a:lnTo>
                    <a:close/>
                  </a:path>
                </a:pathLst>
              </a:custGeom>
              <a:solidFill>
                <a:srgbClr val="507061"/>
              </a:solidFill>
              <a:ln w="9525">
                <a:noFill/>
                <a:miter/>
              </a:ln>
            </p:spPr>
            <p:txBody>
              <a:bodyPr vert="horz" wrap="square" anchor="t"/>
              <a:lstStyle/>
              <a:p>
                <a:pPr lvl="0"/>
                <a:endParaRPr>
                  <a:solidFill>
                    <a:srgbClr val="000000"/>
                  </a:solidFill>
                  <a:latin typeface="Impact" panose="020B0806030902050204" pitchFamily="34" charset="0"/>
                  <a:ea typeface="微软雅黑" panose="020B0503020204020204" charset="-122"/>
                  <a:sym typeface="Impact" panose="020B0806030902050204" pitchFamily="34" charset="0"/>
                </a:endParaRPr>
              </a:p>
            </p:txBody>
          </p:sp>
          <p:sp>
            <p:nvSpPr>
              <p:cNvPr id="30734" name="Freeform 21"/>
              <p:cNvSpPr/>
              <p:nvPr/>
            </p:nvSpPr>
            <p:spPr>
              <a:xfrm>
                <a:off x="1306830" y="1381125"/>
                <a:ext cx="212725" cy="323850"/>
              </a:xfrm>
              <a:custGeom>
                <a:avLst/>
                <a:gdLst>
                  <a:gd name="txL" fmla="*/ 0 w 134"/>
                  <a:gd name="txT" fmla="*/ 0 h 204"/>
                  <a:gd name="txR" fmla="*/ 134 w 134"/>
                  <a:gd name="txB" fmla="*/ 204 h 204"/>
                </a:gdLst>
                <a:ahLst/>
                <a:cxnLst>
                  <a:cxn ang="0">
                    <a:pos x="80" y="0"/>
                  </a:cxn>
                  <a:cxn ang="0">
                    <a:pos x="80" y="0"/>
                  </a:cxn>
                  <a:cxn ang="0">
                    <a:pos x="80" y="0"/>
                  </a:cxn>
                  <a:cxn ang="0">
                    <a:pos x="91" y="0"/>
                  </a:cxn>
                  <a:cxn ang="0">
                    <a:pos x="91" y="0"/>
                  </a:cxn>
                  <a:cxn ang="0">
                    <a:pos x="91" y="0"/>
                  </a:cxn>
                  <a:cxn ang="0">
                    <a:pos x="91" y="0"/>
                  </a:cxn>
                  <a:cxn ang="0">
                    <a:pos x="91" y="0"/>
                  </a:cxn>
                  <a:cxn ang="0">
                    <a:pos x="108" y="0"/>
                  </a:cxn>
                  <a:cxn ang="0">
                    <a:pos x="91" y="0"/>
                  </a:cxn>
                  <a:cxn ang="0">
                    <a:pos x="91" y="0"/>
                  </a:cxn>
                  <a:cxn ang="0">
                    <a:pos x="91" y="31"/>
                  </a:cxn>
                  <a:cxn ang="0">
                    <a:pos x="91" y="31"/>
                  </a:cxn>
                  <a:cxn ang="0">
                    <a:pos x="91" y="62"/>
                  </a:cxn>
                  <a:cxn ang="0">
                    <a:pos x="91" y="62"/>
                  </a:cxn>
                  <a:cxn ang="0">
                    <a:pos x="91" y="62"/>
                  </a:cxn>
                  <a:cxn ang="0">
                    <a:pos x="91" y="108"/>
                  </a:cxn>
                  <a:cxn ang="0">
                    <a:pos x="91" y="108"/>
                  </a:cxn>
                  <a:cxn ang="0">
                    <a:pos x="134" y="133"/>
                  </a:cxn>
                  <a:cxn ang="0">
                    <a:pos x="134" y="133"/>
                  </a:cxn>
                  <a:cxn ang="0">
                    <a:pos x="134" y="133"/>
                  </a:cxn>
                  <a:cxn ang="0">
                    <a:pos x="91" y="159"/>
                  </a:cxn>
                  <a:cxn ang="0">
                    <a:pos x="91" y="159"/>
                  </a:cxn>
                  <a:cxn ang="0">
                    <a:pos x="80" y="159"/>
                  </a:cxn>
                  <a:cxn ang="0">
                    <a:pos x="80" y="159"/>
                  </a:cxn>
                  <a:cxn ang="0">
                    <a:pos x="80" y="204"/>
                  </a:cxn>
                  <a:cxn ang="0">
                    <a:pos x="80" y="204"/>
                  </a:cxn>
                  <a:cxn ang="0">
                    <a:pos x="35" y="204"/>
                  </a:cxn>
                  <a:cxn ang="0">
                    <a:pos x="35" y="204"/>
                  </a:cxn>
                  <a:cxn ang="0">
                    <a:pos x="35" y="204"/>
                  </a:cxn>
                  <a:cxn ang="0">
                    <a:pos x="35" y="204"/>
                  </a:cxn>
                  <a:cxn ang="0">
                    <a:pos x="0" y="204"/>
                  </a:cxn>
                  <a:cxn ang="0">
                    <a:pos x="0" y="204"/>
                  </a:cxn>
                  <a:cxn ang="0">
                    <a:pos x="0" y="204"/>
                  </a:cxn>
                  <a:cxn ang="0">
                    <a:pos x="0" y="159"/>
                  </a:cxn>
                  <a:cxn ang="0">
                    <a:pos x="35" y="159"/>
                  </a:cxn>
                  <a:cxn ang="0">
                    <a:pos x="80" y="159"/>
                  </a:cxn>
                  <a:cxn ang="0">
                    <a:pos x="80" y="159"/>
                  </a:cxn>
                  <a:cxn ang="0">
                    <a:pos x="80" y="133"/>
                  </a:cxn>
                  <a:cxn ang="0">
                    <a:pos x="80" y="133"/>
                  </a:cxn>
                  <a:cxn ang="0">
                    <a:pos x="35" y="133"/>
                  </a:cxn>
                  <a:cxn ang="0">
                    <a:pos x="35" y="133"/>
                  </a:cxn>
                  <a:cxn ang="0">
                    <a:pos x="35" y="108"/>
                  </a:cxn>
                  <a:cxn ang="0">
                    <a:pos x="35" y="108"/>
                  </a:cxn>
                  <a:cxn ang="0">
                    <a:pos x="60" y="108"/>
                  </a:cxn>
                  <a:cxn ang="0">
                    <a:pos x="69" y="106"/>
                  </a:cxn>
                  <a:cxn ang="0">
                    <a:pos x="74" y="102"/>
                  </a:cxn>
                  <a:cxn ang="0">
                    <a:pos x="77" y="97"/>
                  </a:cxn>
                  <a:cxn ang="0">
                    <a:pos x="78" y="88"/>
                  </a:cxn>
                  <a:cxn ang="0">
                    <a:pos x="80" y="62"/>
                  </a:cxn>
                  <a:cxn ang="0">
                    <a:pos x="35" y="62"/>
                  </a:cxn>
                  <a:cxn ang="0">
                    <a:pos x="35" y="62"/>
                  </a:cxn>
                  <a:cxn ang="0">
                    <a:pos x="35" y="62"/>
                  </a:cxn>
                  <a:cxn ang="0">
                    <a:pos x="35" y="31"/>
                  </a:cxn>
                  <a:cxn ang="0">
                    <a:pos x="80" y="0"/>
                  </a:cxn>
                  <a:cxn ang="0">
                    <a:pos x="80" y="0"/>
                  </a:cxn>
                  <a:cxn ang="0">
                    <a:pos x="80" y="0"/>
                  </a:cxn>
                  <a:cxn ang="0">
                    <a:pos x="80" y="0"/>
                  </a:cxn>
                </a:cxnLst>
                <a:rect l="txL" t="txT" r="txR" b="txB"/>
                <a:pathLst>
                  <a:path w="134" h="204">
                    <a:moveTo>
                      <a:pt x="80" y="0"/>
                    </a:moveTo>
                    <a:lnTo>
                      <a:pt x="80" y="0"/>
                    </a:lnTo>
                    <a:lnTo>
                      <a:pt x="80" y="0"/>
                    </a:lnTo>
                    <a:lnTo>
                      <a:pt x="91" y="0"/>
                    </a:lnTo>
                    <a:lnTo>
                      <a:pt x="91" y="0"/>
                    </a:lnTo>
                    <a:lnTo>
                      <a:pt x="91" y="0"/>
                    </a:lnTo>
                    <a:lnTo>
                      <a:pt x="91" y="0"/>
                    </a:lnTo>
                    <a:lnTo>
                      <a:pt x="91" y="0"/>
                    </a:lnTo>
                    <a:lnTo>
                      <a:pt x="108" y="0"/>
                    </a:lnTo>
                    <a:lnTo>
                      <a:pt x="91" y="0"/>
                    </a:lnTo>
                    <a:lnTo>
                      <a:pt x="91" y="0"/>
                    </a:lnTo>
                    <a:lnTo>
                      <a:pt x="91" y="31"/>
                    </a:lnTo>
                    <a:lnTo>
                      <a:pt x="91" y="31"/>
                    </a:lnTo>
                    <a:lnTo>
                      <a:pt x="91" y="62"/>
                    </a:lnTo>
                    <a:lnTo>
                      <a:pt x="91" y="62"/>
                    </a:lnTo>
                    <a:lnTo>
                      <a:pt x="91" y="62"/>
                    </a:lnTo>
                    <a:lnTo>
                      <a:pt x="91" y="108"/>
                    </a:lnTo>
                    <a:lnTo>
                      <a:pt x="91" y="108"/>
                    </a:lnTo>
                    <a:lnTo>
                      <a:pt x="134" y="133"/>
                    </a:lnTo>
                    <a:lnTo>
                      <a:pt x="134" y="133"/>
                    </a:lnTo>
                    <a:lnTo>
                      <a:pt x="134" y="133"/>
                    </a:lnTo>
                    <a:lnTo>
                      <a:pt x="91" y="159"/>
                    </a:lnTo>
                    <a:lnTo>
                      <a:pt x="91" y="159"/>
                    </a:lnTo>
                    <a:lnTo>
                      <a:pt x="80" y="159"/>
                    </a:lnTo>
                    <a:lnTo>
                      <a:pt x="80" y="159"/>
                    </a:lnTo>
                    <a:lnTo>
                      <a:pt x="80" y="204"/>
                    </a:lnTo>
                    <a:lnTo>
                      <a:pt x="80" y="204"/>
                    </a:lnTo>
                    <a:lnTo>
                      <a:pt x="35" y="204"/>
                    </a:lnTo>
                    <a:lnTo>
                      <a:pt x="35" y="204"/>
                    </a:lnTo>
                    <a:lnTo>
                      <a:pt x="35" y="204"/>
                    </a:lnTo>
                    <a:lnTo>
                      <a:pt x="35" y="204"/>
                    </a:lnTo>
                    <a:lnTo>
                      <a:pt x="0" y="204"/>
                    </a:lnTo>
                    <a:lnTo>
                      <a:pt x="0" y="204"/>
                    </a:lnTo>
                    <a:lnTo>
                      <a:pt x="0" y="204"/>
                    </a:lnTo>
                    <a:lnTo>
                      <a:pt x="0" y="159"/>
                    </a:lnTo>
                    <a:lnTo>
                      <a:pt x="35" y="159"/>
                    </a:lnTo>
                    <a:lnTo>
                      <a:pt x="80" y="159"/>
                    </a:lnTo>
                    <a:lnTo>
                      <a:pt x="80" y="159"/>
                    </a:lnTo>
                    <a:lnTo>
                      <a:pt x="80" y="133"/>
                    </a:lnTo>
                    <a:lnTo>
                      <a:pt x="80" y="133"/>
                    </a:lnTo>
                    <a:lnTo>
                      <a:pt x="35" y="133"/>
                    </a:lnTo>
                    <a:lnTo>
                      <a:pt x="35" y="133"/>
                    </a:lnTo>
                    <a:lnTo>
                      <a:pt x="35" y="108"/>
                    </a:lnTo>
                    <a:lnTo>
                      <a:pt x="35" y="108"/>
                    </a:lnTo>
                    <a:lnTo>
                      <a:pt x="60" y="108"/>
                    </a:lnTo>
                    <a:lnTo>
                      <a:pt x="69" y="106"/>
                    </a:lnTo>
                    <a:lnTo>
                      <a:pt x="74" y="102"/>
                    </a:lnTo>
                    <a:lnTo>
                      <a:pt x="77" y="97"/>
                    </a:lnTo>
                    <a:lnTo>
                      <a:pt x="78" y="88"/>
                    </a:lnTo>
                    <a:lnTo>
                      <a:pt x="80" y="62"/>
                    </a:lnTo>
                    <a:lnTo>
                      <a:pt x="35" y="62"/>
                    </a:lnTo>
                    <a:lnTo>
                      <a:pt x="35" y="62"/>
                    </a:lnTo>
                    <a:lnTo>
                      <a:pt x="35" y="62"/>
                    </a:lnTo>
                    <a:lnTo>
                      <a:pt x="35" y="31"/>
                    </a:lnTo>
                    <a:lnTo>
                      <a:pt x="80" y="0"/>
                    </a:lnTo>
                    <a:lnTo>
                      <a:pt x="80" y="0"/>
                    </a:lnTo>
                    <a:lnTo>
                      <a:pt x="80" y="0"/>
                    </a:lnTo>
                    <a:lnTo>
                      <a:pt x="80" y="0"/>
                    </a:lnTo>
                    <a:close/>
                  </a:path>
                </a:pathLst>
              </a:custGeom>
              <a:solidFill>
                <a:srgbClr val="507061"/>
              </a:solidFill>
              <a:ln w="9525">
                <a:noFill/>
                <a:miter/>
              </a:ln>
            </p:spPr>
            <p:txBody>
              <a:bodyPr vert="horz" wrap="square" anchor="t"/>
              <a:lstStyle/>
              <a:p>
                <a:pPr lvl="0"/>
                <a:endParaRPr>
                  <a:solidFill>
                    <a:srgbClr val="000000"/>
                  </a:solidFill>
                  <a:latin typeface="Impact" panose="020B0806030902050204" pitchFamily="34" charset="0"/>
                  <a:ea typeface="微软雅黑" panose="020B0503020204020204" charset="-122"/>
                  <a:sym typeface="Impact" panose="020B0806030902050204" pitchFamily="34" charset="0"/>
                </a:endParaRPr>
              </a:p>
            </p:txBody>
          </p:sp>
          <p:sp>
            <p:nvSpPr>
              <p:cNvPr id="30735" name="Freeform 22"/>
              <p:cNvSpPr/>
              <p:nvPr/>
            </p:nvSpPr>
            <p:spPr>
              <a:xfrm>
                <a:off x="1186180" y="990600"/>
                <a:ext cx="247650" cy="193675"/>
              </a:xfrm>
              <a:custGeom>
                <a:avLst/>
                <a:gdLst>
                  <a:gd name="txL" fmla="*/ 0 w 156"/>
                  <a:gd name="txT" fmla="*/ 0 h 122"/>
                  <a:gd name="txR" fmla="*/ 156 w 156"/>
                  <a:gd name="txB" fmla="*/ 122 h 122"/>
                </a:gdLst>
                <a:ahLst/>
                <a:cxnLst>
                  <a:cxn ang="0">
                    <a:pos x="76" y="0"/>
                  </a:cxn>
                  <a:cxn ang="0">
                    <a:pos x="76" y="56"/>
                  </a:cxn>
                  <a:cxn ang="0">
                    <a:pos x="76" y="56"/>
                  </a:cxn>
                  <a:cxn ang="0">
                    <a:pos x="76" y="56"/>
                  </a:cxn>
                  <a:cxn ang="0">
                    <a:pos x="76" y="56"/>
                  </a:cxn>
                  <a:cxn ang="0">
                    <a:pos x="111" y="56"/>
                  </a:cxn>
                  <a:cxn ang="0">
                    <a:pos x="111" y="56"/>
                  </a:cxn>
                  <a:cxn ang="0">
                    <a:pos x="156" y="77"/>
                  </a:cxn>
                  <a:cxn ang="0">
                    <a:pos x="156" y="77"/>
                  </a:cxn>
                  <a:cxn ang="0">
                    <a:pos x="156" y="77"/>
                  </a:cxn>
                  <a:cxn ang="0">
                    <a:pos x="147" y="77"/>
                  </a:cxn>
                  <a:cxn ang="0">
                    <a:pos x="140" y="78"/>
                  </a:cxn>
                  <a:cxn ang="0">
                    <a:pos x="135" y="81"/>
                  </a:cxn>
                  <a:cxn ang="0">
                    <a:pos x="129" y="83"/>
                  </a:cxn>
                  <a:cxn ang="0">
                    <a:pos x="121" y="90"/>
                  </a:cxn>
                  <a:cxn ang="0">
                    <a:pos x="117" y="99"/>
                  </a:cxn>
                  <a:cxn ang="0">
                    <a:pos x="113" y="107"/>
                  </a:cxn>
                  <a:cxn ang="0">
                    <a:pos x="111" y="116"/>
                  </a:cxn>
                  <a:cxn ang="0">
                    <a:pos x="111" y="122"/>
                  </a:cxn>
                  <a:cxn ang="0">
                    <a:pos x="76" y="122"/>
                  </a:cxn>
                  <a:cxn ang="0">
                    <a:pos x="76" y="122"/>
                  </a:cxn>
                  <a:cxn ang="0">
                    <a:pos x="0" y="77"/>
                  </a:cxn>
                  <a:cxn ang="0">
                    <a:pos x="0" y="77"/>
                  </a:cxn>
                  <a:cxn ang="0">
                    <a:pos x="0" y="56"/>
                  </a:cxn>
                  <a:cxn ang="0">
                    <a:pos x="0" y="56"/>
                  </a:cxn>
                  <a:cxn ang="0">
                    <a:pos x="0" y="56"/>
                  </a:cxn>
                  <a:cxn ang="0">
                    <a:pos x="44" y="0"/>
                  </a:cxn>
                  <a:cxn ang="0">
                    <a:pos x="76" y="0"/>
                  </a:cxn>
                </a:cxnLst>
                <a:rect l="txL" t="txT" r="txR" b="txB"/>
                <a:pathLst>
                  <a:path w="156" h="122">
                    <a:moveTo>
                      <a:pt x="76" y="0"/>
                    </a:moveTo>
                    <a:lnTo>
                      <a:pt x="76" y="56"/>
                    </a:lnTo>
                    <a:lnTo>
                      <a:pt x="76" y="56"/>
                    </a:lnTo>
                    <a:lnTo>
                      <a:pt x="76" y="56"/>
                    </a:lnTo>
                    <a:lnTo>
                      <a:pt x="76" y="56"/>
                    </a:lnTo>
                    <a:lnTo>
                      <a:pt x="111" y="56"/>
                    </a:lnTo>
                    <a:lnTo>
                      <a:pt x="111" y="56"/>
                    </a:lnTo>
                    <a:lnTo>
                      <a:pt x="156" y="77"/>
                    </a:lnTo>
                    <a:lnTo>
                      <a:pt x="156" y="77"/>
                    </a:lnTo>
                    <a:lnTo>
                      <a:pt x="156" y="77"/>
                    </a:lnTo>
                    <a:lnTo>
                      <a:pt x="147" y="77"/>
                    </a:lnTo>
                    <a:lnTo>
                      <a:pt x="140" y="78"/>
                    </a:lnTo>
                    <a:lnTo>
                      <a:pt x="135" y="81"/>
                    </a:lnTo>
                    <a:lnTo>
                      <a:pt x="129" y="83"/>
                    </a:lnTo>
                    <a:lnTo>
                      <a:pt x="121" y="90"/>
                    </a:lnTo>
                    <a:lnTo>
                      <a:pt x="117" y="99"/>
                    </a:lnTo>
                    <a:lnTo>
                      <a:pt x="113" y="107"/>
                    </a:lnTo>
                    <a:lnTo>
                      <a:pt x="111" y="116"/>
                    </a:lnTo>
                    <a:lnTo>
                      <a:pt x="111" y="122"/>
                    </a:lnTo>
                    <a:lnTo>
                      <a:pt x="76" y="122"/>
                    </a:lnTo>
                    <a:lnTo>
                      <a:pt x="76" y="122"/>
                    </a:lnTo>
                    <a:lnTo>
                      <a:pt x="0" y="77"/>
                    </a:lnTo>
                    <a:lnTo>
                      <a:pt x="0" y="77"/>
                    </a:lnTo>
                    <a:lnTo>
                      <a:pt x="0" y="56"/>
                    </a:lnTo>
                    <a:lnTo>
                      <a:pt x="0" y="56"/>
                    </a:lnTo>
                    <a:lnTo>
                      <a:pt x="0" y="56"/>
                    </a:lnTo>
                    <a:lnTo>
                      <a:pt x="44" y="0"/>
                    </a:lnTo>
                    <a:lnTo>
                      <a:pt x="76" y="0"/>
                    </a:lnTo>
                    <a:close/>
                  </a:path>
                </a:pathLst>
              </a:custGeom>
              <a:solidFill>
                <a:srgbClr val="507061"/>
              </a:solidFill>
              <a:ln w="9525">
                <a:noFill/>
                <a:miter/>
              </a:ln>
            </p:spPr>
            <p:txBody>
              <a:bodyPr vert="horz" wrap="square" anchor="t"/>
              <a:lstStyle/>
              <a:p>
                <a:pPr lvl="0"/>
                <a:endParaRPr>
                  <a:solidFill>
                    <a:srgbClr val="000000"/>
                  </a:solidFill>
                  <a:latin typeface="Impact" panose="020B0806030902050204" pitchFamily="34" charset="0"/>
                  <a:ea typeface="微软雅黑" panose="020B0503020204020204" charset="-122"/>
                  <a:sym typeface="Impact" panose="020B0806030902050204" pitchFamily="34" charset="0"/>
                </a:endParaRPr>
              </a:p>
            </p:txBody>
          </p:sp>
          <p:sp>
            <p:nvSpPr>
              <p:cNvPr id="30736" name="Freeform 23"/>
              <p:cNvSpPr/>
              <p:nvPr/>
            </p:nvSpPr>
            <p:spPr>
              <a:xfrm>
                <a:off x="1783080" y="658813"/>
                <a:ext cx="163512" cy="187325"/>
              </a:xfrm>
              <a:custGeom>
                <a:avLst/>
                <a:gdLst>
                  <a:gd name="txL" fmla="*/ 0 w 103"/>
                  <a:gd name="txT" fmla="*/ 0 h 118"/>
                  <a:gd name="txR" fmla="*/ 103 w 103"/>
                  <a:gd name="txB" fmla="*/ 118 h 118"/>
                </a:gdLst>
                <a:ahLst/>
                <a:cxnLst>
                  <a:cxn ang="0">
                    <a:pos x="62" y="13"/>
                  </a:cxn>
                  <a:cxn ang="0">
                    <a:pos x="62" y="13"/>
                  </a:cxn>
                  <a:cxn ang="0">
                    <a:pos x="103" y="13"/>
                  </a:cxn>
                  <a:cxn ang="0">
                    <a:pos x="103" y="53"/>
                  </a:cxn>
                  <a:cxn ang="0">
                    <a:pos x="62" y="53"/>
                  </a:cxn>
                  <a:cxn ang="0">
                    <a:pos x="62" y="53"/>
                  </a:cxn>
                  <a:cxn ang="0">
                    <a:pos x="103" y="53"/>
                  </a:cxn>
                  <a:cxn ang="0">
                    <a:pos x="103" y="63"/>
                  </a:cxn>
                  <a:cxn ang="0">
                    <a:pos x="103" y="63"/>
                  </a:cxn>
                  <a:cxn ang="0">
                    <a:pos x="62" y="63"/>
                  </a:cxn>
                  <a:cxn ang="0">
                    <a:pos x="62" y="63"/>
                  </a:cxn>
                  <a:cxn ang="0">
                    <a:pos x="62" y="63"/>
                  </a:cxn>
                  <a:cxn ang="0">
                    <a:pos x="62" y="118"/>
                  </a:cxn>
                  <a:cxn ang="0">
                    <a:pos x="37" y="118"/>
                  </a:cxn>
                  <a:cxn ang="0">
                    <a:pos x="37" y="118"/>
                  </a:cxn>
                  <a:cxn ang="0">
                    <a:pos x="25" y="118"/>
                  </a:cxn>
                  <a:cxn ang="0">
                    <a:pos x="15" y="117"/>
                  </a:cxn>
                  <a:cxn ang="0">
                    <a:pos x="8" y="116"/>
                  </a:cxn>
                  <a:cxn ang="0">
                    <a:pos x="4" y="111"/>
                  </a:cxn>
                  <a:cxn ang="0">
                    <a:pos x="1" y="104"/>
                  </a:cxn>
                  <a:cxn ang="0">
                    <a:pos x="0" y="95"/>
                  </a:cxn>
                  <a:cxn ang="0">
                    <a:pos x="0" y="63"/>
                  </a:cxn>
                  <a:cxn ang="0">
                    <a:pos x="0" y="63"/>
                  </a:cxn>
                  <a:cxn ang="0">
                    <a:pos x="0" y="63"/>
                  </a:cxn>
                  <a:cxn ang="0">
                    <a:pos x="0" y="53"/>
                  </a:cxn>
                  <a:cxn ang="0">
                    <a:pos x="0" y="53"/>
                  </a:cxn>
                  <a:cxn ang="0">
                    <a:pos x="0" y="13"/>
                  </a:cxn>
                  <a:cxn ang="0">
                    <a:pos x="0" y="13"/>
                  </a:cxn>
                  <a:cxn ang="0">
                    <a:pos x="37" y="13"/>
                  </a:cxn>
                  <a:cxn ang="0">
                    <a:pos x="37" y="13"/>
                  </a:cxn>
                  <a:cxn ang="0">
                    <a:pos x="62" y="13"/>
                  </a:cxn>
                  <a:cxn ang="0">
                    <a:pos x="62" y="13"/>
                  </a:cxn>
                  <a:cxn ang="0">
                    <a:pos x="53" y="0"/>
                  </a:cxn>
                  <a:cxn ang="0">
                    <a:pos x="62" y="13"/>
                  </a:cxn>
                  <a:cxn ang="0">
                    <a:pos x="62" y="13"/>
                  </a:cxn>
                </a:cxnLst>
                <a:rect l="txL" t="txT" r="txR" b="txB"/>
                <a:pathLst>
                  <a:path w="103" h="118">
                    <a:moveTo>
                      <a:pt x="62" y="13"/>
                    </a:moveTo>
                    <a:lnTo>
                      <a:pt x="62" y="13"/>
                    </a:lnTo>
                    <a:lnTo>
                      <a:pt x="103" y="13"/>
                    </a:lnTo>
                    <a:lnTo>
                      <a:pt x="103" y="53"/>
                    </a:lnTo>
                    <a:lnTo>
                      <a:pt x="62" y="53"/>
                    </a:lnTo>
                    <a:lnTo>
                      <a:pt x="62" y="53"/>
                    </a:lnTo>
                    <a:lnTo>
                      <a:pt x="103" y="53"/>
                    </a:lnTo>
                    <a:lnTo>
                      <a:pt x="103" y="63"/>
                    </a:lnTo>
                    <a:lnTo>
                      <a:pt x="103" y="63"/>
                    </a:lnTo>
                    <a:lnTo>
                      <a:pt x="62" y="63"/>
                    </a:lnTo>
                    <a:lnTo>
                      <a:pt x="62" y="63"/>
                    </a:lnTo>
                    <a:lnTo>
                      <a:pt x="62" y="63"/>
                    </a:lnTo>
                    <a:lnTo>
                      <a:pt x="62" y="118"/>
                    </a:lnTo>
                    <a:lnTo>
                      <a:pt x="37" y="118"/>
                    </a:lnTo>
                    <a:lnTo>
                      <a:pt x="37" y="118"/>
                    </a:lnTo>
                    <a:lnTo>
                      <a:pt x="25" y="118"/>
                    </a:lnTo>
                    <a:lnTo>
                      <a:pt x="15" y="117"/>
                    </a:lnTo>
                    <a:lnTo>
                      <a:pt x="8" y="116"/>
                    </a:lnTo>
                    <a:lnTo>
                      <a:pt x="4" y="111"/>
                    </a:lnTo>
                    <a:lnTo>
                      <a:pt x="1" y="104"/>
                    </a:lnTo>
                    <a:lnTo>
                      <a:pt x="0" y="95"/>
                    </a:lnTo>
                    <a:lnTo>
                      <a:pt x="0" y="63"/>
                    </a:lnTo>
                    <a:lnTo>
                      <a:pt x="0" y="63"/>
                    </a:lnTo>
                    <a:lnTo>
                      <a:pt x="0" y="63"/>
                    </a:lnTo>
                    <a:lnTo>
                      <a:pt x="0" y="53"/>
                    </a:lnTo>
                    <a:lnTo>
                      <a:pt x="0" y="53"/>
                    </a:lnTo>
                    <a:lnTo>
                      <a:pt x="0" y="13"/>
                    </a:lnTo>
                    <a:lnTo>
                      <a:pt x="0" y="13"/>
                    </a:lnTo>
                    <a:lnTo>
                      <a:pt x="37" y="13"/>
                    </a:lnTo>
                    <a:lnTo>
                      <a:pt x="37" y="13"/>
                    </a:lnTo>
                    <a:lnTo>
                      <a:pt x="62" y="13"/>
                    </a:lnTo>
                    <a:lnTo>
                      <a:pt x="62" y="13"/>
                    </a:lnTo>
                    <a:lnTo>
                      <a:pt x="53" y="0"/>
                    </a:lnTo>
                    <a:lnTo>
                      <a:pt x="62" y="13"/>
                    </a:lnTo>
                    <a:lnTo>
                      <a:pt x="62" y="13"/>
                    </a:lnTo>
                    <a:close/>
                  </a:path>
                </a:pathLst>
              </a:custGeom>
              <a:solidFill>
                <a:srgbClr val="507061"/>
              </a:solidFill>
              <a:ln w="9525">
                <a:noFill/>
                <a:miter/>
              </a:ln>
            </p:spPr>
            <p:txBody>
              <a:bodyPr vert="horz" wrap="square" anchor="t"/>
              <a:lstStyle/>
              <a:p>
                <a:pPr lvl="0"/>
                <a:endParaRPr>
                  <a:solidFill>
                    <a:srgbClr val="000000"/>
                  </a:solidFill>
                  <a:latin typeface="Impact" panose="020B0806030902050204" pitchFamily="34" charset="0"/>
                  <a:ea typeface="微软雅黑" panose="020B0503020204020204" charset="-122"/>
                  <a:sym typeface="Impact" panose="020B0806030902050204" pitchFamily="34" charset="0"/>
                </a:endParaRPr>
              </a:p>
            </p:txBody>
          </p:sp>
          <p:sp>
            <p:nvSpPr>
              <p:cNvPr id="30737" name="Freeform 24"/>
              <p:cNvSpPr/>
              <p:nvPr/>
            </p:nvSpPr>
            <p:spPr>
              <a:xfrm>
                <a:off x="2006600" y="519113"/>
                <a:ext cx="100012" cy="128588"/>
              </a:xfrm>
              <a:custGeom>
                <a:avLst/>
                <a:gdLst>
                  <a:gd name="txL" fmla="*/ 0 w 63"/>
                  <a:gd name="txT" fmla="*/ 0 h 81"/>
                  <a:gd name="txR" fmla="*/ 63 w 63"/>
                  <a:gd name="txB" fmla="*/ 81 h 81"/>
                </a:gdLst>
                <a:ahLst/>
                <a:cxnLst>
                  <a:cxn ang="0">
                    <a:pos x="15" y="30"/>
                  </a:cxn>
                  <a:cxn ang="0">
                    <a:pos x="15" y="30"/>
                  </a:cxn>
                  <a:cxn ang="0">
                    <a:pos x="0" y="30"/>
                  </a:cxn>
                  <a:cxn ang="0">
                    <a:pos x="0" y="30"/>
                  </a:cxn>
                  <a:cxn ang="0">
                    <a:pos x="0" y="66"/>
                  </a:cxn>
                  <a:cxn ang="0">
                    <a:pos x="0" y="66"/>
                  </a:cxn>
                  <a:cxn ang="0">
                    <a:pos x="0" y="80"/>
                  </a:cxn>
                  <a:cxn ang="0">
                    <a:pos x="0" y="66"/>
                  </a:cxn>
                  <a:cxn ang="0">
                    <a:pos x="0" y="66"/>
                  </a:cxn>
                  <a:cxn ang="0">
                    <a:pos x="3" y="71"/>
                  </a:cxn>
                  <a:cxn ang="0">
                    <a:pos x="8" y="80"/>
                  </a:cxn>
                  <a:cxn ang="0">
                    <a:pos x="11" y="81"/>
                  </a:cxn>
                  <a:cxn ang="0">
                    <a:pos x="13" y="81"/>
                  </a:cxn>
                  <a:cxn ang="0">
                    <a:pos x="14" y="81"/>
                  </a:cxn>
                  <a:cxn ang="0">
                    <a:pos x="15" y="77"/>
                  </a:cxn>
                  <a:cxn ang="0">
                    <a:pos x="15" y="66"/>
                  </a:cxn>
                  <a:cxn ang="0">
                    <a:pos x="15" y="66"/>
                  </a:cxn>
                  <a:cxn ang="0">
                    <a:pos x="63" y="66"/>
                  </a:cxn>
                  <a:cxn ang="0">
                    <a:pos x="63" y="66"/>
                  </a:cxn>
                  <a:cxn ang="0">
                    <a:pos x="63" y="30"/>
                  </a:cxn>
                  <a:cxn ang="0">
                    <a:pos x="63" y="30"/>
                  </a:cxn>
                  <a:cxn ang="0">
                    <a:pos x="63" y="30"/>
                  </a:cxn>
                  <a:cxn ang="0">
                    <a:pos x="63" y="0"/>
                  </a:cxn>
                  <a:cxn ang="0">
                    <a:pos x="63" y="0"/>
                  </a:cxn>
                  <a:cxn ang="0">
                    <a:pos x="15" y="0"/>
                  </a:cxn>
                  <a:cxn ang="0">
                    <a:pos x="15" y="30"/>
                  </a:cxn>
                  <a:cxn ang="0">
                    <a:pos x="15" y="30"/>
                  </a:cxn>
                  <a:cxn ang="0">
                    <a:pos x="15" y="30"/>
                  </a:cxn>
                </a:cxnLst>
                <a:rect l="txL" t="txT" r="txR" b="txB"/>
                <a:pathLst>
                  <a:path w="63" h="81">
                    <a:moveTo>
                      <a:pt x="15" y="30"/>
                    </a:moveTo>
                    <a:lnTo>
                      <a:pt x="15" y="30"/>
                    </a:lnTo>
                    <a:lnTo>
                      <a:pt x="0" y="30"/>
                    </a:lnTo>
                    <a:lnTo>
                      <a:pt x="0" y="30"/>
                    </a:lnTo>
                    <a:lnTo>
                      <a:pt x="0" y="66"/>
                    </a:lnTo>
                    <a:lnTo>
                      <a:pt x="0" y="66"/>
                    </a:lnTo>
                    <a:lnTo>
                      <a:pt x="0" y="80"/>
                    </a:lnTo>
                    <a:lnTo>
                      <a:pt x="0" y="66"/>
                    </a:lnTo>
                    <a:lnTo>
                      <a:pt x="0" y="66"/>
                    </a:lnTo>
                    <a:lnTo>
                      <a:pt x="3" y="71"/>
                    </a:lnTo>
                    <a:lnTo>
                      <a:pt x="8" y="80"/>
                    </a:lnTo>
                    <a:lnTo>
                      <a:pt x="11" y="81"/>
                    </a:lnTo>
                    <a:lnTo>
                      <a:pt x="13" y="81"/>
                    </a:lnTo>
                    <a:lnTo>
                      <a:pt x="14" y="81"/>
                    </a:lnTo>
                    <a:lnTo>
                      <a:pt x="15" y="77"/>
                    </a:lnTo>
                    <a:lnTo>
                      <a:pt x="15" y="66"/>
                    </a:lnTo>
                    <a:lnTo>
                      <a:pt x="15" y="66"/>
                    </a:lnTo>
                    <a:lnTo>
                      <a:pt x="63" y="66"/>
                    </a:lnTo>
                    <a:lnTo>
                      <a:pt x="63" y="66"/>
                    </a:lnTo>
                    <a:lnTo>
                      <a:pt x="63" y="30"/>
                    </a:lnTo>
                    <a:lnTo>
                      <a:pt x="63" y="30"/>
                    </a:lnTo>
                    <a:lnTo>
                      <a:pt x="63" y="30"/>
                    </a:lnTo>
                    <a:lnTo>
                      <a:pt x="63" y="0"/>
                    </a:lnTo>
                    <a:lnTo>
                      <a:pt x="63" y="0"/>
                    </a:lnTo>
                    <a:lnTo>
                      <a:pt x="15" y="0"/>
                    </a:lnTo>
                    <a:lnTo>
                      <a:pt x="15" y="30"/>
                    </a:lnTo>
                    <a:lnTo>
                      <a:pt x="15" y="30"/>
                    </a:lnTo>
                    <a:lnTo>
                      <a:pt x="15" y="30"/>
                    </a:lnTo>
                    <a:close/>
                  </a:path>
                </a:pathLst>
              </a:custGeom>
              <a:solidFill>
                <a:srgbClr val="507061"/>
              </a:solidFill>
              <a:ln w="9525">
                <a:noFill/>
                <a:miter/>
              </a:ln>
            </p:spPr>
            <p:txBody>
              <a:bodyPr vert="horz" wrap="square" anchor="t"/>
              <a:lstStyle/>
              <a:p>
                <a:pPr lvl="0"/>
                <a:endParaRPr>
                  <a:solidFill>
                    <a:srgbClr val="000000"/>
                  </a:solidFill>
                  <a:latin typeface="Impact" panose="020B0806030902050204" pitchFamily="34" charset="0"/>
                  <a:ea typeface="微软雅黑" panose="020B0503020204020204" charset="-122"/>
                  <a:sym typeface="Impact" panose="020B0806030902050204" pitchFamily="34" charset="0"/>
                </a:endParaRPr>
              </a:p>
            </p:txBody>
          </p:sp>
          <p:sp>
            <p:nvSpPr>
              <p:cNvPr id="30738" name="Freeform 25"/>
              <p:cNvSpPr/>
              <p:nvPr/>
            </p:nvSpPr>
            <p:spPr>
              <a:xfrm>
                <a:off x="2132647" y="460375"/>
                <a:ext cx="182562" cy="58738"/>
              </a:xfrm>
              <a:custGeom>
                <a:avLst/>
                <a:gdLst>
                  <a:gd name="txL" fmla="*/ 0 w 115"/>
                  <a:gd name="txT" fmla="*/ 0 h 37"/>
                  <a:gd name="txR" fmla="*/ 115 w 115"/>
                  <a:gd name="txB" fmla="*/ 37 h 37"/>
                </a:gdLst>
                <a:ahLst/>
                <a:cxnLst>
                  <a:cxn ang="0">
                    <a:pos x="0" y="16"/>
                  </a:cxn>
                  <a:cxn ang="0">
                    <a:pos x="19" y="16"/>
                  </a:cxn>
                  <a:cxn ang="0">
                    <a:pos x="19" y="16"/>
                  </a:cxn>
                  <a:cxn ang="0">
                    <a:pos x="19" y="16"/>
                  </a:cxn>
                  <a:cxn ang="0">
                    <a:pos x="20" y="11"/>
                  </a:cxn>
                  <a:cxn ang="0">
                    <a:pos x="21" y="7"/>
                  </a:cxn>
                  <a:cxn ang="0">
                    <a:pos x="26" y="2"/>
                  </a:cxn>
                  <a:cxn ang="0">
                    <a:pos x="30" y="0"/>
                  </a:cxn>
                  <a:cxn ang="0">
                    <a:pos x="32" y="0"/>
                  </a:cxn>
                  <a:cxn ang="0">
                    <a:pos x="37" y="0"/>
                  </a:cxn>
                  <a:cxn ang="0">
                    <a:pos x="42" y="0"/>
                  </a:cxn>
                  <a:cxn ang="0">
                    <a:pos x="49" y="2"/>
                  </a:cxn>
                  <a:cxn ang="0">
                    <a:pos x="56" y="5"/>
                  </a:cxn>
                  <a:cxn ang="0">
                    <a:pos x="76" y="16"/>
                  </a:cxn>
                  <a:cxn ang="0">
                    <a:pos x="76" y="16"/>
                  </a:cxn>
                  <a:cxn ang="0">
                    <a:pos x="115" y="16"/>
                  </a:cxn>
                  <a:cxn ang="0">
                    <a:pos x="115" y="16"/>
                  </a:cxn>
                  <a:cxn ang="0">
                    <a:pos x="76" y="37"/>
                  </a:cxn>
                  <a:cxn ang="0">
                    <a:pos x="19" y="37"/>
                  </a:cxn>
                  <a:cxn ang="0">
                    <a:pos x="19" y="37"/>
                  </a:cxn>
                  <a:cxn ang="0">
                    <a:pos x="19" y="37"/>
                  </a:cxn>
                  <a:cxn ang="0">
                    <a:pos x="0" y="37"/>
                  </a:cxn>
                  <a:cxn ang="0">
                    <a:pos x="0" y="37"/>
                  </a:cxn>
                  <a:cxn ang="0">
                    <a:pos x="0" y="37"/>
                  </a:cxn>
                  <a:cxn ang="0">
                    <a:pos x="0" y="37"/>
                  </a:cxn>
                  <a:cxn ang="0">
                    <a:pos x="0" y="16"/>
                  </a:cxn>
                  <a:cxn ang="0">
                    <a:pos x="0" y="16"/>
                  </a:cxn>
                </a:cxnLst>
                <a:rect l="txL" t="txT" r="txR" b="txB"/>
                <a:pathLst>
                  <a:path w="115" h="37">
                    <a:moveTo>
                      <a:pt x="0" y="16"/>
                    </a:moveTo>
                    <a:lnTo>
                      <a:pt x="19" y="16"/>
                    </a:lnTo>
                    <a:lnTo>
                      <a:pt x="19" y="16"/>
                    </a:lnTo>
                    <a:lnTo>
                      <a:pt x="19" y="16"/>
                    </a:lnTo>
                    <a:lnTo>
                      <a:pt x="20" y="11"/>
                    </a:lnTo>
                    <a:lnTo>
                      <a:pt x="21" y="7"/>
                    </a:lnTo>
                    <a:lnTo>
                      <a:pt x="26" y="2"/>
                    </a:lnTo>
                    <a:lnTo>
                      <a:pt x="30" y="0"/>
                    </a:lnTo>
                    <a:lnTo>
                      <a:pt x="32" y="0"/>
                    </a:lnTo>
                    <a:lnTo>
                      <a:pt x="37" y="0"/>
                    </a:lnTo>
                    <a:lnTo>
                      <a:pt x="42" y="0"/>
                    </a:lnTo>
                    <a:lnTo>
                      <a:pt x="49" y="2"/>
                    </a:lnTo>
                    <a:lnTo>
                      <a:pt x="56" y="5"/>
                    </a:lnTo>
                    <a:lnTo>
                      <a:pt x="76" y="16"/>
                    </a:lnTo>
                    <a:lnTo>
                      <a:pt x="76" y="16"/>
                    </a:lnTo>
                    <a:lnTo>
                      <a:pt x="115" y="16"/>
                    </a:lnTo>
                    <a:lnTo>
                      <a:pt x="115" y="16"/>
                    </a:lnTo>
                    <a:lnTo>
                      <a:pt x="76" y="37"/>
                    </a:lnTo>
                    <a:lnTo>
                      <a:pt x="19" y="37"/>
                    </a:lnTo>
                    <a:lnTo>
                      <a:pt x="19" y="37"/>
                    </a:lnTo>
                    <a:lnTo>
                      <a:pt x="19" y="37"/>
                    </a:lnTo>
                    <a:lnTo>
                      <a:pt x="0" y="37"/>
                    </a:lnTo>
                    <a:lnTo>
                      <a:pt x="0" y="37"/>
                    </a:lnTo>
                    <a:lnTo>
                      <a:pt x="0" y="37"/>
                    </a:lnTo>
                    <a:lnTo>
                      <a:pt x="0" y="37"/>
                    </a:lnTo>
                    <a:lnTo>
                      <a:pt x="0" y="16"/>
                    </a:lnTo>
                    <a:lnTo>
                      <a:pt x="0" y="16"/>
                    </a:lnTo>
                    <a:close/>
                  </a:path>
                </a:pathLst>
              </a:custGeom>
              <a:solidFill>
                <a:srgbClr val="507061"/>
              </a:solidFill>
              <a:ln w="9525">
                <a:noFill/>
                <a:miter/>
              </a:ln>
            </p:spPr>
            <p:txBody>
              <a:bodyPr vert="horz" wrap="square" anchor="t"/>
              <a:lstStyle/>
              <a:p>
                <a:pPr lvl="0"/>
                <a:endParaRPr>
                  <a:solidFill>
                    <a:srgbClr val="000000"/>
                  </a:solidFill>
                  <a:latin typeface="Impact" panose="020B0806030902050204" pitchFamily="34" charset="0"/>
                  <a:ea typeface="微软雅黑" panose="020B0503020204020204" charset="-122"/>
                  <a:sym typeface="Impact" panose="020B0806030902050204" pitchFamily="34" charset="0"/>
                </a:endParaRPr>
              </a:p>
            </p:txBody>
          </p:sp>
          <p:sp>
            <p:nvSpPr>
              <p:cNvPr id="30739" name="Freeform 26"/>
              <p:cNvSpPr/>
              <p:nvPr/>
            </p:nvSpPr>
            <p:spPr>
              <a:xfrm>
                <a:off x="923290" y="285750"/>
                <a:ext cx="790575" cy="677863"/>
              </a:xfrm>
              <a:custGeom>
                <a:avLst/>
                <a:gdLst>
                  <a:gd name="txL" fmla="*/ 0 w 498"/>
                  <a:gd name="txT" fmla="*/ 0 h 427"/>
                  <a:gd name="txR" fmla="*/ 498 w 498"/>
                  <a:gd name="txB" fmla="*/ 427 h 427"/>
                </a:gdLst>
                <a:ahLst/>
                <a:cxnLst>
                  <a:cxn ang="0">
                    <a:pos x="380" y="57"/>
                  </a:cxn>
                  <a:cxn ang="0">
                    <a:pos x="447" y="86"/>
                  </a:cxn>
                  <a:cxn ang="0">
                    <a:pos x="493" y="126"/>
                  </a:cxn>
                  <a:cxn ang="0">
                    <a:pos x="434" y="126"/>
                  </a:cxn>
                  <a:cxn ang="0">
                    <a:pos x="493" y="126"/>
                  </a:cxn>
                  <a:cxn ang="0">
                    <a:pos x="493" y="126"/>
                  </a:cxn>
                  <a:cxn ang="0">
                    <a:pos x="498" y="126"/>
                  </a:cxn>
                  <a:cxn ang="0">
                    <a:pos x="498" y="147"/>
                  </a:cxn>
                  <a:cxn ang="0">
                    <a:pos x="493" y="177"/>
                  </a:cxn>
                  <a:cxn ang="0">
                    <a:pos x="498" y="177"/>
                  </a:cxn>
                  <a:cxn ang="0">
                    <a:pos x="493" y="213"/>
                  </a:cxn>
                  <a:cxn ang="0">
                    <a:pos x="493" y="248"/>
                  </a:cxn>
                  <a:cxn ang="0">
                    <a:pos x="447" y="248"/>
                  </a:cxn>
                  <a:cxn ang="0">
                    <a:pos x="412" y="288"/>
                  </a:cxn>
                  <a:cxn ang="0">
                    <a:pos x="412" y="288"/>
                  </a:cxn>
                  <a:cxn ang="0">
                    <a:pos x="412" y="298"/>
                  </a:cxn>
                  <a:cxn ang="0">
                    <a:pos x="380" y="353"/>
                  </a:cxn>
                  <a:cxn ang="0">
                    <a:pos x="326" y="353"/>
                  </a:cxn>
                  <a:cxn ang="0">
                    <a:pos x="326" y="399"/>
                  </a:cxn>
                  <a:cxn ang="0">
                    <a:pos x="326" y="399"/>
                  </a:cxn>
                  <a:cxn ang="0">
                    <a:pos x="281" y="415"/>
                  </a:cxn>
                  <a:cxn ang="0">
                    <a:pos x="277" y="408"/>
                  </a:cxn>
                  <a:cxn ang="0">
                    <a:pos x="257" y="409"/>
                  </a:cxn>
                  <a:cxn ang="0">
                    <a:pos x="246" y="415"/>
                  </a:cxn>
                  <a:cxn ang="0">
                    <a:pos x="230" y="426"/>
                  </a:cxn>
                  <a:cxn ang="0">
                    <a:pos x="217" y="426"/>
                  </a:cxn>
                  <a:cxn ang="0">
                    <a:pos x="214" y="415"/>
                  </a:cxn>
                  <a:cxn ang="0">
                    <a:pos x="170" y="399"/>
                  </a:cxn>
                  <a:cxn ang="0">
                    <a:pos x="117" y="399"/>
                  </a:cxn>
                  <a:cxn ang="0">
                    <a:pos x="117" y="399"/>
                  </a:cxn>
                  <a:cxn ang="0">
                    <a:pos x="72" y="399"/>
                  </a:cxn>
                  <a:cxn ang="0">
                    <a:pos x="18" y="415"/>
                  </a:cxn>
                  <a:cxn ang="0">
                    <a:pos x="18" y="415"/>
                  </a:cxn>
                  <a:cxn ang="0">
                    <a:pos x="12" y="413"/>
                  </a:cxn>
                  <a:cxn ang="0">
                    <a:pos x="0" y="409"/>
                  </a:cxn>
                  <a:cxn ang="0">
                    <a:pos x="18" y="399"/>
                  </a:cxn>
                  <a:cxn ang="0">
                    <a:pos x="50" y="353"/>
                  </a:cxn>
                  <a:cxn ang="0">
                    <a:pos x="57" y="351"/>
                  </a:cxn>
                  <a:cxn ang="0">
                    <a:pos x="67" y="335"/>
                  </a:cxn>
                  <a:cxn ang="0">
                    <a:pos x="72" y="298"/>
                  </a:cxn>
                  <a:cxn ang="0">
                    <a:pos x="72" y="298"/>
                  </a:cxn>
                  <a:cxn ang="0">
                    <a:pos x="104" y="296"/>
                  </a:cxn>
                  <a:cxn ang="0">
                    <a:pos x="157" y="288"/>
                  </a:cxn>
                  <a:cxn ang="0">
                    <a:pos x="157" y="248"/>
                  </a:cxn>
                  <a:cxn ang="0">
                    <a:pos x="170" y="213"/>
                  </a:cxn>
                  <a:cxn ang="0">
                    <a:pos x="246" y="177"/>
                  </a:cxn>
                  <a:cxn ang="0">
                    <a:pos x="281" y="177"/>
                  </a:cxn>
                  <a:cxn ang="0">
                    <a:pos x="276" y="145"/>
                  </a:cxn>
                  <a:cxn ang="0">
                    <a:pos x="266" y="132"/>
                  </a:cxn>
                  <a:cxn ang="0">
                    <a:pos x="281" y="126"/>
                  </a:cxn>
                  <a:cxn ang="0">
                    <a:pos x="326" y="126"/>
                  </a:cxn>
                  <a:cxn ang="0">
                    <a:pos x="326" y="147"/>
                  </a:cxn>
                  <a:cxn ang="0">
                    <a:pos x="335" y="158"/>
                  </a:cxn>
                  <a:cxn ang="0">
                    <a:pos x="337" y="147"/>
                  </a:cxn>
                  <a:cxn ang="0">
                    <a:pos x="326" y="126"/>
                  </a:cxn>
                  <a:cxn ang="0">
                    <a:pos x="281" y="126"/>
                  </a:cxn>
                  <a:cxn ang="0">
                    <a:pos x="281" y="57"/>
                  </a:cxn>
                  <a:cxn ang="0">
                    <a:pos x="326" y="57"/>
                  </a:cxn>
                  <a:cxn ang="0">
                    <a:pos x="326" y="57"/>
                  </a:cxn>
                  <a:cxn ang="0">
                    <a:pos x="327" y="28"/>
                  </a:cxn>
                  <a:cxn ang="0">
                    <a:pos x="335" y="2"/>
                  </a:cxn>
                  <a:cxn ang="0">
                    <a:pos x="380" y="0"/>
                  </a:cxn>
                </a:cxnLst>
                <a:rect l="txL" t="txT" r="txR" b="txB"/>
                <a:pathLst>
                  <a:path w="498" h="427">
                    <a:moveTo>
                      <a:pt x="380" y="9"/>
                    </a:moveTo>
                    <a:lnTo>
                      <a:pt x="380" y="9"/>
                    </a:lnTo>
                    <a:lnTo>
                      <a:pt x="380" y="57"/>
                    </a:lnTo>
                    <a:lnTo>
                      <a:pt x="380" y="57"/>
                    </a:lnTo>
                    <a:lnTo>
                      <a:pt x="412" y="57"/>
                    </a:lnTo>
                    <a:lnTo>
                      <a:pt x="447" y="86"/>
                    </a:lnTo>
                    <a:lnTo>
                      <a:pt x="447" y="86"/>
                    </a:lnTo>
                    <a:lnTo>
                      <a:pt x="493" y="86"/>
                    </a:lnTo>
                    <a:lnTo>
                      <a:pt x="493" y="126"/>
                    </a:lnTo>
                    <a:lnTo>
                      <a:pt x="447" y="126"/>
                    </a:lnTo>
                    <a:lnTo>
                      <a:pt x="447" y="126"/>
                    </a:lnTo>
                    <a:lnTo>
                      <a:pt x="434" y="126"/>
                    </a:lnTo>
                    <a:lnTo>
                      <a:pt x="447" y="126"/>
                    </a:lnTo>
                    <a:lnTo>
                      <a:pt x="447" y="126"/>
                    </a:lnTo>
                    <a:lnTo>
                      <a:pt x="493" y="126"/>
                    </a:lnTo>
                    <a:lnTo>
                      <a:pt x="493" y="126"/>
                    </a:lnTo>
                    <a:lnTo>
                      <a:pt x="493" y="126"/>
                    </a:lnTo>
                    <a:lnTo>
                      <a:pt x="493" y="126"/>
                    </a:lnTo>
                    <a:lnTo>
                      <a:pt x="498" y="126"/>
                    </a:lnTo>
                    <a:lnTo>
                      <a:pt x="498" y="126"/>
                    </a:lnTo>
                    <a:lnTo>
                      <a:pt x="498" y="126"/>
                    </a:lnTo>
                    <a:lnTo>
                      <a:pt x="498" y="126"/>
                    </a:lnTo>
                    <a:lnTo>
                      <a:pt x="498" y="126"/>
                    </a:lnTo>
                    <a:lnTo>
                      <a:pt x="498" y="147"/>
                    </a:lnTo>
                    <a:lnTo>
                      <a:pt x="498" y="147"/>
                    </a:lnTo>
                    <a:lnTo>
                      <a:pt x="498" y="177"/>
                    </a:lnTo>
                    <a:lnTo>
                      <a:pt x="493" y="177"/>
                    </a:lnTo>
                    <a:lnTo>
                      <a:pt x="493" y="177"/>
                    </a:lnTo>
                    <a:lnTo>
                      <a:pt x="498" y="177"/>
                    </a:lnTo>
                    <a:lnTo>
                      <a:pt x="498" y="177"/>
                    </a:lnTo>
                    <a:lnTo>
                      <a:pt x="498" y="177"/>
                    </a:lnTo>
                    <a:lnTo>
                      <a:pt x="493" y="213"/>
                    </a:lnTo>
                    <a:lnTo>
                      <a:pt x="493" y="213"/>
                    </a:lnTo>
                    <a:lnTo>
                      <a:pt x="493" y="213"/>
                    </a:lnTo>
                    <a:lnTo>
                      <a:pt x="493" y="213"/>
                    </a:lnTo>
                    <a:lnTo>
                      <a:pt x="493" y="248"/>
                    </a:lnTo>
                    <a:lnTo>
                      <a:pt x="447" y="248"/>
                    </a:lnTo>
                    <a:lnTo>
                      <a:pt x="447" y="248"/>
                    </a:lnTo>
                    <a:lnTo>
                      <a:pt x="447" y="248"/>
                    </a:lnTo>
                    <a:lnTo>
                      <a:pt x="447" y="248"/>
                    </a:lnTo>
                    <a:lnTo>
                      <a:pt x="447" y="288"/>
                    </a:lnTo>
                    <a:lnTo>
                      <a:pt x="412" y="288"/>
                    </a:lnTo>
                    <a:lnTo>
                      <a:pt x="412" y="288"/>
                    </a:lnTo>
                    <a:lnTo>
                      <a:pt x="425" y="288"/>
                    </a:lnTo>
                    <a:lnTo>
                      <a:pt x="412" y="288"/>
                    </a:lnTo>
                    <a:lnTo>
                      <a:pt x="412" y="288"/>
                    </a:lnTo>
                    <a:lnTo>
                      <a:pt x="412" y="298"/>
                    </a:lnTo>
                    <a:lnTo>
                      <a:pt x="412" y="298"/>
                    </a:lnTo>
                    <a:lnTo>
                      <a:pt x="412" y="298"/>
                    </a:lnTo>
                    <a:lnTo>
                      <a:pt x="380" y="353"/>
                    </a:lnTo>
                    <a:lnTo>
                      <a:pt x="380" y="353"/>
                    </a:lnTo>
                    <a:lnTo>
                      <a:pt x="380" y="353"/>
                    </a:lnTo>
                    <a:lnTo>
                      <a:pt x="337" y="353"/>
                    </a:lnTo>
                    <a:lnTo>
                      <a:pt x="326" y="353"/>
                    </a:lnTo>
                    <a:lnTo>
                      <a:pt x="326" y="353"/>
                    </a:lnTo>
                    <a:lnTo>
                      <a:pt x="326" y="353"/>
                    </a:lnTo>
                    <a:lnTo>
                      <a:pt x="326" y="399"/>
                    </a:lnTo>
                    <a:lnTo>
                      <a:pt x="326" y="399"/>
                    </a:lnTo>
                    <a:lnTo>
                      <a:pt x="326" y="399"/>
                    </a:lnTo>
                    <a:lnTo>
                      <a:pt x="326" y="399"/>
                    </a:lnTo>
                    <a:lnTo>
                      <a:pt x="326" y="415"/>
                    </a:lnTo>
                    <a:lnTo>
                      <a:pt x="281" y="415"/>
                    </a:lnTo>
                    <a:lnTo>
                      <a:pt x="281" y="415"/>
                    </a:lnTo>
                    <a:lnTo>
                      <a:pt x="280" y="412"/>
                    </a:lnTo>
                    <a:lnTo>
                      <a:pt x="278" y="411"/>
                    </a:lnTo>
                    <a:lnTo>
                      <a:pt x="277" y="408"/>
                    </a:lnTo>
                    <a:lnTo>
                      <a:pt x="273" y="408"/>
                    </a:lnTo>
                    <a:lnTo>
                      <a:pt x="266" y="408"/>
                    </a:lnTo>
                    <a:lnTo>
                      <a:pt x="257" y="409"/>
                    </a:lnTo>
                    <a:lnTo>
                      <a:pt x="246" y="415"/>
                    </a:lnTo>
                    <a:lnTo>
                      <a:pt x="246" y="415"/>
                    </a:lnTo>
                    <a:lnTo>
                      <a:pt x="246" y="415"/>
                    </a:lnTo>
                    <a:lnTo>
                      <a:pt x="241" y="419"/>
                    </a:lnTo>
                    <a:lnTo>
                      <a:pt x="237" y="422"/>
                    </a:lnTo>
                    <a:lnTo>
                      <a:pt x="230" y="426"/>
                    </a:lnTo>
                    <a:lnTo>
                      <a:pt x="224" y="427"/>
                    </a:lnTo>
                    <a:lnTo>
                      <a:pt x="220" y="427"/>
                    </a:lnTo>
                    <a:lnTo>
                      <a:pt x="217" y="426"/>
                    </a:lnTo>
                    <a:lnTo>
                      <a:pt x="216" y="423"/>
                    </a:lnTo>
                    <a:lnTo>
                      <a:pt x="214" y="419"/>
                    </a:lnTo>
                    <a:lnTo>
                      <a:pt x="214" y="415"/>
                    </a:lnTo>
                    <a:lnTo>
                      <a:pt x="214" y="415"/>
                    </a:lnTo>
                    <a:lnTo>
                      <a:pt x="170" y="415"/>
                    </a:lnTo>
                    <a:lnTo>
                      <a:pt x="170" y="399"/>
                    </a:lnTo>
                    <a:lnTo>
                      <a:pt x="157" y="399"/>
                    </a:lnTo>
                    <a:lnTo>
                      <a:pt x="157" y="399"/>
                    </a:lnTo>
                    <a:lnTo>
                      <a:pt x="117" y="399"/>
                    </a:lnTo>
                    <a:lnTo>
                      <a:pt x="117" y="399"/>
                    </a:lnTo>
                    <a:lnTo>
                      <a:pt x="117" y="399"/>
                    </a:lnTo>
                    <a:lnTo>
                      <a:pt x="117" y="399"/>
                    </a:lnTo>
                    <a:lnTo>
                      <a:pt x="72" y="399"/>
                    </a:lnTo>
                    <a:lnTo>
                      <a:pt x="72" y="399"/>
                    </a:lnTo>
                    <a:lnTo>
                      <a:pt x="72" y="399"/>
                    </a:lnTo>
                    <a:lnTo>
                      <a:pt x="50" y="399"/>
                    </a:lnTo>
                    <a:lnTo>
                      <a:pt x="50" y="415"/>
                    </a:lnTo>
                    <a:lnTo>
                      <a:pt x="18" y="415"/>
                    </a:lnTo>
                    <a:lnTo>
                      <a:pt x="18" y="415"/>
                    </a:lnTo>
                    <a:lnTo>
                      <a:pt x="18" y="426"/>
                    </a:lnTo>
                    <a:lnTo>
                      <a:pt x="18" y="415"/>
                    </a:lnTo>
                    <a:lnTo>
                      <a:pt x="18" y="415"/>
                    </a:lnTo>
                    <a:lnTo>
                      <a:pt x="18" y="415"/>
                    </a:lnTo>
                    <a:lnTo>
                      <a:pt x="12" y="413"/>
                    </a:lnTo>
                    <a:lnTo>
                      <a:pt x="3" y="412"/>
                    </a:lnTo>
                    <a:lnTo>
                      <a:pt x="1" y="411"/>
                    </a:lnTo>
                    <a:lnTo>
                      <a:pt x="0" y="409"/>
                    </a:lnTo>
                    <a:lnTo>
                      <a:pt x="1" y="408"/>
                    </a:lnTo>
                    <a:lnTo>
                      <a:pt x="7" y="404"/>
                    </a:lnTo>
                    <a:lnTo>
                      <a:pt x="18" y="399"/>
                    </a:lnTo>
                    <a:lnTo>
                      <a:pt x="18" y="353"/>
                    </a:lnTo>
                    <a:lnTo>
                      <a:pt x="18" y="353"/>
                    </a:lnTo>
                    <a:lnTo>
                      <a:pt x="50" y="353"/>
                    </a:lnTo>
                    <a:lnTo>
                      <a:pt x="50" y="353"/>
                    </a:lnTo>
                    <a:lnTo>
                      <a:pt x="53" y="353"/>
                    </a:lnTo>
                    <a:lnTo>
                      <a:pt x="57" y="351"/>
                    </a:lnTo>
                    <a:lnTo>
                      <a:pt x="60" y="348"/>
                    </a:lnTo>
                    <a:lnTo>
                      <a:pt x="63" y="345"/>
                    </a:lnTo>
                    <a:lnTo>
                      <a:pt x="67" y="335"/>
                    </a:lnTo>
                    <a:lnTo>
                      <a:pt x="69" y="326"/>
                    </a:lnTo>
                    <a:lnTo>
                      <a:pt x="71" y="306"/>
                    </a:lnTo>
                    <a:lnTo>
                      <a:pt x="72" y="298"/>
                    </a:lnTo>
                    <a:lnTo>
                      <a:pt x="72" y="298"/>
                    </a:lnTo>
                    <a:lnTo>
                      <a:pt x="72" y="319"/>
                    </a:lnTo>
                    <a:lnTo>
                      <a:pt x="72" y="298"/>
                    </a:lnTo>
                    <a:lnTo>
                      <a:pt x="72" y="298"/>
                    </a:lnTo>
                    <a:lnTo>
                      <a:pt x="89" y="298"/>
                    </a:lnTo>
                    <a:lnTo>
                      <a:pt x="104" y="296"/>
                    </a:lnTo>
                    <a:lnTo>
                      <a:pt x="132" y="294"/>
                    </a:lnTo>
                    <a:lnTo>
                      <a:pt x="150" y="289"/>
                    </a:lnTo>
                    <a:lnTo>
                      <a:pt x="157" y="288"/>
                    </a:lnTo>
                    <a:lnTo>
                      <a:pt x="157" y="288"/>
                    </a:lnTo>
                    <a:lnTo>
                      <a:pt x="157" y="288"/>
                    </a:lnTo>
                    <a:lnTo>
                      <a:pt x="157" y="248"/>
                    </a:lnTo>
                    <a:lnTo>
                      <a:pt x="157" y="248"/>
                    </a:lnTo>
                    <a:lnTo>
                      <a:pt x="170" y="213"/>
                    </a:lnTo>
                    <a:lnTo>
                      <a:pt x="170" y="213"/>
                    </a:lnTo>
                    <a:lnTo>
                      <a:pt x="214" y="213"/>
                    </a:lnTo>
                    <a:lnTo>
                      <a:pt x="246" y="177"/>
                    </a:lnTo>
                    <a:lnTo>
                      <a:pt x="246" y="177"/>
                    </a:lnTo>
                    <a:lnTo>
                      <a:pt x="246" y="190"/>
                    </a:lnTo>
                    <a:lnTo>
                      <a:pt x="246" y="177"/>
                    </a:lnTo>
                    <a:lnTo>
                      <a:pt x="281" y="177"/>
                    </a:lnTo>
                    <a:lnTo>
                      <a:pt x="281" y="147"/>
                    </a:lnTo>
                    <a:lnTo>
                      <a:pt x="281" y="147"/>
                    </a:lnTo>
                    <a:lnTo>
                      <a:pt x="276" y="145"/>
                    </a:lnTo>
                    <a:lnTo>
                      <a:pt x="267" y="138"/>
                    </a:lnTo>
                    <a:lnTo>
                      <a:pt x="266" y="133"/>
                    </a:lnTo>
                    <a:lnTo>
                      <a:pt x="266" y="132"/>
                    </a:lnTo>
                    <a:lnTo>
                      <a:pt x="266" y="131"/>
                    </a:lnTo>
                    <a:lnTo>
                      <a:pt x="270" y="128"/>
                    </a:lnTo>
                    <a:lnTo>
                      <a:pt x="281" y="126"/>
                    </a:lnTo>
                    <a:lnTo>
                      <a:pt x="281" y="126"/>
                    </a:lnTo>
                    <a:lnTo>
                      <a:pt x="326" y="126"/>
                    </a:lnTo>
                    <a:lnTo>
                      <a:pt x="326" y="126"/>
                    </a:lnTo>
                    <a:lnTo>
                      <a:pt x="326" y="147"/>
                    </a:lnTo>
                    <a:lnTo>
                      <a:pt x="326" y="147"/>
                    </a:lnTo>
                    <a:lnTo>
                      <a:pt x="326" y="147"/>
                    </a:lnTo>
                    <a:lnTo>
                      <a:pt x="328" y="149"/>
                    </a:lnTo>
                    <a:lnTo>
                      <a:pt x="331" y="151"/>
                    </a:lnTo>
                    <a:lnTo>
                      <a:pt x="335" y="158"/>
                    </a:lnTo>
                    <a:lnTo>
                      <a:pt x="335" y="160"/>
                    </a:lnTo>
                    <a:lnTo>
                      <a:pt x="337" y="160"/>
                    </a:lnTo>
                    <a:lnTo>
                      <a:pt x="337" y="147"/>
                    </a:lnTo>
                    <a:lnTo>
                      <a:pt x="337" y="147"/>
                    </a:lnTo>
                    <a:lnTo>
                      <a:pt x="337" y="126"/>
                    </a:lnTo>
                    <a:lnTo>
                      <a:pt x="326" y="126"/>
                    </a:lnTo>
                    <a:lnTo>
                      <a:pt x="326" y="126"/>
                    </a:lnTo>
                    <a:lnTo>
                      <a:pt x="326" y="126"/>
                    </a:lnTo>
                    <a:lnTo>
                      <a:pt x="281" y="126"/>
                    </a:lnTo>
                    <a:lnTo>
                      <a:pt x="281" y="86"/>
                    </a:lnTo>
                    <a:lnTo>
                      <a:pt x="281" y="57"/>
                    </a:lnTo>
                    <a:lnTo>
                      <a:pt x="281" y="57"/>
                    </a:lnTo>
                    <a:lnTo>
                      <a:pt x="281" y="57"/>
                    </a:lnTo>
                    <a:lnTo>
                      <a:pt x="326" y="57"/>
                    </a:lnTo>
                    <a:lnTo>
                      <a:pt x="326" y="57"/>
                    </a:lnTo>
                    <a:lnTo>
                      <a:pt x="326" y="68"/>
                    </a:lnTo>
                    <a:lnTo>
                      <a:pt x="326" y="57"/>
                    </a:lnTo>
                    <a:lnTo>
                      <a:pt x="326" y="57"/>
                    </a:lnTo>
                    <a:lnTo>
                      <a:pt x="326" y="57"/>
                    </a:lnTo>
                    <a:lnTo>
                      <a:pt x="326" y="41"/>
                    </a:lnTo>
                    <a:lnTo>
                      <a:pt x="327" y="28"/>
                    </a:lnTo>
                    <a:lnTo>
                      <a:pt x="328" y="18"/>
                    </a:lnTo>
                    <a:lnTo>
                      <a:pt x="331" y="11"/>
                    </a:lnTo>
                    <a:lnTo>
                      <a:pt x="335" y="2"/>
                    </a:lnTo>
                    <a:lnTo>
                      <a:pt x="337" y="0"/>
                    </a:lnTo>
                    <a:lnTo>
                      <a:pt x="380" y="0"/>
                    </a:lnTo>
                    <a:lnTo>
                      <a:pt x="380" y="0"/>
                    </a:lnTo>
                    <a:lnTo>
                      <a:pt x="380" y="9"/>
                    </a:lnTo>
                    <a:lnTo>
                      <a:pt x="380" y="9"/>
                    </a:lnTo>
                    <a:close/>
                  </a:path>
                </a:pathLst>
              </a:custGeom>
              <a:solidFill>
                <a:srgbClr val="507061"/>
              </a:solidFill>
              <a:ln w="9525">
                <a:noFill/>
                <a:miter/>
              </a:ln>
            </p:spPr>
            <p:txBody>
              <a:bodyPr vert="horz" wrap="square" anchor="t"/>
              <a:lstStyle/>
              <a:p>
                <a:pPr lvl="0"/>
                <a:endParaRPr>
                  <a:solidFill>
                    <a:srgbClr val="000000"/>
                  </a:solidFill>
                  <a:latin typeface="Impact" panose="020B0806030902050204" pitchFamily="34" charset="0"/>
                  <a:ea typeface="微软雅黑" panose="020B0503020204020204" charset="-122"/>
                  <a:sym typeface="Impact" panose="020B0806030902050204" pitchFamily="34" charset="0"/>
                </a:endParaRPr>
              </a:p>
            </p:txBody>
          </p:sp>
          <p:sp>
            <p:nvSpPr>
              <p:cNvPr id="30740" name="Freeform 27"/>
              <p:cNvSpPr>
                <a:spLocks noEditPoints="1"/>
              </p:cNvSpPr>
              <p:nvPr/>
            </p:nvSpPr>
            <p:spPr>
              <a:xfrm>
                <a:off x="711200" y="0"/>
                <a:ext cx="3278187" cy="4165600"/>
              </a:xfrm>
              <a:custGeom>
                <a:avLst/>
                <a:gdLst>
                  <a:gd name="txL" fmla="*/ 0 w 2065"/>
                  <a:gd name="txT" fmla="*/ 0 h 2624"/>
                  <a:gd name="txR" fmla="*/ 2065 w 2065"/>
                  <a:gd name="txB" fmla="*/ 2624 h 2624"/>
                </a:gdLst>
                <a:ahLst/>
                <a:cxnLst>
                  <a:cxn ang="0">
                    <a:pos x="879" y="64"/>
                  </a:cxn>
                  <a:cxn ang="0">
                    <a:pos x="1075" y="189"/>
                  </a:cxn>
                  <a:cxn ang="0">
                    <a:pos x="1054" y="357"/>
                  </a:cxn>
                  <a:cxn ang="0">
                    <a:pos x="1036" y="474"/>
                  </a:cxn>
                  <a:cxn ang="0">
                    <a:pos x="989" y="468"/>
                  </a:cxn>
                  <a:cxn ang="0">
                    <a:pos x="1028" y="680"/>
                  </a:cxn>
                  <a:cxn ang="0">
                    <a:pos x="787" y="624"/>
                  </a:cxn>
                  <a:cxn ang="0">
                    <a:pos x="684" y="701"/>
                  </a:cxn>
                  <a:cxn ang="0">
                    <a:pos x="631" y="901"/>
                  </a:cxn>
                  <a:cxn ang="0">
                    <a:pos x="518" y="1074"/>
                  </a:cxn>
                  <a:cxn ang="0">
                    <a:pos x="408" y="1118"/>
                  </a:cxn>
                  <a:cxn ang="0">
                    <a:pos x="352" y="1189"/>
                  </a:cxn>
                  <a:cxn ang="0">
                    <a:pos x="210" y="1256"/>
                  </a:cxn>
                  <a:cxn ang="0">
                    <a:pos x="419" y="1294"/>
                  </a:cxn>
                  <a:cxn ang="0">
                    <a:pos x="636" y="1256"/>
                  </a:cxn>
                  <a:cxn ang="0">
                    <a:pos x="636" y="1189"/>
                  </a:cxn>
                  <a:cxn ang="0">
                    <a:pos x="816" y="1351"/>
                  </a:cxn>
                  <a:cxn ang="0">
                    <a:pos x="952" y="1256"/>
                  </a:cxn>
                  <a:cxn ang="0">
                    <a:pos x="1028" y="1097"/>
                  </a:cxn>
                  <a:cxn ang="0">
                    <a:pos x="1172" y="1207"/>
                  </a:cxn>
                  <a:cxn ang="0">
                    <a:pos x="913" y="1294"/>
                  </a:cxn>
                  <a:cxn ang="0">
                    <a:pos x="1113" y="1423"/>
                  </a:cxn>
                  <a:cxn ang="0">
                    <a:pos x="913" y="1508"/>
                  </a:cxn>
                  <a:cxn ang="0">
                    <a:pos x="788" y="1522"/>
                  </a:cxn>
                  <a:cxn ang="0">
                    <a:pos x="631" y="1423"/>
                  </a:cxn>
                  <a:cxn ang="0">
                    <a:pos x="419" y="1423"/>
                  </a:cxn>
                  <a:cxn ang="0">
                    <a:pos x="210" y="1432"/>
                  </a:cxn>
                  <a:cxn ang="0">
                    <a:pos x="81" y="1574"/>
                  </a:cxn>
                  <a:cxn ang="0">
                    <a:pos x="19" y="1756"/>
                  </a:cxn>
                  <a:cxn ang="0">
                    <a:pos x="81" y="1950"/>
                  </a:cxn>
                  <a:cxn ang="0">
                    <a:pos x="384" y="1979"/>
                  </a:cxn>
                  <a:cxn ang="0">
                    <a:pos x="631" y="2128"/>
                  </a:cxn>
                  <a:cxn ang="0">
                    <a:pos x="684" y="2336"/>
                  </a:cxn>
                  <a:cxn ang="0">
                    <a:pos x="707" y="2512"/>
                  </a:cxn>
                  <a:cxn ang="0">
                    <a:pos x="770" y="2572"/>
                  </a:cxn>
                  <a:cxn ang="0">
                    <a:pos x="1113" y="2503"/>
                  </a:cxn>
                  <a:cxn ang="0">
                    <a:pos x="1250" y="2336"/>
                  </a:cxn>
                  <a:cxn ang="0">
                    <a:pos x="1250" y="2159"/>
                  </a:cxn>
                  <a:cxn ang="0">
                    <a:pos x="1447" y="1861"/>
                  </a:cxn>
                  <a:cxn ang="0">
                    <a:pos x="1218" y="1785"/>
                  </a:cxn>
                  <a:cxn ang="0">
                    <a:pos x="1074" y="1584"/>
                  </a:cxn>
                  <a:cxn ang="0">
                    <a:pos x="1210" y="1586"/>
                  </a:cxn>
                  <a:cxn ang="0">
                    <a:pos x="1422" y="1785"/>
                  </a:cxn>
                  <a:cxn ang="0">
                    <a:pos x="1548" y="1589"/>
                  </a:cxn>
                  <a:cxn ang="0">
                    <a:pos x="1477" y="1508"/>
                  </a:cxn>
                  <a:cxn ang="0">
                    <a:pos x="1376" y="1370"/>
                  </a:cxn>
                  <a:cxn ang="0">
                    <a:pos x="1558" y="1436"/>
                  </a:cxn>
                  <a:cxn ang="0">
                    <a:pos x="1710" y="1351"/>
                  </a:cxn>
                  <a:cxn ang="0">
                    <a:pos x="1866" y="1553"/>
                  </a:cxn>
                  <a:cxn ang="0">
                    <a:pos x="1922" y="1227"/>
                  </a:cxn>
                  <a:cxn ang="0">
                    <a:pos x="1998" y="1124"/>
                  </a:cxn>
                  <a:cxn ang="0">
                    <a:pos x="1773" y="471"/>
                  </a:cxn>
                  <a:cxn ang="0">
                    <a:pos x="1250" y="143"/>
                  </a:cxn>
                  <a:cxn ang="0">
                    <a:pos x="1028" y="39"/>
                  </a:cxn>
                  <a:cxn ang="0">
                    <a:pos x="777" y="1001"/>
                  </a:cxn>
                  <a:cxn ang="0">
                    <a:pos x="721" y="932"/>
                  </a:cxn>
                  <a:cxn ang="0">
                    <a:pos x="745" y="815"/>
                  </a:cxn>
                  <a:cxn ang="0">
                    <a:pos x="787" y="827"/>
                  </a:cxn>
                  <a:cxn ang="0">
                    <a:pos x="913" y="756"/>
                  </a:cxn>
                  <a:cxn ang="0">
                    <a:pos x="1313" y="1256"/>
                  </a:cxn>
                  <a:cxn ang="0">
                    <a:pos x="1250" y="1029"/>
                  </a:cxn>
                </a:cxnLst>
                <a:rect l="txL" t="txT" r="txR" b="txB"/>
                <a:pathLst>
                  <a:path w="2065" h="2624">
                    <a:moveTo>
                      <a:pt x="879" y="39"/>
                    </a:moveTo>
                    <a:lnTo>
                      <a:pt x="879" y="39"/>
                    </a:lnTo>
                    <a:lnTo>
                      <a:pt x="831" y="39"/>
                    </a:lnTo>
                    <a:lnTo>
                      <a:pt x="831" y="39"/>
                    </a:lnTo>
                    <a:lnTo>
                      <a:pt x="831" y="39"/>
                    </a:lnTo>
                    <a:lnTo>
                      <a:pt x="831" y="32"/>
                    </a:lnTo>
                    <a:lnTo>
                      <a:pt x="830" y="19"/>
                    </a:lnTo>
                    <a:lnTo>
                      <a:pt x="829" y="13"/>
                    </a:lnTo>
                    <a:lnTo>
                      <a:pt x="826" y="6"/>
                    </a:lnTo>
                    <a:lnTo>
                      <a:pt x="822" y="1"/>
                    </a:lnTo>
                    <a:lnTo>
                      <a:pt x="819" y="0"/>
                    </a:lnTo>
                    <a:lnTo>
                      <a:pt x="816" y="0"/>
                    </a:lnTo>
                    <a:lnTo>
                      <a:pt x="816" y="0"/>
                    </a:lnTo>
                    <a:lnTo>
                      <a:pt x="816" y="39"/>
                    </a:lnTo>
                    <a:lnTo>
                      <a:pt x="816" y="39"/>
                    </a:lnTo>
                    <a:lnTo>
                      <a:pt x="816" y="39"/>
                    </a:lnTo>
                    <a:lnTo>
                      <a:pt x="819" y="39"/>
                    </a:lnTo>
                    <a:lnTo>
                      <a:pt x="824" y="42"/>
                    </a:lnTo>
                    <a:lnTo>
                      <a:pt x="827" y="45"/>
                    </a:lnTo>
                    <a:lnTo>
                      <a:pt x="830" y="49"/>
                    </a:lnTo>
                    <a:lnTo>
                      <a:pt x="831" y="56"/>
                    </a:lnTo>
                    <a:lnTo>
                      <a:pt x="831" y="64"/>
                    </a:lnTo>
                    <a:lnTo>
                      <a:pt x="831" y="64"/>
                    </a:lnTo>
                    <a:lnTo>
                      <a:pt x="831" y="64"/>
                    </a:lnTo>
                    <a:lnTo>
                      <a:pt x="879" y="64"/>
                    </a:lnTo>
                    <a:lnTo>
                      <a:pt x="879" y="64"/>
                    </a:lnTo>
                    <a:lnTo>
                      <a:pt x="891" y="78"/>
                    </a:lnTo>
                    <a:lnTo>
                      <a:pt x="902" y="89"/>
                    </a:lnTo>
                    <a:lnTo>
                      <a:pt x="911" y="97"/>
                    </a:lnTo>
                    <a:lnTo>
                      <a:pt x="919" y="103"/>
                    </a:lnTo>
                    <a:lnTo>
                      <a:pt x="925" y="106"/>
                    </a:lnTo>
                    <a:lnTo>
                      <a:pt x="929" y="107"/>
                    </a:lnTo>
                    <a:lnTo>
                      <a:pt x="932" y="109"/>
                    </a:lnTo>
                    <a:lnTo>
                      <a:pt x="932" y="64"/>
                    </a:lnTo>
                    <a:lnTo>
                      <a:pt x="932" y="109"/>
                    </a:lnTo>
                    <a:lnTo>
                      <a:pt x="989" y="109"/>
                    </a:lnTo>
                    <a:lnTo>
                      <a:pt x="989" y="143"/>
                    </a:lnTo>
                    <a:lnTo>
                      <a:pt x="1028" y="143"/>
                    </a:lnTo>
                    <a:lnTo>
                      <a:pt x="1028" y="143"/>
                    </a:lnTo>
                    <a:lnTo>
                      <a:pt x="1028" y="143"/>
                    </a:lnTo>
                    <a:lnTo>
                      <a:pt x="1028" y="180"/>
                    </a:lnTo>
                    <a:lnTo>
                      <a:pt x="1028" y="180"/>
                    </a:lnTo>
                    <a:lnTo>
                      <a:pt x="1028" y="180"/>
                    </a:lnTo>
                    <a:lnTo>
                      <a:pt x="1032" y="180"/>
                    </a:lnTo>
                    <a:lnTo>
                      <a:pt x="1040" y="181"/>
                    </a:lnTo>
                    <a:lnTo>
                      <a:pt x="1050" y="184"/>
                    </a:lnTo>
                    <a:lnTo>
                      <a:pt x="1053" y="187"/>
                    </a:lnTo>
                    <a:lnTo>
                      <a:pt x="1054" y="189"/>
                    </a:lnTo>
                    <a:lnTo>
                      <a:pt x="1075" y="189"/>
                    </a:lnTo>
                    <a:lnTo>
                      <a:pt x="1075" y="189"/>
                    </a:lnTo>
                    <a:lnTo>
                      <a:pt x="1075" y="189"/>
                    </a:lnTo>
                    <a:lnTo>
                      <a:pt x="1113" y="189"/>
                    </a:lnTo>
                    <a:lnTo>
                      <a:pt x="1113" y="189"/>
                    </a:lnTo>
                    <a:lnTo>
                      <a:pt x="1113" y="266"/>
                    </a:lnTo>
                    <a:lnTo>
                      <a:pt x="1113" y="266"/>
                    </a:lnTo>
                    <a:lnTo>
                      <a:pt x="1113" y="266"/>
                    </a:lnTo>
                    <a:lnTo>
                      <a:pt x="1075" y="266"/>
                    </a:lnTo>
                    <a:lnTo>
                      <a:pt x="1054" y="266"/>
                    </a:lnTo>
                    <a:lnTo>
                      <a:pt x="1054" y="266"/>
                    </a:lnTo>
                    <a:lnTo>
                      <a:pt x="1054" y="266"/>
                    </a:lnTo>
                    <a:lnTo>
                      <a:pt x="1028" y="306"/>
                    </a:lnTo>
                    <a:lnTo>
                      <a:pt x="1028" y="306"/>
                    </a:lnTo>
                    <a:lnTo>
                      <a:pt x="1028" y="292"/>
                    </a:lnTo>
                    <a:lnTo>
                      <a:pt x="1028" y="306"/>
                    </a:lnTo>
                    <a:lnTo>
                      <a:pt x="1028" y="306"/>
                    </a:lnTo>
                    <a:lnTo>
                      <a:pt x="1029" y="313"/>
                    </a:lnTo>
                    <a:lnTo>
                      <a:pt x="1032" y="319"/>
                    </a:lnTo>
                    <a:lnTo>
                      <a:pt x="1036" y="322"/>
                    </a:lnTo>
                    <a:lnTo>
                      <a:pt x="1040" y="325"/>
                    </a:lnTo>
                    <a:lnTo>
                      <a:pt x="1050" y="327"/>
                    </a:lnTo>
                    <a:lnTo>
                      <a:pt x="1054" y="327"/>
                    </a:lnTo>
                    <a:lnTo>
                      <a:pt x="1054" y="327"/>
                    </a:lnTo>
                    <a:lnTo>
                      <a:pt x="1054" y="357"/>
                    </a:lnTo>
                    <a:lnTo>
                      <a:pt x="1054" y="357"/>
                    </a:lnTo>
                    <a:lnTo>
                      <a:pt x="1054" y="357"/>
                    </a:lnTo>
                    <a:lnTo>
                      <a:pt x="1050" y="362"/>
                    </a:lnTo>
                    <a:lnTo>
                      <a:pt x="1044" y="375"/>
                    </a:lnTo>
                    <a:lnTo>
                      <a:pt x="1042" y="382"/>
                    </a:lnTo>
                    <a:lnTo>
                      <a:pt x="1043" y="387"/>
                    </a:lnTo>
                    <a:lnTo>
                      <a:pt x="1044" y="390"/>
                    </a:lnTo>
                    <a:lnTo>
                      <a:pt x="1046" y="391"/>
                    </a:lnTo>
                    <a:lnTo>
                      <a:pt x="1050" y="393"/>
                    </a:lnTo>
                    <a:lnTo>
                      <a:pt x="1054" y="393"/>
                    </a:lnTo>
                    <a:lnTo>
                      <a:pt x="1054" y="393"/>
                    </a:lnTo>
                    <a:lnTo>
                      <a:pt x="1054" y="405"/>
                    </a:lnTo>
                    <a:lnTo>
                      <a:pt x="1057" y="414"/>
                    </a:lnTo>
                    <a:lnTo>
                      <a:pt x="1061" y="419"/>
                    </a:lnTo>
                    <a:lnTo>
                      <a:pt x="1064" y="423"/>
                    </a:lnTo>
                    <a:lnTo>
                      <a:pt x="1068" y="426"/>
                    </a:lnTo>
                    <a:lnTo>
                      <a:pt x="1072" y="428"/>
                    </a:lnTo>
                    <a:lnTo>
                      <a:pt x="1075" y="428"/>
                    </a:lnTo>
                    <a:lnTo>
                      <a:pt x="1075" y="468"/>
                    </a:lnTo>
                    <a:lnTo>
                      <a:pt x="1113" y="468"/>
                    </a:lnTo>
                    <a:lnTo>
                      <a:pt x="1113" y="468"/>
                    </a:lnTo>
                    <a:lnTo>
                      <a:pt x="1075" y="468"/>
                    </a:lnTo>
                    <a:lnTo>
                      <a:pt x="1054" y="468"/>
                    </a:lnTo>
                    <a:lnTo>
                      <a:pt x="1028" y="468"/>
                    </a:lnTo>
                    <a:lnTo>
                      <a:pt x="1028" y="468"/>
                    </a:lnTo>
                    <a:lnTo>
                      <a:pt x="1032" y="471"/>
                    </a:lnTo>
                    <a:lnTo>
                      <a:pt x="1036" y="474"/>
                    </a:lnTo>
                    <a:lnTo>
                      <a:pt x="1043" y="482"/>
                    </a:lnTo>
                    <a:lnTo>
                      <a:pt x="1047" y="493"/>
                    </a:lnTo>
                    <a:lnTo>
                      <a:pt x="1050" y="504"/>
                    </a:lnTo>
                    <a:lnTo>
                      <a:pt x="1053" y="525"/>
                    </a:lnTo>
                    <a:lnTo>
                      <a:pt x="1054" y="533"/>
                    </a:lnTo>
                    <a:lnTo>
                      <a:pt x="1054" y="533"/>
                    </a:lnTo>
                    <a:lnTo>
                      <a:pt x="1057" y="533"/>
                    </a:lnTo>
                    <a:lnTo>
                      <a:pt x="1061" y="535"/>
                    </a:lnTo>
                    <a:lnTo>
                      <a:pt x="1067" y="540"/>
                    </a:lnTo>
                    <a:lnTo>
                      <a:pt x="1069" y="547"/>
                    </a:lnTo>
                    <a:lnTo>
                      <a:pt x="1072" y="556"/>
                    </a:lnTo>
                    <a:lnTo>
                      <a:pt x="1075" y="572"/>
                    </a:lnTo>
                    <a:lnTo>
                      <a:pt x="1075" y="579"/>
                    </a:lnTo>
                    <a:lnTo>
                      <a:pt x="1075" y="579"/>
                    </a:lnTo>
                    <a:lnTo>
                      <a:pt x="1075" y="579"/>
                    </a:lnTo>
                    <a:lnTo>
                      <a:pt x="1075" y="579"/>
                    </a:lnTo>
                    <a:lnTo>
                      <a:pt x="1054" y="579"/>
                    </a:lnTo>
                    <a:lnTo>
                      <a:pt x="1028" y="579"/>
                    </a:lnTo>
                    <a:lnTo>
                      <a:pt x="1028" y="579"/>
                    </a:lnTo>
                    <a:lnTo>
                      <a:pt x="1028" y="533"/>
                    </a:lnTo>
                    <a:lnTo>
                      <a:pt x="1028" y="533"/>
                    </a:lnTo>
                    <a:lnTo>
                      <a:pt x="989" y="533"/>
                    </a:lnTo>
                    <a:lnTo>
                      <a:pt x="989" y="478"/>
                    </a:lnTo>
                    <a:lnTo>
                      <a:pt x="989" y="478"/>
                    </a:lnTo>
                    <a:lnTo>
                      <a:pt x="989" y="468"/>
                    </a:lnTo>
                    <a:lnTo>
                      <a:pt x="989" y="468"/>
                    </a:lnTo>
                    <a:lnTo>
                      <a:pt x="989" y="428"/>
                    </a:lnTo>
                    <a:lnTo>
                      <a:pt x="932" y="428"/>
                    </a:lnTo>
                    <a:lnTo>
                      <a:pt x="932" y="428"/>
                    </a:lnTo>
                    <a:lnTo>
                      <a:pt x="932" y="428"/>
                    </a:lnTo>
                    <a:lnTo>
                      <a:pt x="932" y="428"/>
                    </a:lnTo>
                    <a:lnTo>
                      <a:pt x="932" y="468"/>
                    </a:lnTo>
                    <a:lnTo>
                      <a:pt x="932" y="468"/>
                    </a:lnTo>
                    <a:lnTo>
                      <a:pt x="932" y="478"/>
                    </a:lnTo>
                    <a:lnTo>
                      <a:pt x="932" y="579"/>
                    </a:lnTo>
                    <a:lnTo>
                      <a:pt x="932" y="579"/>
                    </a:lnTo>
                    <a:lnTo>
                      <a:pt x="932" y="579"/>
                    </a:lnTo>
                    <a:lnTo>
                      <a:pt x="989" y="579"/>
                    </a:lnTo>
                    <a:lnTo>
                      <a:pt x="989" y="579"/>
                    </a:lnTo>
                    <a:lnTo>
                      <a:pt x="989" y="595"/>
                    </a:lnTo>
                    <a:lnTo>
                      <a:pt x="989" y="595"/>
                    </a:lnTo>
                    <a:lnTo>
                      <a:pt x="1028" y="595"/>
                    </a:lnTo>
                    <a:lnTo>
                      <a:pt x="1028" y="595"/>
                    </a:lnTo>
                    <a:lnTo>
                      <a:pt x="1028" y="595"/>
                    </a:lnTo>
                    <a:lnTo>
                      <a:pt x="1028" y="624"/>
                    </a:lnTo>
                    <a:lnTo>
                      <a:pt x="1028" y="624"/>
                    </a:lnTo>
                    <a:lnTo>
                      <a:pt x="1028" y="624"/>
                    </a:lnTo>
                    <a:lnTo>
                      <a:pt x="1028" y="624"/>
                    </a:lnTo>
                    <a:lnTo>
                      <a:pt x="1028" y="680"/>
                    </a:lnTo>
                    <a:lnTo>
                      <a:pt x="1028" y="680"/>
                    </a:lnTo>
                    <a:lnTo>
                      <a:pt x="1028" y="680"/>
                    </a:lnTo>
                    <a:lnTo>
                      <a:pt x="1015" y="681"/>
                    </a:lnTo>
                    <a:lnTo>
                      <a:pt x="1005" y="684"/>
                    </a:lnTo>
                    <a:lnTo>
                      <a:pt x="997" y="687"/>
                    </a:lnTo>
                    <a:lnTo>
                      <a:pt x="993" y="691"/>
                    </a:lnTo>
                    <a:lnTo>
                      <a:pt x="990" y="694"/>
                    </a:lnTo>
                    <a:lnTo>
                      <a:pt x="989" y="698"/>
                    </a:lnTo>
                    <a:lnTo>
                      <a:pt x="989" y="701"/>
                    </a:lnTo>
                    <a:lnTo>
                      <a:pt x="932" y="680"/>
                    </a:lnTo>
                    <a:lnTo>
                      <a:pt x="932" y="680"/>
                    </a:lnTo>
                    <a:lnTo>
                      <a:pt x="932" y="688"/>
                    </a:lnTo>
                    <a:lnTo>
                      <a:pt x="932" y="680"/>
                    </a:lnTo>
                    <a:lnTo>
                      <a:pt x="932" y="680"/>
                    </a:lnTo>
                    <a:lnTo>
                      <a:pt x="932" y="680"/>
                    </a:lnTo>
                    <a:lnTo>
                      <a:pt x="913" y="680"/>
                    </a:lnTo>
                    <a:lnTo>
                      <a:pt x="879" y="680"/>
                    </a:lnTo>
                    <a:lnTo>
                      <a:pt x="879" y="680"/>
                    </a:lnTo>
                    <a:lnTo>
                      <a:pt x="831" y="680"/>
                    </a:lnTo>
                    <a:lnTo>
                      <a:pt x="831" y="680"/>
                    </a:lnTo>
                    <a:lnTo>
                      <a:pt x="831" y="624"/>
                    </a:lnTo>
                    <a:lnTo>
                      <a:pt x="816" y="624"/>
                    </a:lnTo>
                    <a:lnTo>
                      <a:pt x="816" y="624"/>
                    </a:lnTo>
                    <a:lnTo>
                      <a:pt x="816" y="624"/>
                    </a:lnTo>
                    <a:lnTo>
                      <a:pt x="816" y="624"/>
                    </a:lnTo>
                    <a:lnTo>
                      <a:pt x="787" y="624"/>
                    </a:lnTo>
                    <a:lnTo>
                      <a:pt x="787" y="624"/>
                    </a:lnTo>
                    <a:lnTo>
                      <a:pt x="746" y="624"/>
                    </a:lnTo>
                    <a:lnTo>
                      <a:pt x="746" y="680"/>
                    </a:lnTo>
                    <a:lnTo>
                      <a:pt x="746" y="680"/>
                    </a:lnTo>
                    <a:lnTo>
                      <a:pt x="746" y="680"/>
                    </a:lnTo>
                    <a:lnTo>
                      <a:pt x="746" y="680"/>
                    </a:lnTo>
                    <a:lnTo>
                      <a:pt x="746" y="673"/>
                    </a:lnTo>
                    <a:lnTo>
                      <a:pt x="745" y="666"/>
                    </a:lnTo>
                    <a:lnTo>
                      <a:pt x="744" y="659"/>
                    </a:lnTo>
                    <a:lnTo>
                      <a:pt x="742" y="657"/>
                    </a:lnTo>
                    <a:lnTo>
                      <a:pt x="741" y="656"/>
                    </a:lnTo>
                    <a:lnTo>
                      <a:pt x="738" y="656"/>
                    </a:lnTo>
                    <a:lnTo>
                      <a:pt x="735" y="656"/>
                    </a:lnTo>
                    <a:lnTo>
                      <a:pt x="732" y="659"/>
                    </a:lnTo>
                    <a:lnTo>
                      <a:pt x="730" y="664"/>
                    </a:lnTo>
                    <a:lnTo>
                      <a:pt x="721" y="680"/>
                    </a:lnTo>
                    <a:lnTo>
                      <a:pt x="721" y="680"/>
                    </a:lnTo>
                    <a:lnTo>
                      <a:pt x="731" y="680"/>
                    </a:lnTo>
                    <a:lnTo>
                      <a:pt x="721" y="680"/>
                    </a:lnTo>
                    <a:lnTo>
                      <a:pt x="721" y="680"/>
                    </a:lnTo>
                    <a:lnTo>
                      <a:pt x="721" y="701"/>
                    </a:lnTo>
                    <a:lnTo>
                      <a:pt x="684" y="701"/>
                    </a:lnTo>
                    <a:lnTo>
                      <a:pt x="684" y="701"/>
                    </a:lnTo>
                    <a:lnTo>
                      <a:pt x="698" y="701"/>
                    </a:lnTo>
                    <a:lnTo>
                      <a:pt x="684" y="701"/>
                    </a:lnTo>
                    <a:lnTo>
                      <a:pt x="684" y="701"/>
                    </a:lnTo>
                    <a:lnTo>
                      <a:pt x="684" y="746"/>
                    </a:lnTo>
                    <a:lnTo>
                      <a:pt x="684" y="746"/>
                    </a:lnTo>
                    <a:lnTo>
                      <a:pt x="684" y="746"/>
                    </a:lnTo>
                    <a:lnTo>
                      <a:pt x="684" y="756"/>
                    </a:lnTo>
                    <a:lnTo>
                      <a:pt x="636" y="756"/>
                    </a:lnTo>
                    <a:lnTo>
                      <a:pt x="636" y="756"/>
                    </a:lnTo>
                    <a:lnTo>
                      <a:pt x="636" y="756"/>
                    </a:lnTo>
                    <a:lnTo>
                      <a:pt x="631" y="756"/>
                    </a:lnTo>
                    <a:lnTo>
                      <a:pt x="631" y="756"/>
                    </a:lnTo>
                    <a:lnTo>
                      <a:pt x="631" y="756"/>
                    </a:lnTo>
                    <a:lnTo>
                      <a:pt x="631" y="785"/>
                    </a:lnTo>
                    <a:lnTo>
                      <a:pt x="585" y="785"/>
                    </a:lnTo>
                    <a:lnTo>
                      <a:pt x="585" y="785"/>
                    </a:lnTo>
                    <a:lnTo>
                      <a:pt x="602" y="785"/>
                    </a:lnTo>
                    <a:lnTo>
                      <a:pt x="585" y="785"/>
                    </a:lnTo>
                    <a:lnTo>
                      <a:pt x="585" y="785"/>
                    </a:lnTo>
                    <a:lnTo>
                      <a:pt x="585" y="827"/>
                    </a:lnTo>
                    <a:lnTo>
                      <a:pt x="585" y="827"/>
                    </a:lnTo>
                    <a:lnTo>
                      <a:pt x="585" y="827"/>
                    </a:lnTo>
                    <a:lnTo>
                      <a:pt x="585" y="870"/>
                    </a:lnTo>
                    <a:lnTo>
                      <a:pt x="585" y="870"/>
                    </a:lnTo>
                    <a:lnTo>
                      <a:pt x="585" y="901"/>
                    </a:lnTo>
                    <a:lnTo>
                      <a:pt x="585" y="901"/>
                    </a:lnTo>
                    <a:lnTo>
                      <a:pt x="631" y="901"/>
                    </a:lnTo>
                    <a:lnTo>
                      <a:pt x="631" y="901"/>
                    </a:lnTo>
                    <a:lnTo>
                      <a:pt x="631" y="901"/>
                    </a:lnTo>
                    <a:lnTo>
                      <a:pt x="631" y="901"/>
                    </a:lnTo>
                    <a:lnTo>
                      <a:pt x="631" y="901"/>
                    </a:lnTo>
                    <a:lnTo>
                      <a:pt x="636" y="901"/>
                    </a:lnTo>
                    <a:lnTo>
                      <a:pt x="636" y="901"/>
                    </a:lnTo>
                    <a:lnTo>
                      <a:pt x="631" y="901"/>
                    </a:lnTo>
                    <a:lnTo>
                      <a:pt x="631" y="901"/>
                    </a:lnTo>
                    <a:lnTo>
                      <a:pt x="631" y="932"/>
                    </a:lnTo>
                    <a:lnTo>
                      <a:pt x="585" y="932"/>
                    </a:lnTo>
                    <a:lnTo>
                      <a:pt x="585" y="978"/>
                    </a:lnTo>
                    <a:lnTo>
                      <a:pt x="631" y="978"/>
                    </a:lnTo>
                    <a:lnTo>
                      <a:pt x="631" y="1003"/>
                    </a:lnTo>
                    <a:lnTo>
                      <a:pt x="631" y="1003"/>
                    </a:lnTo>
                    <a:lnTo>
                      <a:pt x="631" y="1003"/>
                    </a:lnTo>
                    <a:lnTo>
                      <a:pt x="585" y="1003"/>
                    </a:lnTo>
                    <a:lnTo>
                      <a:pt x="550" y="1003"/>
                    </a:lnTo>
                    <a:lnTo>
                      <a:pt x="550" y="1029"/>
                    </a:lnTo>
                    <a:lnTo>
                      <a:pt x="550" y="1029"/>
                    </a:lnTo>
                    <a:lnTo>
                      <a:pt x="550" y="1029"/>
                    </a:lnTo>
                    <a:lnTo>
                      <a:pt x="550" y="1019"/>
                    </a:lnTo>
                    <a:lnTo>
                      <a:pt x="550" y="1029"/>
                    </a:lnTo>
                    <a:lnTo>
                      <a:pt x="550" y="1029"/>
                    </a:lnTo>
                    <a:lnTo>
                      <a:pt x="550" y="1029"/>
                    </a:lnTo>
                    <a:lnTo>
                      <a:pt x="518" y="1074"/>
                    </a:lnTo>
                    <a:lnTo>
                      <a:pt x="518" y="1074"/>
                    </a:lnTo>
                    <a:lnTo>
                      <a:pt x="518" y="1057"/>
                    </a:lnTo>
                    <a:lnTo>
                      <a:pt x="518" y="1074"/>
                    </a:lnTo>
                    <a:lnTo>
                      <a:pt x="475" y="1074"/>
                    </a:lnTo>
                    <a:lnTo>
                      <a:pt x="475" y="1074"/>
                    </a:lnTo>
                    <a:lnTo>
                      <a:pt x="475" y="1074"/>
                    </a:lnTo>
                    <a:lnTo>
                      <a:pt x="475" y="1088"/>
                    </a:lnTo>
                    <a:lnTo>
                      <a:pt x="473" y="1095"/>
                    </a:lnTo>
                    <a:lnTo>
                      <a:pt x="472" y="1096"/>
                    </a:lnTo>
                    <a:lnTo>
                      <a:pt x="469" y="1097"/>
                    </a:lnTo>
                    <a:lnTo>
                      <a:pt x="464" y="1097"/>
                    </a:lnTo>
                    <a:lnTo>
                      <a:pt x="464" y="1097"/>
                    </a:lnTo>
                    <a:lnTo>
                      <a:pt x="464" y="1097"/>
                    </a:lnTo>
                    <a:lnTo>
                      <a:pt x="464" y="1097"/>
                    </a:lnTo>
                    <a:lnTo>
                      <a:pt x="419" y="1097"/>
                    </a:lnTo>
                    <a:lnTo>
                      <a:pt x="419" y="1097"/>
                    </a:lnTo>
                    <a:lnTo>
                      <a:pt x="419" y="1097"/>
                    </a:lnTo>
                    <a:lnTo>
                      <a:pt x="419" y="1097"/>
                    </a:lnTo>
                    <a:lnTo>
                      <a:pt x="414" y="1099"/>
                    </a:lnTo>
                    <a:lnTo>
                      <a:pt x="409" y="1099"/>
                    </a:lnTo>
                    <a:lnTo>
                      <a:pt x="405" y="1102"/>
                    </a:lnTo>
                    <a:lnTo>
                      <a:pt x="404" y="1106"/>
                    </a:lnTo>
                    <a:lnTo>
                      <a:pt x="404" y="1109"/>
                    </a:lnTo>
                    <a:lnTo>
                      <a:pt x="404" y="1111"/>
                    </a:lnTo>
                    <a:lnTo>
                      <a:pt x="408" y="1118"/>
                    </a:lnTo>
                    <a:lnTo>
                      <a:pt x="419" y="1129"/>
                    </a:lnTo>
                    <a:lnTo>
                      <a:pt x="419" y="1129"/>
                    </a:lnTo>
                    <a:lnTo>
                      <a:pt x="464" y="1129"/>
                    </a:lnTo>
                    <a:lnTo>
                      <a:pt x="464" y="1155"/>
                    </a:lnTo>
                    <a:lnTo>
                      <a:pt x="464" y="1155"/>
                    </a:lnTo>
                    <a:lnTo>
                      <a:pt x="464" y="1155"/>
                    </a:lnTo>
                    <a:lnTo>
                      <a:pt x="464" y="1155"/>
                    </a:lnTo>
                    <a:lnTo>
                      <a:pt x="464" y="1189"/>
                    </a:lnTo>
                    <a:lnTo>
                      <a:pt x="464" y="1189"/>
                    </a:lnTo>
                    <a:lnTo>
                      <a:pt x="419" y="1189"/>
                    </a:lnTo>
                    <a:lnTo>
                      <a:pt x="419" y="1189"/>
                    </a:lnTo>
                    <a:lnTo>
                      <a:pt x="418" y="1195"/>
                    </a:lnTo>
                    <a:lnTo>
                      <a:pt x="416" y="1202"/>
                    </a:lnTo>
                    <a:lnTo>
                      <a:pt x="415" y="1207"/>
                    </a:lnTo>
                    <a:lnTo>
                      <a:pt x="411" y="1214"/>
                    </a:lnTo>
                    <a:lnTo>
                      <a:pt x="404" y="1220"/>
                    </a:lnTo>
                    <a:lnTo>
                      <a:pt x="395" y="1224"/>
                    </a:lnTo>
                    <a:lnTo>
                      <a:pt x="390" y="1226"/>
                    </a:lnTo>
                    <a:lnTo>
                      <a:pt x="384" y="1227"/>
                    </a:lnTo>
                    <a:lnTo>
                      <a:pt x="384" y="1227"/>
                    </a:lnTo>
                    <a:lnTo>
                      <a:pt x="384" y="1227"/>
                    </a:lnTo>
                    <a:lnTo>
                      <a:pt x="352" y="1227"/>
                    </a:lnTo>
                    <a:lnTo>
                      <a:pt x="352" y="1189"/>
                    </a:lnTo>
                    <a:lnTo>
                      <a:pt x="352" y="1189"/>
                    </a:lnTo>
                    <a:lnTo>
                      <a:pt x="352" y="1189"/>
                    </a:lnTo>
                    <a:lnTo>
                      <a:pt x="352" y="1189"/>
                    </a:lnTo>
                    <a:lnTo>
                      <a:pt x="308" y="1155"/>
                    </a:lnTo>
                    <a:lnTo>
                      <a:pt x="295" y="1155"/>
                    </a:lnTo>
                    <a:lnTo>
                      <a:pt x="295" y="1155"/>
                    </a:lnTo>
                    <a:lnTo>
                      <a:pt x="295" y="1155"/>
                    </a:lnTo>
                    <a:lnTo>
                      <a:pt x="295" y="1155"/>
                    </a:lnTo>
                    <a:lnTo>
                      <a:pt x="295" y="1189"/>
                    </a:lnTo>
                    <a:lnTo>
                      <a:pt x="295" y="1189"/>
                    </a:lnTo>
                    <a:lnTo>
                      <a:pt x="290" y="1191"/>
                    </a:lnTo>
                    <a:lnTo>
                      <a:pt x="283" y="1192"/>
                    </a:lnTo>
                    <a:lnTo>
                      <a:pt x="276" y="1195"/>
                    </a:lnTo>
                    <a:lnTo>
                      <a:pt x="267" y="1199"/>
                    </a:lnTo>
                    <a:lnTo>
                      <a:pt x="262" y="1205"/>
                    </a:lnTo>
                    <a:lnTo>
                      <a:pt x="259" y="1209"/>
                    </a:lnTo>
                    <a:lnTo>
                      <a:pt x="258" y="1214"/>
                    </a:lnTo>
                    <a:lnTo>
                      <a:pt x="256" y="1220"/>
                    </a:lnTo>
                    <a:lnTo>
                      <a:pt x="255" y="1227"/>
                    </a:lnTo>
                    <a:lnTo>
                      <a:pt x="255" y="1227"/>
                    </a:lnTo>
                    <a:lnTo>
                      <a:pt x="270" y="1227"/>
                    </a:lnTo>
                    <a:lnTo>
                      <a:pt x="255" y="1227"/>
                    </a:lnTo>
                    <a:lnTo>
                      <a:pt x="255" y="1227"/>
                    </a:lnTo>
                    <a:lnTo>
                      <a:pt x="255" y="1227"/>
                    </a:lnTo>
                    <a:lnTo>
                      <a:pt x="210" y="1227"/>
                    </a:lnTo>
                    <a:lnTo>
                      <a:pt x="210" y="1227"/>
                    </a:lnTo>
                    <a:lnTo>
                      <a:pt x="210" y="1256"/>
                    </a:lnTo>
                    <a:lnTo>
                      <a:pt x="210" y="1256"/>
                    </a:lnTo>
                    <a:lnTo>
                      <a:pt x="210" y="1256"/>
                    </a:lnTo>
                    <a:lnTo>
                      <a:pt x="210" y="1294"/>
                    </a:lnTo>
                    <a:lnTo>
                      <a:pt x="210" y="1294"/>
                    </a:lnTo>
                    <a:lnTo>
                      <a:pt x="202" y="1294"/>
                    </a:lnTo>
                    <a:lnTo>
                      <a:pt x="210" y="1294"/>
                    </a:lnTo>
                    <a:lnTo>
                      <a:pt x="210" y="1294"/>
                    </a:lnTo>
                    <a:lnTo>
                      <a:pt x="210" y="1341"/>
                    </a:lnTo>
                    <a:lnTo>
                      <a:pt x="210" y="1341"/>
                    </a:lnTo>
                    <a:lnTo>
                      <a:pt x="255" y="1341"/>
                    </a:lnTo>
                    <a:lnTo>
                      <a:pt x="255" y="1341"/>
                    </a:lnTo>
                    <a:lnTo>
                      <a:pt x="295" y="1341"/>
                    </a:lnTo>
                    <a:lnTo>
                      <a:pt x="295" y="1341"/>
                    </a:lnTo>
                    <a:lnTo>
                      <a:pt x="295" y="1341"/>
                    </a:lnTo>
                    <a:lnTo>
                      <a:pt x="308" y="1341"/>
                    </a:lnTo>
                    <a:lnTo>
                      <a:pt x="308" y="1341"/>
                    </a:lnTo>
                    <a:lnTo>
                      <a:pt x="308" y="1341"/>
                    </a:lnTo>
                    <a:lnTo>
                      <a:pt x="352" y="1341"/>
                    </a:lnTo>
                    <a:lnTo>
                      <a:pt x="352" y="1341"/>
                    </a:lnTo>
                    <a:lnTo>
                      <a:pt x="352" y="1341"/>
                    </a:lnTo>
                    <a:lnTo>
                      <a:pt x="384" y="1341"/>
                    </a:lnTo>
                    <a:lnTo>
                      <a:pt x="419" y="1341"/>
                    </a:lnTo>
                    <a:lnTo>
                      <a:pt x="419" y="1294"/>
                    </a:lnTo>
                    <a:lnTo>
                      <a:pt x="419" y="1294"/>
                    </a:lnTo>
                    <a:lnTo>
                      <a:pt x="419" y="1294"/>
                    </a:lnTo>
                    <a:lnTo>
                      <a:pt x="464" y="1256"/>
                    </a:lnTo>
                    <a:lnTo>
                      <a:pt x="464" y="1256"/>
                    </a:lnTo>
                    <a:lnTo>
                      <a:pt x="475" y="1256"/>
                    </a:lnTo>
                    <a:lnTo>
                      <a:pt x="475" y="1256"/>
                    </a:lnTo>
                    <a:lnTo>
                      <a:pt x="475" y="1256"/>
                    </a:lnTo>
                    <a:lnTo>
                      <a:pt x="475" y="1251"/>
                    </a:lnTo>
                    <a:lnTo>
                      <a:pt x="476" y="1246"/>
                    </a:lnTo>
                    <a:lnTo>
                      <a:pt x="480" y="1241"/>
                    </a:lnTo>
                    <a:lnTo>
                      <a:pt x="485" y="1235"/>
                    </a:lnTo>
                    <a:lnTo>
                      <a:pt x="493" y="1231"/>
                    </a:lnTo>
                    <a:lnTo>
                      <a:pt x="504" y="1227"/>
                    </a:lnTo>
                    <a:lnTo>
                      <a:pt x="518" y="1227"/>
                    </a:lnTo>
                    <a:lnTo>
                      <a:pt x="518" y="1227"/>
                    </a:lnTo>
                    <a:lnTo>
                      <a:pt x="550" y="1227"/>
                    </a:lnTo>
                    <a:lnTo>
                      <a:pt x="550" y="1227"/>
                    </a:lnTo>
                    <a:lnTo>
                      <a:pt x="550" y="1227"/>
                    </a:lnTo>
                    <a:lnTo>
                      <a:pt x="585" y="1227"/>
                    </a:lnTo>
                    <a:lnTo>
                      <a:pt x="585" y="1227"/>
                    </a:lnTo>
                    <a:lnTo>
                      <a:pt x="585" y="1227"/>
                    </a:lnTo>
                    <a:lnTo>
                      <a:pt x="631" y="1256"/>
                    </a:lnTo>
                    <a:lnTo>
                      <a:pt x="631" y="1256"/>
                    </a:lnTo>
                    <a:lnTo>
                      <a:pt x="631" y="1256"/>
                    </a:lnTo>
                    <a:lnTo>
                      <a:pt x="636" y="1256"/>
                    </a:lnTo>
                    <a:lnTo>
                      <a:pt x="636" y="1256"/>
                    </a:lnTo>
                    <a:lnTo>
                      <a:pt x="636" y="1256"/>
                    </a:lnTo>
                    <a:lnTo>
                      <a:pt x="684" y="1294"/>
                    </a:lnTo>
                    <a:lnTo>
                      <a:pt x="684" y="1294"/>
                    </a:lnTo>
                    <a:lnTo>
                      <a:pt x="684" y="1294"/>
                    </a:lnTo>
                    <a:lnTo>
                      <a:pt x="721" y="1294"/>
                    </a:lnTo>
                    <a:lnTo>
                      <a:pt x="721" y="1341"/>
                    </a:lnTo>
                    <a:lnTo>
                      <a:pt x="721" y="1351"/>
                    </a:lnTo>
                    <a:lnTo>
                      <a:pt x="721" y="1351"/>
                    </a:lnTo>
                    <a:lnTo>
                      <a:pt x="746" y="1351"/>
                    </a:lnTo>
                    <a:lnTo>
                      <a:pt x="746" y="1341"/>
                    </a:lnTo>
                    <a:lnTo>
                      <a:pt x="746" y="1341"/>
                    </a:lnTo>
                    <a:lnTo>
                      <a:pt x="746" y="1341"/>
                    </a:lnTo>
                    <a:lnTo>
                      <a:pt x="746" y="1341"/>
                    </a:lnTo>
                    <a:lnTo>
                      <a:pt x="746" y="1294"/>
                    </a:lnTo>
                    <a:lnTo>
                      <a:pt x="787" y="1294"/>
                    </a:lnTo>
                    <a:lnTo>
                      <a:pt x="787" y="1294"/>
                    </a:lnTo>
                    <a:lnTo>
                      <a:pt x="787" y="1294"/>
                    </a:lnTo>
                    <a:lnTo>
                      <a:pt x="746" y="1256"/>
                    </a:lnTo>
                    <a:lnTo>
                      <a:pt x="721" y="1256"/>
                    </a:lnTo>
                    <a:lnTo>
                      <a:pt x="721" y="1256"/>
                    </a:lnTo>
                    <a:lnTo>
                      <a:pt x="721" y="1227"/>
                    </a:lnTo>
                    <a:lnTo>
                      <a:pt x="684" y="1227"/>
                    </a:lnTo>
                    <a:lnTo>
                      <a:pt x="684" y="1227"/>
                    </a:lnTo>
                    <a:lnTo>
                      <a:pt x="636" y="1189"/>
                    </a:lnTo>
                    <a:lnTo>
                      <a:pt x="636" y="1189"/>
                    </a:lnTo>
                    <a:lnTo>
                      <a:pt x="636" y="1189"/>
                    </a:lnTo>
                    <a:lnTo>
                      <a:pt x="684" y="1189"/>
                    </a:lnTo>
                    <a:lnTo>
                      <a:pt x="684" y="1189"/>
                    </a:lnTo>
                    <a:lnTo>
                      <a:pt x="721" y="1189"/>
                    </a:lnTo>
                    <a:lnTo>
                      <a:pt x="721" y="1189"/>
                    </a:lnTo>
                    <a:lnTo>
                      <a:pt x="746" y="1189"/>
                    </a:lnTo>
                    <a:lnTo>
                      <a:pt x="746" y="1189"/>
                    </a:lnTo>
                    <a:lnTo>
                      <a:pt x="746" y="1196"/>
                    </a:lnTo>
                    <a:lnTo>
                      <a:pt x="748" y="1202"/>
                    </a:lnTo>
                    <a:lnTo>
                      <a:pt x="751" y="1207"/>
                    </a:lnTo>
                    <a:lnTo>
                      <a:pt x="753" y="1212"/>
                    </a:lnTo>
                    <a:lnTo>
                      <a:pt x="759" y="1217"/>
                    </a:lnTo>
                    <a:lnTo>
                      <a:pt x="767" y="1221"/>
                    </a:lnTo>
                    <a:lnTo>
                      <a:pt x="774" y="1224"/>
                    </a:lnTo>
                    <a:lnTo>
                      <a:pt x="781" y="1226"/>
                    </a:lnTo>
                    <a:lnTo>
                      <a:pt x="787" y="1227"/>
                    </a:lnTo>
                    <a:lnTo>
                      <a:pt x="787" y="1256"/>
                    </a:lnTo>
                    <a:lnTo>
                      <a:pt x="787" y="1256"/>
                    </a:lnTo>
                    <a:lnTo>
                      <a:pt x="787" y="1256"/>
                    </a:lnTo>
                    <a:lnTo>
                      <a:pt x="816" y="1294"/>
                    </a:lnTo>
                    <a:lnTo>
                      <a:pt x="816" y="1294"/>
                    </a:lnTo>
                    <a:lnTo>
                      <a:pt x="816" y="1294"/>
                    </a:lnTo>
                    <a:lnTo>
                      <a:pt x="816" y="1341"/>
                    </a:lnTo>
                    <a:lnTo>
                      <a:pt x="816" y="1341"/>
                    </a:lnTo>
                    <a:lnTo>
                      <a:pt x="816" y="1341"/>
                    </a:lnTo>
                    <a:lnTo>
                      <a:pt x="816" y="1351"/>
                    </a:lnTo>
                    <a:lnTo>
                      <a:pt x="816" y="1351"/>
                    </a:lnTo>
                    <a:lnTo>
                      <a:pt x="831" y="1351"/>
                    </a:lnTo>
                    <a:lnTo>
                      <a:pt x="831" y="1351"/>
                    </a:lnTo>
                    <a:lnTo>
                      <a:pt x="831" y="1423"/>
                    </a:lnTo>
                    <a:lnTo>
                      <a:pt x="831" y="1423"/>
                    </a:lnTo>
                    <a:lnTo>
                      <a:pt x="831" y="1423"/>
                    </a:lnTo>
                    <a:lnTo>
                      <a:pt x="831" y="1423"/>
                    </a:lnTo>
                    <a:lnTo>
                      <a:pt x="879" y="1423"/>
                    </a:lnTo>
                    <a:lnTo>
                      <a:pt x="879" y="1423"/>
                    </a:lnTo>
                    <a:lnTo>
                      <a:pt x="879" y="1351"/>
                    </a:lnTo>
                    <a:lnTo>
                      <a:pt x="913" y="1341"/>
                    </a:lnTo>
                    <a:lnTo>
                      <a:pt x="913" y="1341"/>
                    </a:lnTo>
                    <a:lnTo>
                      <a:pt x="913" y="1341"/>
                    </a:lnTo>
                    <a:lnTo>
                      <a:pt x="879" y="1341"/>
                    </a:lnTo>
                    <a:lnTo>
                      <a:pt x="879" y="1294"/>
                    </a:lnTo>
                    <a:lnTo>
                      <a:pt x="831" y="1294"/>
                    </a:lnTo>
                    <a:lnTo>
                      <a:pt x="831" y="1294"/>
                    </a:lnTo>
                    <a:lnTo>
                      <a:pt x="831" y="1256"/>
                    </a:lnTo>
                    <a:lnTo>
                      <a:pt x="831" y="1256"/>
                    </a:lnTo>
                    <a:lnTo>
                      <a:pt x="831" y="1256"/>
                    </a:lnTo>
                    <a:lnTo>
                      <a:pt x="913" y="1256"/>
                    </a:lnTo>
                    <a:lnTo>
                      <a:pt x="913" y="1256"/>
                    </a:lnTo>
                    <a:lnTo>
                      <a:pt x="932" y="1256"/>
                    </a:lnTo>
                    <a:lnTo>
                      <a:pt x="932" y="1256"/>
                    </a:lnTo>
                    <a:lnTo>
                      <a:pt x="952" y="1256"/>
                    </a:lnTo>
                    <a:lnTo>
                      <a:pt x="932" y="1256"/>
                    </a:lnTo>
                    <a:lnTo>
                      <a:pt x="932" y="1227"/>
                    </a:lnTo>
                    <a:lnTo>
                      <a:pt x="932" y="1227"/>
                    </a:lnTo>
                    <a:lnTo>
                      <a:pt x="913" y="1189"/>
                    </a:lnTo>
                    <a:lnTo>
                      <a:pt x="913" y="1189"/>
                    </a:lnTo>
                    <a:lnTo>
                      <a:pt x="913" y="1189"/>
                    </a:lnTo>
                    <a:lnTo>
                      <a:pt x="913" y="1184"/>
                    </a:lnTo>
                    <a:lnTo>
                      <a:pt x="916" y="1173"/>
                    </a:lnTo>
                    <a:lnTo>
                      <a:pt x="918" y="1166"/>
                    </a:lnTo>
                    <a:lnTo>
                      <a:pt x="922" y="1160"/>
                    </a:lnTo>
                    <a:lnTo>
                      <a:pt x="926" y="1156"/>
                    </a:lnTo>
                    <a:lnTo>
                      <a:pt x="932" y="1155"/>
                    </a:lnTo>
                    <a:lnTo>
                      <a:pt x="932" y="1155"/>
                    </a:lnTo>
                    <a:lnTo>
                      <a:pt x="932" y="1129"/>
                    </a:lnTo>
                    <a:lnTo>
                      <a:pt x="989" y="1129"/>
                    </a:lnTo>
                    <a:lnTo>
                      <a:pt x="989" y="1129"/>
                    </a:lnTo>
                    <a:lnTo>
                      <a:pt x="989" y="1129"/>
                    </a:lnTo>
                    <a:lnTo>
                      <a:pt x="989" y="1129"/>
                    </a:lnTo>
                    <a:lnTo>
                      <a:pt x="1028" y="1155"/>
                    </a:lnTo>
                    <a:lnTo>
                      <a:pt x="1028" y="1155"/>
                    </a:lnTo>
                    <a:lnTo>
                      <a:pt x="1028" y="1155"/>
                    </a:lnTo>
                    <a:lnTo>
                      <a:pt x="1028" y="1155"/>
                    </a:lnTo>
                    <a:lnTo>
                      <a:pt x="1028" y="1129"/>
                    </a:lnTo>
                    <a:lnTo>
                      <a:pt x="1028" y="1129"/>
                    </a:lnTo>
                    <a:lnTo>
                      <a:pt x="1028" y="1097"/>
                    </a:lnTo>
                    <a:lnTo>
                      <a:pt x="1028" y="1097"/>
                    </a:lnTo>
                    <a:lnTo>
                      <a:pt x="1054" y="1097"/>
                    </a:lnTo>
                    <a:lnTo>
                      <a:pt x="1054" y="1097"/>
                    </a:lnTo>
                    <a:lnTo>
                      <a:pt x="1054" y="1097"/>
                    </a:lnTo>
                    <a:lnTo>
                      <a:pt x="1075" y="1097"/>
                    </a:lnTo>
                    <a:lnTo>
                      <a:pt x="1075" y="1097"/>
                    </a:lnTo>
                    <a:lnTo>
                      <a:pt x="1075" y="1097"/>
                    </a:lnTo>
                    <a:lnTo>
                      <a:pt x="1075" y="1129"/>
                    </a:lnTo>
                    <a:lnTo>
                      <a:pt x="1075" y="1129"/>
                    </a:lnTo>
                    <a:lnTo>
                      <a:pt x="1075" y="1155"/>
                    </a:lnTo>
                    <a:lnTo>
                      <a:pt x="1075" y="1155"/>
                    </a:lnTo>
                    <a:lnTo>
                      <a:pt x="1113" y="1155"/>
                    </a:lnTo>
                    <a:lnTo>
                      <a:pt x="1154" y="1155"/>
                    </a:lnTo>
                    <a:lnTo>
                      <a:pt x="1154" y="1155"/>
                    </a:lnTo>
                    <a:lnTo>
                      <a:pt x="1139" y="1155"/>
                    </a:lnTo>
                    <a:lnTo>
                      <a:pt x="1154" y="1155"/>
                    </a:lnTo>
                    <a:lnTo>
                      <a:pt x="1154" y="1189"/>
                    </a:lnTo>
                    <a:lnTo>
                      <a:pt x="1154" y="1189"/>
                    </a:lnTo>
                    <a:lnTo>
                      <a:pt x="1154" y="1189"/>
                    </a:lnTo>
                    <a:lnTo>
                      <a:pt x="1154" y="1196"/>
                    </a:lnTo>
                    <a:lnTo>
                      <a:pt x="1156" y="1201"/>
                    </a:lnTo>
                    <a:lnTo>
                      <a:pt x="1159" y="1203"/>
                    </a:lnTo>
                    <a:lnTo>
                      <a:pt x="1161" y="1206"/>
                    </a:lnTo>
                    <a:lnTo>
                      <a:pt x="1167" y="1207"/>
                    </a:lnTo>
                    <a:lnTo>
                      <a:pt x="1172" y="1207"/>
                    </a:lnTo>
                    <a:lnTo>
                      <a:pt x="1175" y="1209"/>
                    </a:lnTo>
                    <a:lnTo>
                      <a:pt x="1175" y="1209"/>
                    </a:lnTo>
                    <a:lnTo>
                      <a:pt x="1174" y="1210"/>
                    </a:lnTo>
                    <a:lnTo>
                      <a:pt x="1154" y="1227"/>
                    </a:lnTo>
                    <a:lnTo>
                      <a:pt x="1154" y="1227"/>
                    </a:lnTo>
                    <a:lnTo>
                      <a:pt x="1113" y="1227"/>
                    </a:lnTo>
                    <a:lnTo>
                      <a:pt x="1113" y="1227"/>
                    </a:lnTo>
                    <a:lnTo>
                      <a:pt x="1113" y="1227"/>
                    </a:lnTo>
                    <a:lnTo>
                      <a:pt x="1113" y="1227"/>
                    </a:lnTo>
                    <a:lnTo>
                      <a:pt x="1075" y="1227"/>
                    </a:lnTo>
                    <a:lnTo>
                      <a:pt x="1075" y="1227"/>
                    </a:lnTo>
                    <a:lnTo>
                      <a:pt x="1054" y="1227"/>
                    </a:lnTo>
                    <a:lnTo>
                      <a:pt x="1054" y="1227"/>
                    </a:lnTo>
                    <a:lnTo>
                      <a:pt x="1028" y="1227"/>
                    </a:lnTo>
                    <a:lnTo>
                      <a:pt x="1028" y="1227"/>
                    </a:lnTo>
                    <a:lnTo>
                      <a:pt x="989" y="1256"/>
                    </a:lnTo>
                    <a:lnTo>
                      <a:pt x="989" y="1256"/>
                    </a:lnTo>
                    <a:lnTo>
                      <a:pt x="932" y="1256"/>
                    </a:lnTo>
                    <a:lnTo>
                      <a:pt x="932" y="1256"/>
                    </a:lnTo>
                    <a:lnTo>
                      <a:pt x="932" y="1256"/>
                    </a:lnTo>
                    <a:lnTo>
                      <a:pt x="932" y="1294"/>
                    </a:lnTo>
                    <a:lnTo>
                      <a:pt x="932" y="1294"/>
                    </a:lnTo>
                    <a:lnTo>
                      <a:pt x="913" y="1294"/>
                    </a:lnTo>
                    <a:lnTo>
                      <a:pt x="913" y="1294"/>
                    </a:lnTo>
                    <a:lnTo>
                      <a:pt x="913" y="1294"/>
                    </a:lnTo>
                    <a:lnTo>
                      <a:pt x="913" y="1341"/>
                    </a:lnTo>
                    <a:lnTo>
                      <a:pt x="913" y="1341"/>
                    </a:lnTo>
                    <a:lnTo>
                      <a:pt x="913" y="1341"/>
                    </a:lnTo>
                    <a:lnTo>
                      <a:pt x="932" y="1341"/>
                    </a:lnTo>
                    <a:lnTo>
                      <a:pt x="932" y="1351"/>
                    </a:lnTo>
                    <a:lnTo>
                      <a:pt x="932" y="1351"/>
                    </a:lnTo>
                    <a:lnTo>
                      <a:pt x="932" y="1351"/>
                    </a:lnTo>
                    <a:lnTo>
                      <a:pt x="932" y="1423"/>
                    </a:lnTo>
                    <a:lnTo>
                      <a:pt x="989" y="1423"/>
                    </a:lnTo>
                    <a:lnTo>
                      <a:pt x="989" y="1423"/>
                    </a:lnTo>
                    <a:lnTo>
                      <a:pt x="1028" y="1351"/>
                    </a:lnTo>
                    <a:lnTo>
                      <a:pt x="1028" y="1351"/>
                    </a:lnTo>
                    <a:lnTo>
                      <a:pt x="1028" y="1351"/>
                    </a:lnTo>
                    <a:lnTo>
                      <a:pt x="1028" y="1351"/>
                    </a:lnTo>
                    <a:lnTo>
                      <a:pt x="1054" y="1341"/>
                    </a:lnTo>
                    <a:lnTo>
                      <a:pt x="1054" y="1341"/>
                    </a:lnTo>
                    <a:lnTo>
                      <a:pt x="1075" y="1341"/>
                    </a:lnTo>
                    <a:lnTo>
                      <a:pt x="1075" y="1341"/>
                    </a:lnTo>
                    <a:lnTo>
                      <a:pt x="1075" y="1341"/>
                    </a:lnTo>
                    <a:lnTo>
                      <a:pt x="1113" y="1341"/>
                    </a:lnTo>
                    <a:lnTo>
                      <a:pt x="1113" y="1351"/>
                    </a:lnTo>
                    <a:lnTo>
                      <a:pt x="1113" y="1351"/>
                    </a:lnTo>
                    <a:lnTo>
                      <a:pt x="1113" y="1351"/>
                    </a:lnTo>
                    <a:lnTo>
                      <a:pt x="1113" y="1423"/>
                    </a:lnTo>
                    <a:lnTo>
                      <a:pt x="1113" y="1423"/>
                    </a:lnTo>
                    <a:lnTo>
                      <a:pt x="1113" y="1437"/>
                    </a:lnTo>
                    <a:lnTo>
                      <a:pt x="1113" y="1437"/>
                    </a:lnTo>
                    <a:lnTo>
                      <a:pt x="1113" y="1437"/>
                    </a:lnTo>
                    <a:lnTo>
                      <a:pt x="1113" y="1479"/>
                    </a:lnTo>
                    <a:lnTo>
                      <a:pt x="1113" y="1479"/>
                    </a:lnTo>
                    <a:lnTo>
                      <a:pt x="1075" y="1479"/>
                    </a:lnTo>
                    <a:lnTo>
                      <a:pt x="1075" y="1479"/>
                    </a:lnTo>
                    <a:lnTo>
                      <a:pt x="1075" y="1479"/>
                    </a:lnTo>
                    <a:lnTo>
                      <a:pt x="1075" y="1479"/>
                    </a:lnTo>
                    <a:lnTo>
                      <a:pt x="1075" y="1479"/>
                    </a:lnTo>
                    <a:lnTo>
                      <a:pt x="1054" y="1479"/>
                    </a:lnTo>
                    <a:lnTo>
                      <a:pt x="1054" y="1479"/>
                    </a:lnTo>
                    <a:lnTo>
                      <a:pt x="1028" y="1479"/>
                    </a:lnTo>
                    <a:lnTo>
                      <a:pt x="1028" y="1479"/>
                    </a:lnTo>
                    <a:lnTo>
                      <a:pt x="1028" y="1479"/>
                    </a:lnTo>
                    <a:lnTo>
                      <a:pt x="1028" y="1479"/>
                    </a:lnTo>
                    <a:lnTo>
                      <a:pt x="989" y="1508"/>
                    </a:lnTo>
                    <a:lnTo>
                      <a:pt x="989" y="1508"/>
                    </a:lnTo>
                    <a:lnTo>
                      <a:pt x="932" y="1508"/>
                    </a:lnTo>
                    <a:lnTo>
                      <a:pt x="932" y="1508"/>
                    </a:lnTo>
                    <a:lnTo>
                      <a:pt x="932" y="1508"/>
                    </a:lnTo>
                    <a:lnTo>
                      <a:pt x="913" y="1508"/>
                    </a:lnTo>
                    <a:lnTo>
                      <a:pt x="913" y="1508"/>
                    </a:lnTo>
                    <a:lnTo>
                      <a:pt x="920" y="1508"/>
                    </a:lnTo>
                    <a:lnTo>
                      <a:pt x="913" y="1508"/>
                    </a:lnTo>
                    <a:lnTo>
                      <a:pt x="913" y="1508"/>
                    </a:lnTo>
                    <a:lnTo>
                      <a:pt x="913" y="1508"/>
                    </a:lnTo>
                    <a:lnTo>
                      <a:pt x="879" y="1508"/>
                    </a:lnTo>
                    <a:lnTo>
                      <a:pt x="879" y="1508"/>
                    </a:lnTo>
                    <a:lnTo>
                      <a:pt x="879" y="1508"/>
                    </a:lnTo>
                    <a:lnTo>
                      <a:pt x="879" y="1508"/>
                    </a:lnTo>
                    <a:lnTo>
                      <a:pt x="863" y="1507"/>
                    </a:lnTo>
                    <a:lnTo>
                      <a:pt x="851" y="1503"/>
                    </a:lnTo>
                    <a:lnTo>
                      <a:pt x="844" y="1499"/>
                    </a:lnTo>
                    <a:lnTo>
                      <a:pt x="838" y="1493"/>
                    </a:lnTo>
                    <a:lnTo>
                      <a:pt x="834" y="1487"/>
                    </a:lnTo>
                    <a:lnTo>
                      <a:pt x="833" y="1483"/>
                    </a:lnTo>
                    <a:lnTo>
                      <a:pt x="831" y="1479"/>
                    </a:lnTo>
                    <a:lnTo>
                      <a:pt x="831" y="1479"/>
                    </a:lnTo>
                    <a:lnTo>
                      <a:pt x="831" y="1479"/>
                    </a:lnTo>
                    <a:lnTo>
                      <a:pt x="816" y="1479"/>
                    </a:lnTo>
                    <a:lnTo>
                      <a:pt x="816" y="1479"/>
                    </a:lnTo>
                    <a:lnTo>
                      <a:pt x="816" y="1508"/>
                    </a:lnTo>
                    <a:lnTo>
                      <a:pt x="816" y="1508"/>
                    </a:lnTo>
                    <a:lnTo>
                      <a:pt x="787" y="1508"/>
                    </a:lnTo>
                    <a:lnTo>
                      <a:pt x="787" y="1508"/>
                    </a:lnTo>
                    <a:lnTo>
                      <a:pt x="798" y="1508"/>
                    </a:lnTo>
                    <a:lnTo>
                      <a:pt x="787" y="1508"/>
                    </a:lnTo>
                    <a:lnTo>
                      <a:pt x="787" y="1508"/>
                    </a:lnTo>
                    <a:lnTo>
                      <a:pt x="788" y="1522"/>
                    </a:lnTo>
                    <a:lnTo>
                      <a:pt x="791" y="1535"/>
                    </a:lnTo>
                    <a:lnTo>
                      <a:pt x="795" y="1542"/>
                    </a:lnTo>
                    <a:lnTo>
                      <a:pt x="798" y="1547"/>
                    </a:lnTo>
                    <a:lnTo>
                      <a:pt x="799" y="1550"/>
                    </a:lnTo>
                    <a:lnTo>
                      <a:pt x="799" y="1553"/>
                    </a:lnTo>
                    <a:lnTo>
                      <a:pt x="795" y="1553"/>
                    </a:lnTo>
                    <a:lnTo>
                      <a:pt x="787" y="1553"/>
                    </a:lnTo>
                    <a:lnTo>
                      <a:pt x="746" y="1553"/>
                    </a:lnTo>
                    <a:lnTo>
                      <a:pt x="746" y="1553"/>
                    </a:lnTo>
                    <a:lnTo>
                      <a:pt x="746" y="1508"/>
                    </a:lnTo>
                    <a:lnTo>
                      <a:pt x="721" y="1508"/>
                    </a:lnTo>
                    <a:lnTo>
                      <a:pt x="721" y="1508"/>
                    </a:lnTo>
                    <a:lnTo>
                      <a:pt x="684" y="1508"/>
                    </a:lnTo>
                    <a:lnTo>
                      <a:pt x="684" y="1508"/>
                    </a:lnTo>
                    <a:lnTo>
                      <a:pt x="636" y="1508"/>
                    </a:lnTo>
                    <a:lnTo>
                      <a:pt x="636" y="1508"/>
                    </a:lnTo>
                    <a:lnTo>
                      <a:pt x="631" y="1479"/>
                    </a:lnTo>
                    <a:lnTo>
                      <a:pt x="631" y="1479"/>
                    </a:lnTo>
                    <a:lnTo>
                      <a:pt x="631" y="1479"/>
                    </a:lnTo>
                    <a:lnTo>
                      <a:pt x="631" y="1479"/>
                    </a:lnTo>
                    <a:lnTo>
                      <a:pt x="631" y="1437"/>
                    </a:lnTo>
                    <a:lnTo>
                      <a:pt x="631" y="1423"/>
                    </a:lnTo>
                    <a:lnTo>
                      <a:pt x="631" y="1423"/>
                    </a:lnTo>
                    <a:lnTo>
                      <a:pt x="631" y="1423"/>
                    </a:lnTo>
                    <a:lnTo>
                      <a:pt x="631" y="1423"/>
                    </a:lnTo>
                    <a:lnTo>
                      <a:pt x="585" y="1423"/>
                    </a:lnTo>
                    <a:lnTo>
                      <a:pt x="585" y="1423"/>
                    </a:lnTo>
                    <a:lnTo>
                      <a:pt x="550" y="1423"/>
                    </a:lnTo>
                    <a:lnTo>
                      <a:pt x="550" y="1423"/>
                    </a:lnTo>
                    <a:lnTo>
                      <a:pt x="550" y="1423"/>
                    </a:lnTo>
                    <a:lnTo>
                      <a:pt x="518" y="1423"/>
                    </a:lnTo>
                    <a:lnTo>
                      <a:pt x="518" y="1423"/>
                    </a:lnTo>
                    <a:lnTo>
                      <a:pt x="518" y="1423"/>
                    </a:lnTo>
                    <a:lnTo>
                      <a:pt x="475" y="1351"/>
                    </a:lnTo>
                    <a:lnTo>
                      <a:pt x="475" y="1351"/>
                    </a:lnTo>
                    <a:lnTo>
                      <a:pt x="464" y="1351"/>
                    </a:lnTo>
                    <a:lnTo>
                      <a:pt x="464" y="1351"/>
                    </a:lnTo>
                    <a:lnTo>
                      <a:pt x="464" y="1351"/>
                    </a:lnTo>
                    <a:lnTo>
                      <a:pt x="464" y="1363"/>
                    </a:lnTo>
                    <a:lnTo>
                      <a:pt x="462" y="1375"/>
                    </a:lnTo>
                    <a:lnTo>
                      <a:pt x="460" y="1384"/>
                    </a:lnTo>
                    <a:lnTo>
                      <a:pt x="457" y="1393"/>
                    </a:lnTo>
                    <a:lnTo>
                      <a:pt x="453" y="1400"/>
                    </a:lnTo>
                    <a:lnTo>
                      <a:pt x="450" y="1405"/>
                    </a:lnTo>
                    <a:lnTo>
                      <a:pt x="441" y="1415"/>
                    </a:lnTo>
                    <a:lnTo>
                      <a:pt x="433" y="1419"/>
                    </a:lnTo>
                    <a:lnTo>
                      <a:pt x="426" y="1422"/>
                    </a:lnTo>
                    <a:lnTo>
                      <a:pt x="419" y="1423"/>
                    </a:lnTo>
                    <a:lnTo>
                      <a:pt x="419" y="1423"/>
                    </a:lnTo>
                    <a:lnTo>
                      <a:pt x="419" y="1423"/>
                    </a:lnTo>
                    <a:lnTo>
                      <a:pt x="384" y="1423"/>
                    </a:lnTo>
                    <a:lnTo>
                      <a:pt x="384" y="1423"/>
                    </a:lnTo>
                    <a:lnTo>
                      <a:pt x="352" y="1423"/>
                    </a:lnTo>
                    <a:lnTo>
                      <a:pt x="352" y="1423"/>
                    </a:lnTo>
                    <a:lnTo>
                      <a:pt x="308" y="1423"/>
                    </a:lnTo>
                    <a:lnTo>
                      <a:pt x="308" y="1351"/>
                    </a:lnTo>
                    <a:lnTo>
                      <a:pt x="308" y="1351"/>
                    </a:lnTo>
                    <a:lnTo>
                      <a:pt x="308" y="1351"/>
                    </a:lnTo>
                    <a:lnTo>
                      <a:pt x="295" y="1423"/>
                    </a:lnTo>
                    <a:lnTo>
                      <a:pt x="295" y="1423"/>
                    </a:lnTo>
                    <a:lnTo>
                      <a:pt x="295" y="1423"/>
                    </a:lnTo>
                    <a:lnTo>
                      <a:pt x="255" y="1423"/>
                    </a:lnTo>
                    <a:lnTo>
                      <a:pt x="255" y="1423"/>
                    </a:lnTo>
                    <a:lnTo>
                      <a:pt x="255" y="1425"/>
                    </a:lnTo>
                    <a:lnTo>
                      <a:pt x="253" y="1428"/>
                    </a:lnTo>
                    <a:lnTo>
                      <a:pt x="249" y="1430"/>
                    </a:lnTo>
                    <a:lnTo>
                      <a:pt x="244" y="1432"/>
                    </a:lnTo>
                    <a:lnTo>
                      <a:pt x="237" y="1434"/>
                    </a:lnTo>
                    <a:lnTo>
                      <a:pt x="224" y="1436"/>
                    </a:lnTo>
                    <a:lnTo>
                      <a:pt x="210" y="1437"/>
                    </a:lnTo>
                    <a:lnTo>
                      <a:pt x="210" y="1437"/>
                    </a:lnTo>
                    <a:lnTo>
                      <a:pt x="210" y="1432"/>
                    </a:lnTo>
                    <a:lnTo>
                      <a:pt x="210" y="1437"/>
                    </a:lnTo>
                    <a:lnTo>
                      <a:pt x="210" y="1437"/>
                    </a:lnTo>
                    <a:lnTo>
                      <a:pt x="210" y="1432"/>
                    </a:lnTo>
                    <a:lnTo>
                      <a:pt x="210" y="1437"/>
                    </a:lnTo>
                    <a:lnTo>
                      <a:pt x="210" y="1437"/>
                    </a:lnTo>
                    <a:lnTo>
                      <a:pt x="210" y="1479"/>
                    </a:lnTo>
                    <a:lnTo>
                      <a:pt x="210" y="1479"/>
                    </a:lnTo>
                    <a:lnTo>
                      <a:pt x="202" y="1487"/>
                    </a:lnTo>
                    <a:lnTo>
                      <a:pt x="196" y="1492"/>
                    </a:lnTo>
                    <a:lnTo>
                      <a:pt x="192" y="1493"/>
                    </a:lnTo>
                    <a:lnTo>
                      <a:pt x="191" y="1493"/>
                    </a:lnTo>
                    <a:lnTo>
                      <a:pt x="188" y="1493"/>
                    </a:lnTo>
                    <a:lnTo>
                      <a:pt x="188" y="1494"/>
                    </a:lnTo>
                    <a:lnTo>
                      <a:pt x="188" y="1508"/>
                    </a:lnTo>
                    <a:lnTo>
                      <a:pt x="188" y="1508"/>
                    </a:lnTo>
                    <a:lnTo>
                      <a:pt x="188" y="1497"/>
                    </a:lnTo>
                    <a:lnTo>
                      <a:pt x="188" y="1508"/>
                    </a:lnTo>
                    <a:lnTo>
                      <a:pt x="188" y="1508"/>
                    </a:lnTo>
                    <a:lnTo>
                      <a:pt x="156" y="1508"/>
                    </a:lnTo>
                    <a:lnTo>
                      <a:pt x="156" y="1508"/>
                    </a:lnTo>
                    <a:lnTo>
                      <a:pt x="117" y="1508"/>
                    </a:lnTo>
                    <a:lnTo>
                      <a:pt x="117" y="1508"/>
                    </a:lnTo>
                    <a:lnTo>
                      <a:pt x="117" y="1553"/>
                    </a:lnTo>
                    <a:lnTo>
                      <a:pt x="117" y="1553"/>
                    </a:lnTo>
                    <a:lnTo>
                      <a:pt x="81" y="1553"/>
                    </a:lnTo>
                    <a:lnTo>
                      <a:pt x="81" y="1574"/>
                    </a:lnTo>
                    <a:lnTo>
                      <a:pt x="81" y="1574"/>
                    </a:lnTo>
                    <a:lnTo>
                      <a:pt x="81" y="1574"/>
                    </a:lnTo>
                    <a:lnTo>
                      <a:pt x="81" y="1574"/>
                    </a:lnTo>
                    <a:lnTo>
                      <a:pt x="81" y="1589"/>
                    </a:lnTo>
                    <a:lnTo>
                      <a:pt x="40" y="1589"/>
                    </a:lnTo>
                    <a:lnTo>
                      <a:pt x="40" y="1589"/>
                    </a:lnTo>
                    <a:lnTo>
                      <a:pt x="40" y="1618"/>
                    </a:lnTo>
                    <a:lnTo>
                      <a:pt x="40" y="1618"/>
                    </a:lnTo>
                    <a:lnTo>
                      <a:pt x="40" y="1618"/>
                    </a:lnTo>
                    <a:lnTo>
                      <a:pt x="40" y="1659"/>
                    </a:lnTo>
                    <a:lnTo>
                      <a:pt x="40" y="1659"/>
                    </a:lnTo>
                    <a:lnTo>
                      <a:pt x="40" y="1659"/>
                    </a:lnTo>
                    <a:lnTo>
                      <a:pt x="38" y="1660"/>
                    </a:lnTo>
                    <a:lnTo>
                      <a:pt x="33" y="1662"/>
                    </a:lnTo>
                    <a:lnTo>
                      <a:pt x="31" y="1664"/>
                    </a:lnTo>
                    <a:lnTo>
                      <a:pt x="26" y="1670"/>
                    </a:lnTo>
                    <a:lnTo>
                      <a:pt x="22" y="1678"/>
                    </a:lnTo>
                    <a:lnTo>
                      <a:pt x="21" y="1689"/>
                    </a:lnTo>
                    <a:lnTo>
                      <a:pt x="19" y="1705"/>
                    </a:lnTo>
                    <a:lnTo>
                      <a:pt x="19" y="1705"/>
                    </a:lnTo>
                    <a:lnTo>
                      <a:pt x="19" y="1735"/>
                    </a:lnTo>
                    <a:lnTo>
                      <a:pt x="19" y="1735"/>
                    </a:lnTo>
                    <a:lnTo>
                      <a:pt x="28" y="1735"/>
                    </a:lnTo>
                    <a:lnTo>
                      <a:pt x="19" y="1735"/>
                    </a:lnTo>
                    <a:lnTo>
                      <a:pt x="19" y="1735"/>
                    </a:lnTo>
                    <a:lnTo>
                      <a:pt x="19" y="1756"/>
                    </a:lnTo>
                    <a:lnTo>
                      <a:pt x="19" y="1756"/>
                    </a:lnTo>
                    <a:lnTo>
                      <a:pt x="19" y="1756"/>
                    </a:lnTo>
                    <a:lnTo>
                      <a:pt x="19" y="1785"/>
                    </a:lnTo>
                    <a:lnTo>
                      <a:pt x="19" y="1785"/>
                    </a:lnTo>
                    <a:lnTo>
                      <a:pt x="0" y="1785"/>
                    </a:lnTo>
                    <a:lnTo>
                      <a:pt x="19" y="1785"/>
                    </a:lnTo>
                    <a:lnTo>
                      <a:pt x="19" y="1831"/>
                    </a:lnTo>
                    <a:lnTo>
                      <a:pt x="40" y="1831"/>
                    </a:lnTo>
                    <a:lnTo>
                      <a:pt x="40" y="1831"/>
                    </a:lnTo>
                    <a:lnTo>
                      <a:pt x="40" y="1831"/>
                    </a:lnTo>
                    <a:lnTo>
                      <a:pt x="40" y="1861"/>
                    </a:lnTo>
                    <a:lnTo>
                      <a:pt x="40" y="1861"/>
                    </a:lnTo>
                    <a:lnTo>
                      <a:pt x="40" y="1861"/>
                    </a:lnTo>
                    <a:lnTo>
                      <a:pt x="40" y="1902"/>
                    </a:lnTo>
                    <a:lnTo>
                      <a:pt x="40" y="1902"/>
                    </a:lnTo>
                    <a:lnTo>
                      <a:pt x="40" y="1902"/>
                    </a:lnTo>
                    <a:lnTo>
                      <a:pt x="40" y="1911"/>
                    </a:lnTo>
                    <a:lnTo>
                      <a:pt x="42" y="1918"/>
                    </a:lnTo>
                    <a:lnTo>
                      <a:pt x="45" y="1923"/>
                    </a:lnTo>
                    <a:lnTo>
                      <a:pt x="46" y="1929"/>
                    </a:lnTo>
                    <a:lnTo>
                      <a:pt x="53" y="1937"/>
                    </a:lnTo>
                    <a:lnTo>
                      <a:pt x="60" y="1943"/>
                    </a:lnTo>
                    <a:lnTo>
                      <a:pt x="68" y="1947"/>
                    </a:lnTo>
                    <a:lnTo>
                      <a:pt x="74" y="1948"/>
                    </a:lnTo>
                    <a:lnTo>
                      <a:pt x="81" y="1950"/>
                    </a:lnTo>
                    <a:lnTo>
                      <a:pt x="81" y="1950"/>
                    </a:lnTo>
                    <a:lnTo>
                      <a:pt x="81" y="1950"/>
                    </a:lnTo>
                    <a:lnTo>
                      <a:pt x="81" y="1973"/>
                    </a:lnTo>
                    <a:lnTo>
                      <a:pt x="81" y="1973"/>
                    </a:lnTo>
                    <a:lnTo>
                      <a:pt x="117" y="1973"/>
                    </a:lnTo>
                    <a:lnTo>
                      <a:pt x="156" y="1979"/>
                    </a:lnTo>
                    <a:lnTo>
                      <a:pt x="156" y="1979"/>
                    </a:lnTo>
                    <a:lnTo>
                      <a:pt x="141" y="1979"/>
                    </a:lnTo>
                    <a:lnTo>
                      <a:pt x="156" y="1979"/>
                    </a:lnTo>
                    <a:lnTo>
                      <a:pt x="156" y="1979"/>
                    </a:lnTo>
                    <a:lnTo>
                      <a:pt x="188" y="1979"/>
                    </a:lnTo>
                    <a:lnTo>
                      <a:pt x="188" y="1979"/>
                    </a:lnTo>
                    <a:lnTo>
                      <a:pt x="175" y="1979"/>
                    </a:lnTo>
                    <a:lnTo>
                      <a:pt x="188" y="1979"/>
                    </a:lnTo>
                    <a:lnTo>
                      <a:pt x="188" y="1979"/>
                    </a:lnTo>
                    <a:lnTo>
                      <a:pt x="210" y="1979"/>
                    </a:lnTo>
                    <a:lnTo>
                      <a:pt x="210" y="1979"/>
                    </a:lnTo>
                    <a:lnTo>
                      <a:pt x="255" y="2033"/>
                    </a:lnTo>
                    <a:lnTo>
                      <a:pt x="295" y="2033"/>
                    </a:lnTo>
                    <a:lnTo>
                      <a:pt x="295" y="2033"/>
                    </a:lnTo>
                    <a:lnTo>
                      <a:pt x="308" y="1979"/>
                    </a:lnTo>
                    <a:lnTo>
                      <a:pt x="308" y="1979"/>
                    </a:lnTo>
                    <a:lnTo>
                      <a:pt x="352" y="1979"/>
                    </a:lnTo>
                    <a:lnTo>
                      <a:pt x="384" y="1979"/>
                    </a:lnTo>
                    <a:lnTo>
                      <a:pt x="384" y="1979"/>
                    </a:lnTo>
                    <a:lnTo>
                      <a:pt x="384" y="1979"/>
                    </a:lnTo>
                    <a:lnTo>
                      <a:pt x="419" y="1979"/>
                    </a:lnTo>
                    <a:lnTo>
                      <a:pt x="419" y="1979"/>
                    </a:lnTo>
                    <a:lnTo>
                      <a:pt x="419" y="1979"/>
                    </a:lnTo>
                    <a:lnTo>
                      <a:pt x="464" y="1979"/>
                    </a:lnTo>
                    <a:lnTo>
                      <a:pt x="464" y="2033"/>
                    </a:lnTo>
                    <a:lnTo>
                      <a:pt x="464" y="2033"/>
                    </a:lnTo>
                    <a:lnTo>
                      <a:pt x="464" y="2033"/>
                    </a:lnTo>
                    <a:lnTo>
                      <a:pt x="464" y="2038"/>
                    </a:lnTo>
                    <a:lnTo>
                      <a:pt x="465" y="2046"/>
                    </a:lnTo>
                    <a:lnTo>
                      <a:pt x="466" y="2050"/>
                    </a:lnTo>
                    <a:lnTo>
                      <a:pt x="468" y="2054"/>
                    </a:lnTo>
                    <a:lnTo>
                      <a:pt x="471" y="2057"/>
                    </a:lnTo>
                    <a:lnTo>
                      <a:pt x="475" y="2057"/>
                    </a:lnTo>
                    <a:lnTo>
                      <a:pt x="518" y="2057"/>
                    </a:lnTo>
                    <a:lnTo>
                      <a:pt x="518" y="2057"/>
                    </a:lnTo>
                    <a:lnTo>
                      <a:pt x="550" y="2057"/>
                    </a:lnTo>
                    <a:lnTo>
                      <a:pt x="550" y="2057"/>
                    </a:lnTo>
                    <a:lnTo>
                      <a:pt x="550" y="2057"/>
                    </a:lnTo>
                    <a:lnTo>
                      <a:pt x="550" y="2057"/>
                    </a:lnTo>
                    <a:lnTo>
                      <a:pt x="585" y="2057"/>
                    </a:lnTo>
                    <a:lnTo>
                      <a:pt x="585" y="2057"/>
                    </a:lnTo>
                    <a:lnTo>
                      <a:pt x="585" y="2074"/>
                    </a:lnTo>
                    <a:lnTo>
                      <a:pt x="585" y="2074"/>
                    </a:lnTo>
                    <a:lnTo>
                      <a:pt x="631" y="2128"/>
                    </a:lnTo>
                    <a:lnTo>
                      <a:pt x="631" y="2128"/>
                    </a:lnTo>
                    <a:lnTo>
                      <a:pt x="585" y="2159"/>
                    </a:lnTo>
                    <a:lnTo>
                      <a:pt x="585" y="2159"/>
                    </a:lnTo>
                    <a:lnTo>
                      <a:pt x="550" y="2194"/>
                    </a:lnTo>
                    <a:lnTo>
                      <a:pt x="550" y="2194"/>
                    </a:lnTo>
                    <a:lnTo>
                      <a:pt x="550" y="2194"/>
                    </a:lnTo>
                    <a:lnTo>
                      <a:pt x="585" y="2224"/>
                    </a:lnTo>
                    <a:lnTo>
                      <a:pt x="631" y="2224"/>
                    </a:lnTo>
                    <a:lnTo>
                      <a:pt x="631" y="2224"/>
                    </a:lnTo>
                    <a:lnTo>
                      <a:pt x="636" y="2266"/>
                    </a:lnTo>
                    <a:lnTo>
                      <a:pt x="636" y="2266"/>
                    </a:lnTo>
                    <a:lnTo>
                      <a:pt x="636" y="2266"/>
                    </a:lnTo>
                    <a:lnTo>
                      <a:pt x="636" y="2266"/>
                    </a:lnTo>
                    <a:lnTo>
                      <a:pt x="636" y="2273"/>
                    </a:lnTo>
                    <a:lnTo>
                      <a:pt x="638" y="2280"/>
                    </a:lnTo>
                    <a:lnTo>
                      <a:pt x="641" y="2287"/>
                    </a:lnTo>
                    <a:lnTo>
                      <a:pt x="643" y="2292"/>
                    </a:lnTo>
                    <a:lnTo>
                      <a:pt x="646" y="2297"/>
                    </a:lnTo>
                    <a:lnTo>
                      <a:pt x="650" y="2301"/>
                    </a:lnTo>
                    <a:lnTo>
                      <a:pt x="660" y="2305"/>
                    </a:lnTo>
                    <a:lnTo>
                      <a:pt x="668" y="2309"/>
                    </a:lnTo>
                    <a:lnTo>
                      <a:pt x="677" y="2311"/>
                    </a:lnTo>
                    <a:lnTo>
                      <a:pt x="684" y="2312"/>
                    </a:lnTo>
                    <a:lnTo>
                      <a:pt x="684" y="2312"/>
                    </a:lnTo>
                    <a:lnTo>
                      <a:pt x="684" y="2336"/>
                    </a:lnTo>
                    <a:lnTo>
                      <a:pt x="684" y="2336"/>
                    </a:lnTo>
                    <a:lnTo>
                      <a:pt x="684" y="2383"/>
                    </a:lnTo>
                    <a:lnTo>
                      <a:pt x="684" y="2383"/>
                    </a:lnTo>
                    <a:lnTo>
                      <a:pt x="684" y="2383"/>
                    </a:lnTo>
                    <a:lnTo>
                      <a:pt x="684" y="2408"/>
                    </a:lnTo>
                    <a:lnTo>
                      <a:pt x="684" y="2408"/>
                    </a:lnTo>
                    <a:lnTo>
                      <a:pt x="684" y="2437"/>
                    </a:lnTo>
                    <a:lnTo>
                      <a:pt x="684" y="2437"/>
                    </a:lnTo>
                    <a:lnTo>
                      <a:pt x="636" y="2457"/>
                    </a:lnTo>
                    <a:lnTo>
                      <a:pt x="636" y="2457"/>
                    </a:lnTo>
                    <a:lnTo>
                      <a:pt x="636" y="2457"/>
                    </a:lnTo>
                    <a:lnTo>
                      <a:pt x="636" y="2465"/>
                    </a:lnTo>
                    <a:lnTo>
                      <a:pt x="638" y="2472"/>
                    </a:lnTo>
                    <a:lnTo>
                      <a:pt x="641" y="2479"/>
                    </a:lnTo>
                    <a:lnTo>
                      <a:pt x="643" y="2483"/>
                    </a:lnTo>
                    <a:lnTo>
                      <a:pt x="646" y="2489"/>
                    </a:lnTo>
                    <a:lnTo>
                      <a:pt x="650" y="2492"/>
                    </a:lnTo>
                    <a:lnTo>
                      <a:pt x="660" y="2497"/>
                    </a:lnTo>
                    <a:lnTo>
                      <a:pt x="668" y="2500"/>
                    </a:lnTo>
                    <a:lnTo>
                      <a:pt x="677" y="2503"/>
                    </a:lnTo>
                    <a:lnTo>
                      <a:pt x="684" y="2503"/>
                    </a:lnTo>
                    <a:lnTo>
                      <a:pt x="684" y="2503"/>
                    </a:lnTo>
                    <a:lnTo>
                      <a:pt x="721" y="2503"/>
                    </a:lnTo>
                    <a:lnTo>
                      <a:pt x="721" y="2503"/>
                    </a:lnTo>
                    <a:lnTo>
                      <a:pt x="716" y="2505"/>
                    </a:lnTo>
                    <a:lnTo>
                      <a:pt x="707" y="2512"/>
                    </a:lnTo>
                    <a:lnTo>
                      <a:pt x="705" y="2515"/>
                    </a:lnTo>
                    <a:lnTo>
                      <a:pt x="705" y="2517"/>
                    </a:lnTo>
                    <a:lnTo>
                      <a:pt x="705" y="2518"/>
                    </a:lnTo>
                    <a:lnTo>
                      <a:pt x="710" y="2521"/>
                    </a:lnTo>
                    <a:lnTo>
                      <a:pt x="721" y="2522"/>
                    </a:lnTo>
                    <a:lnTo>
                      <a:pt x="721" y="2522"/>
                    </a:lnTo>
                    <a:lnTo>
                      <a:pt x="721" y="2515"/>
                    </a:lnTo>
                    <a:lnTo>
                      <a:pt x="721" y="2522"/>
                    </a:lnTo>
                    <a:lnTo>
                      <a:pt x="721" y="2522"/>
                    </a:lnTo>
                    <a:lnTo>
                      <a:pt x="721" y="2532"/>
                    </a:lnTo>
                    <a:lnTo>
                      <a:pt x="725" y="2540"/>
                    </a:lnTo>
                    <a:lnTo>
                      <a:pt x="728" y="2546"/>
                    </a:lnTo>
                    <a:lnTo>
                      <a:pt x="734" y="2549"/>
                    </a:lnTo>
                    <a:lnTo>
                      <a:pt x="738" y="2551"/>
                    </a:lnTo>
                    <a:lnTo>
                      <a:pt x="742" y="2553"/>
                    </a:lnTo>
                    <a:lnTo>
                      <a:pt x="746" y="2553"/>
                    </a:lnTo>
                    <a:lnTo>
                      <a:pt x="787" y="2553"/>
                    </a:lnTo>
                    <a:lnTo>
                      <a:pt x="787" y="2553"/>
                    </a:lnTo>
                    <a:lnTo>
                      <a:pt x="781" y="2554"/>
                    </a:lnTo>
                    <a:lnTo>
                      <a:pt x="776" y="2556"/>
                    </a:lnTo>
                    <a:lnTo>
                      <a:pt x="771" y="2558"/>
                    </a:lnTo>
                    <a:lnTo>
                      <a:pt x="770" y="2561"/>
                    </a:lnTo>
                    <a:lnTo>
                      <a:pt x="769" y="2564"/>
                    </a:lnTo>
                    <a:lnTo>
                      <a:pt x="769" y="2568"/>
                    </a:lnTo>
                    <a:lnTo>
                      <a:pt x="770" y="2572"/>
                    </a:lnTo>
                    <a:lnTo>
                      <a:pt x="771" y="2578"/>
                    </a:lnTo>
                    <a:lnTo>
                      <a:pt x="776" y="2583"/>
                    </a:lnTo>
                    <a:lnTo>
                      <a:pt x="787" y="2599"/>
                    </a:lnTo>
                    <a:lnTo>
                      <a:pt x="787" y="2599"/>
                    </a:lnTo>
                    <a:lnTo>
                      <a:pt x="787" y="2599"/>
                    </a:lnTo>
                    <a:lnTo>
                      <a:pt x="816" y="2624"/>
                    </a:lnTo>
                    <a:lnTo>
                      <a:pt x="831" y="2599"/>
                    </a:lnTo>
                    <a:lnTo>
                      <a:pt x="831" y="2599"/>
                    </a:lnTo>
                    <a:lnTo>
                      <a:pt x="826" y="2599"/>
                    </a:lnTo>
                    <a:lnTo>
                      <a:pt x="831" y="2599"/>
                    </a:lnTo>
                    <a:lnTo>
                      <a:pt x="831" y="2599"/>
                    </a:lnTo>
                    <a:lnTo>
                      <a:pt x="879" y="2599"/>
                    </a:lnTo>
                    <a:lnTo>
                      <a:pt x="913" y="2599"/>
                    </a:lnTo>
                    <a:lnTo>
                      <a:pt x="913" y="2599"/>
                    </a:lnTo>
                    <a:lnTo>
                      <a:pt x="932" y="2599"/>
                    </a:lnTo>
                    <a:lnTo>
                      <a:pt x="932" y="2553"/>
                    </a:lnTo>
                    <a:lnTo>
                      <a:pt x="989" y="2553"/>
                    </a:lnTo>
                    <a:lnTo>
                      <a:pt x="1028" y="2553"/>
                    </a:lnTo>
                    <a:lnTo>
                      <a:pt x="1028" y="2553"/>
                    </a:lnTo>
                    <a:lnTo>
                      <a:pt x="1054" y="2522"/>
                    </a:lnTo>
                    <a:lnTo>
                      <a:pt x="1054" y="2522"/>
                    </a:lnTo>
                    <a:lnTo>
                      <a:pt x="1054" y="2522"/>
                    </a:lnTo>
                    <a:lnTo>
                      <a:pt x="1054" y="2503"/>
                    </a:lnTo>
                    <a:lnTo>
                      <a:pt x="1075" y="2503"/>
                    </a:lnTo>
                    <a:lnTo>
                      <a:pt x="1113" y="2503"/>
                    </a:lnTo>
                    <a:lnTo>
                      <a:pt x="1113" y="2503"/>
                    </a:lnTo>
                    <a:lnTo>
                      <a:pt x="1113" y="2457"/>
                    </a:lnTo>
                    <a:lnTo>
                      <a:pt x="1113" y="2457"/>
                    </a:lnTo>
                    <a:lnTo>
                      <a:pt x="1113" y="2437"/>
                    </a:lnTo>
                    <a:lnTo>
                      <a:pt x="1113" y="2437"/>
                    </a:lnTo>
                    <a:lnTo>
                      <a:pt x="1113" y="2437"/>
                    </a:lnTo>
                    <a:lnTo>
                      <a:pt x="1126" y="2436"/>
                    </a:lnTo>
                    <a:lnTo>
                      <a:pt x="1136" y="2433"/>
                    </a:lnTo>
                    <a:lnTo>
                      <a:pt x="1145" y="2427"/>
                    </a:lnTo>
                    <a:lnTo>
                      <a:pt x="1149" y="2422"/>
                    </a:lnTo>
                    <a:lnTo>
                      <a:pt x="1152" y="2416"/>
                    </a:lnTo>
                    <a:lnTo>
                      <a:pt x="1153" y="2412"/>
                    </a:lnTo>
                    <a:lnTo>
                      <a:pt x="1154" y="2408"/>
                    </a:lnTo>
                    <a:lnTo>
                      <a:pt x="1154" y="2408"/>
                    </a:lnTo>
                    <a:lnTo>
                      <a:pt x="1202" y="2408"/>
                    </a:lnTo>
                    <a:lnTo>
                      <a:pt x="1202" y="2408"/>
                    </a:lnTo>
                    <a:lnTo>
                      <a:pt x="1207" y="2407"/>
                    </a:lnTo>
                    <a:lnTo>
                      <a:pt x="1211" y="2404"/>
                    </a:lnTo>
                    <a:lnTo>
                      <a:pt x="1214" y="2400"/>
                    </a:lnTo>
                    <a:lnTo>
                      <a:pt x="1217" y="2395"/>
                    </a:lnTo>
                    <a:lnTo>
                      <a:pt x="1218" y="2387"/>
                    </a:lnTo>
                    <a:lnTo>
                      <a:pt x="1218" y="2383"/>
                    </a:lnTo>
                    <a:lnTo>
                      <a:pt x="1250" y="2336"/>
                    </a:lnTo>
                    <a:lnTo>
                      <a:pt x="1250" y="2336"/>
                    </a:lnTo>
                    <a:lnTo>
                      <a:pt x="1250" y="2336"/>
                    </a:lnTo>
                    <a:lnTo>
                      <a:pt x="1252" y="2327"/>
                    </a:lnTo>
                    <a:lnTo>
                      <a:pt x="1255" y="2322"/>
                    </a:lnTo>
                    <a:lnTo>
                      <a:pt x="1259" y="2317"/>
                    </a:lnTo>
                    <a:lnTo>
                      <a:pt x="1263" y="2315"/>
                    </a:lnTo>
                    <a:lnTo>
                      <a:pt x="1271" y="2312"/>
                    </a:lnTo>
                    <a:lnTo>
                      <a:pt x="1275" y="2312"/>
                    </a:lnTo>
                    <a:lnTo>
                      <a:pt x="1250" y="2312"/>
                    </a:lnTo>
                    <a:lnTo>
                      <a:pt x="1218" y="2266"/>
                    </a:lnTo>
                    <a:lnTo>
                      <a:pt x="1218" y="2224"/>
                    </a:lnTo>
                    <a:lnTo>
                      <a:pt x="1218" y="2224"/>
                    </a:lnTo>
                    <a:lnTo>
                      <a:pt x="1217" y="2224"/>
                    </a:lnTo>
                    <a:lnTo>
                      <a:pt x="1214" y="2223"/>
                    </a:lnTo>
                    <a:lnTo>
                      <a:pt x="1213" y="2221"/>
                    </a:lnTo>
                    <a:lnTo>
                      <a:pt x="1211" y="2217"/>
                    </a:lnTo>
                    <a:lnTo>
                      <a:pt x="1211" y="2212"/>
                    </a:lnTo>
                    <a:lnTo>
                      <a:pt x="1214" y="2203"/>
                    </a:lnTo>
                    <a:lnTo>
                      <a:pt x="1218" y="2194"/>
                    </a:lnTo>
                    <a:lnTo>
                      <a:pt x="1218" y="2194"/>
                    </a:lnTo>
                    <a:lnTo>
                      <a:pt x="1230" y="2192"/>
                    </a:lnTo>
                    <a:lnTo>
                      <a:pt x="1236" y="2188"/>
                    </a:lnTo>
                    <a:lnTo>
                      <a:pt x="1242" y="2182"/>
                    </a:lnTo>
                    <a:lnTo>
                      <a:pt x="1246" y="2177"/>
                    </a:lnTo>
                    <a:lnTo>
                      <a:pt x="1249" y="2170"/>
                    </a:lnTo>
                    <a:lnTo>
                      <a:pt x="1250" y="2164"/>
                    </a:lnTo>
                    <a:lnTo>
                      <a:pt x="1250" y="2159"/>
                    </a:lnTo>
                    <a:lnTo>
                      <a:pt x="1275" y="2128"/>
                    </a:lnTo>
                    <a:lnTo>
                      <a:pt x="1275" y="2128"/>
                    </a:lnTo>
                    <a:lnTo>
                      <a:pt x="1313" y="2074"/>
                    </a:lnTo>
                    <a:lnTo>
                      <a:pt x="1313" y="2057"/>
                    </a:lnTo>
                    <a:lnTo>
                      <a:pt x="1313" y="2057"/>
                    </a:lnTo>
                    <a:lnTo>
                      <a:pt x="1313" y="2057"/>
                    </a:lnTo>
                    <a:lnTo>
                      <a:pt x="1324" y="2057"/>
                    </a:lnTo>
                    <a:lnTo>
                      <a:pt x="1333" y="2054"/>
                    </a:lnTo>
                    <a:lnTo>
                      <a:pt x="1340" y="2050"/>
                    </a:lnTo>
                    <a:lnTo>
                      <a:pt x="1344" y="2046"/>
                    </a:lnTo>
                    <a:lnTo>
                      <a:pt x="1346" y="2042"/>
                    </a:lnTo>
                    <a:lnTo>
                      <a:pt x="1346" y="2038"/>
                    </a:lnTo>
                    <a:lnTo>
                      <a:pt x="1348" y="2033"/>
                    </a:lnTo>
                    <a:lnTo>
                      <a:pt x="1348" y="2033"/>
                    </a:lnTo>
                    <a:lnTo>
                      <a:pt x="1348" y="1979"/>
                    </a:lnTo>
                    <a:lnTo>
                      <a:pt x="1348" y="1979"/>
                    </a:lnTo>
                    <a:lnTo>
                      <a:pt x="1379" y="1979"/>
                    </a:lnTo>
                    <a:lnTo>
                      <a:pt x="1379" y="1979"/>
                    </a:lnTo>
                    <a:lnTo>
                      <a:pt x="1379" y="1979"/>
                    </a:lnTo>
                    <a:lnTo>
                      <a:pt x="1422" y="1973"/>
                    </a:lnTo>
                    <a:lnTo>
                      <a:pt x="1422" y="1950"/>
                    </a:lnTo>
                    <a:lnTo>
                      <a:pt x="1422" y="1950"/>
                    </a:lnTo>
                    <a:lnTo>
                      <a:pt x="1447" y="1902"/>
                    </a:lnTo>
                    <a:lnTo>
                      <a:pt x="1447" y="1902"/>
                    </a:lnTo>
                    <a:lnTo>
                      <a:pt x="1447" y="1861"/>
                    </a:lnTo>
                    <a:lnTo>
                      <a:pt x="1477" y="1831"/>
                    </a:lnTo>
                    <a:lnTo>
                      <a:pt x="1477" y="1785"/>
                    </a:lnTo>
                    <a:lnTo>
                      <a:pt x="1477" y="1785"/>
                    </a:lnTo>
                    <a:lnTo>
                      <a:pt x="1447" y="1831"/>
                    </a:lnTo>
                    <a:lnTo>
                      <a:pt x="1447" y="1831"/>
                    </a:lnTo>
                    <a:lnTo>
                      <a:pt x="1447" y="1813"/>
                    </a:lnTo>
                    <a:lnTo>
                      <a:pt x="1447" y="1831"/>
                    </a:lnTo>
                    <a:lnTo>
                      <a:pt x="1422" y="1861"/>
                    </a:lnTo>
                    <a:lnTo>
                      <a:pt x="1422" y="1861"/>
                    </a:lnTo>
                    <a:lnTo>
                      <a:pt x="1431" y="1850"/>
                    </a:lnTo>
                    <a:lnTo>
                      <a:pt x="1422" y="1861"/>
                    </a:lnTo>
                    <a:lnTo>
                      <a:pt x="1422" y="1861"/>
                    </a:lnTo>
                    <a:lnTo>
                      <a:pt x="1379" y="1861"/>
                    </a:lnTo>
                    <a:lnTo>
                      <a:pt x="1379" y="1861"/>
                    </a:lnTo>
                    <a:lnTo>
                      <a:pt x="1348" y="1861"/>
                    </a:lnTo>
                    <a:lnTo>
                      <a:pt x="1313" y="1861"/>
                    </a:lnTo>
                    <a:lnTo>
                      <a:pt x="1313" y="1861"/>
                    </a:lnTo>
                    <a:lnTo>
                      <a:pt x="1313" y="1861"/>
                    </a:lnTo>
                    <a:lnTo>
                      <a:pt x="1313" y="1831"/>
                    </a:lnTo>
                    <a:lnTo>
                      <a:pt x="1275" y="1831"/>
                    </a:lnTo>
                    <a:lnTo>
                      <a:pt x="1250" y="1785"/>
                    </a:lnTo>
                    <a:lnTo>
                      <a:pt x="1250" y="1785"/>
                    </a:lnTo>
                    <a:lnTo>
                      <a:pt x="1250" y="1785"/>
                    </a:lnTo>
                    <a:lnTo>
                      <a:pt x="1218" y="1785"/>
                    </a:lnTo>
                    <a:lnTo>
                      <a:pt x="1218" y="1785"/>
                    </a:lnTo>
                    <a:lnTo>
                      <a:pt x="1218" y="1785"/>
                    </a:lnTo>
                    <a:lnTo>
                      <a:pt x="1202" y="1756"/>
                    </a:lnTo>
                    <a:lnTo>
                      <a:pt x="1202" y="1756"/>
                    </a:lnTo>
                    <a:lnTo>
                      <a:pt x="1202" y="1735"/>
                    </a:lnTo>
                    <a:lnTo>
                      <a:pt x="1154" y="1735"/>
                    </a:lnTo>
                    <a:lnTo>
                      <a:pt x="1154" y="1705"/>
                    </a:lnTo>
                    <a:lnTo>
                      <a:pt x="1154" y="1705"/>
                    </a:lnTo>
                    <a:lnTo>
                      <a:pt x="1172" y="1705"/>
                    </a:lnTo>
                    <a:lnTo>
                      <a:pt x="1154" y="1705"/>
                    </a:lnTo>
                    <a:lnTo>
                      <a:pt x="1154" y="1705"/>
                    </a:lnTo>
                    <a:lnTo>
                      <a:pt x="1153" y="1698"/>
                    </a:lnTo>
                    <a:lnTo>
                      <a:pt x="1152" y="1689"/>
                    </a:lnTo>
                    <a:lnTo>
                      <a:pt x="1149" y="1681"/>
                    </a:lnTo>
                    <a:lnTo>
                      <a:pt x="1145" y="1673"/>
                    </a:lnTo>
                    <a:lnTo>
                      <a:pt x="1136" y="1666"/>
                    </a:lnTo>
                    <a:lnTo>
                      <a:pt x="1132" y="1663"/>
                    </a:lnTo>
                    <a:lnTo>
                      <a:pt x="1126" y="1660"/>
                    </a:lnTo>
                    <a:lnTo>
                      <a:pt x="1120" y="1659"/>
                    </a:lnTo>
                    <a:lnTo>
                      <a:pt x="1113" y="1659"/>
                    </a:lnTo>
                    <a:lnTo>
                      <a:pt x="1113" y="1659"/>
                    </a:lnTo>
                    <a:lnTo>
                      <a:pt x="1113" y="1618"/>
                    </a:lnTo>
                    <a:lnTo>
                      <a:pt x="1075" y="1589"/>
                    </a:lnTo>
                    <a:lnTo>
                      <a:pt x="1075" y="1589"/>
                    </a:lnTo>
                    <a:lnTo>
                      <a:pt x="1075" y="1589"/>
                    </a:lnTo>
                    <a:lnTo>
                      <a:pt x="1074" y="1584"/>
                    </a:lnTo>
                    <a:lnTo>
                      <a:pt x="1072" y="1581"/>
                    </a:lnTo>
                    <a:lnTo>
                      <a:pt x="1068" y="1578"/>
                    </a:lnTo>
                    <a:lnTo>
                      <a:pt x="1064" y="1575"/>
                    </a:lnTo>
                    <a:lnTo>
                      <a:pt x="1057" y="1574"/>
                    </a:lnTo>
                    <a:lnTo>
                      <a:pt x="1054" y="1574"/>
                    </a:lnTo>
                    <a:lnTo>
                      <a:pt x="1054" y="1574"/>
                    </a:lnTo>
                    <a:lnTo>
                      <a:pt x="1054" y="1567"/>
                    </a:lnTo>
                    <a:lnTo>
                      <a:pt x="1057" y="1561"/>
                    </a:lnTo>
                    <a:lnTo>
                      <a:pt x="1061" y="1558"/>
                    </a:lnTo>
                    <a:lnTo>
                      <a:pt x="1064" y="1556"/>
                    </a:lnTo>
                    <a:lnTo>
                      <a:pt x="1072" y="1553"/>
                    </a:lnTo>
                    <a:lnTo>
                      <a:pt x="1075" y="1553"/>
                    </a:lnTo>
                    <a:lnTo>
                      <a:pt x="1113" y="1508"/>
                    </a:lnTo>
                    <a:lnTo>
                      <a:pt x="1113" y="1508"/>
                    </a:lnTo>
                    <a:lnTo>
                      <a:pt x="1113" y="1508"/>
                    </a:lnTo>
                    <a:lnTo>
                      <a:pt x="1154" y="1553"/>
                    </a:lnTo>
                    <a:lnTo>
                      <a:pt x="1154" y="1553"/>
                    </a:lnTo>
                    <a:lnTo>
                      <a:pt x="1154" y="1553"/>
                    </a:lnTo>
                    <a:lnTo>
                      <a:pt x="1202" y="1574"/>
                    </a:lnTo>
                    <a:lnTo>
                      <a:pt x="1202" y="1574"/>
                    </a:lnTo>
                    <a:lnTo>
                      <a:pt x="1202" y="1574"/>
                    </a:lnTo>
                    <a:lnTo>
                      <a:pt x="1202" y="1579"/>
                    </a:lnTo>
                    <a:lnTo>
                      <a:pt x="1204" y="1582"/>
                    </a:lnTo>
                    <a:lnTo>
                      <a:pt x="1207" y="1585"/>
                    </a:lnTo>
                    <a:lnTo>
                      <a:pt x="1210" y="1586"/>
                    </a:lnTo>
                    <a:lnTo>
                      <a:pt x="1216" y="1589"/>
                    </a:lnTo>
                    <a:lnTo>
                      <a:pt x="1218" y="1589"/>
                    </a:lnTo>
                    <a:lnTo>
                      <a:pt x="1218" y="1589"/>
                    </a:lnTo>
                    <a:lnTo>
                      <a:pt x="1218" y="1618"/>
                    </a:lnTo>
                    <a:lnTo>
                      <a:pt x="1218" y="1618"/>
                    </a:lnTo>
                    <a:lnTo>
                      <a:pt x="1250" y="1659"/>
                    </a:lnTo>
                    <a:lnTo>
                      <a:pt x="1275" y="1659"/>
                    </a:lnTo>
                    <a:lnTo>
                      <a:pt x="1275" y="1659"/>
                    </a:lnTo>
                    <a:lnTo>
                      <a:pt x="1275" y="1659"/>
                    </a:lnTo>
                    <a:lnTo>
                      <a:pt x="1275" y="1705"/>
                    </a:lnTo>
                    <a:lnTo>
                      <a:pt x="1275" y="1705"/>
                    </a:lnTo>
                    <a:lnTo>
                      <a:pt x="1313" y="1705"/>
                    </a:lnTo>
                    <a:lnTo>
                      <a:pt x="1313" y="1705"/>
                    </a:lnTo>
                    <a:lnTo>
                      <a:pt x="1313" y="1705"/>
                    </a:lnTo>
                    <a:lnTo>
                      <a:pt x="1313" y="1735"/>
                    </a:lnTo>
                    <a:lnTo>
                      <a:pt x="1313" y="1735"/>
                    </a:lnTo>
                    <a:lnTo>
                      <a:pt x="1313" y="1735"/>
                    </a:lnTo>
                    <a:lnTo>
                      <a:pt x="1313" y="1756"/>
                    </a:lnTo>
                    <a:lnTo>
                      <a:pt x="1313" y="1756"/>
                    </a:lnTo>
                    <a:lnTo>
                      <a:pt x="1348" y="1785"/>
                    </a:lnTo>
                    <a:lnTo>
                      <a:pt x="1348" y="1785"/>
                    </a:lnTo>
                    <a:lnTo>
                      <a:pt x="1348" y="1785"/>
                    </a:lnTo>
                    <a:lnTo>
                      <a:pt x="1379" y="1785"/>
                    </a:lnTo>
                    <a:lnTo>
                      <a:pt x="1379" y="1785"/>
                    </a:lnTo>
                    <a:lnTo>
                      <a:pt x="1422" y="1785"/>
                    </a:lnTo>
                    <a:lnTo>
                      <a:pt x="1422" y="1756"/>
                    </a:lnTo>
                    <a:lnTo>
                      <a:pt x="1422" y="1735"/>
                    </a:lnTo>
                    <a:lnTo>
                      <a:pt x="1447" y="1735"/>
                    </a:lnTo>
                    <a:lnTo>
                      <a:pt x="1447" y="1735"/>
                    </a:lnTo>
                    <a:lnTo>
                      <a:pt x="1447" y="1735"/>
                    </a:lnTo>
                    <a:lnTo>
                      <a:pt x="1448" y="1726"/>
                    </a:lnTo>
                    <a:lnTo>
                      <a:pt x="1451" y="1717"/>
                    </a:lnTo>
                    <a:lnTo>
                      <a:pt x="1456" y="1712"/>
                    </a:lnTo>
                    <a:lnTo>
                      <a:pt x="1462" y="1709"/>
                    </a:lnTo>
                    <a:lnTo>
                      <a:pt x="1468" y="1706"/>
                    </a:lnTo>
                    <a:lnTo>
                      <a:pt x="1473" y="1705"/>
                    </a:lnTo>
                    <a:lnTo>
                      <a:pt x="1477" y="1705"/>
                    </a:lnTo>
                    <a:lnTo>
                      <a:pt x="1477" y="1705"/>
                    </a:lnTo>
                    <a:lnTo>
                      <a:pt x="1477" y="1705"/>
                    </a:lnTo>
                    <a:lnTo>
                      <a:pt x="1479" y="1689"/>
                    </a:lnTo>
                    <a:lnTo>
                      <a:pt x="1483" y="1678"/>
                    </a:lnTo>
                    <a:lnTo>
                      <a:pt x="1487" y="1670"/>
                    </a:lnTo>
                    <a:lnTo>
                      <a:pt x="1493" y="1664"/>
                    </a:lnTo>
                    <a:lnTo>
                      <a:pt x="1500" y="1662"/>
                    </a:lnTo>
                    <a:lnTo>
                      <a:pt x="1504" y="1660"/>
                    </a:lnTo>
                    <a:lnTo>
                      <a:pt x="1509" y="1659"/>
                    </a:lnTo>
                    <a:lnTo>
                      <a:pt x="1509" y="1659"/>
                    </a:lnTo>
                    <a:lnTo>
                      <a:pt x="1509" y="1618"/>
                    </a:lnTo>
                    <a:lnTo>
                      <a:pt x="1548" y="1589"/>
                    </a:lnTo>
                    <a:lnTo>
                      <a:pt x="1548" y="1589"/>
                    </a:lnTo>
                    <a:lnTo>
                      <a:pt x="1548" y="1574"/>
                    </a:lnTo>
                    <a:lnTo>
                      <a:pt x="1548" y="1574"/>
                    </a:lnTo>
                    <a:lnTo>
                      <a:pt x="1578" y="1574"/>
                    </a:lnTo>
                    <a:lnTo>
                      <a:pt x="1578" y="1553"/>
                    </a:lnTo>
                    <a:lnTo>
                      <a:pt x="1578" y="1508"/>
                    </a:lnTo>
                    <a:lnTo>
                      <a:pt x="1578" y="1508"/>
                    </a:lnTo>
                    <a:lnTo>
                      <a:pt x="1578" y="1508"/>
                    </a:lnTo>
                    <a:lnTo>
                      <a:pt x="1548" y="1508"/>
                    </a:lnTo>
                    <a:lnTo>
                      <a:pt x="1548" y="1508"/>
                    </a:lnTo>
                    <a:lnTo>
                      <a:pt x="1548" y="1508"/>
                    </a:lnTo>
                    <a:lnTo>
                      <a:pt x="1548" y="1508"/>
                    </a:lnTo>
                    <a:lnTo>
                      <a:pt x="1509" y="1508"/>
                    </a:lnTo>
                    <a:lnTo>
                      <a:pt x="1509" y="1508"/>
                    </a:lnTo>
                    <a:lnTo>
                      <a:pt x="1509" y="1479"/>
                    </a:lnTo>
                    <a:lnTo>
                      <a:pt x="1509" y="1479"/>
                    </a:lnTo>
                    <a:lnTo>
                      <a:pt x="1509" y="1479"/>
                    </a:lnTo>
                    <a:lnTo>
                      <a:pt x="1508" y="1492"/>
                    </a:lnTo>
                    <a:lnTo>
                      <a:pt x="1508" y="1493"/>
                    </a:lnTo>
                    <a:lnTo>
                      <a:pt x="1505" y="1493"/>
                    </a:lnTo>
                    <a:lnTo>
                      <a:pt x="1501" y="1493"/>
                    </a:lnTo>
                    <a:lnTo>
                      <a:pt x="1495" y="1494"/>
                    </a:lnTo>
                    <a:lnTo>
                      <a:pt x="1489" y="1500"/>
                    </a:lnTo>
                    <a:lnTo>
                      <a:pt x="1477" y="1508"/>
                    </a:lnTo>
                    <a:lnTo>
                      <a:pt x="1477" y="1508"/>
                    </a:lnTo>
                    <a:lnTo>
                      <a:pt x="1477" y="1508"/>
                    </a:lnTo>
                    <a:lnTo>
                      <a:pt x="1447" y="1508"/>
                    </a:lnTo>
                    <a:lnTo>
                      <a:pt x="1447" y="1508"/>
                    </a:lnTo>
                    <a:lnTo>
                      <a:pt x="1422" y="1508"/>
                    </a:lnTo>
                    <a:lnTo>
                      <a:pt x="1422" y="1479"/>
                    </a:lnTo>
                    <a:lnTo>
                      <a:pt x="1422" y="1479"/>
                    </a:lnTo>
                    <a:lnTo>
                      <a:pt x="1415" y="1482"/>
                    </a:lnTo>
                    <a:lnTo>
                      <a:pt x="1408" y="1486"/>
                    </a:lnTo>
                    <a:lnTo>
                      <a:pt x="1399" y="1489"/>
                    </a:lnTo>
                    <a:lnTo>
                      <a:pt x="1392" y="1492"/>
                    </a:lnTo>
                    <a:lnTo>
                      <a:pt x="1385" y="1490"/>
                    </a:lnTo>
                    <a:lnTo>
                      <a:pt x="1383" y="1489"/>
                    </a:lnTo>
                    <a:lnTo>
                      <a:pt x="1380" y="1487"/>
                    </a:lnTo>
                    <a:lnTo>
                      <a:pt x="1379" y="1483"/>
                    </a:lnTo>
                    <a:lnTo>
                      <a:pt x="1379" y="1479"/>
                    </a:lnTo>
                    <a:lnTo>
                      <a:pt x="1348" y="1479"/>
                    </a:lnTo>
                    <a:lnTo>
                      <a:pt x="1348" y="1437"/>
                    </a:lnTo>
                    <a:lnTo>
                      <a:pt x="1348" y="1423"/>
                    </a:lnTo>
                    <a:lnTo>
                      <a:pt x="1348" y="1423"/>
                    </a:lnTo>
                    <a:lnTo>
                      <a:pt x="1348" y="1423"/>
                    </a:lnTo>
                    <a:lnTo>
                      <a:pt x="1348" y="1423"/>
                    </a:lnTo>
                    <a:lnTo>
                      <a:pt x="1366" y="1383"/>
                    </a:lnTo>
                    <a:lnTo>
                      <a:pt x="1372" y="1373"/>
                    </a:lnTo>
                    <a:lnTo>
                      <a:pt x="1373" y="1370"/>
                    </a:lnTo>
                    <a:lnTo>
                      <a:pt x="1374" y="1369"/>
                    </a:lnTo>
                    <a:lnTo>
                      <a:pt x="1376" y="1370"/>
                    </a:lnTo>
                    <a:lnTo>
                      <a:pt x="1377" y="1373"/>
                    </a:lnTo>
                    <a:lnTo>
                      <a:pt x="1379" y="1383"/>
                    </a:lnTo>
                    <a:lnTo>
                      <a:pt x="1379" y="1423"/>
                    </a:lnTo>
                    <a:lnTo>
                      <a:pt x="1422" y="1423"/>
                    </a:lnTo>
                    <a:lnTo>
                      <a:pt x="1422" y="1423"/>
                    </a:lnTo>
                    <a:lnTo>
                      <a:pt x="1422" y="1430"/>
                    </a:lnTo>
                    <a:lnTo>
                      <a:pt x="1423" y="1433"/>
                    </a:lnTo>
                    <a:lnTo>
                      <a:pt x="1424" y="1434"/>
                    </a:lnTo>
                    <a:lnTo>
                      <a:pt x="1431" y="1436"/>
                    </a:lnTo>
                    <a:lnTo>
                      <a:pt x="1447" y="1437"/>
                    </a:lnTo>
                    <a:lnTo>
                      <a:pt x="1447" y="1437"/>
                    </a:lnTo>
                    <a:lnTo>
                      <a:pt x="1447" y="1437"/>
                    </a:lnTo>
                    <a:lnTo>
                      <a:pt x="1477" y="1437"/>
                    </a:lnTo>
                    <a:lnTo>
                      <a:pt x="1477" y="1437"/>
                    </a:lnTo>
                    <a:lnTo>
                      <a:pt x="1509" y="1437"/>
                    </a:lnTo>
                    <a:lnTo>
                      <a:pt x="1509" y="1437"/>
                    </a:lnTo>
                    <a:lnTo>
                      <a:pt x="1509" y="1423"/>
                    </a:lnTo>
                    <a:lnTo>
                      <a:pt x="1509" y="1423"/>
                    </a:lnTo>
                    <a:lnTo>
                      <a:pt x="1509" y="1423"/>
                    </a:lnTo>
                    <a:lnTo>
                      <a:pt x="1548" y="1423"/>
                    </a:lnTo>
                    <a:lnTo>
                      <a:pt x="1548" y="1423"/>
                    </a:lnTo>
                    <a:lnTo>
                      <a:pt x="1548" y="1437"/>
                    </a:lnTo>
                    <a:lnTo>
                      <a:pt x="1548" y="1437"/>
                    </a:lnTo>
                    <a:lnTo>
                      <a:pt x="1548" y="1437"/>
                    </a:lnTo>
                    <a:lnTo>
                      <a:pt x="1558" y="1436"/>
                    </a:lnTo>
                    <a:lnTo>
                      <a:pt x="1565" y="1434"/>
                    </a:lnTo>
                    <a:lnTo>
                      <a:pt x="1571" y="1432"/>
                    </a:lnTo>
                    <a:lnTo>
                      <a:pt x="1573" y="1430"/>
                    </a:lnTo>
                    <a:lnTo>
                      <a:pt x="1578" y="1425"/>
                    </a:lnTo>
                    <a:lnTo>
                      <a:pt x="1578" y="1423"/>
                    </a:lnTo>
                    <a:lnTo>
                      <a:pt x="1578" y="1423"/>
                    </a:lnTo>
                    <a:lnTo>
                      <a:pt x="1578" y="1412"/>
                    </a:lnTo>
                    <a:lnTo>
                      <a:pt x="1580" y="1401"/>
                    </a:lnTo>
                    <a:lnTo>
                      <a:pt x="1583" y="1387"/>
                    </a:lnTo>
                    <a:lnTo>
                      <a:pt x="1587" y="1375"/>
                    </a:lnTo>
                    <a:lnTo>
                      <a:pt x="1592" y="1368"/>
                    </a:lnTo>
                    <a:lnTo>
                      <a:pt x="1596" y="1362"/>
                    </a:lnTo>
                    <a:lnTo>
                      <a:pt x="1600" y="1358"/>
                    </a:lnTo>
                    <a:lnTo>
                      <a:pt x="1605" y="1355"/>
                    </a:lnTo>
                    <a:lnTo>
                      <a:pt x="1612" y="1352"/>
                    </a:lnTo>
                    <a:lnTo>
                      <a:pt x="1619" y="1351"/>
                    </a:lnTo>
                    <a:lnTo>
                      <a:pt x="1619" y="1351"/>
                    </a:lnTo>
                    <a:lnTo>
                      <a:pt x="1644" y="1351"/>
                    </a:lnTo>
                    <a:lnTo>
                      <a:pt x="1644" y="1351"/>
                    </a:lnTo>
                    <a:lnTo>
                      <a:pt x="1635" y="1348"/>
                    </a:lnTo>
                    <a:lnTo>
                      <a:pt x="1644" y="1351"/>
                    </a:lnTo>
                    <a:lnTo>
                      <a:pt x="1644" y="1351"/>
                    </a:lnTo>
                    <a:lnTo>
                      <a:pt x="1670" y="1351"/>
                    </a:lnTo>
                    <a:lnTo>
                      <a:pt x="1710" y="1351"/>
                    </a:lnTo>
                    <a:lnTo>
                      <a:pt x="1710" y="1351"/>
                    </a:lnTo>
                    <a:lnTo>
                      <a:pt x="1710" y="1351"/>
                    </a:lnTo>
                    <a:lnTo>
                      <a:pt x="1710" y="1363"/>
                    </a:lnTo>
                    <a:lnTo>
                      <a:pt x="1711" y="1375"/>
                    </a:lnTo>
                    <a:lnTo>
                      <a:pt x="1715" y="1393"/>
                    </a:lnTo>
                    <a:lnTo>
                      <a:pt x="1721" y="1405"/>
                    </a:lnTo>
                    <a:lnTo>
                      <a:pt x="1728" y="1415"/>
                    </a:lnTo>
                    <a:lnTo>
                      <a:pt x="1734" y="1419"/>
                    </a:lnTo>
                    <a:lnTo>
                      <a:pt x="1739" y="1422"/>
                    </a:lnTo>
                    <a:lnTo>
                      <a:pt x="1745" y="1423"/>
                    </a:lnTo>
                    <a:lnTo>
                      <a:pt x="1745" y="1423"/>
                    </a:lnTo>
                    <a:lnTo>
                      <a:pt x="1745" y="1351"/>
                    </a:lnTo>
                    <a:lnTo>
                      <a:pt x="1745" y="1351"/>
                    </a:lnTo>
                    <a:lnTo>
                      <a:pt x="1767" y="1423"/>
                    </a:lnTo>
                    <a:lnTo>
                      <a:pt x="1767" y="1423"/>
                    </a:lnTo>
                    <a:lnTo>
                      <a:pt x="1821" y="1437"/>
                    </a:lnTo>
                    <a:lnTo>
                      <a:pt x="1821" y="1437"/>
                    </a:lnTo>
                    <a:lnTo>
                      <a:pt x="1821" y="1437"/>
                    </a:lnTo>
                    <a:lnTo>
                      <a:pt x="1821" y="1479"/>
                    </a:lnTo>
                    <a:lnTo>
                      <a:pt x="1856" y="1508"/>
                    </a:lnTo>
                    <a:lnTo>
                      <a:pt x="1856" y="1508"/>
                    </a:lnTo>
                    <a:lnTo>
                      <a:pt x="1856" y="1508"/>
                    </a:lnTo>
                    <a:lnTo>
                      <a:pt x="1866" y="1508"/>
                    </a:lnTo>
                    <a:lnTo>
                      <a:pt x="1866" y="1553"/>
                    </a:lnTo>
                    <a:lnTo>
                      <a:pt x="1866" y="1574"/>
                    </a:lnTo>
                    <a:lnTo>
                      <a:pt x="1866" y="1553"/>
                    </a:lnTo>
                    <a:lnTo>
                      <a:pt x="1866" y="1553"/>
                    </a:lnTo>
                    <a:lnTo>
                      <a:pt x="1922" y="1508"/>
                    </a:lnTo>
                    <a:lnTo>
                      <a:pt x="1922" y="1508"/>
                    </a:lnTo>
                    <a:lnTo>
                      <a:pt x="1922" y="1508"/>
                    </a:lnTo>
                    <a:lnTo>
                      <a:pt x="1922" y="1479"/>
                    </a:lnTo>
                    <a:lnTo>
                      <a:pt x="1922" y="1479"/>
                    </a:lnTo>
                    <a:lnTo>
                      <a:pt x="1922" y="1437"/>
                    </a:lnTo>
                    <a:lnTo>
                      <a:pt x="1922" y="1423"/>
                    </a:lnTo>
                    <a:lnTo>
                      <a:pt x="1866" y="1423"/>
                    </a:lnTo>
                    <a:lnTo>
                      <a:pt x="1922" y="1351"/>
                    </a:lnTo>
                    <a:lnTo>
                      <a:pt x="1922" y="1341"/>
                    </a:lnTo>
                    <a:lnTo>
                      <a:pt x="1922" y="1294"/>
                    </a:lnTo>
                    <a:lnTo>
                      <a:pt x="1922" y="1294"/>
                    </a:lnTo>
                    <a:lnTo>
                      <a:pt x="1913" y="1288"/>
                    </a:lnTo>
                    <a:lnTo>
                      <a:pt x="1908" y="1283"/>
                    </a:lnTo>
                    <a:lnTo>
                      <a:pt x="1901" y="1276"/>
                    </a:lnTo>
                    <a:lnTo>
                      <a:pt x="1898" y="1267"/>
                    </a:lnTo>
                    <a:lnTo>
                      <a:pt x="1897" y="1265"/>
                    </a:lnTo>
                    <a:lnTo>
                      <a:pt x="1898" y="1262"/>
                    </a:lnTo>
                    <a:lnTo>
                      <a:pt x="1901" y="1259"/>
                    </a:lnTo>
                    <a:lnTo>
                      <a:pt x="1906" y="1258"/>
                    </a:lnTo>
                    <a:lnTo>
                      <a:pt x="1912" y="1256"/>
                    </a:lnTo>
                    <a:lnTo>
                      <a:pt x="1922" y="1256"/>
                    </a:lnTo>
                    <a:lnTo>
                      <a:pt x="1922" y="1256"/>
                    </a:lnTo>
                    <a:lnTo>
                      <a:pt x="1922" y="1227"/>
                    </a:lnTo>
                    <a:lnTo>
                      <a:pt x="1922" y="1189"/>
                    </a:lnTo>
                    <a:lnTo>
                      <a:pt x="1922" y="1155"/>
                    </a:lnTo>
                    <a:lnTo>
                      <a:pt x="1922" y="1129"/>
                    </a:lnTo>
                    <a:lnTo>
                      <a:pt x="1922" y="1129"/>
                    </a:lnTo>
                    <a:lnTo>
                      <a:pt x="1913" y="1124"/>
                    </a:lnTo>
                    <a:lnTo>
                      <a:pt x="1908" y="1120"/>
                    </a:lnTo>
                    <a:lnTo>
                      <a:pt x="1901" y="1114"/>
                    </a:lnTo>
                    <a:lnTo>
                      <a:pt x="1898" y="1107"/>
                    </a:lnTo>
                    <a:lnTo>
                      <a:pt x="1897" y="1106"/>
                    </a:lnTo>
                    <a:lnTo>
                      <a:pt x="1898" y="1103"/>
                    </a:lnTo>
                    <a:lnTo>
                      <a:pt x="1901" y="1100"/>
                    </a:lnTo>
                    <a:lnTo>
                      <a:pt x="1906" y="1099"/>
                    </a:lnTo>
                    <a:lnTo>
                      <a:pt x="1912" y="1099"/>
                    </a:lnTo>
                    <a:lnTo>
                      <a:pt x="1922" y="1097"/>
                    </a:lnTo>
                    <a:lnTo>
                      <a:pt x="1922" y="1097"/>
                    </a:lnTo>
                    <a:lnTo>
                      <a:pt x="1951" y="1097"/>
                    </a:lnTo>
                    <a:lnTo>
                      <a:pt x="1951" y="1097"/>
                    </a:lnTo>
                    <a:lnTo>
                      <a:pt x="1958" y="1099"/>
                    </a:lnTo>
                    <a:lnTo>
                      <a:pt x="1966" y="1099"/>
                    </a:lnTo>
                    <a:lnTo>
                      <a:pt x="1974" y="1102"/>
                    </a:lnTo>
                    <a:lnTo>
                      <a:pt x="1983" y="1106"/>
                    </a:lnTo>
                    <a:lnTo>
                      <a:pt x="1991" y="1111"/>
                    </a:lnTo>
                    <a:lnTo>
                      <a:pt x="1994" y="1114"/>
                    </a:lnTo>
                    <a:lnTo>
                      <a:pt x="1997" y="1118"/>
                    </a:lnTo>
                    <a:lnTo>
                      <a:pt x="1998" y="1124"/>
                    </a:lnTo>
                    <a:lnTo>
                      <a:pt x="1998" y="1129"/>
                    </a:lnTo>
                    <a:lnTo>
                      <a:pt x="1998" y="1129"/>
                    </a:lnTo>
                    <a:lnTo>
                      <a:pt x="1998" y="1129"/>
                    </a:lnTo>
                    <a:lnTo>
                      <a:pt x="2008" y="1129"/>
                    </a:lnTo>
                    <a:lnTo>
                      <a:pt x="2065" y="1097"/>
                    </a:lnTo>
                    <a:lnTo>
                      <a:pt x="2065" y="1097"/>
                    </a:lnTo>
                    <a:lnTo>
                      <a:pt x="2058" y="1061"/>
                    </a:lnTo>
                    <a:lnTo>
                      <a:pt x="2050" y="1024"/>
                    </a:lnTo>
                    <a:lnTo>
                      <a:pt x="2041" y="987"/>
                    </a:lnTo>
                    <a:lnTo>
                      <a:pt x="2032" y="951"/>
                    </a:lnTo>
                    <a:lnTo>
                      <a:pt x="2020" y="916"/>
                    </a:lnTo>
                    <a:lnTo>
                      <a:pt x="2008" y="880"/>
                    </a:lnTo>
                    <a:lnTo>
                      <a:pt x="1995" y="845"/>
                    </a:lnTo>
                    <a:lnTo>
                      <a:pt x="1981" y="812"/>
                    </a:lnTo>
                    <a:lnTo>
                      <a:pt x="1966" y="779"/>
                    </a:lnTo>
                    <a:lnTo>
                      <a:pt x="1951" y="745"/>
                    </a:lnTo>
                    <a:lnTo>
                      <a:pt x="1934" y="712"/>
                    </a:lnTo>
                    <a:lnTo>
                      <a:pt x="1917" y="680"/>
                    </a:lnTo>
                    <a:lnTo>
                      <a:pt x="1899" y="648"/>
                    </a:lnTo>
                    <a:lnTo>
                      <a:pt x="1880" y="617"/>
                    </a:lnTo>
                    <a:lnTo>
                      <a:pt x="1860" y="586"/>
                    </a:lnTo>
                    <a:lnTo>
                      <a:pt x="1839" y="556"/>
                    </a:lnTo>
                    <a:lnTo>
                      <a:pt x="1819" y="526"/>
                    </a:lnTo>
                    <a:lnTo>
                      <a:pt x="1796" y="499"/>
                    </a:lnTo>
                    <a:lnTo>
                      <a:pt x="1773" y="471"/>
                    </a:lnTo>
                    <a:lnTo>
                      <a:pt x="1749" y="443"/>
                    </a:lnTo>
                    <a:lnTo>
                      <a:pt x="1725" y="416"/>
                    </a:lnTo>
                    <a:lnTo>
                      <a:pt x="1700" y="391"/>
                    </a:lnTo>
                    <a:lnTo>
                      <a:pt x="1675" y="366"/>
                    </a:lnTo>
                    <a:lnTo>
                      <a:pt x="1649" y="343"/>
                    </a:lnTo>
                    <a:lnTo>
                      <a:pt x="1622" y="319"/>
                    </a:lnTo>
                    <a:lnTo>
                      <a:pt x="1596" y="297"/>
                    </a:lnTo>
                    <a:lnTo>
                      <a:pt x="1568" y="274"/>
                    </a:lnTo>
                    <a:lnTo>
                      <a:pt x="1539" y="253"/>
                    </a:lnTo>
                    <a:lnTo>
                      <a:pt x="1511" y="234"/>
                    </a:lnTo>
                    <a:lnTo>
                      <a:pt x="1482" y="214"/>
                    </a:lnTo>
                    <a:lnTo>
                      <a:pt x="1451" y="196"/>
                    </a:lnTo>
                    <a:lnTo>
                      <a:pt x="1422" y="180"/>
                    </a:lnTo>
                    <a:lnTo>
                      <a:pt x="1422" y="180"/>
                    </a:lnTo>
                    <a:lnTo>
                      <a:pt x="1422" y="189"/>
                    </a:lnTo>
                    <a:lnTo>
                      <a:pt x="1422" y="189"/>
                    </a:lnTo>
                    <a:lnTo>
                      <a:pt x="1422" y="189"/>
                    </a:lnTo>
                    <a:lnTo>
                      <a:pt x="1379" y="189"/>
                    </a:lnTo>
                    <a:lnTo>
                      <a:pt x="1348" y="189"/>
                    </a:lnTo>
                    <a:lnTo>
                      <a:pt x="1313" y="189"/>
                    </a:lnTo>
                    <a:lnTo>
                      <a:pt x="1313" y="189"/>
                    </a:lnTo>
                    <a:lnTo>
                      <a:pt x="1275" y="180"/>
                    </a:lnTo>
                    <a:lnTo>
                      <a:pt x="1250" y="180"/>
                    </a:lnTo>
                    <a:lnTo>
                      <a:pt x="1250" y="143"/>
                    </a:lnTo>
                    <a:lnTo>
                      <a:pt x="1250" y="143"/>
                    </a:lnTo>
                    <a:lnTo>
                      <a:pt x="1250" y="143"/>
                    </a:lnTo>
                    <a:lnTo>
                      <a:pt x="1202" y="143"/>
                    </a:lnTo>
                    <a:lnTo>
                      <a:pt x="1202" y="143"/>
                    </a:lnTo>
                    <a:lnTo>
                      <a:pt x="1202" y="109"/>
                    </a:lnTo>
                    <a:lnTo>
                      <a:pt x="1202" y="109"/>
                    </a:lnTo>
                    <a:lnTo>
                      <a:pt x="1154" y="109"/>
                    </a:lnTo>
                    <a:lnTo>
                      <a:pt x="1113" y="64"/>
                    </a:lnTo>
                    <a:lnTo>
                      <a:pt x="1154" y="64"/>
                    </a:lnTo>
                    <a:lnTo>
                      <a:pt x="1154" y="64"/>
                    </a:lnTo>
                    <a:lnTo>
                      <a:pt x="1154" y="64"/>
                    </a:lnTo>
                    <a:lnTo>
                      <a:pt x="1147" y="63"/>
                    </a:lnTo>
                    <a:lnTo>
                      <a:pt x="1140" y="63"/>
                    </a:lnTo>
                    <a:lnTo>
                      <a:pt x="1133" y="60"/>
                    </a:lnTo>
                    <a:lnTo>
                      <a:pt x="1126" y="57"/>
                    </a:lnTo>
                    <a:lnTo>
                      <a:pt x="1120" y="53"/>
                    </a:lnTo>
                    <a:lnTo>
                      <a:pt x="1114" y="47"/>
                    </a:lnTo>
                    <a:lnTo>
                      <a:pt x="1113" y="43"/>
                    </a:lnTo>
                    <a:lnTo>
                      <a:pt x="1113" y="39"/>
                    </a:lnTo>
                    <a:lnTo>
                      <a:pt x="1113" y="64"/>
                    </a:lnTo>
                    <a:lnTo>
                      <a:pt x="1113" y="64"/>
                    </a:lnTo>
                    <a:lnTo>
                      <a:pt x="1075" y="64"/>
                    </a:lnTo>
                    <a:lnTo>
                      <a:pt x="1075" y="64"/>
                    </a:lnTo>
                    <a:lnTo>
                      <a:pt x="1054" y="64"/>
                    </a:lnTo>
                    <a:lnTo>
                      <a:pt x="1054" y="39"/>
                    </a:lnTo>
                    <a:lnTo>
                      <a:pt x="1028" y="39"/>
                    </a:lnTo>
                    <a:lnTo>
                      <a:pt x="1028" y="39"/>
                    </a:lnTo>
                    <a:lnTo>
                      <a:pt x="989" y="39"/>
                    </a:lnTo>
                    <a:lnTo>
                      <a:pt x="932" y="39"/>
                    </a:lnTo>
                    <a:lnTo>
                      <a:pt x="932" y="0"/>
                    </a:lnTo>
                    <a:lnTo>
                      <a:pt x="932" y="0"/>
                    </a:lnTo>
                    <a:lnTo>
                      <a:pt x="913" y="0"/>
                    </a:lnTo>
                    <a:lnTo>
                      <a:pt x="913" y="39"/>
                    </a:lnTo>
                    <a:lnTo>
                      <a:pt x="879" y="39"/>
                    </a:lnTo>
                    <a:close/>
                    <a:moveTo>
                      <a:pt x="831" y="932"/>
                    </a:moveTo>
                    <a:lnTo>
                      <a:pt x="831" y="932"/>
                    </a:lnTo>
                    <a:lnTo>
                      <a:pt x="831" y="932"/>
                    </a:lnTo>
                    <a:lnTo>
                      <a:pt x="831" y="932"/>
                    </a:lnTo>
                    <a:lnTo>
                      <a:pt x="831" y="932"/>
                    </a:lnTo>
                    <a:lnTo>
                      <a:pt x="816" y="978"/>
                    </a:lnTo>
                    <a:lnTo>
                      <a:pt x="816" y="978"/>
                    </a:lnTo>
                    <a:lnTo>
                      <a:pt x="816" y="932"/>
                    </a:lnTo>
                    <a:lnTo>
                      <a:pt x="816" y="978"/>
                    </a:lnTo>
                    <a:lnTo>
                      <a:pt x="816" y="978"/>
                    </a:lnTo>
                    <a:lnTo>
                      <a:pt x="787" y="978"/>
                    </a:lnTo>
                    <a:lnTo>
                      <a:pt x="787" y="978"/>
                    </a:lnTo>
                    <a:lnTo>
                      <a:pt x="787" y="978"/>
                    </a:lnTo>
                    <a:lnTo>
                      <a:pt x="787" y="992"/>
                    </a:lnTo>
                    <a:lnTo>
                      <a:pt x="785" y="996"/>
                    </a:lnTo>
                    <a:lnTo>
                      <a:pt x="781" y="1000"/>
                    </a:lnTo>
                    <a:lnTo>
                      <a:pt x="777" y="1001"/>
                    </a:lnTo>
                    <a:lnTo>
                      <a:pt x="770" y="1001"/>
                    </a:lnTo>
                    <a:lnTo>
                      <a:pt x="746" y="1003"/>
                    </a:lnTo>
                    <a:lnTo>
                      <a:pt x="746" y="1003"/>
                    </a:lnTo>
                    <a:lnTo>
                      <a:pt x="746" y="1003"/>
                    </a:lnTo>
                    <a:lnTo>
                      <a:pt x="746" y="1003"/>
                    </a:lnTo>
                    <a:lnTo>
                      <a:pt x="721" y="1003"/>
                    </a:lnTo>
                    <a:lnTo>
                      <a:pt x="721" y="1003"/>
                    </a:lnTo>
                    <a:lnTo>
                      <a:pt x="721" y="1003"/>
                    </a:lnTo>
                    <a:lnTo>
                      <a:pt x="721" y="1003"/>
                    </a:lnTo>
                    <a:lnTo>
                      <a:pt x="721" y="1003"/>
                    </a:lnTo>
                    <a:lnTo>
                      <a:pt x="684" y="1003"/>
                    </a:lnTo>
                    <a:lnTo>
                      <a:pt x="684" y="1003"/>
                    </a:lnTo>
                    <a:lnTo>
                      <a:pt x="684" y="1003"/>
                    </a:lnTo>
                    <a:lnTo>
                      <a:pt x="684" y="1003"/>
                    </a:lnTo>
                    <a:lnTo>
                      <a:pt x="636" y="1003"/>
                    </a:lnTo>
                    <a:lnTo>
                      <a:pt x="636" y="1003"/>
                    </a:lnTo>
                    <a:lnTo>
                      <a:pt x="636" y="1003"/>
                    </a:lnTo>
                    <a:lnTo>
                      <a:pt x="636" y="1003"/>
                    </a:lnTo>
                    <a:lnTo>
                      <a:pt x="636" y="1003"/>
                    </a:lnTo>
                    <a:lnTo>
                      <a:pt x="636" y="1003"/>
                    </a:lnTo>
                    <a:lnTo>
                      <a:pt x="684" y="1003"/>
                    </a:lnTo>
                    <a:lnTo>
                      <a:pt x="684" y="978"/>
                    </a:lnTo>
                    <a:lnTo>
                      <a:pt x="684" y="978"/>
                    </a:lnTo>
                    <a:lnTo>
                      <a:pt x="721" y="932"/>
                    </a:lnTo>
                    <a:lnTo>
                      <a:pt x="721" y="932"/>
                    </a:lnTo>
                    <a:lnTo>
                      <a:pt x="746" y="932"/>
                    </a:lnTo>
                    <a:lnTo>
                      <a:pt x="746" y="932"/>
                    </a:lnTo>
                    <a:lnTo>
                      <a:pt x="746" y="932"/>
                    </a:lnTo>
                    <a:lnTo>
                      <a:pt x="746" y="901"/>
                    </a:lnTo>
                    <a:lnTo>
                      <a:pt x="746" y="901"/>
                    </a:lnTo>
                    <a:lnTo>
                      <a:pt x="746" y="901"/>
                    </a:lnTo>
                    <a:lnTo>
                      <a:pt x="745" y="911"/>
                    </a:lnTo>
                    <a:lnTo>
                      <a:pt x="742" y="919"/>
                    </a:lnTo>
                    <a:lnTo>
                      <a:pt x="738" y="925"/>
                    </a:lnTo>
                    <a:lnTo>
                      <a:pt x="734" y="928"/>
                    </a:lnTo>
                    <a:lnTo>
                      <a:pt x="728" y="930"/>
                    </a:lnTo>
                    <a:lnTo>
                      <a:pt x="725" y="932"/>
                    </a:lnTo>
                    <a:lnTo>
                      <a:pt x="721" y="932"/>
                    </a:lnTo>
                    <a:lnTo>
                      <a:pt x="721" y="901"/>
                    </a:lnTo>
                    <a:lnTo>
                      <a:pt x="721" y="901"/>
                    </a:lnTo>
                    <a:lnTo>
                      <a:pt x="746" y="901"/>
                    </a:lnTo>
                    <a:lnTo>
                      <a:pt x="746" y="870"/>
                    </a:lnTo>
                    <a:lnTo>
                      <a:pt x="746" y="870"/>
                    </a:lnTo>
                    <a:lnTo>
                      <a:pt x="746" y="870"/>
                    </a:lnTo>
                    <a:lnTo>
                      <a:pt x="746" y="870"/>
                    </a:lnTo>
                    <a:lnTo>
                      <a:pt x="746" y="827"/>
                    </a:lnTo>
                    <a:lnTo>
                      <a:pt x="746" y="827"/>
                    </a:lnTo>
                    <a:lnTo>
                      <a:pt x="746" y="827"/>
                    </a:lnTo>
                    <a:lnTo>
                      <a:pt x="746" y="827"/>
                    </a:lnTo>
                    <a:lnTo>
                      <a:pt x="745" y="815"/>
                    </a:lnTo>
                    <a:lnTo>
                      <a:pt x="742" y="809"/>
                    </a:lnTo>
                    <a:lnTo>
                      <a:pt x="739" y="806"/>
                    </a:lnTo>
                    <a:lnTo>
                      <a:pt x="737" y="806"/>
                    </a:lnTo>
                    <a:lnTo>
                      <a:pt x="735" y="806"/>
                    </a:lnTo>
                    <a:lnTo>
                      <a:pt x="735" y="804"/>
                    </a:lnTo>
                    <a:lnTo>
                      <a:pt x="746" y="785"/>
                    </a:lnTo>
                    <a:lnTo>
                      <a:pt x="746" y="785"/>
                    </a:lnTo>
                    <a:lnTo>
                      <a:pt x="787" y="785"/>
                    </a:lnTo>
                    <a:lnTo>
                      <a:pt x="787" y="756"/>
                    </a:lnTo>
                    <a:lnTo>
                      <a:pt x="787" y="756"/>
                    </a:lnTo>
                    <a:lnTo>
                      <a:pt x="787" y="756"/>
                    </a:lnTo>
                    <a:lnTo>
                      <a:pt x="787" y="746"/>
                    </a:lnTo>
                    <a:lnTo>
                      <a:pt x="816" y="746"/>
                    </a:lnTo>
                    <a:lnTo>
                      <a:pt x="816" y="756"/>
                    </a:lnTo>
                    <a:lnTo>
                      <a:pt x="816" y="756"/>
                    </a:lnTo>
                    <a:lnTo>
                      <a:pt x="816" y="756"/>
                    </a:lnTo>
                    <a:lnTo>
                      <a:pt x="822" y="756"/>
                    </a:lnTo>
                    <a:lnTo>
                      <a:pt x="816" y="756"/>
                    </a:lnTo>
                    <a:lnTo>
                      <a:pt x="816" y="756"/>
                    </a:lnTo>
                    <a:lnTo>
                      <a:pt x="816" y="756"/>
                    </a:lnTo>
                    <a:lnTo>
                      <a:pt x="816" y="785"/>
                    </a:lnTo>
                    <a:lnTo>
                      <a:pt x="816" y="785"/>
                    </a:lnTo>
                    <a:lnTo>
                      <a:pt x="816" y="785"/>
                    </a:lnTo>
                    <a:lnTo>
                      <a:pt x="787" y="785"/>
                    </a:lnTo>
                    <a:lnTo>
                      <a:pt x="787" y="827"/>
                    </a:lnTo>
                    <a:lnTo>
                      <a:pt x="787" y="827"/>
                    </a:lnTo>
                    <a:lnTo>
                      <a:pt x="787" y="827"/>
                    </a:lnTo>
                    <a:lnTo>
                      <a:pt x="816" y="827"/>
                    </a:lnTo>
                    <a:lnTo>
                      <a:pt x="816" y="870"/>
                    </a:lnTo>
                    <a:lnTo>
                      <a:pt x="816" y="870"/>
                    </a:lnTo>
                    <a:lnTo>
                      <a:pt x="816" y="870"/>
                    </a:lnTo>
                    <a:lnTo>
                      <a:pt x="816" y="870"/>
                    </a:lnTo>
                    <a:lnTo>
                      <a:pt x="816" y="870"/>
                    </a:lnTo>
                    <a:lnTo>
                      <a:pt x="831" y="901"/>
                    </a:lnTo>
                    <a:lnTo>
                      <a:pt x="831" y="901"/>
                    </a:lnTo>
                    <a:lnTo>
                      <a:pt x="831" y="901"/>
                    </a:lnTo>
                    <a:lnTo>
                      <a:pt x="831" y="932"/>
                    </a:lnTo>
                    <a:lnTo>
                      <a:pt x="831" y="932"/>
                    </a:lnTo>
                    <a:close/>
                    <a:moveTo>
                      <a:pt x="989" y="746"/>
                    </a:moveTo>
                    <a:lnTo>
                      <a:pt x="932" y="746"/>
                    </a:lnTo>
                    <a:lnTo>
                      <a:pt x="932" y="746"/>
                    </a:lnTo>
                    <a:lnTo>
                      <a:pt x="952" y="746"/>
                    </a:lnTo>
                    <a:lnTo>
                      <a:pt x="932" y="746"/>
                    </a:lnTo>
                    <a:lnTo>
                      <a:pt x="932" y="746"/>
                    </a:lnTo>
                    <a:lnTo>
                      <a:pt x="932" y="756"/>
                    </a:lnTo>
                    <a:lnTo>
                      <a:pt x="932" y="756"/>
                    </a:lnTo>
                    <a:lnTo>
                      <a:pt x="932" y="756"/>
                    </a:lnTo>
                    <a:lnTo>
                      <a:pt x="913" y="756"/>
                    </a:lnTo>
                    <a:lnTo>
                      <a:pt x="913" y="756"/>
                    </a:lnTo>
                    <a:lnTo>
                      <a:pt x="913" y="756"/>
                    </a:lnTo>
                    <a:lnTo>
                      <a:pt x="913" y="756"/>
                    </a:lnTo>
                    <a:lnTo>
                      <a:pt x="879" y="756"/>
                    </a:lnTo>
                    <a:lnTo>
                      <a:pt x="879" y="746"/>
                    </a:lnTo>
                    <a:lnTo>
                      <a:pt x="913" y="746"/>
                    </a:lnTo>
                    <a:lnTo>
                      <a:pt x="879" y="746"/>
                    </a:lnTo>
                    <a:lnTo>
                      <a:pt x="913" y="701"/>
                    </a:lnTo>
                    <a:lnTo>
                      <a:pt x="932" y="701"/>
                    </a:lnTo>
                    <a:lnTo>
                      <a:pt x="932" y="701"/>
                    </a:lnTo>
                    <a:lnTo>
                      <a:pt x="932" y="701"/>
                    </a:lnTo>
                    <a:lnTo>
                      <a:pt x="989" y="701"/>
                    </a:lnTo>
                    <a:lnTo>
                      <a:pt x="989" y="746"/>
                    </a:lnTo>
                    <a:close/>
                    <a:moveTo>
                      <a:pt x="1313" y="1129"/>
                    </a:moveTo>
                    <a:lnTo>
                      <a:pt x="1313" y="1129"/>
                    </a:lnTo>
                    <a:lnTo>
                      <a:pt x="1348" y="1129"/>
                    </a:lnTo>
                    <a:lnTo>
                      <a:pt x="1348" y="1129"/>
                    </a:lnTo>
                    <a:lnTo>
                      <a:pt x="1348" y="1155"/>
                    </a:lnTo>
                    <a:lnTo>
                      <a:pt x="1348" y="1155"/>
                    </a:lnTo>
                    <a:lnTo>
                      <a:pt x="1348" y="1155"/>
                    </a:lnTo>
                    <a:lnTo>
                      <a:pt x="1348" y="1155"/>
                    </a:lnTo>
                    <a:lnTo>
                      <a:pt x="1379" y="1189"/>
                    </a:lnTo>
                    <a:lnTo>
                      <a:pt x="1379" y="1189"/>
                    </a:lnTo>
                    <a:lnTo>
                      <a:pt x="1422" y="1227"/>
                    </a:lnTo>
                    <a:lnTo>
                      <a:pt x="1348" y="1256"/>
                    </a:lnTo>
                    <a:lnTo>
                      <a:pt x="1348" y="1256"/>
                    </a:lnTo>
                    <a:lnTo>
                      <a:pt x="1313" y="1256"/>
                    </a:lnTo>
                    <a:lnTo>
                      <a:pt x="1313" y="1256"/>
                    </a:lnTo>
                    <a:lnTo>
                      <a:pt x="1275" y="1227"/>
                    </a:lnTo>
                    <a:lnTo>
                      <a:pt x="1275" y="1227"/>
                    </a:lnTo>
                    <a:lnTo>
                      <a:pt x="1275" y="1189"/>
                    </a:lnTo>
                    <a:lnTo>
                      <a:pt x="1275" y="1189"/>
                    </a:lnTo>
                    <a:lnTo>
                      <a:pt x="1275" y="1189"/>
                    </a:lnTo>
                    <a:lnTo>
                      <a:pt x="1275" y="1155"/>
                    </a:lnTo>
                    <a:lnTo>
                      <a:pt x="1275" y="1155"/>
                    </a:lnTo>
                    <a:lnTo>
                      <a:pt x="1250" y="1129"/>
                    </a:lnTo>
                    <a:lnTo>
                      <a:pt x="1250" y="1129"/>
                    </a:lnTo>
                    <a:lnTo>
                      <a:pt x="1250" y="1097"/>
                    </a:lnTo>
                    <a:lnTo>
                      <a:pt x="1250" y="1097"/>
                    </a:lnTo>
                    <a:lnTo>
                      <a:pt x="1250" y="1097"/>
                    </a:lnTo>
                    <a:lnTo>
                      <a:pt x="1250" y="1097"/>
                    </a:lnTo>
                    <a:lnTo>
                      <a:pt x="1275" y="1097"/>
                    </a:lnTo>
                    <a:lnTo>
                      <a:pt x="1275" y="1097"/>
                    </a:lnTo>
                    <a:lnTo>
                      <a:pt x="1275" y="1097"/>
                    </a:lnTo>
                    <a:lnTo>
                      <a:pt x="1275" y="1097"/>
                    </a:lnTo>
                    <a:lnTo>
                      <a:pt x="1275" y="1097"/>
                    </a:lnTo>
                    <a:lnTo>
                      <a:pt x="1313" y="1097"/>
                    </a:lnTo>
                    <a:lnTo>
                      <a:pt x="1313" y="1129"/>
                    </a:lnTo>
                    <a:close/>
                    <a:moveTo>
                      <a:pt x="1218" y="1074"/>
                    </a:moveTo>
                    <a:lnTo>
                      <a:pt x="1218" y="1074"/>
                    </a:lnTo>
                    <a:lnTo>
                      <a:pt x="1250" y="1074"/>
                    </a:lnTo>
                    <a:lnTo>
                      <a:pt x="1250" y="1029"/>
                    </a:lnTo>
                    <a:lnTo>
                      <a:pt x="1250" y="1029"/>
                    </a:lnTo>
                    <a:lnTo>
                      <a:pt x="1250" y="1029"/>
                    </a:lnTo>
                    <a:lnTo>
                      <a:pt x="1250" y="1029"/>
                    </a:lnTo>
                    <a:lnTo>
                      <a:pt x="1275" y="1029"/>
                    </a:lnTo>
                    <a:lnTo>
                      <a:pt x="1275" y="1029"/>
                    </a:lnTo>
                    <a:lnTo>
                      <a:pt x="1313" y="1029"/>
                    </a:lnTo>
                    <a:lnTo>
                      <a:pt x="1313" y="1029"/>
                    </a:lnTo>
                    <a:lnTo>
                      <a:pt x="1313" y="1074"/>
                    </a:lnTo>
                    <a:lnTo>
                      <a:pt x="1313" y="1074"/>
                    </a:lnTo>
                    <a:lnTo>
                      <a:pt x="1275" y="1074"/>
                    </a:lnTo>
                    <a:lnTo>
                      <a:pt x="1275" y="1074"/>
                    </a:lnTo>
                    <a:lnTo>
                      <a:pt x="1275" y="1074"/>
                    </a:lnTo>
                    <a:lnTo>
                      <a:pt x="1250" y="1074"/>
                    </a:lnTo>
                    <a:lnTo>
                      <a:pt x="1250" y="1074"/>
                    </a:lnTo>
                    <a:lnTo>
                      <a:pt x="1250" y="1074"/>
                    </a:lnTo>
                    <a:lnTo>
                      <a:pt x="1250" y="1097"/>
                    </a:lnTo>
                    <a:lnTo>
                      <a:pt x="1218" y="1097"/>
                    </a:lnTo>
                    <a:lnTo>
                      <a:pt x="1218" y="1097"/>
                    </a:lnTo>
                    <a:lnTo>
                      <a:pt x="1218" y="1074"/>
                    </a:lnTo>
                    <a:close/>
                  </a:path>
                </a:pathLst>
              </a:custGeom>
              <a:solidFill>
                <a:srgbClr val="507061"/>
              </a:solidFill>
              <a:ln w="9525">
                <a:noFill/>
                <a:miter/>
              </a:ln>
            </p:spPr>
            <p:txBody>
              <a:bodyPr vert="horz" wrap="square" anchor="t"/>
              <a:lstStyle/>
              <a:p>
                <a:pPr lvl="0"/>
                <a:endParaRPr>
                  <a:solidFill>
                    <a:srgbClr val="000000"/>
                  </a:solidFill>
                  <a:latin typeface="Impact" panose="020B0806030902050204" pitchFamily="34" charset="0"/>
                  <a:ea typeface="微软雅黑" panose="020B0503020204020204" charset="-122"/>
                  <a:sym typeface="Impact" panose="020B0806030902050204" pitchFamily="34" charset="0"/>
                </a:endParaRPr>
              </a:p>
            </p:txBody>
          </p:sp>
          <p:sp>
            <p:nvSpPr>
              <p:cNvPr id="30741" name="Freeform 28"/>
              <p:cNvSpPr/>
              <p:nvPr/>
            </p:nvSpPr>
            <p:spPr>
              <a:xfrm>
                <a:off x="0" y="0"/>
                <a:ext cx="1855787" cy="1246188"/>
              </a:xfrm>
              <a:custGeom>
                <a:avLst/>
                <a:gdLst>
                  <a:gd name="txL" fmla="*/ 0 w 1169"/>
                  <a:gd name="txT" fmla="*/ 0 h 785"/>
                  <a:gd name="txR" fmla="*/ 1169 w 1169"/>
                  <a:gd name="txB" fmla="*/ 785 h 785"/>
                </a:gdLst>
                <a:ahLst/>
                <a:cxnLst>
                  <a:cxn ang="0">
                    <a:pos x="69" y="701"/>
                  </a:cxn>
                  <a:cxn ang="0">
                    <a:pos x="163" y="624"/>
                  </a:cxn>
                  <a:cxn ang="0">
                    <a:pos x="186" y="717"/>
                  </a:cxn>
                  <a:cxn ang="0">
                    <a:pos x="224" y="680"/>
                  </a:cxn>
                  <a:cxn ang="0">
                    <a:pos x="246" y="630"/>
                  </a:cxn>
                  <a:cxn ang="0">
                    <a:pos x="320" y="624"/>
                  </a:cxn>
                  <a:cxn ang="0">
                    <a:pos x="306" y="698"/>
                  </a:cxn>
                  <a:cxn ang="0">
                    <a:pos x="266" y="785"/>
                  </a:cxn>
                  <a:cxn ang="0">
                    <a:pos x="320" y="746"/>
                  </a:cxn>
                  <a:cxn ang="0">
                    <a:pos x="320" y="701"/>
                  </a:cxn>
                  <a:cxn ang="0">
                    <a:pos x="355" y="694"/>
                  </a:cxn>
                  <a:cxn ang="0">
                    <a:pos x="370" y="656"/>
                  </a:cxn>
                  <a:cxn ang="0">
                    <a:pos x="391" y="624"/>
                  </a:cxn>
                  <a:cxn ang="0">
                    <a:pos x="402" y="581"/>
                  </a:cxn>
                  <a:cxn ang="0">
                    <a:pos x="419" y="564"/>
                  </a:cxn>
                  <a:cxn ang="0">
                    <a:pos x="467" y="533"/>
                  </a:cxn>
                  <a:cxn ang="0">
                    <a:pos x="480" y="529"/>
                  </a:cxn>
                  <a:cxn ang="0">
                    <a:pos x="467" y="478"/>
                  </a:cxn>
                  <a:cxn ang="0">
                    <a:pos x="477" y="448"/>
                  </a:cxn>
                  <a:cxn ang="0">
                    <a:pos x="488" y="428"/>
                  </a:cxn>
                  <a:cxn ang="0">
                    <a:pos x="467" y="393"/>
                  </a:cxn>
                  <a:cxn ang="0">
                    <a:pos x="391" y="428"/>
                  </a:cxn>
                  <a:cxn ang="0">
                    <a:pos x="306" y="468"/>
                  </a:cxn>
                  <a:cxn ang="0">
                    <a:pos x="366" y="393"/>
                  </a:cxn>
                  <a:cxn ang="0">
                    <a:pos x="395" y="344"/>
                  </a:cxn>
                  <a:cxn ang="0">
                    <a:pos x="467" y="306"/>
                  </a:cxn>
                  <a:cxn ang="0">
                    <a:pos x="488" y="266"/>
                  </a:cxn>
                  <a:cxn ang="0">
                    <a:pos x="658" y="306"/>
                  </a:cxn>
                  <a:cxn ang="0">
                    <a:pos x="565" y="357"/>
                  </a:cxn>
                  <a:cxn ang="0">
                    <a:pos x="529" y="468"/>
                  </a:cxn>
                  <a:cxn ang="0">
                    <a:pos x="604" y="468"/>
                  </a:cxn>
                  <a:cxn ang="0">
                    <a:pos x="630" y="467"/>
                  </a:cxn>
                  <a:cxn ang="0">
                    <a:pos x="644" y="412"/>
                  </a:cxn>
                  <a:cxn ang="0">
                    <a:pos x="658" y="393"/>
                  </a:cxn>
                  <a:cxn ang="0">
                    <a:pos x="689" y="350"/>
                  </a:cxn>
                  <a:cxn ang="0">
                    <a:pos x="743" y="327"/>
                  </a:cxn>
                  <a:cxn ang="0">
                    <a:pos x="743" y="266"/>
                  </a:cxn>
                  <a:cxn ang="0">
                    <a:pos x="658" y="266"/>
                  </a:cxn>
                  <a:cxn ang="0">
                    <a:pos x="731" y="249"/>
                  </a:cxn>
                  <a:cxn ang="0">
                    <a:pos x="756" y="237"/>
                  </a:cxn>
                  <a:cxn ang="0">
                    <a:pos x="756" y="189"/>
                  </a:cxn>
                  <a:cxn ang="0">
                    <a:pos x="743" y="237"/>
                  </a:cxn>
                  <a:cxn ang="0">
                    <a:pos x="703" y="237"/>
                  </a:cxn>
                  <a:cxn ang="0">
                    <a:pos x="686" y="213"/>
                  </a:cxn>
                  <a:cxn ang="0">
                    <a:pos x="743" y="189"/>
                  </a:cxn>
                  <a:cxn ang="0">
                    <a:pos x="832" y="189"/>
                  </a:cxn>
                  <a:cxn ang="0">
                    <a:pos x="912" y="143"/>
                  </a:cxn>
                  <a:cxn ang="0">
                    <a:pos x="827" y="107"/>
                  </a:cxn>
                  <a:cxn ang="0">
                    <a:pos x="828" y="71"/>
                  </a:cxn>
                  <a:cxn ang="0">
                    <a:pos x="923" y="64"/>
                  </a:cxn>
                  <a:cxn ang="0">
                    <a:pos x="952" y="46"/>
                  </a:cxn>
                  <a:cxn ang="0">
                    <a:pos x="1033" y="64"/>
                  </a:cxn>
                  <a:cxn ang="0">
                    <a:pos x="1084" y="39"/>
                  </a:cxn>
                  <a:cxn ang="0">
                    <a:pos x="1132" y="0"/>
                  </a:cxn>
                  <a:cxn ang="0">
                    <a:pos x="862" y="26"/>
                  </a:cxn>
                  <a:cxn ang="0">
                    <a:pos x="537" y="143"/>
                  </a:cxn>
                  <a:cxn ang="0">
                    <a:pos x="261" y="338"/>
                  </a:cxn>
                  <a:cxn ang="0">
                    <a:pos x="43" y="604"/>
                  </a:cxn>
                </a:cxnLst>
                <a:rect l="txL" t="txT" r="txR" b="txB"/>
                <a:pathLst>
                  <a:path w="1169" h="785">
                    <a:moveTo>
                      <a:pt x="0" y="701"/>
                    </a:moveTo>
                    <a:lnTo>
                      <a:pt x="0" y="701"/>
                    </a:lnTo>
                    <a:lnTo>
                      <a:pt x="0" y="701"/>
                    </a:lnTo>
                    <a:lnTo>
                      <a:pt x="33" y="701"/>
                    </a:lnTo>
                    <a:lnTo>
                      <a:pt x="33" y="701"/>
                    </a:lnTo>
                    <a:lnTo>
                      <a:pt x="33" y="694"/>
                    </a:lnTo>
                    <a:lnTo>
                      <a:pt x="33" y="701"/>
                    </a:lnTo>
                    <a:lnTo>
                      <a:pt x="69" y="701"/>
                    </a:lnTo>
                    <a:lnTo>
                      <a:pt x="69" y="701"/>
                    </a:lnTo>
                    <a:lnTo>
                      <a:pt x="104" y="680"/>
                    </a:lnTo>
                    <a:lnTo>
                      <a:pt x="104" y="624"/>
                    </a:lnTo>
                    <a:lnTo>
                      <a:pt x="124" y="680"/>
                    </a:lnTo>
                    <a:lnTo>
                      <a:pt x="124" y="680"/>
                    </a:lnTo>
                    <a:lnTo>
                      <a:pt x="124" y="680"/>
                    </a:lnTo>
                    <a:lnTo>
                      <a:pt x="163" y="624"/>
                    </a:lnTo>
                    <a:lnTo>
                      <a:pt x="163" y="624"/>
                    </a:lnTo>
                    <a:lnTo>
                      <a:pt x="163" y="624"/>
                    </a:lnTo>
                    <a:lnTo>
                      <a:pt x="200" y="624"/>
                    </a:lnTo>
                    <a:lnTo>
                      <a:pt x="200" y="680"/>
                    </a:lnTo>
                    <a:lnTo>
                      <a:pt x="200" y="680"/>
                    </a:lnTo>
                    <a:lnTo>
                      <a:pt x="200" y="680"/>
                    </a:lnTo>
                    <a:lnTo>
                      <a:pt x="200" y="701"/>
                    </a:lnTo>
                    <a:lnTo>
                      <a:pt x="200" y="701"/>
                    </a:lnTo>
                    <a:lnTo>
                      <a:pt x="186" y="717"/>
                    </a:lnTo>
                    <a:lnTo>
                      <a:pt x="200" y="701"/>
                    </a:lnTo>
                    <a:lnTo>
                      <a:pt x="200" y="701"/>
                    </a:lnTo>
                    <a:lnTo>
                      <a:pt x="224" y="701"/>
                    </a:lnTo>
                    <a:lnTo>
                      <a:pt x="224" y="701"/>
                    </a:lnTo>
                    <a:lnTo>
                      <a:pt x="266" y="701"/>
                    </a:lnTo>
                    <a:lnTo>
                      <a:pt x="224" y="701"/>
                    </a:lnTo>
                    <a:lnTo>
                      <a:pt x="224" y="680"/>
                    </a:lnTo>
                    <a:lnTo>
                      <a:pt x="224" y="680"/>
                    </a:lnTo>
                    <a:lnTo>
                      <a:pt x="224" y="680"/>
                    </a:lnTo>
                    <a:lnTo>
                      <a:pt x="224" y="671"/>
                    </a:lnTo>
                    <a:lnTo>
                      <a:pt x="227" y="663"/>
                    </a:lnTo>
                    <a:lnTo>
                      <a:pt x="229" y="652"/>
                    </a:lnTo>
                    <a:lnTo>
                      <a:pt x="234" y="642"/>
                    </a:lnTo>
                    <a:lnTo>
                      <a:pt x="238" y="636"/>
                    </a:lnTo>
                    <a:lnTo>
                      <a:pt x="242" y="632"/>
                    </a:lnTo>
                    <a:lnTo>
                      <a:pt x="246" y="630"/>
                    </a:lnTo>
                    <a:lnTo>
                      <a:pt x="252" y="627"/>
                    </a:lnTo>
                    <a:lnTo>
                      <a:pt x="259" y="624"/>
                    </a:lnTo>
                    <a:lnTo>
                      <a:pt x="266" y="624"/>
                    </a:lnTo>
                    <a:lnTo>
                      <a:pt x="266" y="624"/>
                    </a:lnTo>
                    <a:lnTo>
                      <a:pt x="266" y="624"/>
                    </a:lnTo>
                    <a:lnTo>
                      <a:pt x="266" y="624"/>
                    </a:lnTo>
                    <a:lnTo>
                      <a:pt x="266" y="624"/>
                    </a:lnTo>
                    <a:lnTo>
                      <a:pt x="320" y="624"/>
                    </a:lnTo>
                    <a:lnTo>
                      <a:pt x="320" y="624"/>
                    </a:lnTo>
                    <a:lnTo>
                      <a:pt x="320" y="680"/>
                    </a:lnTo>
                    <a:lnTo>
                      <a:pt x="320" y="680"/>
                    </a:lnTo>
                    <a:lnTo>
                      <a:pt x="314" y="681"/>
                    </a:lnTo>
                    <a:lnTo>
                      <a:pt x="312" y="684"/>
                    </a:lnTo>
                    <a:lnTo>
                      <a:pt x="309" y="687"/>
                    </a:lnTo>
                    <a:lnTo>
                      <a:pt x="307" y="691"/>
                    </a:lnTo>
                    <a:lnTo>
                      <a:pt x="306" y="698"/>
                    </a:lnTo>
                    <a:lnTo>
                      <a:pt x="306" y="701"/>
                    </a:lnTo>
                    <a:lnTo>
                      <a:pt x="266" y="701"/>
                    </a:lnTo>
                    <a:lnTo>
                      <a:pt x="266" y="746"/>
                    </a:lnTo>
                    <a:lnTo>
                      <a:pt x="266" y="746"/>
                    </a:lnTo>
                    <a:lnTo>
                      <a:pt x="266" y="756"/>
                    </a:lnTo>
                    <a:lnTo>
                      <a:pt x="266" y="756"/>
                    </a:lnTo>
                    <a:lnTo>
                      <a:pt x="266" y="756"/>
                    </a:lnTo>
                    <a:lnTo>
                      <a:pt x="266" y="785"/>
                    </a:lnTo>
                    <a:lnTo>
                      <a:pt x="266" y="785"/>
                    </a:lnTo>
                    <a:lnTo>
                      <a:pt x="306" y="785"/>
                    </a:lnTo>
                    <a:lnTo>
                      <a:pt x="306" y="785"/>
                    </a:lnTo>
                    <a:lnTo>
                      <a:pt x="306" y="785"/>
                    </a:lnTo>
                    <a:lnTo>
                      <a:pt x="306" y="756"/>
                    </a:lnTo>
                    <a:lnTo>
                      <a:pt x="320" y="756"/>
                    </a:lnTo>
                    <a:lnTo>
                      <a:pt x="320" y="756"/>
                    </a:lnTo>
                    <a:lnTo>
                      <a:pt x="320" y="746"/>
                    </a:lnTo>
                    <a:lnTo>
                      <a:pt x="320" y="746"/>
                    </a:lnTo>
                    <a:lnTo>
                      <a:pt x="320" y="728"/>
                    </a:lnTo>
                    <a:lnTo>
                      <a:pt x="320" y="746"/>
                    </a:lnTo>
                    <a:lnTo>
                      <a:pt x="320" y="746"/>
                    </a:lnTo>
                    <a:lnTo>
                      <a:pt x="320" y="701"/>
                    </a:lnTo>
                    <a:lnTo>
                      <a:pt x="320" y="701"/>
                    </a:lnTo>
                    <a:lnTo>
                      <a:pt x="320" y="694"/>
                    </a:lnTo>
                    <a:lnTo>
                      <a:pt x="320" y="701"/>
                    </a:lnTo>
                    <a:lnTo>
                      <a:pt x="320" y="701"/>
                    </a:lnTo>
                    <a:lnTo>
                      <a:pt x="320" y="701"/>
                    </a:lnTo>
                    <a:lnTo>
                      <a:pt x="337" y="701"/>
                    </a:lnTo>
                    <a:lnTo>
                      <a:pt x="320" y="701"/>
                    </a:lnTo>
                    <a:lnTo>
                      <a:pt x="320" y="701"/>
                    </a:lnTo>
                    <a:lnTo>
                      <a:pt x="335" y="699"/>
                    </a:lnTo>
                    <a:lnTo>
                      <a:pt x="346" y="698"/>
                    </a:lnTo>
                    <a:lnTo>
                      <a:pt x="355" y="694"/>
                    </a:lnTo>
                    <a:lnTo>
                      <a:pt x="360" y="691"/>
                    </a:lnTo>
                    <a:lnTo>
                      <a:pt x="364" y="687"/>
                    </a:lnTo>
                    <a:lnTo>
                      <a:pt x="366" y="684"/>
                    </a:lnTo>
                    <a:lnTo>
                      <a:pt x="366" y="680"/>
                    </a:lnTo>
                    <a:lnTo>
                      <a:pt x="366" y="680"/>
                    </a:lnTo>
                    <a:lnTo>
                      <a:pt x="367" y="664"/>
                    </a:lnTo>
                    <a:lnTo>
                      <a:pt x="369" y="659"/>
                    </a:lnTo>
                    <a:lnTo>
                      <a:pt x="370" y="656"/>
                    </a:lnTo>
                    <a:lnTo>
                      <a:pt x="371" y="656"/>
                    </a:lnTo>
                    <a:lnTo>
                      <a:pt x="374" y="656"/>
                    </a:lnTo>
                    <a:lnTo>
                      <a:pt x="378" y="659"/>
                    </a:lnTo>
                    <a:lnTo>
                      <a:pt x="383" y="666"/>
                    </a:lnTo>
                    <a:lnTo>
                      <a:pt x="387" y="673"/>
                    </a:lnTo>
                    <a:lnTo>
                      <a:pt x="391" y="680"/>
                    </a:lnTo>
                    <a:lnTo>
                      <a:pt x="391" y="680"/>
                    </a:lnTo>
                    <a:lnTo>
                      <a:pt x="391" y="624"/>
                    </a:lnTo>
                    <a:lnTo>
                      <a:pt x="391" y="624"/>
                    </a:lnTo>
                    <a:lnTo>
                      <a:pt x="391" y="624"/>
                    </a:lnTo>
                    <a:lnTo>
                      <a:pt x="391" y="595"/>
                    </a:lnTo>
                    <a:lnTo>
                      <a:pt x="391" y="595"/>
                    </a:lnTo>
                    <a:lnTo>
                      <a:pt x="391" y="592"/>
                    </a:lnTo>
                    <a:lnTo>
                      <a:pt x="394" y="586"/>
                    </a:lnTo>
                    <a:lnTo>
                      <a:pt x="396" y="584"/>
                    </a:lnTo>
                    <a:lnTo>
                      <a:pt x="402" y="581"/>
                    </a:lnTo>
                    <a:lnTo>
                      <a:pt x="408" y="579"/>
                    </a:lnTo>
                    <a:lnTo>
                      <a:pt x="416" y="579"/>
                    </a:lnTo>
                    <a:lnTo>
                      <a:pt x="416" y="579"/>
                    </a:lnTo>
                    <a:lnTo>
                      <a:pt x="416" y="561"/>
                    </a:lnTo>
                    <a:lnTo>
                      <a:pt x="416" y="579"/>
                    </a:lnTo>
                    <a:lnTo>
                      <a:pt x="416" y="579"/>
                    </a:lnTo>
                    <a:lnTo>
                      <a:pt x="417" y="572"/>
                    </a:lnTo>
                    <a:lnTo>
                      <a:pt x="419" y="564"/>
                    </a:lnTo>
                    <a:lnTo>
                      <a:pt x="423" y="556"/>
                    </a:lnTo>
                    <a:lnTo>
                      <a:pt x="429" y="547"/>
                    </a:lnTo>
                    <a:lnTo>
                      <a:pt x="433" y="545"/>
                    </a:lnTo>
                    <a:lnTo>
                      <a:pt x="438" y="540"/>
                    </a:lnTo>
                    <a:lnTo>
                      <a:pt x="444" y="538"/>
                    </a:lnTo>
                    <a:lnTo>
                      <a:pt x="451" y="535"/>
                    </a:lnTo>
                    <a:lnTo>
                      <a:pt x="459" y="533"/>
                    </a:lnTo>
                    <a:lnTo>
                      <a:pt x="467" y="533"/>
                    </a:lnTo>
                    <a:lnTo>
                      <a:pt x="467" y="533"/>
                    </a:lnTo>
                    <a:lnTo>
                      <a:pt x="477" y="510"/>
                    </a:lnTo>
                    <a:lnTo>
                      <a:pt x="477" y="508"/>
                    </a:lnTo>
                    <a:lnTo>
                      <a:pt x="477" y="510"/>
                    </a:lnTo>
                    <a:lnTo>
                      <a:pt x="479" y="513"/>
                    </a:lnTo>
                    <a:lnTo>
                      <a:pt x="479" y="519"/>
                    </a:lnTo>
                    <a:lnTo>
                      <a:pt x="479" y="525"/>
                    </a:lnTo>
                    <a:lnTo>
                      <a:pt x="480" y="529"/>
                    </a:lnTo>
                    <a:lnTo>
                      <a:pt x="483" y="531"/>
                    </a:lnTo>
                    <a:lnTo>
                      <a:pt x="484" y="533"/>
                    </a:lnTo>
                    <a:lnTo>
                      <a:pt x="488" y="533"/>
                    </a:lnTo>
                    <a:lnTo>
                      <a:pt x="488" y="533"/>
                    </a:lnTo>
                    <a:lnTo>
                      <a:pt x="488" y="478"/>
                    </a:lnTo>
                    <a:lnTo>
                      <a:pt x="488" y="478"/>
                    </a:lnTo>
                    <a:lnTo>
                      <a:pt x="467" y="478"/>
                    </a:lnTo>
                    <a:lnTo>
                      <a:pt x="467" y="478"/>
                    </a:lnTo>
                    <a:lnTo>
                      <a:pt x="467" y="478"/>
                    </a:lnTo>
                    <a:lnTo>
                      <a:pt x="416" y="478"/>
                    </a:lnTo>
                    <a:lnTo>
                      <a:pt x="416" y="478"/>
                    </a:lnTo>
                    <a:lnTo>
                      <a:pt x="416" y="468"/>
                    </a:lnTo>
                    <a:lnTo>
                      <a:pt x="467" y="468"/>
                    </a:lnTo>
                    <a:lnTo>
                      <a:pt x="467" y="468"/>
                    </a:lnTo>
                    <a:lnTo>
                      <a:pt x="476" y="450"/>
                    </a:lnTo>
                    <a:lnTo>
                      <a:pt x="477" y="448"/>
                    </a:lnTo>
                    <a:lnTo>
                      <a:pt x="476" y="447"/>
                    </a:lnTo>
                    <a:lnTo>
                      <a:pt x="473" y="447"/>
                    </a:lnTo>
                    <a:lnTo>
                      <a:pt x="470" y="446"/>
                    </a:lnTo>
                    <a:lnTo>
                      <a:pt x="469" y="439"/>
                    </a:lnTo>
                    <a:lnTo>
                      <a:pt x="467" y="428"/>
                    </a:lnTo>
                    <a:lnTo>
                      <a:pt x="467" y="428"/>
                    </a:lnTo>
                    <a:lnTo>
                      <a:pt x="488" y="428"/>
                    </a:lnTo>
                    <a:lnTo>
                      <a:pt x="488" y="428"/>
                    </a:lnTo>
                    <a:lnTo>
                      <a:pt x="488" y="428"/>
                    </a:lnTo>
                    <a:lnTo>
                      <a:pt x="488" y="393"/>
                    </a:lnTo>
                    <a:lnTo>
                      <a:pt x="488" y="393"/>
                    </a:lnTo>
                    <a:lnTo>
                      <a:pt x="488" y="393"/>
                    </a:lnTo>
                    <a:lnTo>
                      <a:pt x="488" y="380"/>
                    </a:lnTo>
                    <a:lnTo>
                      <a:pt x="488" y="393"/>
                    </a:lnTo>
                    <a:lnTo>
                      <a:pt x="488" y="357"/>
                    </a:lnTo>
                    <a:lnTo>
                      <a:pt x="467" y="393"/>
                    </a:lnTo>
                    <a:lnTo>
                      <a:pt x="467" y="393"/>
                    </a:lnTo>
                    <a:lnTo>
                      <a:pt x="467" y="393"/>
                    </a:lnTo>
                    <a:lnTo>
                      <a:pt x="448" y="393"/>
                    </a:lnTo>
                    <a:lnTo>
                      <a:pt x="467" y="393"/>
                    </a:lnTo>
                    <a:lnTo>
                      <a:pt x="467" y="393"/>
                    </a:lnTo>
                    <a:lnTo>
                      <a:pt x="416" y="393"/>
                    </a:lnTo>
                    <a:lnTo>
                      <a:pt x="416" y="393"/>
                    </a:lnTo>
                    <a:lnTo>
                      <a:pt x="391" y="428"/>
                    </a:lnTo>
                    <a:lnTo>
                      <a:pt x="391" y="428"/>
                    </a:lnTo>
                    <a:lnTo>
                      <a:pt x="366" y="468"/>
                    </a:lnTo>
                    <a:lnTo>
                      <a:pt x="366" y="468"/>
                    </a:lnTo>
                    <a:lnTo>
                      <a:pt x="320" y="468"/>
                    </a:lnTo>
                    <a:lnTo>
                      <a:pt x="320" y="468"/>
                    </a:lnTo>
                    <a:lnTo>
                      <a:pt x="320" y="468"/>
                    </a:lnTo>
                    <a:lnTo>
                      <a:pt x="320" y="468"/>
                    </a:lnTo>
                    <a:lnTo>
                      <a:pt x="306" y="468"/>
                    </a:lnTo>
                    <a:lnTo>
                      <a:pt x="306" y="468"/>
                    </a:lnTo>
                    <a:lnTo>
                      <a:pt x="306" y="428"/>
                    </a:lnTo>
                    <a:lnTo>
                      <a:pt x="320" y="428"/>
                    </a:lnTo>
                    <a:lnTo>
                      <a:pt x="320" y="428"/>
                    </a:lnTo>
                    <a:lnTo>
                      <a:pt x="320" y="393"/>
                    </a:lnTo>
                    <a:lnTo>
                      <a:pt x="320" y="393"/>
                    </a:lnTo>
                    <a:lnTo>
                      <a:pt x="366" y="393"/>
                    </a:lnTo>
                    <a:lnTo>
                      <a:pt x="366" y="393"/>
                    </a:lnTo>
                    <a:lnTo>
                      <a:pt x="391" y="393"/>
                    </a:lnTo>
                    <a:lnTo>
                      <a:pt x="391" y="393"/>
                    </a:lnTo>
                    <a:lnTo>
                      <a:pt x="391" y="357"/>
                    </a:lnTo>
                    <a:lnTo>
                      <a:pt x="391" y="357"/>
                    </a:lnTo>
                    <a:lnTo>
                      <a:pt x="391" y="357"/>
                    </a:lnTo>
                    <a:lnTo>
                      <a:pt x="392" y="348"/>
                    </a:lnTo>
                    <a:lnTo>
                      <a:pt x="394" y="345"/>
                    </a:lnTo>
                    <a:lnTo>
                      <a:pt x="395" y="344"/>
                    </a:lnTo>
                    <a:lnTo>
                      <a:pt x="399" y="344"/>
                    </a:lnTo>
                    <a:lnTo>
                      <a:pt x="403" y="345"/>
                    </a:lnTo>
                    <a:lnTo>
                      <a:pt x="412" y="352"/>
                    </a:lnTo>
                    <a:lnTo>
                      <a:pt x="416" y="357"/>
                    </a:lnTo>
                    <a:lnTo>
                      <a:pt x="416" y="357"/>
                    </a:lnTo>
                    <a:lnTo>
                      <a:pt x="416" y="327"/>
                    </a:lnTo>
                    <a:lnTo>
                      <a:pt x="416" y="327"/>
                    </a:lnTo>
                    <a:lnTo>
                      <a:pt x="467" y="306"/>
                    </a:lnTo>
                    <a:lnTo>
                      <a:pt x="467" y="306"/>
                    </a:lnTo>
                    <a:lnTo>
                      <a:pt x="467" y="292"/>
                    </a:lnTo>
                    <a:lnTo>
                      <a:pt x="467" y="306"/>
                    </a:lnTo>
                    <a:lnTo>
                      <a:pt x="467" y="306"/>
                    </a:lnTo>
                    <a:lnTo>
                      <a:pt x="488" y="306"/>
                    </a:lnTo>
                    <a:lnTo>
                      <a:pt x="488" y="306"/>
                    </a:lnTo>
                    <a:lnTo>
                      <a:pt x="488" y="266"/>
                    </a:lnTo>
                    <a:lnTo>
                      <a:pt x="488" y="266"/>
                    </a:lnTo>
                    <a:lnTo>
                      <a:pt x="529" y="266"/>
                    </a:lnTo>
                    <a:lnTo>
                      <a:pt x="529" y="266"/>
                    </a:lnTo>
                    <a:lnTo>
                      <a:pt x="565" y="306"/>
                    </a:lnTo>
                    <a:lnTo>
                      <a:pt x="565" y="306"/>
                    </a:lnTo>
                    <a:lnTo>
                      <a:pt x="565" y="306"/>
                    </a:lnTo>
                    <a:lnTo>
                      <a:pt x="604" y="306"/>
                    </a:lnTo>
                    <a:lnTo>
                      <a:pt x="604" y="327"/>
                    </a:lnTo>
                    <a:lnTo>
                      <a:pt x="658" y="306"/>
                    </a:lnTo>
                    <a:lnTo>
                      <a:pt x="658" y="327"/>
                    </a:lnTo>
                    <a:lnTo>
                      <a:pt x="636" y="327"/>
                    </a:lnTo>
                    <a:lnTo>
                      <a:pt x="604" y="357"/>
                    </a:lnTo>
                    <a:lnTo>
                      <a:pt x="604" y="357"/>
                    </a:lnTo>
                    <a:lnTo>
                      <a:pt x="604" y="357"/>
                    </a:lnTo>
                    <a:lnTo>
                      <a:pt x="604" y="357"/>
                    </a:lnTo>
                    <a:lnTo>
                      <a:pt x="565" y="357"/>
                    </a:lnTo>
                    <a:lnTo>
                      <a:pt x="565" y="357"/>
                    </a:lnTo>
                    <a:lnTo>
                      <a:pt x="565" y="393"/>
                    </a:lnTo>
                    <a:lnTo>
                      <a:pt x="529" y="428"/>
                    </a:lnTo>
                    <a:lnTo>
                      <a:pt x="529" y="428"/>
                    </a:lnTo>
                    <a:lnTo>
                      <a:pt x="529" y="468"/>
                    </a:lnTo>
                    <a:lnTo>
                      <a:pt x="529" y="468"/>
                    </a:lnTo>
                    <a:lnTo>
                      <a:pt x="529" y="468"/>
                    </a:lnTo>
                    <a:lnTo>
                      <a:pt x="541" y="468"/>
                    </a:lnTo>
                    <a:lnTo>
                      <a:pt x="529" y="468"/>
                    </a:lnTo>
                    <a:lnTo>
                      <a:pt x="565" y="468"/>
                    </a:lnTo>
                    <a:lnTo>
                      <a:pt x="565" y="468"/>
                    </a:lnTo>
                    <a:lnTo>
                      <a:pt x="565" y="468"/>
                    </a:lnTo>
                    <a:lnTo>
                      <a:pt x="604" y="468"/>
                    </a:lnTo>
                    <a:lnTo>
                      <a:pt x="604" y="468"/>
                    </a:lnTo>
                    <a:lnTo>
                      <a:pt x="604" y="453"/>
                    </a:lnTo>
                    <a:lnTo>
                      <a:pt x="604" y="468"/>
                    </a:lnTo>
                    <a:lnTo>
                      <a:pt x="604" y="468"/>
                    </a:lnTo>
                    <a:lnTo>
                      <a:pt x="618" y="451"/>
                    </a:lnTo>
                    <a:lnTo>
                      <a:pt x="619" y="450"/>
                    </a:lnTo>
                    <a:lnTo>
                      <a:pt x="619" y="453"/>
                    </a:lnTo>
                    <a:lnTo>
                      <a:pt x="619" y="457"/>
                    </a:lnTo>
                    <a:lnTo>
                      <a:pt x="622" y="462"/>
                    </a:lnTo>
                    <a:lnTo>
                      <a:pt x="623" y="464"/>
                    </a:lnTo>
                    <a:lnTo>
                      <a:pt x="626" y="467"/>
                    </a:lnTo>
                    <a:lnTo>
                      <a:pt x="630" y="467"/>
                    </a:lnTo>
                    <a:lnTo>
                      <a:pt x="636" y="468"/>
                    </a:lnTo>
                    <a:lnTo>
                      <a:pt x="636" y="468"/>
                    </a:lnTo>
                    <a:lnTo>
                      <a:pt x="636" y="428"/>
                    </a:lnTo>
                    <a:lnTo>
                      <a:pt x="636" y="428"/>
                    </a:lnTo>
                    <a:lnTo>
                      <a:pt x="636" y="415"/>
                    </a:lnTo>
                    <a:lnTo>
                      <a:pt x="636" y="428"/>
                    </a:lnTo>
                    <a:lnTo>
                      <a:pt x="636" y="428"/>
                    </a:lnTo>
                    <a:lnTo>
                      <a:pt x="644" y="412"/>
                    </a:lnTo>
                    <a:lnTo>
                      <a:pt x="646" y="411"/>
                    </a:lnTo>
                    <a:lnTo>
                      <a:pt x="644" y="411"/>
                    </a:lnTo>
                    <a:lnTo>
                      <a:pt x="642" y="411"/>
                    </a:lnTo>
                    <a:lnTo>
                      <a:pt x="639" y="408"/>
                    </a:lnTo>
                    <a:lnTo>
                      <a:pt x="636" y="404"/>
                    </a:lnTo>
                    <a:lnTo>
                      <a:pt x="636" y="393"/>
                    </a:lnTo>
                    <a:lnTo>
                      <a:pt x="636" y="393"/>
                    </a:lnTo>
                    <a:lnTo>
                      <a:pt x="658" y="393"/>
                    </a:lnTo>
                    <a:lnTo>
                      <a:pt x="658" y="357"/>
                    </a:lnTo>
                    <a:lnTo>
                      <a:pt x="658" y="357"/>
                    </a:lnTo>
                    <a:lnTo>
                      <a:pt x="658" y="357"/>
                    </a:lnTo>
                    <a:lnTo>
                      <a:pt x="658" y="357"/>
                    </a:lnTo>
                    <a:lnTo>
                      <a:pt x="665" y="357"/>
                    </a:lnTo>
                    <a:lnTo>
                      <a:pt x="672" y="355"/>
                    </a:lnTo>
                    <a:lnTo>
                      <a:pt x="681" y="352"/>
                    </a:lnTo>
                    <a:lnTo>
                      <a:pt x="689" y="350"/>
                    </a:lnTo>
                    <a:lnTo>
                      <a:pt x="696" y="344"/>
                    </a:lnTo>
                    <a:lnTo>
                      <a:pt x="699" y="341"/>
                    </a:lnTo>
                    <a:lnTo>
                      <a:pt x="701" y="337"/>
                    </a:lnTo>
                    <a:lnTo>
                      <a:pt x="703" y="333"/>
                    </a:lnTo>
                    <a:lnTo>
                      <a:pt x="703" y="327"/>
                    </a:lnTo>
                    <a:lnTo>
                      <a:pt x="703" y="327"/>
                    </a:lnTo>
                    <a:lnTo>
                      <a:pt x="743" y="327"/>
                    </a:lnTo>
                    <a:lnTo>
                      <a:pt x="743" y="327"/>
                    </a:lnTo>
                    <a:lnTo>
                      <a:pt x="743" y="319"/>
                    </a:lnTo>
                    <a:lnTo>
                      <a:pt x="743" y="327"/>
                    </a:lnTo>
                    <a:lnTo>
                      <a:pt x="743" y="327"/>
                    </a:lnTo>
                    <a:lnTo>
                      <a:pt x="756" y="306"/>
                    </a:lnTo>
                    <a:lnTo>
                      <a:pt x="756" y="306"/>
                    </a:lnTo>
                    <a:lnTo>
                      <a:pt x="756" y="266"/>
                    </a:lnTo>
                    <a:lnTo>
                      <a:pt x="756" y="266"/>
                    </a:lnTo>
                    <a:lnTo>
                      <a:pt x="743" y="266"/>
                    </a:lnTo>
                    <a:lnTo>
                      <a:pt x="703" y="266"/>
                    </a:lnTo>
                    <a:lnTo>
                      <a:pt x="703" y="266"/>
                    </a:lnTo>
                    <a:lnTo>
                      <a:pt x="703" y="306"/>
                    </a:lnTo>
                    <a:lnTo>
                      <a:pt x="658" y="306"/>
                    </a:lnTo>
                    <a:lnTo>
                      <a:pt x="658" y="306"/>
                    </a:lnTo>
                    <a:lnTo>
                      <a:pt x="658" y="266"/>
                    </a:lnTo>
                    <a:lnTo>
                      <a:pt x="658" y="266"/>
                    </a:lnTo>
                    <a:lnTo>
                      <a:pt x="658" y="266"/>
                    </a:lnTo>
                    <a:lnTo>
                      <a:pt x="658" y="255"/>
                    </a:lnTo>
                    <a:lnTo>
                      <a:pt x="658" y="266"/>
                    </a:lnTo>
                    <a:lnTo>
                      <a:pt x="703" y="237"/>
                    </a:lnTo>
                    <a:lnTo>
                      <a:pt x="703" y="237"/>
                    </a:lnTo>
                    <a:lnTo>
                      <a:pt x="710" y="241"/>
                    </a:lnTo>
                    <a:lnTo>
                      <a:pt x="715" y="245"/>
                    </a:lnTo>
                    <a:lnTo>
                      <a:pt x="724" y="248"/>
                    </a:lnTo>
                    <a:lnTo>
                      <a:pt x="731" y="249"/>
                    </a:lnTo>
                    <a:lnTo>
                      <a:pt x="738" y="249"/>
                    </a:lnTo>
                    <a:lnTo>
                      <a:pt x="740" y="248"/>
                    </a:lnTo>
                    <a:lnTo>
                      <a:pt x="742" y="245"/>
                    </a:lnTo>
                    <a:lnTo>
                      <a:pt x="743" y="242"/>
                    </a:lnTo>
                    <a:lnTo>
                      <a:pt x="743" y="237"/>
                    </a:lnTo>
                    <a:lnTo>
                      <a:pt x="743" y="237"/>
                    </a:lnTo>
                    <a:lnTo>
                      <a:pt x="756" y="237"/>
                    </a:lnTo>
                    <a:lnTo>
                      <a:pt x="756" y="237"/>
                    </a:lnTo>
                    <a:lnTo>
                      <a:pt x="756" y="237"/>
                    </a:lnTo>
                    <a:lnTo>
                      <a:pt x="800" y="237"/>
                    </a:lnTo>
                    <a:lnTo>
                      <a:pt x="800" y="237"/>
                    </a:lnTo>
                    <a:lnTo>
                      <a:pt x="813" y="237"/>
                    </a:lnTo>
                    <a:lnTo>
                      <a:pt x="800" y="237"/>
                    </a:lnTo>
                    <a:lnTo>
                      <a:pt x="800" y="189"/>
                    </a:lnTo>
                    <a:lnTo>
                      <a:pt x="800" y="189"/>
                    </a:lnTo>
                    <a:lnTo>
                      <a:pt x="756" y="189"/>
                    </a:lnTo>
                    <a:lnTo>
                      <a:pt x="756" y="189"/>
                    </a:lnTo>
                    <a:lnTo>
                      <a:pt x="756" y="196"/>
                    </a:lnTo>
                    <a:lnTo>
                      <a:pt x="754" y="213"/>
                    </a:lnTo>
                    <a:lnTo>
                      <a:pt x="753" y="221"/>
                    </a:lnTo>
                    <a:lnTo>
                      <a:pt x="750" y="230"/>
                    </a:lnTo>
                    <a:lnTo>
                      <a:pt x="747" y="235"/>
                    </a:lnTo>
                    <a:lnTo>
                      <a:pt x="746" y="237"/>
                    </a:lnTo>
                    <a:lnTo>
                      <a:pt x="743" y="237"/>
                    </a:lnTo>
                    <a:lnTo>
                      <a:pt x="743" y="237"/>
                    </a:lnTo>
                    <a:lnTo>
                      <a:pt x="743" y="219"/>
                    </a:lnTo>
                    <a:lnTo>
                      <a:pt x="743" y="237"/>
                    </a:lnTo>
                    <a:lnTo>
                      <a:pt x="743" y="237"/>
                    </a:lnTo>
                    <a:lnTo>
                      <a:pt x="703" y="237"/>
                    </a:lnTo>
                    <a:lnTo>
                      <a:pt x="703" y="237"/>
                    </a:lnTo>
                    <a:lnTo>
                      <a:pt x="703" y="237"/>
                    </a:lnTo>
                    <a:lnTo>
                      <a:pt x="703" y="237"/>
                    </a:lnTo>
                    <a:lnTo>
                      <a:pt x="703" y="237"/>
                    </a:lnTo>
                    <a:lnTo>
                      <a:pt x="696" y="237"/>
                    </a:lnTo>
                    <a:lnTo>
                      <a:pt x="690" y="235"/>
                    </a:lnTo>
                    <a:lnTo>
                      <a:pt x="686" y="233"/>
                    </a:lnTo>
                    <a:lnTo>
                      <a:pt x="685" y="230"/>
                    </a:lnTo>
                    <a:lnTo>
                      <a:pt x="683" y="226"/>
                    </a:lnTo>
                    <a:lnTo>
                      <a:pt x="683" y="221"/>
                    </a:lnTo>
                    <a:lnTo>
                      <a:pt x="686" y="213"/>
                    </a:lnTo>
                    <a:lnTo>
                      <a:pt x="692" y="205"/>
                    </a:lnTo>
                    <a:lnTo>
                      <a:pt x="697" y="196"/>
                    </a:lnTo>
                    <a:lnTo>
                      <a:pt x="703" y="189"/>
                    </a:lnTo>
                    <a:lnTo>
                      <a:pt x="703" y="189"/>
                    </a:lnTo>
                    <a:lnTo>
                      <a:pt x="703" y="189"/>
                    </a:lnTo>
                    <a:lnTo>
                      <a:pt x="703" y="189"/>
                    </a:lnTo>
                    <a:lnTo>
                      <a:pt x="703" y="189"/>
                    </a:lnTo>
                    <a:lnTo>
                      <a:pt x="743" y="189"/>
                    </a:lnTo>
                    <a:lnTo>
                      <a:pt x="743" y="189"/>
                    </a:lnTo>
                    <a:lnTo>
                      <a:pt x="756" y="189"/>
                    </a:lnTo>
                    <a:lnTo>
                      <a:pt x="756" y="189"/>
                    </a:lnTo>
                    <a:lnTo>
                      <a:pt x="756" y="187"/>
                    </a:lnTo>
                    <a:lnTo>
                      <a:pt x="756" y="189"/>
                    </a:lnTo>
                    <a:lnTo>
                      <a:pt x="756" y="189"/>
                    </a:lnTo>
                    <a:lnTo>
                      <a:pt x="832" y="189"/>
                    </a:lnTo>
                    <a:lnTo>
                      <a:pt x="832" y="189"/>
                    </a:lnTo>
                    <a:lnTo>
                      <a:pt x="832" y="189"/>
                    </a:lnTo>
                    <a:lnTo>
                      <a:pt x="832" y="180"/>
                    </a:lnTo>
                    <a:lnTo>
                      <a:pt x="832" y="180"/>
                    </a:lnTo>
                    <a:lnTo>
                      <a:pt x="832" y="143"/>
                    </a:lnTo>
                    <a:lnTo>
                      <a:pt x="867" y="143"/>
                    </a:lnTo>
                    <a:lnTo>
                      <a:pt x="867" y="143"/>
                    </a:lnTo>
                    <a:lnTo>
                      <a:pt x="912" y="143"/>
                    </a:lnTo>
                    <a:lnTo>
                      <a:pt x="912" y="143"/>
                    </a:lnTo>
                    <a:lnTo>
                      <a:pt x="912" y="143"/>
                    </a:lnTo>
                    <a:lnTo>
                      <a:pt x="923" y="143"/>
                    </a:lnTo>
                    <a:lnTo>
                      <a:pt x="923" y="143"/>
                    </a:lnTo>
                    <a:lnTo>
                      <a:pt x="912" y="109"/>
                    </a:lnTo>
                    <a:lnTo>
                      <a:pt x="912" y="109"/>
                    </a:lnTo>
                    <a:lnTo>
                      <a:pt x="832" y="109"/>
                    </a:lnTo>
                    <a:lnTo>
                      <a:pt x="832" y="109"/>
                    </a:lnTo>
                    <a:lnTo>
                      <a:pt x="827" y="107"/>
                    </a:lnTo>
                    <a:lnTo>
                      <a:pt x="823" y="106"/>
                    </a:lnTo>
                    <a:lnTo>
                      <a:pt x="820" y="104"/>
                    </a:lnTo>
                    <a:lnTo>
                      <a:pt x="818" y="102"/>
                    </a:lnTo>
                    <a:lnTo>
                      <a:pt x="818" y="97"/>
                    </a:lnTo>
                    <a:lnTo>
                      <a:pt x="818" y="95"/>
                    </a:lnTo>
                    <a:lnTo>
                      <a:pt x="820" y="86"/>
                    </a:lnTo>
                    <a:lnTo>
                      <a:pt x="824" y="78"/>
                    </a:lnTo>
                    <a:lnTo>
                      <a:pt x="828" y="71"/>
                    </a:lnTo>
                    <a:lnTo>
                      <a:pt x="832" y="64"/>
                    </a:lnTo>
                    <a:lnTo>
                      <a:pt x="832" y="64"/>
                    </a:lnTo>
                    <a:lnTo>
                      <a:pt x="867" y="64"/>
                    </a:lnTo>
                    <a:lnTo>
                      <a:pt x="867" y="64"/>
                    </a:lnTo>
                    <a:lnTo>
                      <a:pt x="912" y="64"/>
                    </a:lnTo>
                    <a:lnTo>
                      <a:pt x="912" y="64"/>
                    </a:lnTo>
                    <a:lnTo>
                      <a:pt x="923" y="64"/>
                    </a:lnTo>
                    <a:lnTo>
                      <a:pt x="923" y="64"/>
                    </a:lnTo>
                    <a:lnTo>
                      <a:pt x="923" y="64"/>
                    </a:lnTo>
                    <a:lnTo>
                      <a:pt x="923" y="56"/>
                    </a:lnTo>
                    <a:lnTo>
                      <a:pt x="923" y="53"/>
                    </a:lnTo>
                    <a:lnTo>
                      <a:pt x="924" y="52"/>
                    </a:lnTo>
                    <a:lnTo>
                      <a:pt x="928" y="52"/>
                    </a:lnTo>
                    <a:lnTo>
                      <a:pt x="933" y="50"/>
                    </a:lnTo>
                    <a:lnTo>
                      <a:pt x="941" y="49"/>
                    </a:lnTo>
                    <a:lnTo>
                      <a:pt x="952" y="46"/>
                    </a:lnTo>
                    <a:lnTo>
                      <a:pt x="966" y="39"/>
                    </a:lnTo>
                    <a:lnTo>
                      <a:pt x="966" y="39"/>
                    </a:lnTo>
                    <a:lnTo>
                      <a:pt x="966" y="39"/>
                    </a:lnTo>
                    <a:lnTo>
                      <a:pt x="998" y="39"/>
                    </a:lnTo>
                    <a:lnTo>
                      <a:pt x="998" y="64"/>
                    </a:lnTo>
                    <a:lnTo>
                      <a:pt x="1033" y="64"/>
                    </a:lnTo>
                    <a:lnTo>
                      <a:pt x="1033" y="64"/>
                    </a:lnTo>
                    <a:lnTo>
                      <a:pt x="1033" y="64"/>
                    </a:lnTo>
                    <a:lnTo>
                      <a:pt x="1033" y="64"/>
                    </a:lnTo>
                    <a:lnTo>
                      <a:pt x="1079" y="64"/>
                    </a:lnTo>
                    <a:lnTo>
                      <a:pt x="1079" y="64"/>
                    </a:lnTo>
                    <a:lnTo>
                      <a:pt x="1079" y="39"/>
                    </a:lnTo>
                    <a:lnTo>
                      <a:pt x="1079" y="39"/>
                    </a:lnTo>
                    <a:lnTo>
                      <a:pt x="1079" y="39"/>
                    </a:lnTo>
                    <a:lnTo>
                      <a:pt x="1084" y="39"/>
                    </a:lnTo>
                    <a:lnTo>
                      <a:pt x="1084" y="39"/>
                    </a:lnTo>
                    <a:lnTo>
                      <a:pt x="1084" y="39"/>
                    </a:lnTo>
                    <a:lnTo>
                      <a:pt x="1132" y="39"/>
                    </a:lnTo>
                    <a:lnTo>
                      <a:pt x="1132" y="39"/>
                    </a:lnTo>
                    <a:lnTo>
                      <a:pt x="1169" y="39"/>
                    </a:lnTo>
                    <a:lnTo>
                      <a:pt x="1169" y="39"/>
                    </a:lnTo>
                    <a:lnTo>
                      <a:pt x="1169" y="0"/>
                    </a:lnTo>
                    <a:lnTo>
                      <a:pt x="1169" y="0"/>
                    </a:lnTo>
                    <a:lnTo>
                      <a:pt x="1132" y="0"/>
                    </a:lnTo>
                    <a:lnTo>
                      <a:pt x="1132" y="0"/>
                    </a:lnTo>
                    <a:lnTo>
                      <a:pt x="1132" y="0"/>
                    </a:lnTo>
                    <a:lnTo>
                      <a:pt x="1086" y="0"/>
                    </a:lnTo>
                    <a:lnTo>
                      <a:pt x="1040" y="3"/>
                    </a:lnTo>
                    <a:lnTo>
                      <a:pt x="994" y="7"/>
                    </a:lnTo>
                    <a:lnTo>
                      <a:pt x="949" y="13"/>
                    </a:lnTo>
                    <a:lnTo>
                      <a:pt x="906" y="18"/>
                    </a:lnTo>
                    <a:lnTo>
                      <a:pt x="862" y="26"/>
                    </a:lnTo>
                    <a:lnTo>
                      <a:pt x="820" y="36"/>
                    </a:lnTo>
                    <a:lnTo>
                      <a:pt x="777" y="47"/>
                    </a:lnTo>
                    <a:lnTo>
                      <a:pt x="735" y="60"/>
                    </a:lnTo>
                    <a:lnTo>
                      <a:pt x="694" y="74"/>
                    </a:lnTo>
                    <a:lnTo>
                      <a:pt x="654" y="89"/>
                    </a:lnTo>
                    <a:lnTo>
                      <a:pt x="615" y="106"/>
                    </a:lnTo>
                    <a:lnTo>
                      <a:pt x="576" y="124"/>
                    </a:lnTo>
                    <a:lnTo>
                      <a:pt x="537" y="143"/>
                    </a:lnTo>
                    <a:lnTo>
                      <a:pt x="500" y="163"/>
                    </a:lnTo>
                    <a:lnTo>
                      <a:pt x="463" y="185"/>
                    </a:lnTo>
                    <a:lnTo>
                      <a:pt x="427" y="208"/>
                    </a:lnTo>
                    <a:lnTo>
                      <a:pt x="392" y="231"/>
                    </a:lnTo>
                    <a:lnTo>
                      <a:pt x="359" y="256"/>
                    </a:lnTo>
                    <a:lnTo>
                      <a:pt x="325" y="283"/>
                    </a:lnTo>
                    <a:lnTo>
                      <a:pt x="293" y="311"/>
                    </a:lnTo>
                    <a:lnTo>
                      <a:pt x="261" y="338"/>
                    </a:lnTo>
                    <a:lnTo>
                      <a:pt x="231" y="369"/>
                    </a:lnTo>
                    <a:lnTo>
                      <a:pt x="202" y="400"/>
                    </a:lnTo>
                    <a:lnTo>
                      <a:pt x="172" y="432"/>
                    </a:lnTo>
                    <a:lnTo>
                      <a:pt x="144" y="464"/>
                    </a:lnTo>
                    <a:lnTo>
                      <a:pt x="118" y="497"/>
                    </a:lnTo>
                    <a:lnTo>
                      <a:pt x="92" y="532"/>
                    </a:lnTo>
                    <a:lnTo>
                      <a:pt x="66" y="568"/>
                    </a:lnTo>
                    <a:lnTo>
                      <a:pt x="43" y="604"/>
                    </a:lnTo>
                    <a:lnTo>
                      <a:pt x="21" y="642"/>
                    </a:lnTo>
                    <a:lnTo>
                      <a:pt x="0" y="680"/>
                    </a:lnTo>
                    <a:lnTo>
                      <a:pt x="0" y="701"/>
                    </a:lnTo>
                    <a:lnTo>
                      <a:pt x="0" y="701"/>
                    </a:lnTo>
                    <a:close/>
                  </a:path>
                </a:pathLst>
              </a:custGeom>
              <a:solidFill>
                <a:srgbClr val="507061"/>
              </a:solidFill>
              <a:ln w="9525">
                <a:noFill/>
                <a:miter/>
              </a:ln>
            </p:spPr>
            <p:txBody>
              <a:bodyPr vert="horz" wrap="square" anchor="t"/>
              <a:lstStyle/>
              <a:p>
                <a:pPr lvl="0"/>
                <a:endParaRPr>
                  <a:solidFill>
                    <a:srgbClr val="000000"/>
                  </a:solidFill>
                  <a:latin typeface="Impact" panose="020B0806030902050204" pitchFamily="34" charset="0"/>
                  <a:ea typeface="微软雅黑" panose="020B0503020204020204" charset="-122"/>
                  <a:sym typeface="Impact" panose="020B0806030902050204" pitchFamily="34" charset="0"/>
                </a:endParaRPr>
              </a:p>
            </p:txBody>
          </p:sp>
          <p:sp>
            <p:nvSpPr>
              <p:cNvPr id="30742" name="Freeform 29"/>
              <p:cNvSpPr/>
              <p:nvPr/>
            </p:nvSpPr>
            <p:spPr>
              <a:xfrm>
                <a:off x="2781617" y="3597275"/>
                <a:ext cx="260350" cy="303213"/>
              </a:xfrm>
              <a:custGeom>
                <a:avLst/>
                <a:gdLst>
                  <a:gd name="txL" fmla="*/ 0 w 164"/>
                  <a:gd name="txT" fmla="*/ 0 h 191"/>
                  <a:gd name="txR" fmla="*/ 164 w 164"/>
                  <a:gd name="txB" fmla="*/ 191 h 191"/>
                </a:gdLst>
                <a:ahLst/>
                <a:cxnLst>
                  <a:cxn ang="0">
                    <a:pos x="134" y="0"/>
                  </a:cxn>
                  <a:cxn ang="0">
                    <a:pos x="134" y="0"/>
                  </a:cxn>
                  <a:cxn ang="0">
                    <a:pos x="134" y="0"/>
                  </a:cxn>
                  <a:cxn ang="0">
                    <a:pos x="130" y="0"/>
                  </a:cxn>
                  <a:cxn ang="0">
                    <a:pos x="125" y="1"/>
                  </a:cxn>
                  <a:cxn ang="0">
                    <a:pos x="121" y="4"/>
                  </a:cxn>
                  <a:cxn ang="0">
                    <a:pos x="118" y="7"/>
                  </a:cxn>
                  <a:cxn ang="0">
                    <a:pos x="114" y="14"/>
                  </a:cxn>
                  <a:cxn ang="0">
                    <a:pos x="111" y="22"/>
                  </a:cxn>
                  <a:cxn ang="0">
                    <a:pos x="110" y="31"/>
                  </a:cxn>
                  <a:cxn ang="0">
                    <a:pos x="109" y="38"/>
                  </a:cxn>
                  <a:cxn ang="0">
                    <a:pos x="109" y="46"/>
                  </a:cxn>
                  <a:cxn ang="0">
                    <a:pos x="109" y="46"/>
                  </a:cxn>
                  <a:cxn ang="0">
                    <a:pos x="109" y="46"/>
                  </a:cxn>
                  <a:cxn ang="0">
                    <a:pos x="66" y="46"/>
                  </a:cxn>
                  <a:cxn ang="0">
                    <a:pos x="66" y="46"/>
                  </a:cxn>
                  <a:cxn ang="0">
                    <a:pos x="66" y="46"/>
                  </a:cxn>
                  <a:cxn ang="0">
                    <a:pos x="35" y="70"/>
                  </a:cxn>
                  <a:cxn ang="0">
                    <a:pos x="35" y="70"/>
                  </a:cxn>
                  <a:cxn ang="0">
                    <a:pos x="35" y="70"/>
                  </a:cxn>
                  <a:cxn ang="0">
                    <a:pos x="35" y="70"/>
                  </a:cxn>
                  <a:cxn ang="0">
                    <a:pos x="0" y="117"/>
                  </a:cxn>
                  <a:cxn ang="0">
                    <a:pos x="0" y="117"/>
                  </a:cxn>
                  <a:cxn ang="0">
                    <a:pos x="0" y="117"/>
                  </a:cxn>
                  <a:cxn ang="0">
                    <a:pos x="13" y="117"/>
                  </a:cxn>
                  <a:cxn ang="0">
                    <a:pos x="0" y="117"/>
                  </a:cxn>
                  <a:cxn ang="0">
                    <a:pos x="0" y="117"/>
                  </a:cxn>
                  <a:cxn ang="0">
                    <a:pos x="0" y="142"/>
                  </a:cxn>
                  <a:cxn ang="0">
                    <a:pos x="0" y="142"/>
                  </a:cxn>
                  <a:cxn ang="0">
                    <a:pos x="0" y="142"/>
                  </a:cxn>
                  <a:cxn ang="0">
                    <a:pos x="0" y="171"/>
                  </a:cxn>
                  <a:cxn ang="0">
                    <a:pos x="0" y="191"/>
                  </a:cxn>
                  <a:cxn ang="0">
                    <a:pos x="0" y="191"/>
                  </a:cxn>
                  <a:cxn ang="0">
                    <a:pos x="0" y="191"/>
                  </a:cxn>
                  <a:cxn ang="0">
                    <a:pos x="35" y="171"/>
                  </a:cxn>
                  <a:cxn ang="0">
                    <a:pos x="35" y="142"/>
                  </a:cxn>
                  <a:cxn ang="0">
                    <a:pos x="35" y="142"/>
                  </a:cxn>
                  <a:cxn ang="0">
                    <a:pos x="66" y="117"/>
                  </a:cxn>
                  <a:cxn ang="0">
                    <a:pos x="66" y="117"/>
                  </a:cxn>
                  <a:cxn ang="0">
                    <a:pos x="66" y="117"/>
                  </a:cxn>
                  <a:cxn ang="0">
                    <a:pos x="109" y="117"/>
                  </a:cxn>
                  <a:cxn ang="0">
                    <a:pos x="109" y="117"/>
                  </a:cxn>
                  <a:cxn ang="0">
                    <a:pos x="109" y="117"/>
                  </a:cxn>
                  <a:cxn ang="0">
                    <a:pos x="134" y="70"/>
                  </a:cxn>
                  <a:cxn ang="0">
                    <a:pos x="134" y="70"/>
                  </a:cxn>
                  <a:cxn ang="0">
                    <a:pos x="134" y="46"/>
                  </a:cxn>
                  <a:cxn ang="0">
                    <a:pos x="134" y="46"/>
                  </a:cxn>
                  <a:cxn ang="0">
                    <a:pos x="164" y="46"/>
                  </a:cxn>
                  <a:cxn ang="0">
                    <a:pos x="164" y="46"/>
                  </a:cxn>
                  <a:cxn ang="0">
                    <a:pos x="164" y="0"/>
                  </a:cxn>
                  <a:cxn ang="0">
                    <a:pos x="164" y="0"/>
                  </a:cxn>
                  <a:cxn ang="0">
                    <a:pos x="134" y="0"/>
                  </a:cxn>
                  <a:cxn ang="0">
                    <a:pos x="134" y="0"/>
                  </a:cxn>
                </a:cxnLst>
                <a:rect l="txL" t="txT" r="txR" b="txB"/>
                <a:pathLst>
                  <a:path w="164" h="191">
                    <a:moveTo>
                      <a:pt x="134" y="0"/>
                    </a:moveTo>
                    <a:lnTo>
                      <a:pt x="134" y="0"/>
                    </a:lnTo>
                    <a:lnTo>
                      <a:pt x="134" y="0"/>
                    </a:lnTo>
                    <a:lnTo>
                      <a:pt x="130" y="0"/>
                    </a:lnTo>
                    <a:lnTo>
                      <a:pt x="125" y="1"/>
                    </a:lnTo>
                    <a:lnTo>
                      <a:pt x="121" y="4"/>
                    </a:lnTo>
                    <a:lnTo>
                      <a:pt x="118" y="7"/>
                    </a:lnTo>
                    <a:lnTo>
                      <a:pt x="114" y="14"/>
                    </a:lnTo>
                    <a:lnTo>
                      <a:pt x="111" y="22"/>
                    </a:lnTo>
                    <a:lnTo>
                      <a:pt x="110" y="31"/>
                    </a:lnTo>
                    <a:lnTo>
                      <a:pt x="109" y="38"/>
                    </a:lnTo>
                    <a:lnTo>
                      <a:pt x="109" y="46"/>
                    </a:lnTo>
                    <a:lnTo>
                      <a:pt x="109" y="46"/>
                    </a:lnTo>
                    <a:lnTo>
                      <a:pt x="109" y="46"/>
                    </a:lnTo>
                    <a:lnTo>
                      <a:pt x="66" y="46"/>
                    </a:lnTo>
                    <a:lnTo>
                      <a:pt x="66" y="46"/>
                    </a:lnTo>
                    <a:lnTo>
                      <a:pt x="66" y="46"/>
                    </a:lnTo>
                    <a:lnTo>
                      <a:pt x="35" y="70"/>
                    </a:lnTo>
                    <a:lnTo>
                      <a:pt x="35" y="70"/>
                    </a:lnTo>
                    <a:lnTo>
                      <a:pt x="35" y="70"/>
                    </a:lnTo>
                    <a:lnTo>
                      <a:pt x="35" y="70"/>
                    </a:lnTo>
                    <a:lnTo>
                      <a:pt x="0" y="117"/>
                    </a:lnTo>
                    <a:lnTo>
                      <a:pt x="0" y="117"/>
                    </a:lnTo>
                    <a:lnTo>
                      <a:pt x="0" y="117"/>
                    </a:lnTo>
                    <a:lnTo>
                      <a:pt x="13" y="117"/>
                    </a:lnTo>
                    <a:lnTo>
                      <a:pt x="0" y="117"/>
                    </a:lnTo>
                    <a:lnTo>
                      <a:pt x="0" y="117"/>
                    </a:lnTo>
                    <a:lnTo>
                      <a:pt x="0" y="142"/>
                    </a:lnTo>
                    <a:lnTo>
                      <a:pt x="0" y="142"/>
                    </a:lnTo>
                    <a:lnTo>
                      <a:pt x="0" y="142"/>
                    </a:lnTo>
                    <a:lnTo>
                      <a:pt x="0" y="171"/>
                    </a:lnTo>
                    <a:lnTo>
                      <a:pt x="0" y="191"/>
                    </a:lnTo>
                    <a:lnTo>
                      <a:pt x="0" y="191"/>
                    </a:lnTo>
                    <a:lnTo>
                      <a:pt x="0" y="191"/>
                    </a:lnTo>
                    <a:lnTo>
                      <a:pt x="35" y="171"/>
                    </a:lnTo>
                    <a:lnTo>
                      <a:pt x="35" y="142"/>
                    </a:lnTo>
                    <a:lnTo>
                      <a:pt x="35" y="142"/>
                    </a:lnTo>
                    <a:lnTo>
                      <a:pt x="66" y="117"/>
                    </a:lnTo>
                    <a:lnTo>
                      <a:pt x="66" y="117"/>
                    </a:lnTo>
                    <a:lnTo>
                      <a:pt x="66" y="117"/>
                    </a:lnTo>
                    <a:lnTo>
                      <a:pt x="109" y="117"/>
                    </a:lnTo>
                    <a:lnTo>
                      <a:pt x="109" y="117"/>
                    </a:lnTo>
                    <a:lnTo>
                      <a:pt x="109" y="117"/>
                    </a:lnTo>
                    <a:lnTo>
                      <a:pt x="134" y="70"/>
                    </a:lnTo>
                    <a:lnTo>
                      <a:pt x="134" y="70"/>
                    </a:lnTo>
                    <a:lnTo>
                      <a:pt x="134" y="46"/>
                    </a:lnTo>
                    <a:lnTo>
                      <a:pt x="134" y="46"/>
                    </a:lnTo>
                    <a:lnTo>
                      <a:pt x="164" y="46"/>
                    </a:lnTo>
                    <a:lnTo>
                      <a:pt x="164" y="46"/>
                    </a:lnTo>
                    <a:lnTo>
                      <a:pt x="164" y="0"/>
                    </a:lnTo>
                    <a:lnTo>
                      <a:pt x="164" y="0"/>
                    </a:lnTo>
                    <a:lnTo>
                      <a:pt x="134" y="0"/>
                    </a:lnTo>
                    <a:lnTo>
                      <a:pt x="134" y="0"/>
                    </a:lnTo>
                    <a:close/>
                  </a:path>
                </a:pathLst>
              </a:custGeom>
              <a:solidFill>
                <a:srgbClr val="507061"/>
              </a:solidFill>
              <a:ln w="9525">
                <a:noFill/>
                <a:miter/>
              </a:ln>
            </p:spPr>
            <p:txBody>
              <a:bodyPr vert="horz" wrap="square" anchor="t"/>
              <a:lstStyle/>
              <a:p>
                <a:pPr lvl="0"/>
                <a:endParaRPr>
                  <a:solidFill>
                    <a:srgbClr val="000000"/>
                  </a:solidFill>
                  <a:latin typeface="Impact" panose="020B0806030902050204" pitchFamily="34" charset="0"/>
                  <a:ea typeface="微软雅黑" panose="020B0503020204020204" charset="-122"/>
                  <a:sym typeface="Impact" panose="020B0806030902050204" pitchFamily="34" charset="0"/>
                </a:endParaRPr>
              </a:p>
            </p:txBody>
          </p:sp>
        </p:grpSp>
      </p:grpSp>
      <p:sp>
        <p:nvSpPr>
          <p:cNvPr id="30743" name="直接连接符 33"/>
          <p:cNvSpPr/>
          <p:nvPr/>
        </p:nvSpPr>
        <p:spPr>
          <a:xfrm flipH="1">
            <a:off x="4384675" y="1992630"/>
            <a:ext cx="1084263" cy="12700"/>
          </a:xfrm>
          <a:prstGeom prst="line">
            <a:avLst/>
          </a:prstGeom>
          <a:ln w="6350" cap="flat" cmpd="sng">
            <a:solidFill>
              <a:schemeClr val="bg1">
                <a:lumMod val="65000"/>
              </a:schemeClr>
            </a:solidFill>
            <a:prstDash val="dash"/>
            <a:bevel/>
            <a:headEnd type="none" w="med" len="med"/>
            <a:tailEnd type="none" w="med" len="med"/>
          </a:ln>
        </p:spPr>
        <p:txBody>
          <a:bodyPr/>
          <a:lstStyle/>
          <a:p>
            <a:endParaRPr lang="zh-CN" altLang="en-US"/>
          </a:p>
        </p:txBody>
      </p:sp>
      <p:sp>
        <p:nvSpPr>
          <p:cNvPr id="30744" name="椭圆 31"/>
          <p:cNvSpPr/>
          <p:nvPr/>
        </p:nvSpPr>
        <p:spPr>
          <a:xfrm>
            <a:off x="5457825" y="1852930"/>
            <a:ext cx="288925" cy="287338"/>
          </a:xfrm>
          <a:prstGeom prst="ellipse">
            <a:avLst/>
          </a:prstGeom>
          <a:solidFill>
            <a:srgbClr val="BC4643"/>
          </a:solidFill>
          <a:ln w="57150" cap="flat" cmpd="sng">
            <a:noFill/>
            <a:prstDash val="solid"/>
            <a:bevel/>
            <a:headEnd type="none" w="med" len="med"/>
            <a:tailEnd type="none" w="med" len="med"/>
          </a:ln>
        </p:spPr>
        <p:txBody>
          <a:bodyPr anchor="ctr"/>
          <a:lstStyle/>
          <a:p>
            <a:pPr lvl="0" algn="ctr"/>
            <a:endParaRPr>
              <a:solidFill>
                <a:srgbClr val="FFFFFF"/>
              </a:solidFill>
              <a:ea typeface="宋体" panose="02010600030101010101" pitchFamily="2" charset="-122"/>
            </a:endParaRPr>
          </a:p>
        </p:txBody>
      </p:sp>
      <p:sp>
        <p:nvSpPr>
          <p:cNvPr id="30745" name="直接连接符 34"/>
          <p:cNvSpPr/>
          <p:nvPr/>
        </p:nvSpPr>
        <p:spPr>
          <a:xfrm flipH="1">
            <a:off x="1266825" y="2784793"/>
            <a:ext cx="3024188" cy="12700"/>
          </a:xfrm>
          <a:prstGeom prst="line">
            <a:avLst/>
          </a:prstGeom>
          <a:ln w="6350" cap="flat" cmpd="sng">
            <a:solidFill>
              <a:schemeClr val="bg1">
                <a:lumMod val="65000"/>
              </a:schemeClr>
            </a:solidFill>
            <a:prstDash val="dash"/>
            <a:bevel/>
            <a:headEnd type="none" w="med" len="med"/>
            <a:tailEnd type="none" w="med" len="med"/>
          </a:ln>
        </p:spPr>
        <p:txBody>
          <a:bodyPr/>
          <a:lstStyle/>
          <a:p>
            <a:endParaRPr lang="zh-CN" altLang="en-US"/>
          </a:p>
        </p:txBody>
      </p:sp>
      <p:sp>
        <p:nvSpPr>
          <p:cNvPr id="30746" name="椭圆 35"/>
          <p:cNvSpPr/>
          <p:nvPr/>
        </p:nvSpPr>
        <p:spPr>
          <a:xfrm>
            <a:off x="4237038" y="2643505"/>
            <a:ext cx="287337" cy="288925"/>
          </a:xfrm>
          <a:prstGeom prst="ellipse">
            <a:avLst/>
          </a:prstGeom>
          <a:solidFill>
            <a:srgbClr val="BC4643"/>
          </a:solidFill>
          <a:ln w="57150" cap="flat" cmpd="sng">
            <a:noFill/>
            <a:prstDash val="solid"/>
            <a:bevel/>
            <a:headEnd type="none" w="med" len="med"/>
            <a:tailEnd type="none" w="med" len="med"/>
          </a:ln>
        </p:spPr>
        <p:txBody>
          <a:bodyPr anchor="ctr"/>
          <a:lstStyle/>
          <a:p>
            <a:pPr lvl="0" algn="ctr"/>
            <a:endParaRPr>
              <a:solidFill>
                <a:srgbClr val="FFFFFF"/>
              </a:solidFill>
              <a:ea typeface="宋体" panose="02010600030101010101" pitchFamily="2" charset="-122"/>
            </a:endParaRPr>
          </a:p>
        </p:txBody>
      </p:sp>
      <p:sp>
        <p:nvSpPr>
          <p:cNvPr id="30747" name="直接连接符 36"/>
          <p:cNvSpPr/>
          <p:nvPr/>
        </p:nvSpPr>
        <p:spPr>
          <a:xfrm flipH="1">
            <a:off x="1797050" y="4785043"/>
            <a:ext cx="3238500" cy="12700"/>
          </a:xfrm>
          <a:prstGeom prst="line">
            <a:avLst/>
          </a:prstGeom>
          <a:ln w="6350" cap="flat" cmpd="sng">
            <a:solidFill>
              <a:schemeClr val="bg1">
                <a:lumMod val="65000"/>
              </a:schemeClr>
            </a:solidFill>
            <a:prstDash val="dash"/>
            <a:bevel/>
            <a:headEnd type="none" w="med" len="med"/>
            <a:tailEnd type="none" w="med" len="med"/>
          </a:ln>
        </p:spPr>
        <p:txBody>
          <a:bodyPr/>
          <a:lstStyle/>
          <a:p>
            <a:endParaRPr lang="zh-CN" altLang="en-US"/>
          </a:p>
        </p:txBody>
      </p:sp>
      <p:sp>
        <p:nvSpPr>
          <p:cNvPr id="30748" name="椭圆 37"/>
          <p:cNvSpPr/>
          <p:nvPr/>
        </p:nvSpPr>
        <p:spPr>
          <a:xfrm>
            <a:off x="5067300" y="4643755"/>
            <a:ext cx="287338" cy="288925"/>
          </a:xfrm>
          <a:prstGeom prst="ellipse">
            <a:avLst/>
          </a:prstGeom>
          <a:solidFill>
            <a:srgbClr val="BC4643"/>
          </a:solidFill>
          <a:ln w="57150" cap="flat" cmpd="sng">
            <a:noFill/>
            <a:prstDash val="solid"/>
            <a:bevel/>
            <a:headEnd type="none" w="med" len="med"/>
            <a:tailEnd type="none" w="med" len="med"/>
          </a:ln>
        </p:spPr>
        <p:txBody>
          <a:bodyPr anchor="ctr"/>
          <a:lstStyle/>
          <a:p>
            <a:pPr lvl="0" algn="ctr"/>
            <a:endParaRPr>
              <a:solidFill>
                <a:srgbClr val="FFFFFF"/>
              </a:solidFill>
              <a:ea typeface="宋体" panose="02010600030101010101" pitchFamily="2" charset="-122"/>
            </a:endParaRPr>
          </a:p>
        </p:txBody>
      </p:sp>
      <p:sp>
        <p:nvSpPr>
          <p:cNvPr id="30749" name="直接连接符 38"/>
          <p:cNvSpPr/>
          <p:nvPr/>
        </p:nvSpPr>
        <p:spPr>
          <a:xfrm flipH="1">
            <a:off x="7329488" y="2435543"/>
            <a:ext cx="2447925" cy="12700"/>
          </a:xfrm>
          <a:prstGeom prst="line">
            <a:avLst/>
          </a:prstGeom>
          <a:ln w="6350" cap="flat" cmpd="sng">
            <a:solidFill>
              <a:schemeClr val="bg1">
                <a:lumMod val="65000"/>
              </a:schemeClr>
            </a:solidFill>
            <a:prstDash val="dash"/>
            <a:bevel/>
            <a:headEnd type="none" w="med" len="med"/>
            <a:tailEnd type="none" w="med" len="med"/>
          </a:ln>
        </p:spPr>
        <p:txBody>
          <a:bodyPr/>
          <a:lstStyle/>
          <a:p>
            <a:endParaRPr lang="zh-CN" altLang="en-US"/>
          </a:p>
        </p:txBody>
      </p:sp>
      <p:sp>
        <p:nvSpPr>
          <p:cNvPr id="30750" name="椭圆 39"/>
          <p:cNvSpPr/>
          <p:nvPr/>
        </p:nvSpPr>
        <p:spPr>
          <a:xfrm>
            <a:off x="7105650" y="2294255"/>
            <a:ext cx="288925" cy="288925"/>
          </a:xfrm>
          <a:prstGeom prst="ellipse">
            <a:avLst/>
          </a:prstGeom>
          <a:solidFill>
            <a:srgbClr val="BC4643"/>
          </a:solidFill>
          <a:ln w="57150" cap="flat" cmpd="sng">
            <a:noFill/>
            <a:prstDash val="solid"/>
            <a:bevel/>
            <a:headEnd type="none" w="med" len="med"/>
            <a:tailEnd type="none" w="med" len="med"/>
          </a:ln>
        </p:spPr>
        <p:txBody>
          <a:bodyPr anchor="ctr"/>
          <a:lstStyle/>
          <a:p>
            <a:pPr lvl="0" algn="ctr"/>
            <a:endParaRPr>
              <a:solidFill>
                <a:srgbClr val="FFFFFF"/>
              </a:solidFill>
              <a:ea typeface="宋体" panose="02010600030101010101" pitchFamily="2" charset="-122"/>
            </a:endParaRPr>
          </a:p>
        </p:txBody>
      </p:sp>
      <p:sp>
        <p:nvSpPr>
          <p:cNvPr id="30751" name="直接连接符 40"/>
          <p:cNvSpPr/>
          <p:nvPr/>
        </p:nvSpPr>
        <p:spPr>
          <a:xfrm flipH="1">
            <a:off x="6403975" y="3715068"/>
            <a:ext cx="3203575" cy="12700"/>
          </a:xfrm>
          <a:prstGeom prst="line">
            <a:avLst/>
          </a:prstGeom>
          <a:ln w="6350" cap="flat" cmpd="sng">
            <a:solidFill>
              <a:schemeClr val="bg1">
                <a:lumMod val="65000"/>
              </a:schemeClr>
            </a:solidFill>
            <a:prstDash val="dash"/>
            <a:bevel/>
            <a:headEnd type="none" w="med" len="med"/>
            <a:tailEnd type="none" w="med" len="med"/>
          </a:ln>
        </p:spPr>
        <p:txBody>
          <a:bodyPr/>
          <a:lstStyle/>
          <a:p>
            <a:endParaRPr lang="zh-CN" altLang="en-US"/>
          </a:p>
        </p:txBody>
      </p:sp>
      <p:sp>
        <p:nvSpPr>
          <p:cNvPr id="30752" name="椭圆 41"/>
          <p:cNvSpPr/>
          <p:nvPr/>
        </p:nvSpPr>
        <p:spPr>
          <a:xfrm>
            <a:off x="6180138" y="3573780"/>
            <a:ext cx="288925" cy="288925"/>
          </a:xfrm>
          <a:prstGeom prst="ellipse">
            <a:avLst/>
          </a:prstGeom>
          <a:solidFill>
            <a:srgbClr val="BC4643"/>
          </a:solidFill>
          <a:ln w="57150" cap="flat" cmpd="sng">
            <a:noFill/>
            <a:prstDash val="solid"/>
            <a:bevel/>
            <a:headEnd type="none" w="med" len="med"/>
            <a:tailEnd type="none" w="med" len="med"/>
          </a:ln>
        </p:spPr>
        <p:txBody>
          <a:bodyPr anchor="ctr"/>
          <a:lstStyle/>
          <a:p>
            <a:pPr lvl="0" algn="ctr"/>
            <a:endParaRPr>
              <a:solidFill>
                <a:srgbClr val="FFFFFF"/>
              </a:solidFill>
              <a:ea typeface="宋体" panose="02010600030101010101" pitchFamily="2" charset="-122"/>
            </a:endParaRPr>
          </a:p>
        </p:txBody>
      </p:sp>
      <p:sp>
        <p:nvSpPr>
          <p:cNvPr id="30780" name="文本框 115"/>
          <p:cNvSpPr/>
          <p:nvPr/>
        </p:nvSpPr>
        <p:spPr>
          <a:xfrm>
            <a:off x="1081405" y="4459923"/>
            <a:ext cx="927100" cy="645160"/>
          </a:xfrm>
          <a:prstGeom prst="rect">
            <a:avLst/>
          </a:prstGeom>
          <a:noFill/>
          <a:ln w="9525">
            <a:noFill/>
            <a:miter/>
          </a:ln>
        </p:spPr>
        <p:txBody>
          <a:bodyPr wrap="square">
            <a:spAutoFit/>
          </a:bodyPr>
          <a:lstStyle/>
          <a:p>
            <a:pPr lvl="0" algn="ctr"/>
            <a:r>
              <a:rPr lang="en-US" altLang="x-none" sz="3600" dirty="0">
                <a:solidFill>
                  <a:srgbClr val="706E65"/>
                </a:solidFill>
                <a:ea typeface="MS Gothic" panose="020B0609070205080204" pitchFamily="1" charset="-128"/>
              </a:rPr>
              <a:t>03</a:t>
            </a:r>
            <a:endParaRPr lang="en-US" altLang="x-none" sz="3600" dirty="0">
              <a:solidFill>
                <a:srgbClr val="706E65"/>
              </a:solidFill>
              <a:ea typeface="MS Gothic" panose="020B0609070205080204" pitchFamily="1" charset="-128"/>
            </a:endParaRPr>
          </a:p>
        </p:txBody>
      </p:sp>
      <p:sp>
        <p:nvSpPr>
          <p:cNvPr id="30783" name="文本框 118"/>
          <p:cNvSpPr/>
          <p:nvPr/>
        </p:nvSpPr>
        <p:spPr>
          <a:xfrm>
            <a:off x="546100" y="2419668"/>
            <a:ext cx="927100" cy="645160"/>
          </a:xfrm>
          <a:prstGeom prst="rect">
            <a:avLst/>
          </a:prstGeom>
          <a:noFill/>
          <a:ln w="9525">
            <a:noFill/>
            <a:miter/>
          </a:ln>
        </p:spPr>
        <p:txBody>
          <a:bodyPr wrap="square">
            <a:spAutoFit/>
          </a:bodyPr>
          <a:lstStyle/>
          <a:p>
            <a:pPr lvl="0" algn="ctr"/>
            <a:r>
              <a:rPr lang="en-US" altLang="x-none" sz="3600" dirty="0">
                <a:solidFill>
                  <a:srgbClr val="706E65"/>
                </a:solidFill>
                <a:ea typeface="MS Gothic" panose="020B0609070205080204" pitchFamily="1" charset="-128"/>
              </a:rPr>
              <a:t>02</a:t>
            </a:r>
            <a:endParaRPr lang="en-US" altLang="x-none" sz="3600" dirty="0">
              <a:solidFill>
                <a:srgbClr val="706E65"/>
              </a:solidFill>
              <a:ea typeface="MS Gothic" panose="020B0609070205080204" pitchFamily="1" charset="-128"/>
            </a:endParaRPr>
          </a:p>
        </p:txBody>
      </p:sp>
      <p:sp>
        <p:nvSpPr>
          <p:cNvPr id="30784" name="文本框 119"/>
          <p:cNvSpPr/>
          <p:nvPr/>
        </p:nvSpPr>
        <p:spPr>
          <a:xfrm>
            <a:off x="3614738" y="1560195"/>
            <a:ext cx="925512" cy="645160"/>
          </a:xfrm>
          <a:prstGeom prst="rect">
            <a:avLst/>
          </a:prstGeom>
          <a:noFill/>
          <a:ln w="9525">
            <a:noFill/>
            <a:miter/>
          </a:ln>
        </p:spPr>
        <p:txBody>
          <a:bodyPr wrap="square">
            <a:spAutoFit/>
          </a:bodyPr>
          <a:lstStyle/>
          <a:p>
            <a:pPr lvl="0" algn="ctr"/>
            <a:r>
              <a:rPr lang="en-US" altLang="x-none" sz="3600" dirty="0">
                <a:solidFill>
                  <a:schemeClr val="tx1">
                    <a:lumMod val="50000"/>
                    <a:lumOff val="50000"/>
                  </a:schemeClr>
                </a:solidFill>
                <a:ea typeface="MS Gothic" panose="020B0609070205080204" pitchFamily="1" charset="-128"/>
              </a:rPr>
              <a:t>01</a:t>
            </a:r>
            <a:endParaRPr lang="en-US" altLang="x-none" sz="3600" dirty="0">
              <a:solidFill>
                <a:schemeClr val="tx1">
                  <a:lumMod val="50000"/>
                  <a:lumOff val="50000"/>
                </a:schemeClr>
              </a:solidFill>
              <a:ea typeface="MS Gothic" panose="020B0609070205080204" pitchFamily="1" charset="-128"/>
            </a:endParaRPr>
          </a:p>
        </p:txBody>
      </p:sp>
      <p:sp>
        <p:nvSpPr>
          <p:cNvPr id="30786" name="文本框 121"/>
          <p:cNvSpPr/>
          <p:nvPr/>
        </p:nvSpPr>
        <p:spPr>
          <a:xfrm>
            <a:off x="9791700" y="2081530"/>
            <a:ext cx="925513" cy="645160"/>
          </a:xfrm>
          <a:prstGeom prst="rect">
            <a:avLst/>
          </a:prstGeom>
          <a:noFill/>
          <a:ln w="9525">
            <a:noFill/>
            <a:miter/>
          </a:ln>
        </p:spPr>
        <p:txBody>
          <a:bodyPr wrap="square">
            <a:spAutoFit/>
          </a:bodyPr>
          <a:lstStyle/>
          <a:p>
            <a:pPr lvl="0" algn="ctr"/>
            <a:r>
              <a:rPr lang="en-US" altLang="x-none" sz="3600" dirty="0">
                <a:solidFill>
                  <a:srgbClr val="706E65"/>
                </a:solidFill>
                <a:ea typeface="MS Gothic" panose="020B0609070205080204" pitchFamily="1" charset="-128"/>
              </a:rPr>
              <a:t>04</a:t>
            </a:r>
            <a:endParaRPr lang="en-US" altLang="x-none" sz="3600" dirty="0">
              <a:solidFill>
                <a:srgbClr val="706E65"/>
              </a:solidFill>
              <a:ea typeface="MS Gothic" panose="020B0609070205080204" pitchFamily="1" charset="-128"/>
            </a:endParaRPr>
          </a:p>
        </p:txBody>
      </p:sp>
      <p:sp>
        <p:nvSpPr>
          <p:cNvPr id="30788" name="文本框 123"/>
          <p:cNvSpPr/>
          <p:nvPr/>
        </p:nvSpPr>
        <p:spPr>
          <a:xfrm>
            <a:off x="9617075" y="3397568"/>
            <a:ext cx="925513" cy="645160"/>
          </a:xfrm>
          <a:prstGeom prst="rect">
            <a:avLst/>
          </a:prstGeom>
          <a:noFill/>
          <a:ln w="9525">
            <a:noFill/>
            <a:miter/>
          </a:ln>
        </p:spPr>
        <p:txBody>
          <a:bodyPr wrap="square">
            <a:spAutoFit/>
          </a:bodyPr>
          <a:lstStyle/>
          <a:p>
            <a:pPr lvl="0" algn="ctr"/>
            <a:r>
              <a:rPr lang="en-US" altLang="x-none" sz="3600" dirty="0">
                <a:solidFill>
                  <a:srgbClr val="706E65"/>
                </a:solidFill>
                <a:ea typeface="MS Gothic" panose="020B0609070205080204" pitchFamily="1" charset="-128"/>
              </a:rPr>
              <a:t>05</a:t>
            </a:r>
            <a:endParaRPr lang="en-US" altLang="x-none" sz="3600" dirty="0">
              <a:solidFill>
                <a:srgbClr val="706E65"/>
              </a:solidFill>
              <a:ea typeface="MS Gothic" panose="020B0609070205080204" pitchFamily="1" charset="-128"/>
            </a:endParaRPr>
          </a:p>
        </p:txBody>
      </p:sp>
      <p:sp>
        <p:nvSpPr>
          <p:cNvPr id="3" name="文本框 2"/>
          <p:cNvSpPr txBox="1"/>
          <p:nvPr/>
        </p:nvSpPr>
        <p:spPr>
          <a:xfrm>
            <a:off x="3826510" y="959485"/>
            <a:ext cx="2813050" cy="702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00000"/>
              </a:lnSpc>
            </a:pPr>
            <a:r>
              <a:rPr lang="en-US" altLang="zh-CN" sz="10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sit,consecteturadipsiicing elit.Lorme ipsum dolor sit,consectetur adipsiicing elit.</a:t>
            </a:r>
            <a:endParaRPr lang="en-US" altLang="zh-CN" sz="1000" kern="0" noProof="0" dirty="0" smtClean="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4" name="文本框 3"/>
          <p:cNvSpPr txBox="1"/>
          <p:nvPr/>
        </p:nvSpPr>
        <p:spPr>
          <a:xfrm>
            <a:off x="3826510" y="607695"/>
            <a:ext cx="1630045"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1600" b="1" spc="42" noProof="0" dirty="0">
                <a:ln>
                  <a:noFill/>
                </a:ln>
                <a:solidFill>
                  <a:schemeClr val="tx1">
                    <a:lumMod val="50000"/>
                    <a:lumOff val="50000"/>
                  </a:schemeClr>
                </a:solidFill>
                <a:effectLst/>
                <a:uLnTx/>
                <a:uFillTx/>
                <a:latin typeface="Verdana" panose="020B0604030504040204" charset="0"/>
                <a:ea typeface="方正舒体" panose="02010601030101010101" pitchFamily="2" charset="-122"/>
                <a:cs typeface="Oswald Light"/>
                <a:sym typeface="+mn-ea"/>
              </a:rPr>
              <a:t>KEYWORD</a:t>
            </a:r>
            <a:endParaRPr lang="en-US" altLang="zh-CN" sz="1600" b="1" spc="42" noProof="0" dirty="0">
              <a:ln>
                <a:noFill/>
              </a:ln>
              <a:solidFill>
                <a:schemeClr val="tx1">
                  <a:lumMod val="50000"/>
                  <a:lumOff val="50000"/>
                </a:schemeClr>
              </a:solidFill>
              <a:effectLst/>
              <a:uLnTx/>
              <a:uFillTx/>
              <a:latin typeface="Verdana" panose="020B0604030504040204" charset="0"/>
              <a:ea typeface="方正舒体" panose="02010601030101010101" pitchFamily="2" charset="-122"/>
              <a:cs typeface="Oswald Light"/>
              <a:sym typeface="+mn-ea"/>
            </a:endParaRPr>
          </a:p>
        </p:txBody>
      </p:sp>
      <p:sp>
        <p:nvSpPr>
          <p:cNvPr id="10" name="文本框 9"/>
          <p:cNvSpPr txBox="1"/>
          <p:nvPr/>
        </p:nvSpPr>
        <p:spPr>
          <a:xfrm>
            <a:off x="802005" y="3366770"/>
            <a:ext cx="2813050" cy="702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00000"/>
              </a:lnSpc>
            </a:pPr>
            <a:r>
              <a:rPr lang="en-US" altLang="zh-CN" sz="10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sit,consecteturadipsiicing elit.Lorme ipsum dolor sit,consectetur adipsiicing elit.</a:t>
            </a:r>
            <a:endParaRPr lang="en-US" altLang="zh-CN" sz="1000" kern="0" noProof="0" dirty="0" smtClean="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11" name="文本框 10"/>
          <p:cNvSpPr txBox="1"/>
          <p:nvPr/>
        </p:nvSpPr>
        <p:spPr>
          <a:xfrm>
            <a:off x="802005" y="3014980"/>
            <a:ext cx="1630045"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1600" b="1" spc="42" noProof="0" dirty="0">
                <a:ln>
                  <a:noFill/>
                </a:ln>
                <a:solidFill>
                  <a:schemeClr val="tx1">
                    <a:lumMod val="50000"/>
                    <a:lumOff val="50000"/>
                  </a:schemeClr>
                </a:solidFill>
                <a:effectLst/>
                <a:uLnTx/>
                <a:uFillTx/>
                <a:latin typeface="Verdana" panose="020B0604030504040204" charset="0"/>
                <a:ea typeface="方正舒体" panose="02010601030101010101" pitchFamily="2" charset="-122"/>
                <a:cs typeface="Oswald Light"/>
                <a:sym typeface="+mn-ea"/>
              </a:rPr>
              <a:t>KEYWORD</a:t>
            </a:r>
            <a:endParaRPr lang="en-US" altLang="zh-CN" sz="1600" b="1" spc="42" noProof="0" dirty="0">
              <a:ln>
                <a:noFill/>
              </a:ln>
              <a:solidFill>
                <a:schemeClr val="tx1">
                  <a:lumMod val="50000"/>
                  <a:lumOff val="50000"/>
                </a:schemeClr>
              </a:solidFill>
              <a:effectLst/>
              <a:uLnTx/>
              <a:uFillTx/>
              <a:latin typeface="Verdana" panose="020B0604030504040204" charset="0"/>
              <a:ea typeface="方正舒体" panose="02010601030101010101" pitchFamily="2" charset="-122"/>
              <a:cs typeface="Oswald Light"/>
              <a:sym typeface="+mn-ea"/>
            </a:endParaRPr>
          </a:p>
        </p:txBody>
      </p:sp>
      <p:sp>
        <p:nvSpPr>
          <p:cNvPr id="12" name="文本框 11"/>
          <p:cNvSpPr txBox="1"/>
          <p:nvPr/>
        </p:nvSpPr>
        <p:spPr>
          <a:xfrm>
            <a:off x="1372235" y="5480050"/>
            <a:ext cx="2813050" cy="702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00000"/>
              </a:lnSpc>
            </a:pPr>
            <a:r>
              <a:rPr lang="en-US" altLang="zh-CN" sz="10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sit,consecteturadipsiicing elit.Lorme ipsum dolor sit,consectetur adipsiicing elit.</a:t>
            </a:r>
            <a:endParaRPr lang="en-US" altLang="zh-CN" sz="1000" kern="0" noProof="0" dirty="0" smtClean="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13" name="文本框 12"/>
          <p:cNvSpPr txBox="1"/>
          <p:nvPr/>
        </p:nvSpPr>
        <p:spPr>
          <a:xfrm>
            <a:off x="1372235" y="5128260"/>
            <a:ext cx="1630045"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1600" b="1" spc="42" noProof="0" dirty="0">
                <a:ln>
                  <a:noFill/>
                </a:ln>
                <a:solidFill>
                  <a:schemeClr val="tx1">
                    <a:lumMod val="50000"/>
                    <a:lumOff val="50000"/>
                  </a:schemeClr>
                </a:solidFill>
                <a:effectLst/>
                <a:uLnTx/>
                <a:uFillTx/>
                <a:latin typeface="Verdana" panose="020B0604030504040204" charset="0"/>
                <a:ea typeface="方正舒体" panose="02010601030101010101" pitchFamily="2" charset="-122"/>
                <a:cs typeface="Oswald Light"/>
                <a:sym typeface="+mn-ea"/>
              </a:rPr>
              <a:t>KEYWORD</a:t>
            </a:r>
            <a:endParaRPr lang="en-US" altLang="zh-CN" sz="1600" b="1" spc="42" noProof="0" dirty="0">
              <a:ln>
                <a:noFill/>
              </a:ln>
              <a:solidFill>
                <a:schemeClr val="tx1">
                  <a:lumMod val="50000"/>
                  <a:lumOff val="50000"/>
                </a:schemeClr>
              </a:solidFill>
              <a:effectLst/>
              <a:uLnTx/>
              <a:uFillTx/>
              <a:latin typeface="Verdana" panose="020B0604030504040204" charset="0"/>
              <a:ea typeface="方正舒体" panose="02010601030101010101" pitchFamily="2" charset="-122"/>
              <a:cs typeface="Oswald Light"/>
              <a:sym typeface="+mn-ea"/>
            </a:endParaRPr>
          </a:p>
        </p:txBody>
      </p:sp>
      <p:sp>
        <p:nvSpPr>
          <p:cNvPr id="14" name="文本框 13"/>
          <p:cNvSpPr txBox="1"/>
          <p:nvPr/>
        </p:nvSpPr>
        <p:spPr>
          <a:xfrm>
            <a:off x="8462645" y="4403090"/>
            <a:ext cx="2813050" cy="702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00000"/>
              </a:lnSpc>
            </a:pPr>
            <a:r>
              <a:rPr lang="en-US" altLang="zh-CN" sz="10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sit,consecteturadipsiicing elit.Lorme ipsum dolor sit,consectetur adipsiicing elit.</a:t>
            </a:r>
            <a:endParaRPr lang="en-US" altLang="zh-CN" sz="1000" kern="0" noProof="0" dirty="0" smtClean="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15" name="文本框 14"/>
          <p:cNvSpPr txBox="1"/>
          <p:nvPr/>
        </p:nvSpPr>
        <p:spPr>
          <a:xfrm>
            <a:off x="9645650" y="4051300"/>
            <a:ext cx="1630045"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1600" b="1" spc="42" noProof="0" dirty="0">
                <a:ln>
                  <a:noFill/>
                </a:ln>
                <a:solidFill>
                  <a:schemeClr val="tx1">
                    <a:lumMod val="50000"/>
                    <a:lumOff val="50000"/>
                  </a:schemeClr>
                </a:solidFill>
                <a:effectLst/>
                <a:uLnTx/>
                <a:uFillTx/>
                <a:latin typeface="Verdana" panose="020B0604030504040204" charset="0"/>
                <a:ea typeface="方正舒体" panose="02010601030101010101" pitchFamily="2" charset="-122"/>
                <a:cs typeface="Oswald Light"/>
                <a:sym typeface="+mn-ea"/>
              </a:rPr>
              <a:t>KEYWORD</a:t>
            </a:r>
            <a:endParaRPr lang="en-US" altLang="zh-CN" sz="1600" b="1" spc="42" noProof="0" dirty="0">
              <a:ln>
                <a:noFill/>
              </a:ln>
              <a:solidFill>
                <a:schemeClr val="tx1">
                  <a:lumMod val="50000"/>
                  <a:lumOff val="50000"/>
                </a:schemeClr>
              </a:solidFill>
              <a:effectLst/>
              <a:uLnTx/>
              <a:uFillTx/>
              <a:latin typeface="Verdana" panose="020B0604030504040204" charset="0"/>
              <a:ea typeface="方正舒体" panose="02010601030101010101" pitchFamily="2" charset="-122"/>
              <a:cs typeface="Oswald Light"/>
              <a:sym typeface="+mn-ea"/>
            </a:endParaRPr>
          </a:p>
        </p:txBody>
      </p:sp>
      <p:sp>
        <p:nvSpPr>
          <p:cNvPr id="16" name="文本框 15"/>
          <p:cNvSpPr txBox="1"/>
          <p:nvPr/>
        </p:nvSpPr>
        <p:spPr>
          <a:xfrm>
            <a:off x="8082280" y="1503045"/>
            <a:ext cx="2813050" cy="702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lnSpc>
                <a:spcPct val="100000"/>
              </a:lnSpc>
            </a:pPr>
            <a:r>
              <a:rPr lang="en-US" altLang="zh-CN" sz="10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sit,consecteturadipsiicing elit.Lorme ipsum dolor sit,consectetur adipsiicing elit.</a:t>
            </a:r>
            <a:endParaRPr lang="en-US" altLang="zh-CN" sz="1000" kern="0" noProof="0" dirty="0" smtClean="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17" name="文本框 16"/>
          <p:cNvSpPr txBox="1"/>
          <p:nvPr/>
        </p:nvSpPr>
        <p:spPr>
          <a:xfrm>
            <a:off x="9265285" y="1151255"/>
            <a:ext cx="1630045"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1600" b="1" spc="42" noProof="0" dirty="0">
                <a:ln>
                  <a:noFill/>
                </a:ln>
                <a:solidFill>
                  <a:schemeClr val="tx1">
                    <a:lumMod val="50000"/>
                    <a:lumOff val="50000"/>
                  </a:schemeClr>
                </a:solidFill>
                <a:effectLst/>
                <a:uLnTx/>
                <a:uFillTx/>
                <a:latin typeface="Verdana" panose="020B0604030504040204" charset="0"/>
                <a:ea typeface="方正舒体" panose="02010601030101010101" pitchFamily="2" charset="-122"/>
                <a:cs typeface="Oswald Light"/>
                <a:sym typeface="+mn-ea"/>
              </a:rPr>
              <a:t>KEYWORD</a:t>
            </a:r>
            <a:endParaRPr lang="en-US" altLang="zh-CN" sz="1600" b="1" spc="42" noProof="0" dirty="0">
              <a:ln>
                <a:noFill/>
              </a:ln>
              <a:solidFill>
                <a:schemeClr val="tx1">
                  <a:lumMod val="50000"/>
                  <a:lumOff val="50000"/>
                </a:schemeClr>
              </a:solidFill>
              <a:effectLst/>
              <a:uLnTx/>
              <a:uFillTx/>
              <a:latin typeface="Verdana" panose="020B0604030504040204" charset="0"/>
              <a:ea typeface="方正舒体" panose="02010601030101010101" pitchFamily="2" charset="-122"/>
              <a:cs typeface="Oswald Light"/>
              <a:sym typeface="+mn-ea"/>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简卡"/>
          <p:cNvPicPr>
            <a:picLocks noChangeAspect="1"/>
          </p:cNvPicPr>
          <p:nvPr/>
        </p:nvPicPr>
        <p:blipFill>
          <a:blip r:embed="rId1"/>
          <a:stretch>
            <a:fillRect/>
          </a:stretch>
        </p:blipFill>
        <p:spPr>
          <a:xfrm rot="600000" flipV="1">
            <a:off x="10009505" y="-321310"/>
            <a:ext cx="2426335" cy="1271905"/>
          </a:xfrm>
          <a:prstGeom prst="rect">
            <a:avLst/>
          </a:prstGeom>
        </p:spPr>
      </p:pic>
      <p:grpSp>
        <p:nvGrpSpPr>
          <p:cNvPr id="7" name="组合 6"/>
          <p:cNvGrpSpPr/>
          <p:nvPr/>
        </p:nvGrpSpPr>
        <p:grpSpPr>
          <a:xfrm>
            <a:off x="2066290" y="3133090"/>
            <a:ext cx="2161540" cy="626110"/>
            <a:chOff x="2195" y="4485"/>
            <a:chExt cx="3404" cy="1160"/>
          </a:xfrm>
        </p:grpSpPr>
        <p:sp>
          <p:nvSpPr>
            <p:cNvPr id="18434" name="Shape 539"/>
            <p:cNvSpPr/>
            <p:nvPr/>
          </p:nvSpPr>
          <p:spPr>
            <a:xfrm>
              <a:off x="2195" y="4485"/>
              <a:ext cx="3404" cy="1161"/>
            </a:xfrm>
            <a:custGeom>
              <a:avLst/>
              <a:gdLst/>
              <a:ahLst/>
              <a:cxnLst>
                <a:cxn ang="0">
                  <a:pos x="2147483647" y="2147483647"/>
                </a:cxn>
                <a:cxn ang="5898240">
                  <a:pos x="2147483647" y="2147483647"/>
                </a:cxn>
                <a:cxn ang="11796480">
                  <a:pos x="2147483647" y="2147483647"/>
                </a:cxn>
                <a:cxn ang="17694720">
                  <a:pos x="2147483647" y="2147483647"/>
                </a:cxn>
              </a:cxnLst>
              <a:rect l="0" t="0" r="0" b="0"/>
              <a:pathLst>
                <a:path w="21600" h="21600">
                  <a:moveTo>
                    <a:pt x="47" y="0"/>
                  </a:moveTo>
                  <a:lnTo>
                    <a:pt x="3117" y="10867"/>
                  </a:lnTo>
                  <a:lnTo>
                    <a:pt x="0" y="21600"/>
                  </a:lnTo>
                  <a:lnTo>
                    <a:pt x="18545" y="21600"/>
                  </a:lnTo>
                  <a:lnTo>
                    <a:pt x="21600" y="10963"/>
                  </a:lnTo>
                  <a:lnTo>
                    <a:pt x="18671" y="18"/>
                  </a:lnTo>
                  <a:lnTo>
                    <a:pt x="47" y="0"/>
                  </a:lnTo>
                  <a:close/>
                </a:path>
              </a:pathLst>
            </a:custGeom>
            <a:solidFill>
              <a:srgbClr val="BC4643"/>
            </a:solidFill>
            <a:ln w="9525">
              <a:noFill/>
            </a:ln>
          </p:spPr>
          <p:txBody>
            <a:bodyPr/>
            <a:lstStyle/>
            <a:p>
              <a:endParaRPr lang="zh-CN" altLang="en-US">
                <a:solidFill>
                  <a:schemeClr val="tx1">
                    <a:lumMod val="65000"/>
                    <a:lumOff val="35000"/>
                  </a:schemeClr>
                </a:solidFill>
              </a:endParaRPr>
            </a:p>
          </p:txBody>
        </p:sp>
        <p:sp>
          <p:nvSpPr>
            <p:cNvPr id="54" name="Shape 542"/>
            <p:cNvSpPr/>
            <p:nvPr/>
          </p:nvSpPr>
          <p:spPr>
            <a:xfrm>
              <a:off x="3401" y="4684"/>
              <a:ext cx="759" cy="633"/>
            </a:xfrm>
            <a:custGeom>
              <a:avLst/>
              <a:gdLst/>
              <a:ahLst/>
              <a:cxnLst>
                <a:cxn ang="0">
                  <a:pos x="wd2" y="hd2"/>
                </a:cxn>
                <a:cxn ang="5400000">
                  <a:pos x="wd2" y="hd2"/>
                </a:cxn>
                <a:cxn ang="10800000">
                  <a:pos x="wd2" y="hd2"/>
                </a:cxn>
                <a:cxn ang="16200000">
                  <a:pos x="wd2" y="hd2"/>
                </a:cxn>
              </a:cxnLst>
              <a:rect l="0" t="0" r="r" b="b"/>
              <a:pathLst>
                <a:path w="21600" h="21600" extrusionOk="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1"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path>
              </a:pathLst>
            </a:custGeom>
            <a:solidFill>
              <a:schemeClr val="bg1"/>
            </a:solidFill>
            <a:ln w="12700" cap="flat">
              <a:noFill/>
              <a:miter lim="400000"/>
            </a:ln>
            <a:effectLst/>
          </p:spPr>
          <p:txBody>
            <a:bodyPr lIns="19050" tIns="19050" rIns="19050" bIns="19050" anchor="ctr"/>
            <a:lstStyle/>
            <a:p>
              <a:pPr marL="0" marR="0" lvl="0" indent="0" algn="l" defTabSz="228600" rtl="0" eaLnBrk="1" fontAlgn="auto" latinLnBrk="0" hangingPunct="1">
                <a:lnSpc>
                  <a:spcPct val="100000"/>
                </a:lnSpc>
                <a:spcBef>
                  <a:spcPts val="0"/>
                </a:spcBef>
                <a:spcAft>
                  <a:spcPts val="0"/>
                </a:spcAft>
                <a:buClrTx/>
                <a:buSzTx/>
                <a:buFontTx/>
                <a:buNone/>
                <a:defRPr sz="6400">
                  <a:solidFill>
                    <a:srgbClr val="FFFFFF"/>
                  </a:solidFill>
                  <a:effectLst>
                    <a:outerShdw blurRad="38100" dist="12700" dir="5400000" rotWithShape="0">
                      <a:srgbClr val="000000">
                        <a:alpha val="50000"/>
                      </a:srgbClr>
                    </a:outerShdw>
                  </a:effectLst>
                </a:defRPr>
              </a:pPr>
              <a:endParaRPr kumimoji="0" sz="3200" b="0" i="0" u="none" strike="noStrike" kern="120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latin typeface="+mn-lt"/>
                <a:ea typeface="+mn-ea"/>
                <a:cs typeface="+mn-cs"/>
              </a:endParaRPr>
            </a:p>
          </p:txBody>
        </p:sp>
      </p:grpSp>
      <p:grpSp>
        <p:nvGrpSpPr>
          <p:cNvPr id="6" name="组合 5"/>
          <p:cNvGrpSpPr/>
          <p:nvPr/>
        </p:nvGrpSpPr>
        <p:grpSpPr>
          <a:xfrm>
            <a:off x="4076700" y="3133725"/>
            <a:ext cx="2162810" cy="626745"/>
            <a:chOff x="5193" y="4460"/>
            <a:chExt cx="3406" cy="1162"/>
          </a:xfrm>
        </p:grpSpPr>
        <p:sp>
          <p:nvSpPr>
            <p:cNvPr id="18438" name="Shape 544"/>
            <p:cNvSpPr/>
            <p:nvPr/>
          </p:nvSpPr>
          <p:spPr>
            <a:xfrm>
              <a:off x="5193" y="4460"/>
              <a:ext cx="3406" cy="1162"/>
            </a:xfrm>
            <a:custGeom>
              <a:avLst/>
              <a:gdLst/>
              <a:ahLst/>
              <a:cxnLst>
                <a:cxn ang="0">
                  <a:pos x="2147483647" y="2147483647"/>
                </a:cxn>
                <a:cxn ang="5898240">
                  <a:pos x="2147483647" y="2147483647"/>
                </a:cxn>
                <a:cxn ang="11796480">
                  <a:pos x="2147483647" y="2147483647"/>
                </a:cxn>
                <a:cxn ang="17694720">
                  <a:pos x="2147483647" y="2147483647"/>
                </a:cxn>
              </a:cxnLst>
              <a:rect l="0" t="0" r="0" b="0"/>
              <a:pathLst>
                <a:path w="21600" h="21600">
                  <a:moveTo>
                    <a:pt x="47" y="0"/>
                  </a:moveTo>
                  <a:lnTo>
                    <a:pt x="3117" y="10867"/>
                  </a:lnTo>
                  <a:lnTo>
                    <a:pt x="0" y="21600"/>
                  </a:lnTo>
                  <a:lnTo>
                    <a:pt x="18545" y="21600"/>
                  </a:lnTo>
                  <a:lnTo>
                    <a:pt x="21600" y="10963"/>
                  </a:lnTo>
                  <a:lnTo>
                    <a:pt x="18671" y="18"/>
                  </a:lnTo>
                  <a:lnTo>
                    <a:pt x="47" y="0"/>
                  </a:lnTo>
                  <a:close/>
                </a:path>
              </a:pathLst>
            </a:custGeom>
            <a:solidFill>
              <a:srgbClr val="3F475B"/>
            </a:solidFill>
            <a:ln w="12700">
              <a:noFill/>
            </a:ln>
          </p:spPr>
          <p:txBody>
            <a:bodyPr/>
            <a:lstStyle/>
            <a:p>
              <a:endParaRPr lang="zh-CN" altLang="en-US">
                <a:solidFill>
                  <a:schemeClr val="tx1">
                    <a:lumMod val="65000"/>
                    <a:lumOff val="35000"/>
                  </a:schemeClr>
                </a:solidFill>
              </a:endParaRPr>
            </a:p>
          </p:txBody>
        </p:sp>
        <p:sp>
          <p:nvSpPr>
            <p:cNvPr id="58" name="Shape 547"/>
            <p:cNvSpPr/>
            <p:nvPr/>
          </p:nvSpPr>
          <p:spPr>
            <a:xfrm>
              <a:off x="6438" y="4713"/>
              <a:ext cx="789" cy="656"/>
            </a:xfrm>
            <a:custGeom>
              <a:avLst/>
              <a:gdLst/>
              <a:ahLst/>
              <a:cxnLst>
                <a:cxn ang="0">
                  <a:pos x="wd2" y="hd2"/>
                </a:cxn>
                <a:cxn ang="5400000">
                  <a:pos x="wd2" y="hd2"/>
                </a:cxn>
                <a:cxn ang="10800000">
                  <a:pos x="wd2" y="hd2"/>
                </a:cxn>
                <a:cxn ang="16200000">
                  <a:pos x="wd2" y="hd2"/>
                </a:cxn>
              </a:cxnLst>
              <a:rect l="0" t="0" r="r" b="b"/>
              <a:pathLst>
                <a:path w="21600" h="21600" extrusionOk="0">
                  <a:moveTo>
                    <a:pt x="11234" y="6152"/>
                  </a:moveTo>
                  <a:cubicBezTo>
                    <a:pt x="11406" y="6502"/>
                    <a:pt x="11552" y="6917"/>
                    <a:pt x="11672" y="7395"/>
                  </a:cubicBezTo>
                  <a:cubicBezTo>
                    <a:pt x="11747" y="7412"/>
                    <a:pt x="11886" y="7434"/>
                    <a:pt x="12089" y="7462"/>
                  </a:cubicBezTo>
                  <a:cubicBezTo>
                    <a:pt x="12291" y="7488"/>
                    <a:pt x="12501" y="7527"/>
                    <a:pt x="12715" y="7578"/>
                  </a:cubicBezTo>
                  <a:cubicBezTo>
                    <a:pt x="12929" y="7626"/>
                    <a:pt x="13120" y="7680"/>
                    <a:pt x="13289" y="7731"/>
                  </a:cubicBezTo>
                  <a:cubicBezTo>
                    <a:pt x="13459" y="7787"/>
                    <a:pt x="13543" y="7849"/>
                    <a:pt x="13543" y="7923"/>
                  </a:cubicBezTo>
                  <a:lnTo>
                    <a:pt x="13543" y="10328"/>
                  </a:lnTo>
                  <a:cubicBezTo>
                    <a:pt x="13543" y="10416"/>
                    <a:pt x="13459" y="10495"/>
                    <a:pt x="13289" y="10549"/>
                  </a:cubicBezTo>
                  <a:cubicBezTo>
                    <a:pt x="13120" y="10611"/>
                    <a:pt x="12929" y="10659"/>
                    <a:pt x="12715" y="10707"/>
                  </a:cubicBezTo>
                  <a:cubicBezTo>
                    <a:pt x="12501" y="10752"/>
                    <a:pt x="12289" y="10783"/>
                    <a:pt x="12077" y="10800"/>
                  </a:cubicBezTo>
                  <a:cubicBezTo>
                    <a:pt x="11867" y="10820"/>
                    <a:pt x="11731" y="10837"/>
                    <a:pt x="11672" y="10857"/>
                  </a:cubicBezTo>
                  <a:cubicBezTo>
                    <a:pt x="11566" y="11243"/>
                    <a:pt x="11430" y="11639"/>
                    <a:pt x="11255" y="12045"/>
                  </a:cubicBezTo>
                  <a:cubicBezTo>
                    <a:pt x="11430" y="12325"/>
                    <a:pt x="11594" y="12596"/>
                    <a:pt x="11757" y="12864"/>
                  </a:cubicBezTo>
                  <a:cubicBezTo>
                    <a:pt x="11919" y="13127"/>
                    <a:pt x="12100" y="13395"/>
                    <a:pt x="12303" y="13655"/>
                  </a:cubicBezTo>
                  <a:lnTo>
                    <a:pt x="12326" y="13787"/>
                  </a:lnTo>
                  <a:cubicBezTo>
                    <a:pt x="12326" y="13841"/>
                    <a:pt x="12249" y="13977"/>
                    <a:pt x="12096" y="14194"/>
                  </a:cubicBezTo>
                  <a:cubicBezTo>
                    <a:pt x="11940" y="14411"/>
                    <a:pt x="11762" y="14637"/>
                    <a:pt x="11559" y="14877"/>
                  </a:cubicBezTo>
                  <a:cubicBezTo>
                    <a:pt x="11357" y="15117"/>
                    <a:pt x="11166" y="15326"/>
                    <a:pt x="10992" y="15513"/>
                  </a:cubicBezTo>
                  <a:cubicBezTo>
                    <a:pt x="10813" y="15696"/>
                    <a:pt x="10702" y="15789"/>
                    <a:pt x="10658" y="15789"/>
                  </a:cubicBezTo>
                  <a:cubicBezTo>
                    <a:pt x="10643" y="15789"/>
                    <a:pt x="10566" y="15727"/>
                    <a:pt x="10427" y="15606"/>
                  </a:cubicBezTo>
                  <a:cubicBezTo>
                    <a:pt x="10288" y="15484"/>
                    <a:pt x="10135" y="15346"/>
                    <a:pt x="9966" y="15188"/>
                  </a:cubicBezTo>
                  <a:cubicBezTo>
                    <a:pt x="9796" y="15030"/>
                    <a:pt x="9638" y="14886"/>
                    <a:pt x="9493" y="14747"/>
                  </a:cubicBezTo>
                  <a:cubicBezTo>
                    <a:pt x="9344" y="14615"/>
                    <a:pt x="9250" y="14524"/>
                    <a:pt x="9205" y="14476"/>
                  </a:cubicBezTo>
                  <a:cubicBezTo>
                    <a:pt x="8866" y="14685"/>
                    <a:pt x="8537" y="14852"/>
                    <a:pt x="8212" y="14979"/>
                  </a:cubicBezTo>
                  <a:cubicBezTo>
                    <a:pt x="8212" y="15069"/>
                    <a:pt x="8200" y="15236"/>
                    <a:pt x="8179" y="15476"/>
                  </a:cubicBezTo>
                  <a:cubicBezTo>
                    <a:pt x="8156" y="15721"/>
                    <a:pt x="8127" y="15976"/>
                    <a:pt x="8090" y="16241"/>
                  </a:cubicBezTo>
                  <a:cubicBezTo>
                    <a:pt x="8052" y="16509"/>
                    <a:pt x="8005" y="16744"/>
                    <a:pt x="7948" y="16944"/>
                  </a:cubicBezTo>
                  <a:cubicBezTo>
                    <a:pt x="7892" y="17148"/>
                    <a:pt x="7833" y="17249"/>
                    <a:pt x="7774" y="17249"/>
                  </a:cubicBezTo>
                  <a:lnTo>
                    <a:pt x="5769" y="17249"/>
                  </a:lnTo>
                  <a:cubicBezTo>
                    <a:pt x="5708" y="17249"/>
                    <a:pt x="5651" y="17147"/>
                    <a:pt x="5595" y="16944"/>
                  </a:cubicBezTo>
                  <a:cubicBezTo>
                    <a:pt x="5538" y="16744"/>
                    <a:pt x="5494" y="16509"/>
                    <a:pt x="5463" y="16241"/>
                  </a:cubicBezTo>
                  <a:cubicBezTo>
                    <a:pt x="5435" y="15976"/>
                    <a:pt x="5406" y="15721"/>
                    <a:pt x="5385" y="15484"/>
                  </a:cubicBezTo>
                  <a:cubicBezTo>
                    <a:pt x="5362" y="15244"/>
                    <a:pt x="5352" y="15078"/>
                    <a:pt x="5352" y="14979"/>
                  </a:cubicBezTo>
                  <a:cubicBezTo>
                    <a:pt x="5013" y="14871"/>
                    <a:pt x="4682" y="14702"/>
                    <a:pt x="4359" y="14476"/>
                  </a:cubicBezTo>
                  <a:cubicBezTo>
                    <a:pt x="4126" y="14685"/>
                    <a:pt x="3895" y="14894"/>
                    <a:pt x="3667" y="15106"/>
                  </a:cubicBezTo>
                  <a:cubicBezTo>
                    <a:pt x="3439" y="15321"/>
                    <a:pt x="3213" y="15535"/>
                    <a:pt x="2996" y="15761"/>
                  </a:cubicBezTo>
                  <a:lnTo>
                    <a:pt x="2883" y="15789"/>
                  </a:lnTo>
                  <a:cubicBezTo>
                    <a:pt x="2855" y="15789"/>
                    <a:pt x="2751" y="15696"/>
                    <a:pt x="2573" y="15513"/>
                  </a:cubicBezTo>
                  <a:cubicBezTo>
                    <a:pt x="2396" y="15326"/>
                    <a:pt x="2212" y="15117"/>
                    <a:pt x="2022" y="14877"/>
                  </a:cubicBezTo>
                  <a:cubicBezTo>
                    <a:pt x="1829" y="14637"/>
                    <a:pt x="1657" y="14411"/>
                    <a:pt x="1504" y="14194"/>
                  </a:cubicBezTo>
                  <a:cubicBezTo>
                    <a:pt x="1349" y="13977"/>
                    <a:pt x="1273" y="13841"/>
                    <a:pt x="1273" y="13787"/>
                  </a:cubicBezTo>
                  <a:cubicBezTo>
                    <a:pt x="1273" y="13771"/>
                    <a:pt x="1320" y="13677"/>
                    <a:pt x="1419" y="13511"/>
                  </a:cubicBezTo>
                  <a:cubicBezTo>
                    <a:pt x="1516" y="13347"/>
                    <a:pt x="1629" y="13163"/>
                    <a:pt x="1751" y="12971"/>
                  </a:cubicBezTo>
                  <a:cubicBezTo>
                    <a:pt x="1876" y="12777"/>
                    <a:pt x="1991" y="12590"/>
                    <a:pt x="2100" y="12415"/>
                  </a:cubicBezTo>
                  <a:cubicBezTo>
                    <a:pt x="2210" y="12240"/>
                    <a:pt x="2278" y="12127"/>
                    <a:pt x="2309" y="12071"/>
                  </a:cubicBezTo>
                  <a:cubicBezTo>
                    <a:pt x="2135" y="11687"/>
                    <a:pt x="1989" y="11260"/>
                    <a:pt x="1869" y="10800"/>
                  </a:cubicBezTo>
                  <a:cubicBezTo>
                    <a:pt x="1794" y="10783"/>
                    <a:pt x="1655" y="10761"/>
                    <a:pt x="1452" y="10732"/>
                  </a:cubicBezTo>
                  <a:cubicBezTo>
                    <a:pt x="1250" y="10707"/>
                    <a:pt x="1043" y="10676"/>
                    <a:pt x="826" y="10639"/>
                  </a:cubicBezTo>
                  <a:cubicBezTo>
                    <a:pt x="612" y="10602"/>
                    <a:pt x="421" y="10554"/>
                    <a:pt x="252" y="10498"/>
                  </a:cubicBezTo>
                  <a:cubicBezTo>
                    <a:pt x="82" y="10439"/>
                    <a:pt x="0" y="10374"/>
                    <a:pt x="0" y="10300"/>
                  </a:cubicBezTo>
                  <a:lnTo>
                    <a:pt x="0" y="7869"/>
                  </a:lnTo>
                  <a:cubicBezTo>
                    <a:pt x="0" y="7798"/>
                    <a:pt x="82" y="7725"/>
                    <a:pt x="252" y="7660"/>
                  </a:cubicBezTo>
                  <a:cubicBezTo>
                    <a:pt x="421" y="7590"/>
                    <a:pt x="617" y="7539"/>
                    <a:pt x="838" y="7502"/>
                  </a:cubicBezTo>
                  <a:cubicBezTo>
                    <a:pt x="1059" y="7468"/>
                    <a:pt x="1273" y="7434"/>
                    <a:pt x="1476" y="7409"/>
                  </a:cubicBezTo>
                  <a:cubicBezTo>
                    <a:pt x="1678" y="7380"/>
                    <a:pt x="1817" y="7366"/>
                    <a:pt x="1892" y="7366"/>
                  </a:cubicBezTo>
                  <a:cubicBezTo>
                    <a:pt x="1982" y="6926"/>
                    <a:pt x="2121" y="6531"/>
                    <a:pt x="2309" y="6178"/>
                  </a:cubicBezTo>
                  <a:cubicBezTo>
                    <a:pt x="2135" y="5901"/>
                    <a:pt x="1965" y="5621"/>
                    <a:pt x="1796" y="5347"/>
                  </a:cubicBezTo>
                  <a:cubicBezTo>
                    <a:pt x="1629" y="5074"/>
                    <a:pt x="1452" y="4803"/>
                    <a:pt x="1273" y="4543"/>
                  </a:cubicBezTo>
                  <a:lnTo>
                    <a:pt x="1229" y="4407"/>
                  </a:lnTo>
                  <a:cubicBezTo>
                    <a:pt x="1229" y="4354"/>
                    <a:pt x="1304" y="4221"/>
                    <a:pt x="1457" y="4009"/>
                  </a:cubicBezTo>
                  <a:cubicBezTo>
                    <a:pt x="1612" y="3797"/>
                    <a:pt x="1789" y="3574"/>
                    <a:pt x="1987" y="3334"/>
                  </a:cubicBezTo>
                  <a:cubicBezTo>
                    <a:pt x="2187" y="3094"/>
                    <a:pt x="2375" y="2883"/>
                    <a:pt x="2551" y="2696"/>
                  </a:cubicBezTo>
                  <a:cubicBezTo>
                    <a:pt x="2728" y="2515"/>
                    <a:pt x="2839" y="2419"/>
                    <a:pt x="2883" y="2419"/>
                  </a:cubicBezTo>
                  <a:cubicBezTo>
                    <a:pt x="2900" y="2419"/>
                    <a:pt x="2975" y="2479"/>
                    <a:pt x="3114" y="2597"/>
                  </a:cubicBezTo>
                  <a:cubicBezTo>
                    <a:pt x="3253" y="2713"/>
                    <a:pt x="3408" y="2851"/>
                    <a:pt x="3578" y="3007"/>
                  </a:cubicBezTo>
                  <a:cubicBezTo>
                    <a:pt x="3745" y="3165"/>
                    <a:pt x="3907" y="3320"/>
                    <a:pt x="4060" y="3470"/>
                  </a:cubicBezTo>
                  <a:cubicBezTo>
                    <a:pt x="4215" y="3617"/>
                    <a:pt x="4307" y="3707"/>
                    <a:pt x="4336" y="3744"/>
                  </a:cubicBezTo>
                  <a:cubicBezTo>
                    <a:pt x="4660" y="3518"/>
                    <a:pt x="4999" y="3354"/>
                    <a:pt x="5352" y="3244"/>
                  </a:cubicBezTo>
                  <a:cubicBezTo>
                    <a:pt x="5352" y="3173"/>
                    <a:pt x="5362" y="3004"/>
                    <a:pt x="5385" y="2747"/>
                  </a:cubicBezTo>
                  <a:cubicBezTo>
                    <a:pt x="5406" y="2484"/>
                    <a:pt x="5435" y="2225"/>
                    <a:pt x="5463" y="1968"/>
                  </a:cubicBezTo>
                  <a:cubicBezTo>
                    <a:pt x="5494" y="1708"/>
                    <a:pt x="5534" y="1476"/>
                    <a:pt x="5583" y="1264"/>
                  </a:cubicBezTo>
                  <a:cubicBezTo>
                    <a:pt x="5630" y="1053"/>
                    <a:pt x="5694" y="948"/>
                    <a:pt x="5769" y="948"/>
                  </a:cubicBezTo>
                  <a:lnTo>
                    <a:pt x="7774" y="948"/>
                  </a:lnTo>
                  <a:cubicBezTo>
                    <a:pt x="7833" y="948"/>
                    <a:pt x="7892" y="1053"/>
                    <a:pt x="7948" y="1264"/>
                  </a:cubicBezTo>
                  <a:cubicBezTo>
                    <a:pt x="8005" y="1476"/>
                    <a:pt x="8047" y="1708"/>
                    <a:pt x="8078" y="1968"/>
                  </a:cubicBezTo>
                  <a:cubicBezTo>
                    <a:pt x="8109" y="2225"/>
                    <a:pt x="8134" y="2484"/>
                    <a:pt x="8156" y="2747"/>
                  </a:cubicBezTo>
                  <a:cubicBezTo>
                    <a:pt x="8179" y="3004"/>
                    <a:pt x="8198" y="3173"/>
                    <a:pt x="8212" y="3244"/>
                  </a:cubicBezTo>
                  <a:cubicBezTo>
                    <a:pt x="8551" y="3354"/>
                    <a:pt x="8873" y="3512"/>
                    <a:pt x="9182" y="3715"/>
                  </a:cubicBezTo>
                  <a:cubicBezTo>
                    <a:pt x="9415" y="3512"/>
                    <a:pt x="9650" y="3306"/>
                    <a:pt x="9886" y="3106"/>
                  </a:cubicBezTo>
                  <a:cubicBezTo>
                    <a:pt x="10123" y="2899"/>
                    <a:pt x="10352" y="2691"/>
                    <a:pt x="10568" y="2476"/>
                  </a:cubicBezTo>
                  <a:lnTo>
                    <a:pt x="10658" y="2419"/>
                  </a:lnTo>
                  <a:cubicBezTo>
                    <a:pt x="10688" y="2419"/>
                    <a:pt x="10792" y="2518"/>
                    <a:pt x="10968" y="2710"/>
                  </a:cubicBezTo>
                  <a:cubicBezTo>
                    <a:pt x="11145" y="2905"/>
                    <a:pt x="11331" y="3117"/>
                    <a:pt x="11526" y="3348"/>
                  </a:cubicBezTo>
                  <a:cubicBezTo>
                    <a:pt x="11721" y="3577"/>
                    <a:pt x="11900" y="3797"/>
                    <a:pt x="12060" y="4009"/>
                  </a:cubicBezTo>
                  <a:cubicBezTo>
                    <a:pt x="12223" y="4221"/>
                    <a:pt x="12303" y="4354"/>
                    <a:pt x="12303" y="4407"/>
                  </a:cubicBezTo>
                  <a:cubicBezTo>
                    <a:pt x="12303" y="4444"/>
                    <a:pt x="12253" y="4543"/>
                    <a:pt x="12152" y="4712"/>
                  </a:cubicBezTo>
                  <a:cubicBezTo>
                    <a:pt x="12049" y="4879"/>
                    <a:pt x="11936" y="5057"/>
                    <a:pt x="11813" y="5251"/>
                  </a:cubicBezTo>
                  <a:cubicBezTo>
                    <a:pt x="11689" y="5446"/>
                    <a:pt x="11568" y="5630"/>
                    <a:pt x="11453" y="5808"/>
                  </a:cubicBezTo>
                  <a:cubicBezTo>
                    <a:pt x="11335" y="5983"/>
                    <a:pt x="11260" y="6096"/>
                    <a:pt x="11234" y="6152"/>
                  </a:cubicBezTo>
                  <a:moveTo>
                    <a:pt x="6781" y="11545"/>
                  </a:moveTo>
                  <a:cubicBezTo>
                    <a:pt x="7061" y="11545"/>
                    <a:pt x="7322" y="11480"/>
                    <a:pt x="7570" y="11356"/>
                  </a:cubicBezTo>
                  <a:cubicBezTo>
                    <a:pt x="7819" y="11229"/>
                    <a:pt x="8036" y="11057"/>
                    <a:pt x="8219" y="10837"/>
                  </a:cubicBezTo>
                  <a:cubicBezTo>
                    <a:pt x="8403" y="10616"/>
                    <a:pt x="8546" y="10357"/>
                    <a:pt x="8652" y="10060"/>
                  </a:cubicBezTo>
                  <a:cubicBezTo>
                    <a:pt x="8758" y="9761"/>
                    <a:pt x="8810" y="9447"/>
                    <a:pt x="8810" y="9111"/>
                  </a:cubicBezTo>
                  <a:cubicBezTo>
                    <a:pt x="8810" y="8778"/>
                    <a:pt x="8758" y="8459"/>
                    <a:pt x="8652" y="8160"/>
                  </a:cubicBezTo>
                  <a:cubicBezTo>
                    <a:pt x="8546" y="7858"/>
                    <a:pt x="8403" y="7592"/>
                    <a:pt x="8219" y="7372"/>
                  </a:cubicBezTo>
                  <a:cubicBezTo>
                    <a:pt x="8036" y="7152"/>
                    <a:pt x="7819" y="6980"/>
                    <a:pt x="7570" y="6847"/>
                  </a:cubicBezTo>
                  <a:cubicBezTo>
                    <a:pt x="7322" y="6717"/>
                    <a:pt x="7061" y="6649"/>
                    <a:pt x="6781" y="6649"/>
                  </a:cubicBezTo>
                  <a:cubicBezTo>
                    <a:pt x="6211" y="6649"/>
                    <a:pt x="5727" y="6889"/>
                    <a:pt x="5329" y="7367"/>
                  </a:cubicBezTo>
                  <a:cubicBezTo>
                    <a:pt x="4931" y="7844"/>
                    <a:pt x="4731" y="8425"/>
                    <a:pt x="4731" y="9111"/>
                  </a:cubicBezTo>
                  <a:cubicBezTo>
                    <a:pt x="4731" y="9447"/>
                    <a:pt x="4785" y="9761"/>
                    <a:pt x="4896" y="10060"/>
                  </a:cubicBezTo>
                  <a:cubicBezTo>
                    <a:pt x="5004" y="10357"/>
                    <a:pt x="5150" y="10616"/>
                    <a:pt x="5334" y="10837"/>
                  </a:cubicBezTo>
                  <a:cubicBezTo>
                    <a:pt x="5517" y="11057"/>
                    <a:pt x="5736" y="11229"/>
                    <a:pt x="5988" y="11356"/>
                  </a:cubicBezTo>
                  <a:cubicBezTo>
                    <a:pt x="6240" y="11480"/>
                    <a:pt x="6501" y="11545"/>
                    <a:pt x="6781" y="11545"/>
                  </a:cubicBezTo>
                  <a:moveTo>
                    <a:pt x="20496" y="16952"/>
                  </a:moveTo>
                  <a:cubicBezTo>
                    <a:pt x="20428" y="17294"/>
                    <a:pt x="20341" y="17613"/>
                    <a:pt x="20235" y="17913"/>
                  </a:cubicBezTo>
                  <a:cubicBezTo>
                    <a:pt x="20251" y="17963"/>
                    <a:pt x="20294" y="18051"/>
                    <a:pt x="20364" y="18161"/>
                  </a:cubicBezTo>
                  <a:cubicBezTo>
                    <a:pt x="20437" y="18274"/>
                    <a:pt x="20508" y="18398"/>
                    <a:pt x="20574" y="18528"/>
                  </a:cubicBezTo>
                  <a:cubicBezTo>
                    <a:pt x="20642" y="18655"/>
                    <a:pt x="20701" y="18779"/>
                    <a:pt x="20755" y="18898"/>
                  </a:cubicBezTo>
                  <a:cubicBezTo>
                    <a:pt x="20807" y="19014"/>
                    <a:pt x="20833" y="19098"/>
                    <a:pt x="20833" y="19141"/>
                  </a:cubicBezTo>
                  <a:cubicBezTo>
                    <a:pt x="20833" y="19177"/>
                    <a:pt x="20762" y="19282"/>
                    <a:pt x="20626" y="19460"/>
                  </a:cubicBezTo>
                  <a:cubicBezTo>
                    <a:pt x="20487" y="19635"/>
                    <a:pt x="20324" y="19821"/>
                    <a:pt x="20141" y="20013"/>
                  </a:cubicBezTo>
                  <a:cubicBezTo>
                    <a:pt x="19957" y="20205"/>
                    <a:pt x="19778" y="20389"/>
                    <a:pt x="19611" y="20558"/>
                  </a:cubicBezTo>
                  <a:cubicBezTo>
                    <a:pt x="19442" y="20730"/>
                    <a:pt x="19333" y="20849"/>
                    <a:pt x="19289" y="20911"/>
                  </a:cubicBezTo>
                  <a:lnTo>
                    <a:pt x="19199" y="20968"/>
                  </a:lnTo>
                  <a:cubicBezTo>
                    <a:pt x="19169" y="20968"/>
                    <a:pt x="19107" y="20928"/>
                    <a:pt x="19013" y="20852"/>
                  </a:cubicBezTo>
                  <a:cubicBezTo>
                    <a:pt x="18919" y="20773"/>
                    <a:pt x="18823" y="20685"/>
                    <a:pt x="18726" y="20586"/>
                  </a:cubicBezTo>
                  <a:cubicBezTo>
                    <a:pt x="18630" y="20488"/>
                    <a:pt x="18533" y="20392"/>
                    <a:pt x="18439" y="20295"/>
                  </a:cubicBezTo>
                  <a:cubicBezTo>
                    <a:pt x="18345" y="20199"/>
                    <a:pt x="18284" y="20137"/>
                    <a:pt x="18253" y="20101"/>
                  </a:cubicBezTo>
                  <a:cubicBezTo>
                    <a:pt x="17975" y="20208"/>
                    <a:pt x="17681" y="20295"/>
                    <a:pt x="17373" y="20358"/>
                  </a:cubicBezTo>
                  <a:cubicBezTo>
                    <a:pt x="17359" y="20411"/>
                    <a:pt x="17323" y="20510"/>
                    <a:pt x="17274" y="20649"/>
                  </a:cubicBezTo>
                  <a:cubicBezTo>
                    <a:pt x="17220" y="20787"/>
                    <a:pt x="17161" y="20925"/>
                    <a:pt x="17097" y="21061"/>
                  </a:cubicBezTo>
                  <a:cubicBezTo>
                    <a:pt x="17034" y="21196"/>
                    <a:pt x="16973" y="21320"/>
                    <a:pt x="16911" y="21431"/>
                  </a:cubicBezTo>
                  <a:cubicBezTo>
                    <a:pt x="16853" y="21546"/>
                    <a:pt x="16798" y="21600"/>
                    <a:pt x="16754" y="21600"/>
                  </a:cubicBezTo>
                  <a:cubicBezTo>
                    <a:pt x="16709" y="21600"/>
                    <a:pt x="16577" y="21569"/>
                    <a:pt x="16361" y="21498"/>
                  </a:cubicBezTo>
                  <a:cubicBezTo>
                    <a:pt x="16142" y="21431"/>
                    <a:pt x="15906" y="21349"/>
                    <a:pt x="15655" y="21247"/>
                  </a:cubicBezTo>
                  <a:cubicBezTo>
                    <a:pt x="15405" y="21148"/>
                    <a:pt x="15179" y="21044"/>
                    <a:pt x="14979" y="20931"/>
                  </a:cubicBezTo>
                  <a:cubicBezTo>
                    <a:pt x="14779" y="20818"/>
                    <a:pt x="14680" y="20719"/>
                    <a:pt x="14680" y="20629"/>
                  </a:cubicBezTo>
                  <a:cubicBezTo>
                    <a:pt x="14680" y="20420"/>
                    <a:pt x="14699" y="20205"/>
                    <a:pt x="14737" y="19985"/>
                  </a:cubicBezTo>
                  <a:cubicBezTo>
                    <a:pt x="14774" y="19765"/>
                    <a:pt x="14810" y="19556"/>
                    <a:pt x="14838" y="19355"/>
                  </a:cubicBezTo>
                  <a:cubicBezTo>
                    <a:pt x="14718" y="19248"/>
                    <a:pt x="14612" y="19129"/>
                    <a:pt x="14518" y="18999"/>
                  </a:cubicBezTo>
                  <a:cubicBezTo>
                    <a:pt x="14424" y="18870"/>
                    <a:pt x="14339" y="18731"/>
                    <a:pt x="14264" y="18587"/>
                  </a:cubicBezTo>
                  <a:cubicBezTo>
                    <a:pt x="14092" y="18607"/>
                    <a:pt x="13920" y="18618"/>
                    <a:pt x="13750" y="18630"/>
                  </a:cubicBezTo>
                  <a:cubicBezTo>
                    <a:pt x="13583" y="18638"/>
                    <a:pt x="13414" y="18641"/>
                    <a:pt x="13251" y="18641"/>
                  </a:cubicBezTo>
                  <a:lnTo>
                    <a:pt x="13087" y="18641"/>
                  </a:lnTo>
                  <a:cubicBezTo>
                    <a:pt x="13037" y="18641"/>
                    <a:pt x="13007" y="18590"/>
                    <a:pt x="12990" y="18491"/>
                  </a:cubicBezTo>
                  <a:cubicBezTo>
                    <a:pt x="12976" y="18418"/>
                    <a:pt x="12945" y="18260"/>
                    <a:pt x="12901" y="18011"/>
                  </a:cubicBezTo>
                  <a:cubicBezTo>
                    <a:pt x="12856" y="17763"/>
                    <a:pt x="12804" y="17503"/>
                    <a:pt x="12748" y="17229"/>
                  </a:cubicBezTo>
                  <a:cubicBezTo>
                    <a:pt x="12691" y="16953"/>
                    <a:pt x="12644" y="16704"/>
                    <a:pt x="12609" y="16478"/>
                  </a:cubicBezTo>
                  <a:cubicBezTo>
                    <a:pt x="12569" y="16252"/>
                    <a:pt x="12552" y="16123"/>
                    <a:pt x="12552" y="16086"/>
                  </a:cubicBezTo>
                  <a:cubicBezTo>
                    <a:pt x="12552" y="16032"/>
                    <a:pt x="12602" y="15973"/>
                    <a:pt x="12703" y="15911"/>
                  </a:cubicBezTo>
                  <a:cubicBezTo>
                    <a:pt x="12804" y="15849"/>
                    <a:pt x="12922" y="15784"/>
                    <a:pt x="13054" y="15713"/>
                  </a:cubicBezTo>
                  <a:cubicBezTo>
                    <a:pt x="13183" y="15645"/>
                    <a:pt x="13310" y="15592"/>
                    <a:pt x="13430" y="15546"/>
                  </a:cubicBezTo>
                  <a:cubicBezTo>
                    <a:pt x="13550" y="15501"/>
                    <a:pt x="13633" y="15470"/>
                    <a:pt x="13677" y="15453"/>
                  </a:cubicBezTo>
                  <a:cubicBezTo>
                    <a:pt x="13708" y="15241"/>
                    <a:pt x="13743" y="15069"/>
                    <a:pt x="13786" y="14922"/>
                  </a:cubicBezTo>
                  <a:cubicBezTo>
                    <a:pt x="13826" y="14778"/>
                    <a:pt x="13885" y="14615"/>
                    <a:pt x="13960" y="14423"/>
                  </a:cubicBezTo>
                  <a:cubicBezTo>
                    <a:pt x="13929" y="14389"/>
                    <a:pt x="13882" y="14310"/>
                    <a:pt x="13814" y="14194"/>
                  </a:cubicBezTo>
                  <a:cubicBezTo>
                    <a:pt x="13746" y="14075"/>
                    <a:pt x="13677" y="13951"/>
                    <a:pt x="13604" y="13824"/>
                  </a:cubicBezTo>
                  <a:cubicBezTo>
                    <a:pt x="13534" y="13694"/>
                    <a:pt x="13470" y="13567"/>
                    <a:pt x="13419" y="13446"/>
                  </a:cubicBezTo>
                  <a:cubicBezTo>
                    <a:pt x="13367" y="13325"/>
                    <a:pt x="13341" y="13243"/>
                    <a:pt x="13341" y="13209"/>
                  </a:cubicBezTo>
                  <a:cubicBezTo>
                    <a:pt x="13341" y="13172"/>
                    <a:pt x="13409" y="13065"/>
                    <a:pt x="13548" y="12887"/>
                  </a:cubicBezTo>
                  <a:cubicBezTo>
                    <a:pt x="13687" y="12715"/>
                    <a:pt x="13849" y="12531"/>
                    <a:pt x="14033" y="12336"/>
                  </a:cubicBezTo>
                  <a:cubicBezTo>
                    <a:pt x="14216" y="12144"/>
                    <a:pt x="14393" y="11961"/>
                    <a:pt x="14562" y="11797"/>
                  </a:cubicBezTo>
                  <a:cubicBezTo>
                    <a:pt x="14732" y="11628"/>
                    <a:pt x="14838" y="11517"/>
                    <a:pt x="14883" y="11467"/>
                  </a:cubicBezTo>
                  <a:lnTo>
                    <a:pt x="14974" y="11410"/>
                  </a:lnTo>
                  <a:cubicBezTo>
                    <a:pt x="15005" y="11410"/>
                    <a:pt x="15066" y="11450"/>
                    <a:pt x="15160" y="11526"/>
                  </a:cubicBezTo>
                  <a:cubicBezTo>
                    <a:pt x="15254" y="11599"/>
                    <a:pt x="15349" y="11690"/>
                    <a:pt x="15447" y="11789"/>
                  </a:cubicBezTo>
                  <a:cubicBezTo>
                    <a:pt x="15544" y="11887"/>
                    <a:pt x="15640" y="11983"/>
                    <a:pt x="15735" y="12076"/>
                  </a:cubicBezTo>
                  <a:cubicBezTo>
                    <a:pt x="15829" y="12175"/>
                    <a:pt x="15890" y="12237"/>
                    <a:pt x="15920" y="12277"/>
                  </a:cubicBezTo>
                  <a:cubicBezTo>
                    <a:pt x="16184" y="12167"/>
                    <a:pt x="16469" y="12082"/>
                    <a:pt x="16777" y="12017"/>
                  </a:cubicBezTo>
                  <a:cubicBezTo>
                    <a:pt x="16791" y="11964"/>
                    <a:pt x="16827" y="11868"/>
                    <a:pt x="16878" y="11726"/>
                  </a:cubicBezTo>
                  <a:cubicBezTo>
                    <a:pt x="16930" y="11588"/>
                    <a:pt x="16991" y="11450"/>
                    <a:pt x="17064" y="11317"/>
                  </a:cubicBezTo>
                  <a:cubicBezTo>
                    <a:pt x="17135" y="11178"/>
                    <a:pt x="17201" y="11057"/>
                    <a:pt x="17262" y="10941"/>
                  </a:cubicBezTo>
                  <a:cubicBezTo>
                    <a:pt x="17321" y="10831"/>
                    <a:pt x="17373" y="10775"/>
                    <a:pt x="17420" y="10775"/>
                  </a:cubicBezTo>
                  <a:cubicBezTo>
                    <a:pt x="17448" y="10775"/>
                    <a:pt x="17575" y="10806"/>
                    <a:pt x="17803" y="10871"/>
                  </a:cubicBezTo>
                  <a:cubicBezTo>
                    <a:pt x="18027" y="10930"/>
                    <a:pt x="18265" y="11015"/>
                    <a:pt x="18517" y="11119"/>
                  </a:cubicBezTo>
                  <a:cubicBezTo>
                    <a:pt x="18768" y="11224"/>
                    <a:pt x="18997" y="11328"/>
                    <a:pt x="19199" y="11438"/>
                  </a:cubicBezTo>
                  <a:cubicBezTo>
                    <a:pt x="19402" y="11546"/>
                    <a:pt x="19503" y="11647"/>
                    <a:pt x="19503" y="11746"/>
                  </a:cubicBezTo>
                  <a:cubicBezTo>
                    <a:pt x="19503" y="11955"/>
                    <a:pt x="19482" y="12167"/>
                    <a:pt x="19442" y="12384"/>
                  </a:cubicBezTo>
                  <a:cubicBezTo>
                    <a:pt x="19399" y="12599"/>
                    <a:pt x="19364" y="12810"/>
                    <a:pt x="19333" y="13017"/>
                  </a:cubicBezTo>
                  <a:cubicBezTo>
                    <a:pt x="19453" y="13124"/>
                    <a:pt x="19562" y="13245"/>
                    <a:pt x="19656" y="13375"/>
                  </a:cubicBezTo>
                  <a:cubicBezTo>
                    <a:pt x="19750" y="13505"/>
                    <a:pt x="19835" y="13643"/>
                    <a:pt x="19910" y="13787"/>
                  </a:cubicBezTo>
                  <a:cubicBezTo>
                    <a:pt x="20096" y="13771"/>
                    <a:pt x="20282" y="13756"/>
                    <a:pt x="20466" y="13748"/>
                  </a:cubicBezTo>
                  <a:cubicBezTo>
                    <a:pt x="20651" y="13737"/>
                    <a:pt x="20830" y="13734"/>
                    <a:pt x="21002" y="13734"/>
                  </a:cubicBezTo>
                  <a:cubicBezTo>
                    <a:pt x="21061" y="13734"/>
                    <a:pt x="21129" y="13852"/>
                    <a:pt x="21205" y="14092"/>
                  </a:cubicBezTo>
                  <a:cubicBezTo>
                    <a:pt x="21280" y="14333"/>
                    <a:pt x="21346" y="14604"/>
                    <a:pt x="21402" y="14911"/>
                  </a:cubicBezTo>
                  <a:cubicBezTo>
                    <a:pt x="21459" y="15216"/>
                    <a:pt x="21506" y="15507"/>
                    <a:pt x="21544" y="15784"/>
                  </a:cubicBezTo>
                  <a:cubicBezTo>
                    <a:pt x="21581" y="16058"/>
                    <a:pt x="21600" y="16236"/>
                    <a:pt x="21600" y="16315"/>
                  </a:cubicBezTo>
                  <a:cubicBezTo>
                    <a:pt x="21600" y="16371"/>
                    <a:pt x="21548" y="16427"/>
                    <a:pt x="21447" y="16492"/>
                  </a:cubicBezTo>
                  <a:cubicBezTo>
                    <a:pt x="21346" y="16554"/>
                    <a:pt x="21235" y="16614"/>
                    <a:pt x="21115" y="16665"/>
                  </a:cubicBezTo>
                  <a:cubicBezTo>
                    <a:pt x="20995" y="16721"/>
                    <a:pt x="20873" y="16777"/>
                    <a:pt x="20748" y="16837"/>
                  </a:cubicBezTo>
                  <a:cubicBezTo>
                    <a:pt x="20623" y="16893"/>
                    <a:pt x="20541" y="16933"/>
                    <a:pt x="20496" y="16952"/>
                  </a:cubicBezTo>
                  <a:moveTo>
                    <a:pt x="20515" y="6070"/>
                  </a:moveTo>
                  <a:cubicBezTo>
                    <a:pt x="20416" y="6395"/>
                    <a:pt x="20301" y="6678"/>
                    <a:pt x="20164" y="6920"/>
                  </a:cubicBezTo>
                  <a:cubicBezTo>
                    <a:pt x="20181" y="6960"/>
                    <a:pt x="20211" y="7030"/>
                    <a:pt x="20256" y="7143"/>
                  </a:cubicBezTo>
                  <a:cubicBezTo>
                    <a:pt x="20301" y="7256"/>
                    <a:pt x="20353" y="7378"/>
                    <a:pt x="20409" y="7510"/>
                  </a:cubicBezTo>
                  <a:cubicBezTo>
                    <a:pt x="20463" y="7640"/>
                    <a:pt x="20510" y="7759"/>
                    <a:pt x="20550" y="7869"/>
                  </a:cubicBezTo>
                  <a:cubicBezTo>
                    <a:pt x="20586" y="7974"/>
                    <a:pt x="20604" y="8041"/>
                    <a:pt x="20604" y="8058"/>
                  </a:cubicBezTo>
                  <a:cubicBezTo>
                    <a:pt x="20604" y="8112"/>
                    <a:pt x="20520" y="8216"/>
                    <a:pt x="20353" y="8375"/>
                  </a:cubicBezTo>
                  <a:cubicBezTo>
                    <a:pt x="20183" y="8533"/>
                    <a:pt x="19995" y="8696"/>
                    <a:pt x="19788" y="8863"/>
                  </a:cubicBezTo>
                  <a:cubicBezTo>
                    <a:pt x="19581" y="9027"/>
                    <a:pt x="19388" y="9176"/>
                    <a:pt x="19209" y="9309"/>
                  </a:cubicBezTo>
                  <a:cubicBezTo>
                    <a:pt x="19027" y="9439"/>
                    <a:pt x="18931" y="9501"/>
                    <a:pt x="18914" y="9501"/>
                  </a:cubicBezTo>
                  <a:cubicBezTo>
                    <a:pt x="18886" y="9501"/>
                    <a:pt x="18832" y="9462"/>
                    <a:pt x="18757" y="9374"/>
                  </a:cubicBezTo>
                  <a:cubicBezTo>
                    <a:pt x="18684" y="9289"/>
                    <a:pt x="18601" y="9193"/>
                    <a:pt x="18514" y="9083"/>
                  </a:cubicBezTo>
                  <a:cubicBezTo>
                    <a:pt x="18430" y="8979"/>
                    <a:pt x="18352" y="8871"/>
                    <a:pt x="18284" y="8767"/>
                  </a:cubicBezTo>
                  <a:cubicBezTo>
                    <a:pt x="18215" y="8663"/>
                    <a:pt x="18168" y="8592"/>
                    <a:pt x="18138" y="8558"/>
                  </a:cubicBezTo>
                  <a:cubicBezTo>
                    <a:pt x="18032" y="8592"/>
                    <a:pt x="17926" y="8620"/>
                    <a:pt x="17815" y="8640"/>
                  </a:cubicBezTo>
                  <a:cubicBezTo>
                    <a:pt x="17707" y="8657"/>
                    <a:pt x="17596" y="8657"/>
                    <a:pt x="17483" y="8640"/>
                  </a:cubicBezTo>
                  <a:lnTo>
                    <a:pt x="17326" y="8640"/>
                  </a:lnTo>
                  <a:cubicBezTo>
                    <a:pt x="17297" y="8674"/>
                    <a:pt x="17250" y="8750"/>
                    <a:pt x="17192" y="8863"/>
                  </a:cubicBezTo>
                  <a:cubicBezTo>
                    <a:pt x="17130" y="8973"/>
                    <a:pt x="17067" y="9092"/>
                    <a:pt x="16994" y="9213"/>
                  </a:cubicBezTo>
                  <a:cubicBezTo>
                    <a:pt x="16923" y="9335"/>
                    <a:pt x="16853" y="9442"/>
                    <a:pt x="16784" y="9529"/>
                  </a:cubicBezTo>
                  <a:cubicBezTo>
                    <a:pt x="16718" y="9620"/>
                    <a:pt x="16669" y="9668"/>
                    <a:pt x="16638" y="9668"/>
                  </a:cubicBezTo>
                  <a:cubicBezTo>
                    <a:pt x="16610" y="9668"/>
                    <a:pt x="16495" y="9617"/>
                    <a:pt x="16302" y="9518"/>
                  </a:cubicBezTo>
                  <a:cubicBezTo>
                    <a:pt x="16106" y="9419"/>
                    <a:pt x="15902" y="9304"/>
                    <a:pt x="15687" y="9171"/>
                  </a:cubicBezTo>
                  <a:cubicBezTo>
                    <a:pt x="15473" y="9041"/>
                    <a:pt x="15278" y="8911"/>
                    <a:pt x="15101" y="8778"/>
                  </a:cubicBezTo>
                  <a:cubicBezTo>
                    <a:pt x="14925" y="8649"/>
                    <a:pt x="14835" y="8558"/>
                    <a:pt x="14835" y="8505"/>
                  </a:cubicBezTo>
                  <a:cubicBezTo>
                    <a:pt x="14835" y="8488"/>
                    <a:pt x="14847" y="8420"/>
                    <a:pt x="14868" y="8307"/>
                  </a:cubicBezTo>
                  <a:cubicBezTo>
                    <a:pt x="14892" y="8194"/>
                    <a:pt x="14923" y="8073"/>
                    <a:pt x="14960" y="7948"/>
                  </a:cubicBezTo>
                  <a:cubicBezTo>
                    <a:pt x="14998" y="7824"/>
                    <a:pt x="15031" y="7700"/>
                    <a:pt x="15061" y="7579"/>
                  </a:cubicBezTo>
                  <a:cubicBezTo>
                    <a:pt x="15092" y="7457"/>
                    <a:pt x="15113" y="7378"/>
                    <a:pt x="15130" y="7341"/>
                  </a:cubicBezTo>
                  <a:cubicBezTo>
                    <a:pt x="14958" y="7132"/>
                    <a:pt x="14814" y="6867"/>
                    <a:pt x="14701" y="6542"/>
                  </a:cubicBezTo>
                  <a:cubicBezTo>
                    <a:pt x="14303" y="6525"/>
                    <a:pt x="14021" y="6503"/>
                    <a:pt x="13856" y="6475"/>
                  </a:cubicBezTo>
                  <a:cubicBezTo>
                    <a:pt x="13692" y="6446"/>
                    <a:pt x="13581" y="6364"/>
                    <a:pt x="13529" y="6226"/>
                  </a:cubicBezTo>
                  <a:cubicBezTo>
                    <a:pt x="13477" y="6085"/>
                    <a:pt x="13459" y="5850"/>
                    <a:pt x="13473" y="5514"/>
                  </a:cubicBezTo>
                  <a:cubicBezTo>
                    <a:pt x="13489" y="5184"/>
                    <a:pt x="13473" y="4693"/>
                    <a:pt x="13428" y="4043"/>
                  </a:cubicBezTo>
                  <a:cubicBezTo>
                    <a:pt x="13428" y="3987"/>
                    <a:pt x="13475" y="3936"/>
                    <a:pt x="13569" y="3880"/>
                  </a:cubicBezTo>
                  <a:cubicBezTo>
                    <a:pt x="13663" y="3826"/>
                    <a:pt x="13774" y="3784"/>
                    <a:pt x="13901" y="3744"/>
                  </a:cubicBezTo>
                  <a:cubicBezTo>
                    <a:pt x="14028" y="3707"/>
                    <a:pt x="14155" y="3685"/>
                    <a:pt x="14280" y="3665"/>
                  </a:cubicBezTo>
                  <a:cubicBezTo>
                    <a:pt x="14402" y="3645"/>
                    <a:pt x="14487" y="3628"/>
                    <a:pt x="14532" y="3609"/>
                  </a:cubicBezTo>
                  <a:cubicBezTo>
                    <a:pt x="14607" y="3315"/>
                    <a:pt x="14722" y="3024"/>
                    <a:pt x="14880" y="2747"/>
                  </a:cubicBezTo>
                  <a:cubicBezTo>
                    <a:pt x="14866" y="2708"/>
                    <a:pt x="14835" y="2632"/>
                    <a:pt x="14791" y="2510"/>
                  </a:cubicBezTo>
                  <a:cubicBezTo>
                    <a:pt x="14746" y="2389"/>
                    <a:pt x="14699" y="2265"/>
                    <a:pt x="14650" y="2137"/>
                  </a:cubicBezTo>
                  <a:cubicBezTo>
                    <a:pt x="14602" y="2010"/>
                    <a:pt x="14558" y="1897"/>
                    <a:pt x="14522" y="1793"/>
                  </a:cubicBezTo>
                  <a:cubicBezTo>
                    <a:pt x="14482" y="1689"/>
                    <a:pt x="14466" y="1618"/>
                    <a:pt x="14466" y="1584"/>
                  </a:cubicBezTo>
                  <a:cubicBezTo>
                    <a:pt x="14466" y="1528"/>
                    <a:pt x="14546" y="1429"/>
                    <a:pt x="14706" y="1279"/>
                  </a:cubicBezTo>
                  <a:cubicBezTo>
                    <a:pt x="14868" y="1130"/>
                    <a:pt x="15052" y="971"/>
                    <a:pt x="15259" y="805"/>
                  </a:cubicBezTo>
                  <a:cubicBezTo>
                    <a:pt x="15464" y="641"/>
                    <a:pt x="15659" y="491"/>
                    <a:pt x="15840" y="367"/>
                  </a:cubicBezTo>
                  <a:cubicBezTo>
                    <a:pt x="16019" y="240"/>
                    <a:pt x="16125" y="178"/>
                    <a:pt x="16154" y="178"/>
                  </a:cubicBezTo>
                  <a:cubicBezTo>
                    <a:pt x="16184" y="178"/>
                    <a:pt x="16234" y="217"/>
                    <a:pt x="16302" y="296"/>
                  </a:cubicBezTo>
                  <a:cubicBezTo>
                    <a:pt x="16368" y="381"/>
                    <a:pt x="16445" y="477"/>
                    <a:pt x="16532" y="590"/>
                  </a:cubicBezTo>
                  <a:cubicBezTo>
                    <a:pt x="16620" y="700"/>
                    <a:pt x="16695" y="808"/>
                    <a:pt x="16763" y="906"/>
                  </a:cubicBezTo>
                  <a:cubicBezTo>
                    <a:pt x="16829" y="1005"/>
                    <a:pt x="16878" y="1073"/>
                    <a:pt x="16909" y="1110"/>
                  </a:cubicBezTo>
                  <a:cubicBezTo>
                    <a:pt x="17015" y="1073"/>
                    <a:pt x="17123" y="1048"/>
                    <a:pt x="17229" y="1028"/>
                  </a:cubicBezTo>
                  <a:cubicBezTo>
                    <a:pt x="17340" y="1008"/>
                    <a:pt x="17450" y="1008"/>
                    <a:pt x="17563" y="1028"/>
                  </a:cubicBezTo>
                  <a:lnTo>
                    <a:pt x="17721" y="1028"/>
                  </a:lnTo>
                  <a:cubicBezTo>
                    <a:pt x="17735" y="994"/>
                    <a:pt x="17778" y="918"/>
                    <a:pt x="17846" y="805"/>
                  </a:cubicBezTo>
                  <a:cubicBezTo>
                    <a:pt x="17912" y="692"/>
                    <a:pt x="17982" y="579"/>
                    <a:pt x="18053" y="460"/>
                  </a:cubicBezTo>
                  <a:cubicBezTo>
                    <a:pt x="18124" y="342"/>
                    <a:pt x="18189" y="237"/>
                    <a:pt x="18251" y="144"/>
                  </a:cubicBezTo>
                  <a:cubicBezTo>
                    <a:pt x="18310" y="51"/>
                    <a:pt x="18354" y="0"/>
                    <a:pt x="18385" y="0"/>
                  </a:cubicBezTo>
                  <a:cubicBezTo>
                    <a:pt x="18415" y="0"/>
                    <a:pt x="18528" y="54"/>
                    <a:pt x="18724" y="158"/>
                  </a:cubicBezTo>
                  <a:cubicBezTo>
                    <a:pt x="18919" y="260"/>
                    <a:pt x="19129" y="378"/>
                    <a:pt x="19350" y="508"/>
                  </a:cubicBezTo>
                  <a:cubicBezTo>
                    <a:pt x="19571" y="641"/>
                    <a:pt x="19771" y="765"/>
                    <a:pt x="19945" y="892"/>
                  </a:cubicBezTo>
                  <a:cubicBezTo>
                    <a:pt x="20122" y="1019"/>
                    <a:pt x="20211" y="1110"/>
                    <a:pt x="20211" y="1163"/>
                  </a:cubicBezTo>
                  <a:cubicBezTo>
                    <a:pt x="20211" y="1200"/>
                    <a:pt x="20197" y="1268"/>
                    <a:pt x="20164" y="1372"/>
                  </a:cubicBezTo>
                  <a:cubicBezTo>
                    <a:pt x="20136" y="1477"/>
                    <a:pt x="20105" y="1593"/>
                    <a:pt x="20075" y="1725"/>
                  </a:cubicBezTo>
                  <a:cubicBezTo>
                    <a:pt x="20047" y="1855"/>
                    <a:pt x="20014" y="1979"/>
                    <a:pt x="19981" y="2095"/>
                  </a:cubicBezTo>
                  <a:cubicBezTo>
                    <a:pt x="19945" y="2214"/>
                    <a:pt x="19922" y="2290"/>
                    <a:pt x="19908" y="2327"/>
                  </a:cubicBezTo>
                  <a:cubicBezTo>
                    <a:pt x="20058" y="2552"/>
                    <a:pt x="20204" y="2824"/>
                    <a:pt x="20345" y="3137"/>
                  </a:cubicBezTo>
                  <a:cubicBezTo>
                    <a:pt x="20729" y="3174"/>
                    <a:pt x="21007" y="3205"/>
                    <a:pt x="21181" y="3233"/>
                  </a:cubicBezTo>
                  <a:cubicBezTo>
                    <a:pt x="21353" y="3258"/>
                    <a:pt x="21461" y="3343"/>
                    <a:pt x="21506" y="3478"/>
                  </a:cubicBezTo>
                  <a:cubicBezTo>
                    <a:pt x="21551" y="3623"/>
                    <a:pt x="21572" y="3854"/>
                    <a:pt x="21562" y="4184"/>
                  </a:cubicBezTo>
                  <a:cubicBezTo>
                    <a:pt x="21555" y="4515"/>
                    <a:pt x="21567" y="4995"/>
                    <a:pt x="21598" y="5624"/>
                  </a:cubicBezTo>
                  <a:cubicBezTo>
                    <a:pt x="21598" y="5678"/>
                    <a:pt x="21551" y="5735"/>
                    <a:pt x="21456" y="5794"/>
                  </a:cubicBezTo>
                  <a:cubicBezTo>
                    <a:pt x="21362" y="5850"/>
                    <a:pt x="21254" y="5901"/>
                    <a:pt x="21136" y="5935"/>
                  </a:cubicBezTo>
                  <a:cubicBezTo>
                    <a:pt x="21014" y="5972"/>
                    <a:pt x="20894" y="6000"/>
                    <a:pt x="20769" y="6017"/>
                  </a:cubicBezTo>
                  <a:cubicBezTo>
                    <a:pt x="20647" y="6034"/>
                    <a:pt x="20560" y="6054"/>
                    <a:pt x="20515" y="6070"/>
                  </a:cubicBezTo>
                  <a:moveTo>
                    <a:pt x="15739" y="16167"/>
                  </a:moveTo>
                  <a:cubicBezTo>
                    <a:pt x="15739" y="16611"/>
                    <a:pt x="15869" y="16992"/>
                    <a:pt x="16130" y="17317"/>
                  </a:cubicBezTo>
                  <a:cubicBezTo>
                    <a:pt x="16389" y="17641"/>
                    <a:pt x="16704" y="17802"/>
                    <a:pt x="17081" y="17802"/>
                  </a:cubicBezTo>
                  <a:cubicBezTo>
                    <a:pt x="17448" y="17802"/>
                    <a:pt x="17766" y="17647"/>
                    <a:pt x="18034" y="17339"/>
                  </a:cubicBezTo>
                  <a:cubicBezTo>
                    <a:pt x="18300" y="17023"/>
                    <a:pt x="18434" y="16639"/>
                    <a:pt x="18434" y="16167"/>
                  </a:cubicBezTo>
                  <a:cubicBezTo>
                    <a:pt x="18434" y="15724"/>
                    <a:pt x="18302" y="15351"/>
                    <a:pt x="18044" y="15038"/>
                  </a:cubicBezTo>
                  <a:cubicBezTo>
                    <a:pt x="17785" y="14727"/>
                    <a:pt x="17465" y="14572"/>
                    <a:pt x="17081" y="14572"/>
                  </a:cubicBezTo>
                  <a:cubicBezTo>
                    <a:pt x="16714" y="14572"/>
                    <a:pt x="16396" y="14727"/>
                    <a:pt x="16135" y="15038"/>
                  </a:cubicBezTo>
                  <a:cubicBezTo>
                    <a:pt x="15869" y="15351"/>
                    <a:pt x="15739" y="15724"/>
                    <a:pt x="15739" y="16167"/>
                  </a:cubicBezTo>
                  <a:moveTo>
                    <a:pt x="16292" y="4825"/>
                  </a:moveTo>
                  <a:cubicBezTo>
                    <a:pt x="16292" y="5249"/>
                    <a:pt x="16410" y="5602"/>
                    <a:pt x="16648" y="5887"/>
                  </a:cubicBezTo>
                  <a:cubicBezTo>
                    <a:pt x="16883" y="6172"/>
                    <a:pt x="17173" y="6313"/>
                    <a:pt x="17509" y="6313"/>
                  </a:cubicBezTo>
                  <a:cubicBezTo>
                    <a:pt x="17862" y="6313"/>
                    <a:pt x="18159" y="6172"/>
                    <a:pt x="18399" y="5887"/>
                  </a:cubicBezTo>
                  <a:cubicBezTo>
                    <a:pt x="18639" y="5602"/>
                    <a:pt x="18759" y="5257"/>
                    <a:pt x="18759" y="4853"/>
                  </a:cubicBezTo>
                  <a:cubicBezTo>
                    <a:pt x="18759" y="4430"/>
                    <a:pt x="18641" y="4074"/>
                    <a:pt x="18404" y="3786"/>
                  </a:cubicBezTo>
                  <a:cubicBezTo>
                    <a:pt x="18168" y="3495"/>
                    <a:pt x="17876" y="3354"/>
                    <a:pt x="17530" y="3354"/>
                  </a:cubicBezTo>
                  <a:cubicBezTo>
                    <a:pt x="17177" y="3354"/>
                    <a:pt x="16883" y="3495"/>
                    <a:pt x="16648" y="3786"/>
                  </a:cubicBezTo>
                  <a:cubicBezTo>
                    <a:pt x="16408" y="4074"/>
                    <a:pt x="16292" y="4421"/>
                    <a:pt x="16292" y="4825"/>
                  </a:cubicBezTo>
                </a:path>
              </a:pathLst>
            </a:custGeom>
            <a:solidFill>
              <a:schemeClr val="bg1"/>
            </a:solidFill>
            <a:ln w="12700" cap="flat">
              <a:noFill/>
              <a:miter lim="400000"/>
            </a:ln>
            <a:effectLst/>
          </p:spPr>
          <p:txBody>
            <a:bodyPr lIns="19050" tIns="19050" rIns="19050" bIns="19050" anchor="ctr"/>
            <a:lstStyle/>
            <a:p>
              <a:pPr marL="0" marR="0" lvl="0" indent="0" algn="l" defTabSz="228600" rtl="0" eaLnBrk="1" fontAlgn="auto" latinLnBrk="0" hangingPunct="1">
                <a:lnSpc>
                  <a:spcPct val="100000"/>
                </a:lnSpc>
                <a:spcBef>
                  <a:spcPts val="0"/>
                </a:spcBef>
                <a:spcAft>
                  <a:spcPts val="0"/>
                </a:spcAft>
                <a:buClrTx/>
                <a:buSzTx/>
                <a:buFontTx/>
                <a:buNone/>
                <a:defRPr sz="6400">
                  <a:solidFill>
                    <a:srgbClr val="FFFFFF"/>
                  </a:solidFill>
                  <a:effectLst>
                    <a:outerShdw blurRad="38100" dist="12700" dir="5400000" rotWithShape="0">
                      <a:srgbClr val="000000">
                        <a:alpha val="50000"/>
                      </a:srgbClr>
                    </a:outerShdw>
                  </a:effectLst>
                </a:defRPr>
              </a:pPr>
              <a:endParaRPr kumimoji="0" sz="3200" b="0" i="0" u="none" strike="noStrike" kern="120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latin typeface="+mn-lt"/>
                <a:ea typeface="+mn-ea"/>
                <a:cs typeface="+mn-cs"/>
              </a:endParaRPr>
            </a:p>
          </p:txBody>
        </p:sp>
      </p:grpSp>
      <p:grpSp>
        <p:nvGrpSpPr>
          <p:cNvPr id="2" name="组合 1"/>
          <p:cNvGrpSpPr/>
          <p:nvPr/>
        </p:nvGrpSpPr>
        <p:grpSpPr>
          <a:xfrm>
            <a:off x="6106160" y="3133725"/>
            <a:ext cx="2161540" cy="626745"/>
            <a:chOff x="8197" y="4460"/>
            <a:chExt cx="3404" cy="1162"/>
          </a:xfrm>
        </p:grpSpPr>
        <p:sp>
          <p:nvSpPr>
            <p:cNvPr id="18442" name="Shape 549"/>
            <p:cNvSpPr/>
            <p:nvPr/>
          </p:nvSpPr>
          <p:spPr>
            <a:xfrm>
              <a:off x="8197" y="4460"/>
              <a:ext cx="3404" cy="1162"/>
            </a:xfrm>
            <a:custGeom>
              <a:avLst/>
              <a:gdLst/>
              <a:ahLst/>
              <a:cxnLst>
                <a:cxn ang="0">
                  <a:pos x="2147483647" y="2147483647"/>
                </a:cxn>
                <a:cxn ang="5898240">
                  <a:pos x="2147483647" y="2147483647"/>
                </a:cxn>
                <a:cxn ang="11796480">
                  <a:pos x="2147483647" y="2147483647"/>
                </a:cxn>
                <a:cxn ang="17694720">
                  <a:pos x="2147483647" y="2147483647"/>
                </a:cxn>
              </a:cxnLst>
              <a:rect l="0" t="0" r="0" b="0"/>
              <a:pathLst>
                <a:path w="21600" h="21600">
                  <a:moveTo>
                    <a:pt x="47" y="0"/>
                  </a:moveTo>
                  <a:lnTo>
                    <a:pt x="3117" y="10867"/>
                  </a:lnTo>
                  <a:lnTo>
                    <a:pt x="0" y="21600"/>
                  </a:lnTo>
                  <a:lnTo>
                    <a:pt x="18545" y="21600"/>
                  </a:lnTo>
                  <a:lnTo>
                    <a:pt x="21600" y="10963"/>
                  </a:lnTo>
                  <a:lnTo>
                    <a:pt x="18671" y="18"/>
                  </a:lnTo>
                  <a:lnTo>
                    <a:pt x="47" y="0"/>
                  </a:lnTo>
                  <a:close/>
                </a:path>
              </a:pathLst>
            </a:custGeom>
            <a:solidFill>
              <a:srgbClr val="507061"/>
            </a:solidFill>
            <a:ln w="9525">
              <a:noFill/>
            </a:ln>
          </p:spPr>
          <p:txBody>
            <a:bodyPr/>
            <a:lstStyle/>
            <a:p>
              <a:endParaRPr lang="zh-CN" altLang="en-US">
                <a:solidFill>
                  <a:schemeClr val="tx1">
                    <a:lumMod val="65000"/>
                    <a:lumOff val="35000"/>
                  </a:schemeClr>
                </a:solidFill>
              </a:endParaRPr>
            </a:p>
          </p:txBody>
        </p:sp>
        <p:sp>
          <p:nvSpPr>
            <p:cNvPr id="62" name="Shape 553"/>
            <p:cNvSpPr/>
            <p:nvPr/>
          </p:nvSpPr>
          <p:spPr>
            <a:xfrm>
              <a:off x="9506" y="4696"/>
              <a:ext cx="787" cy="658"/>
            </a:xfrm>
            <a:custGeom>
              <a:avLst/>
              <a:gdLst/>
              <a:ahLst/>
              <a:cxnLst>
                <a:cxn ang="0">
                  <a:pos x="wd2" y="hd2"/>
                </a:cxn>
                <a:cxn ang="5400000">
                  <a:pos x="wd2" y="hd2"/>
                </a:cxn>
                <a:cxn ang="10800000">
                  <a:pos x="wd2" y="hd2"/>
                </a:cxn>
                <a:cxn ang="16200000">
                  <a:pos x="wd2" y="hd2"/>
                </a:cxn>
              </a:cxnLst>
              <a:rect l="0" t="0" r="r" b="b"/>
              <a:pathLst>
                <a:path w="21600" h="21600" extrusionOk="0">
                  <a:moveTo>
                    <a:pt x="8765" y="0"/>
                  </a:moveTo>
                  <a:cubicBezTo>
                    <a:pt x="9365" y="0"/>
                    <a:pt x="9963" y="51"/>
                    <a:pt x="10556" y="155"/>
                  </a:cubicBezTo>
                  <a:cubicBezTo>
                    <a:pt x="11152" y="260"/>
                    <a:pt x="11733" y="418"/>
                    <a:pt x="12303" y="632"/>
                  </a:cubicBezTo>
                  <a:cubicBezTo>
                    <a:pt x="12950" y="898"/>
                    <a:pt x="13588" y="1240"/>
                    <a:pt x="14219" y="1663"/>
                  </a:cubicBezTo>
                  <a:cubicBezTo>
                    <a:pt x="14850" y="2087"/>
                    <a:pt x="15412" y="2598"/>
                    <a:pt x="15904" y="3199"/>
                  </a:cubicBezTo>
                  <a:cubicBezTo>
                    <a:pt x="16396" y="3798"/>
                    <a:pt x="16791" y="4475"/>
                    <a:pt x="17088" y="5229"/>
                  </a:cubicBezTo>
                  <a:cubicBezTo>
                    <a:pt x="17382" y="5989"/>
                    <a:pt x="17530" y="6813"/>
                    <a:pt x="17530" y="7703"/>
                  </a:cubicBezTo>
                  <a:cubicBezTo>
                    <a:pt x="17530" y="8586"/>
                    <a:pt x="17382" y="9408"/>
                    <a:pt x="17088" y="10162"/>
                  </a:cubicBezTo>
                  <a:cubicBezTo>
                    <a:pt x="16791" y="10921"/>
                    <a:pt x="16396" y="11596"/>
                    <a:pt x="15904" y="12186"/>
                  </a:cubicBezTo>
                  <a:cubicBezTo>
                    <a:pt x="15412" y="12776"/>
                    <a:pt x="14850" y="13287"/>
                    <a:pt x="14219" y="13719"/>
                  </a:cubicBezTo>
                  <a:cubicBezTo>
                    <a:pt x="13588" y="14152"/>
                    <a:pt x="12950" y="14499"/>
                    <a:pt x="12303" y="14758"/>
                  </a:cubicBezTo>
                  <a:cubicBezTo>
                    <a:pt x="11147" y="15185"/>
                    <a:pt x="9968" y="15397"/>
                    <a:pt x="8765" y="15397"/>
                  </a:cubicBezTo>
                  <a:cubicBezTo>
                    <a:pt x="8487" y="15397"/>
                    <a:pt x="8214" y="15382"/>
                    <a:pt x="7948" y="15354"/>
                  </a:cubicBezTo>
                  <a:cubicBezTo>
                    <a:pt x="7683" y="15329"/>
                    <a:pt x="7409" y="15298"/>
                    <a:pt x="7132" y="15258"/>
                  </a:cubicBezTo>
                  <a:cubicBezTo>
                    <a:pt x="6007" y="16294"/>
                    <a:pt x="4743" y="16995"/>
                    <a:pt x="3347" y="17353"/>
                  </a:cubicBezTo>
                  <a:cubicBezTo>
                    <a:pt x="3196" y="17393"/>
                    <a:pt x="3034" y="17435"/>
                    <a:pt x="2862" y="17483"/>
                  </a:cubicBezTo>
                  <a:cubicBezTo>
                    <a:pt x="2688" y="17534"/>
                    <a:pt x="2521" y="17559"/>
                    <a:pt x="2354" y="17559"/>
                  </a:cubicBezTo>
                  <a:cubicBezTo>
                    <a:pt x="2264" y="17559"/>
                    <a:pt x="2182" y="17514"/>
                    <a:pt x="2111" y="17432"/>
                  </a:cubicBezTo>
                  <a:cubicBezTo>
                    <a:pt x="2041" y="17342"/>
                    <a:pt x="2005" y="17238"/>
                    <a:pt x="2005" y="17110"/>
                  </a:cubicBezTo>
                  <a:cubicBezTo>
                    <a:pt x="2005" y="17023"/>
                    <a:pt x="2034" y="16944"/>
                    <a:pt x="2090" y="16873"/>
                  </a:cubicBezTo>
                  <a:cubicBezTo>
                    <a:pt x="2147" y="16808"/>
                    <a:pt x="2196" y="16746"/>
                    <a:pt x="2241" y="16693"/>
                  </a:cubicBezTo>
                  <a:cubicBezTo>
                    <a:pt x="2624" y="16235"/>
                    <a:pt x="2897" y="15803"/>
                    <a:pt x="3060" y="15397"/>
                  </a:cubicBezTo>
                  <a:cubicBezTo>
                    <a:pt x="3220" y="14987"/>
                    <a:pt x="3354" y="14465"/>
                    <a:pt x="3458" y="13813"/>
                  </a:cubicBezTo>
                  <a:cubicBezTo>
                    <a:pt x="2985" y="13499"/>
                    <a:pt x="2540" y="13129"/>
                    <a:pt x="2123" y="12706"/>
                  </a:cubicBezTo>
                  <a:cubicBezTo>
                    <a:pt x="1706" y="12279"/>
                    <a:pt x="1342" y="11811"/>
                    <a:pt x="1024" y="11300"/>
                  </a:cubicBezTo>
                  <a:cubicBezTo>
                    <a:pt x="711" y="10786"/>
                    <a:pt x="459" y="10229"/>
                    <a:pt x="275" y="9623"/>
                  </a:cubicBezTo>
                  <a:cubicBezTo>
                    <a:pt x="92" y="9021"/>
                    <a:pt x="0" y="8383"/>
                    <a:pt x="0" y="7703"/>
                  </a:cubicBezTo>
                  <a:cubicBezTo>
                    <a:pt x="0" y="6822"/>
                    <a:pt x="151" y="6000"/>
                    <a:pt x="450" y="5238"/>
                  </a:cubicBezTo>
                  <a:cubicBezTo>
                    <a:pt x="751" y="4478"/>
                    <a:pt x="1151" y="3798"/>
                    <a:pt x="1650" y="3199"/>
                  </a:cubicBezTo>
                  <a:cubicBezTo>
                    <a:pt x="2149" y="2598"/>
                    <a:pt x="2716" y="2087"/>
                    <a:pt x="3347" y="1663"/>
                  </a:cubicBezTo>
                  <a:cubicBezTo>
                    <a:pt x="3978" y="1239"/>
                    <a:pt x="4616" y="898"/>
                    <a:pt x="5261" y="632"/>
                  </a:cubicBezTo>
                  <a:cubicBezTo>
                    <a:pt x="5832" y="409"/>
                    <a:pt x="6412" y="249"/>
                    <a:pt x="7002" y="150"/>
                  </a:cubicBezTo>
                  <a:cubicBezTo>
                    <a:pt x="7591" y="48"/>
                    <a:pt x="8179" y="0"/>
                    <a:pt x="8765" y="0"/>
                  </a:cubicBezTo>
                  <a:moveTo>
                    <a:pt x="8765" y="2160"/>
                  </a:moveTo>
                  <a:cubicBezTo>
                    <a:pt x="8269" y="2160"/>
                    <a:pt x="7774" y="2202"/>
                    <a:pt x="7278" y="2282"/>
                  </a:cubicBezTo>
                  <a:cubicBezTo>
                    <a:pt x="6783" y="2366"/>
                    <a:pt x="6287" y="2510"/>
                    <a:pt x="5790" y="2719"/>
                  </a:cubicBezTo>
                  <a:cubicBezTo>
                    <a:pt x="5348" y="2877"/>
                    <a:pt x="4886" y="3112"/>
                    <a:pt x="4411" y="3419"/>
                  </a:cubicBezTo>
                  <a:cubicBezTo>
                    <a:pt x="3933" y="3727"/>
                    <a:pt x="3502" y="4086"/>
                    <a:pt x="3114" y="4501"/>
                  </a:cubicBezTo>
                  <a:cubicBezTo>
                    <a:pt x="2728" y="4916"/>
                    <a:pt x="2413" y="5390"/>
                    <a:pt x="2168" y="5927"/>
                  </a:cubicBezTo>
                  <a:cubicBezTo>
                    <a:pt x="1925" y="6463"/>
                    <a:pt x="1803" y="7056"/>
                    <a:pt x="1803" y="7703"/>
                  </a:cubicBezTo>
                  <a:cubicBezTo>
                    <a:pt x="1803" y="8355"/>
                    <a:pt x="1916" y="8925"/>
                    <a:pt x="2147" y="9422"/>
                  </a:cubicBezTo>
                  <a:cubicBezTo>
                    <a:pt x="2375" y="9919"/>
                    <a:pt x="2667" y="10363"/>
                    <a:pt x="3017" y="10758"/>
                  </a:cubicBezTo>
                  <a:cubicBezTo>
                    <a:pt x="3373" y="11156"/>
                    <a:pt x="3764" y="11509"/>
                    <a:pt x="4197" y="11811"/>
                  </a:cubicBezTo>
                  <a:cubicBezTo>
                    <a:pt x="4630" y="12122"/>
                    <a:pt x="5051" y="12407"/>
                    <a:pt x="5465" y="12678"/>
                  </a:cubicBezTo>
                  <a:lnTo>
                    <a:pt x="5239" y="14177"/>
                  </a:lnTo>
                  <a:cubicBezTo>
                    <a:pt x="5486" y="14019"/>
                    <a:pt x="5724" y="13827"/>
                    <a:pt x="5955" y="13610"/>
                  </a:cubicBezTo>
                  <a:cubicBezTo>
                    <a:pt x="6183" y="13395"/>
                    <a:pt x="6407" y="13189"/>
                    <a:pt x="6626" y="12989"/>
                  </a:cubicBezTo>
                  <a:cubicBezTo>
                    <a:pt x="6979" y="13042"/>
                    <a:pt x="7334" y="13099"/>
                    <a:pt x="7694" y="13152"/>
                  </a:cubicBezTo>
                  <a:cubicBezTo>
                    <a:pt x="8057" y="13209"/>
                    <a:pt x="8412" y="13232"/>
                    <a:pt x="8765" y="13232"/>
                  </a:cubicBezTo>
                  <a:cubicBezTo>
                    <a:pt x="9780" y="13232"/>
                    <a:pt x="10771" y="13048"/>
                    <a:pt x="11740" y="12678"/>
                  </a:cubicBezTo>
                  <a:cubicBezTo>
                    <a:pt x="12197" y="12517"/>
                    <a:pt x="12665" y="12280"/>
                    <a:pt x="13138" y="11978"/>
                  </a:cubicBezTo>
                  <a:cubicBezTo>
                    <a:pt x="13609" y="11670"/>
                    <a:pt x="14040" y="11306"/>
                    <a:pt x="14421" y="10880"/>
                  </a:cubicBezTo>
                  <a:cubicBezTo>
                    <a:pt x="14805" y="10459"/>
                    <a:pt x="15120" y="9982"/>
                    <a:pt x="15370" y="9454"/>
                  </a:cubicBezTo>
                  <a:cubicBezTo>
                    <a:pt x="15617" y="8929"/>
                    <a:pt x="15739" y="8344"/>
                    <a:pt x="15739" y="7703"/>
                  </a:cubicBezTo>
                  <a:cubicBezTo>
                    <a:pt x="15739" y="7057"/>
                    <a:pt x="15617" y="6464"/>
                    <a:pt x="15370" y="5927"/>
                  </a:cubicBezTo>
                  <a:cubicBezTo>
                    <a:pt x="15120" y="5391"/>
                    <a:pt x="14805" y="4916"/>
                    <a:pt x="14421" y="4501"/>
                  </a:cubicBezTo>
                  <a:cubicBezTo>
                    <a:pt x="14040" y="4086"/>
                    <a:pt x="13611" y="3728"/>
                    <a:pt x="13143" y="3420"/>
                  </a:cubicBezTo>
                  <a:cubicBezTo>
                    <a:pt x="12675" y="3112"/>
                    <a:pt x="12206" y="2878"/>
                    <a:pt x="11740" y="2720"/>
                  </a:cubicBezTo>
                  <a:cubicBezTo>
                    <a:pt x="11267" y="2511"/>
                    <a:pt x="10780" y="2367"/>
                    <a:pt x="10281" y="2282"/>
                  </a:cubicBezTo>
                  <a:cubicBezTo>
                    <a:pt x="9782" y="2202"/>
                    <a:pt x="9278" y="2160"/>
                    <a:pt x="8765" y="2160"/>
                  </a:cubicBezTo>
                  <a:moveTo>
                    <a:pt x="21600" y="11746"/>
                  </a:moveTo>
                  <a:cubicBezTo>
                    <a:pt x="21600" y="12429"/>
                    <a:pt x="21506" y="13076"/>
                    <a:pt x="21322" y="13672"/>
                  </a:cubicBezTo>
                  <a:cubicBezTo>
                    <a:pt x="21139" y="14273"/>
                    <a:pt x="20889" y="14829"/>
                    <a:pt x="20574" y="15340"/>
                  </a:cubicBezTo>
                  <a:cubicBezTo>
                    <a:pt x="20258" y="15854"/>
                    <a:pt x="19891" y="16323"/>
                    <a:pt x="19475" y="16747"/>
                  </a:cubicBezTo>
                  <a:cubicBezTo>
                    <a:pt x="19058" y="17173"/>
                    <a:pt x="18613" y="17543"/>
                    <a:pt x="18140" y="17856"/>
                  </a:cubicBezTo>
                  <a:cubicBezTo>
                    <a:pt x="18246" y="18506"/>
                    <a:pt x="18378" y="19031"/>
                    <a:pt x="18540" y="19440"/>
                  </a:cubicBezTo>
                  <a:cubicBezTo>
                    <a:pt x="18703" y="19841"/>
                    <a:pt x="18973" y="20276"/>
                    <a:pt x="19357" y="20736"/>
                  </a:cubicBezTo>
                  <a:cubicBezTo>
                    <a:pt x="19402" y="20790"/>
                    <a:pt x="19453" y="20858"/>
                    <a:pt x="19510" y="20931"/>
                  </a:cubicBezTo>
                  <a:cubicBezTo>
                    <a:pt x="19566" y="21007"/>
                    <a:pt x="19592" y="21092"/>
                    <a:pt x="19592" y="21182"/>
                  </a:cubicBezTo>
                  <a:cubicBezTo>
                    <a:pt x="19592" y="21326"/>
                    <a:pt x="19555" y="21431"/>
                    <a:pt x="19475" y="21498"/>
                  </a:cubicBezTo>
                  <a:cubicBezTo>
                    <a:pt x="19397" y="21569"/>
                    <a:pt x="19305" y="21600"/>
                    <a:pt x="19199" y="21600"/>
                  </a:cubicBezTo>
                  <a:cubicBezTo>
                    <a:pt x="19049" y="21600"/>
                    <a:pt x="18889" y="21572"/>
                    <a:pt x="18714" y="21527"/>
                  </a:cubicBezTo>
                  <a:cubicBezTo>
                    <a:pt x="18543" y="21473"/>
                    <a:pt x="18387" y="21433"/>
                    <a:pt x="18253" y="21397"/>
                  </a:cubicBezTo>
                  <a:cubicBezTo>
                    <a:pt x="16855" y="21027"/>
                    <a:pt x="15593" y="20329"/>
                    <a:pt x="14468" y="19302"/>
                  </a:cubicBezTo>
                  <a:cubicBezTo>
                    <a:pt x="14191" y="19338"/>
                    <a:pt x="13917" y="19369"/>
                    <a:pt x="13652" y="19395"/>
                  </a:cubicBezTo>
                  <a:cubicBezTo>
                    <a:pt x="13383" y="19423"/>
                    <a:pt x="13113" y="19440"/>
                    <a:pt x="12832" y="19440"/>
                  </a:cubicBezTo>
                  <a:cubicBezTo>
                    <a:pt x="11865" y="19440"/>
                    <a:pt x="10909" y="19293"/>
                    <a:pt x="9973" y="19002"/>
                  </a:cubicBezTo>
                  <a:cubicBezTo>
                    <a:pt x="9031" y="18717"/>
                    <a:pt x="8146" y="18279"/>
                    <a:pt x="7313" y="17692"/>
                  </a:cubicBezTo>
                  <a:lnTo>
                    <a:pt x="7617" y="17475"/>
                  </a:lnTo>
                  <a:cubicBezTo>
                    <a:pt x="8000" y="17531"/>
                    <a:pt x="8382" y="17559"/>
                    <a:pt x="8765" y="17559"/>
                  </a:cubicBezTo>
                  <a:cubicBezTo>
                    <a:pt x="10246" y="17559"/>
                    <a:pt x="11677" y="17280"/>
                    <a:pt x="13058" y="16721"/>
                  </a:cubicBezTo>
                  <a:cubicBezTo>
                    <a:pt x="13892" y="16388"/>
                    <a:pt x="14685" y="15936"/>
                    <a:pt x="15436" y="15374"/>
                  </a:cubicBezTo>
                  <a:cubicBezTo>
                    <a:pt x="16186" y="14812"/>
                    <a:pt x="16853" y="14149"/>
                    <a:pt x="17432" y="13381"/>
                  </a:cubicBezTo>
                  <a:cubicBezTo>
                    <a:pt x="18008" y="12618"/>
                    <a:pt x="18470" y="11760"/>
                    <a:pt x="18816" y="10814"/>
                  </a:cubicBezTo>
                  <a:cubicBezTo>
                    <a:pt x="19162" y="9865"/>
                    <a:pt x="19336" y="8832"/>
                    <a:pt x="19336" y="7703"/>
                  </a:cubicBezTo>
                  <a:cubicBezTo>
                    <a:pt x="19336" y="7333"/>
                    <a:pt x="19312" y="6957"/>
                    <a:pt x="19267" y="6568"/>
                  </a:cubicBezTo>
                  <a:cubicBezTo>
                    <a:pt x="19943" y="7217"/>
                    <a:pt x="20501" y="7979"/>
                    <a:pt x="20941" y="8855"/>
                  </a:cubicBezTo>
                  <a:cubicBezTo>
                    <a:pt x="21379" y="9727"/>
                    <a:pt x="21600" y="10693"/>
                    <a:pt x="21600" y="11746"/>
                  </a:cubicBezTo>
                </a:path>
              </a:pathLst>
            </a:custGeom>
            <a:solidFill>
              <a:schemeClr val="bg1"/>
            </a:solidFill>
            <a:ln w="12700" cap="flat">
              <a:noFill/>
              <a:miter lim="400000"/>
            </a:ln>
            <a:effectLst/>
          </p:spPr>
          <p:txBody>
            <a:bodyPr lIns="19050" tIns="19050" rIns="19050" bIns="19050" anchor="ctr"/>
            <a:lstStyle/>
            <a:p>
              <a:pPr marL="0" marR="0" lvl="0" indent="0" algn="l" defTabSz="228600" rtl="0" eaLnBrk="1" fontAlgn="auto" latinLnBrk="0" hangingPunct="1">
                <a:lnSpc>
                  <a:spcPct val="100000"/>
                </a:lnSpc>
                <a:spcBef>
                  <a:spcPts val="0"/>
                </a:spcBef>
                <a:spcAft>
                  <a:spcPts val="0"/>
                </a:spcAft>
                <a:buClrTx/>
                <a:buSzTx/>
                <a:buFontTx/>
                <a:buNone/>
                <a:defRPr sz="6400">
                  <a:solidFill>
                    <a:srgbClr val="FFFFFF"/>
                  </a:solidFill>
                  <a:effectLst>
                    <a:outerShdw blurRad="38100" dist="12700" dir="5400000" rotWithShape="0">
                      <a:srgbClr val="000000">
                        <a:alpha val="50000"/>
                      </a:srgbClr>
                    </a:outerShdw>
                  </a:effectLst>
                </a:defRPr>
              </a:pPr>
              <a:endParaRPr kumimoji="0" sz="3200" b="0" i="0" u="none" strike="noStrike" kern="120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latin typeface="+mn-lt"/>
                <a:ea typeface="+mn-ea"/>
                <a:cs typeface="+mn-cs"/>
              </a:endParaRPr>
            </a:p>
          </p:txBody>
        </p:sp>
      </p:grpSp>
      <p:grpSp>
        <p:nvGrpSpPr>
          <p:cNvPr id="4" name="组合 3"/>
          <p:cNvGrpSpPr/>
          <p:nvPr/>
        </p:nvGrpSpPr>
        <p:grpSpPr>
          <a:xfrm>
            <a:off x="8119745" y="3133725"/>
            <a:ext cx="2162810" cy="626745"/>
            <a:chOff x="11200" y="4460"/>
            <a:chExt cx="3406" cy="1162"/>
          </a:xfrm>
        </p:grpSpPr>
        <p:sp>
          <p:nvSpPr>
            <p:cNvPr id="18446" name="Shape 555"/>
            <p:cNvSpPr/>
            <p:nvPr/>
          </p:nvSpPr>
          <p:spPr>
            <a:xfrm>
              <a:off x="11200" y="4460"/>
              <a:ext cx="3406" cy="1162"/>
            </a:xfrm>
            <a:custGeom>
              <a:avLst/>
              <a:gdLst/>
              <a:ahLst/>
              <a:cxnLst>
                <a:cxn ang="0">
                  <a:pos x="2147483647" y="2147483647"/>
                </a:cxn>
                <a:cxn ang="5898240">
                  <a:pos x="2147483647" y="2147483647"/>
                </a:cxn>
                <a:cxn ang="11796480">
                  <a:pos x="2147483647" y="2147483647"/>
                </a:cxn>
                <a:cxn ang="17694720">
                  <a:pos x="2147483647" y="2147483647"/>
                </a:cxn>
              </a:cxnLst>
              <a:rect l="0" t="0" r="0" b="0"/>
              <a:pathLst>
                <a:path w="21600" h="21600">
                  <a:moveTo>
                    <a:pt x="47" y="0"/>
                  </a:moveTo>
                  <a:lnTo>
                    <a:pt x="3117" y="10867"/>
                  </a:lnTo>
                  <a:lnTo>
                    <a:pt x="0" y="21600"/>
                  </a:lnTo>
                  <a:lnTo>
                    <a:pt x="18545" y="21600"/>
                  </a:lnTo>
                  <a:lnTo>
                    <a:pt x="21600" y="10963"/>
                  </a:lnTo>
                  <a:lnTo>
                    <a:pt x="18671" y="18"/>
                  </a:lnTo>
                  <a:lnTo>
                    <a:pt x="47" y="0"/>
                  </a:lnTo>
                  <a:close/>
                </a:path>
              </a:pathLst>
            </a:custGeom>
            <a:solidFill>
              <a:srgbClr val="3F475B"/>
            </a:solidFill>
            <a:ln w="12700">
              <a:noFill/>
            </a:ln>
          </p:spPr>
          <p:txBody>
            <a:bodyPr/>
            <a:lstStyle/>
            <a:p>
              <a:endParaRPr lang="zh-CN" altLang="en-US">
                <a:solidFill>
                  <a:schemeClr val="tx1">
                    <a:lumMod val="65000"/>
                    <a:lumOff val="35000"/>
                  </a:schemeClr>
                </a:solidFill>
              </a:endParaRPr>
            </a:p>
          </p:txBody>
        </p:sp>
        <p:sp>
          <p:nvSpPr>
            <p:cNvPr id="66" name="Shape 559"/>
            <p:cNvSpPr/>
            <p:nvPr/>
          </p:nvSpPr>
          <p:spPr>
            <a:xfrm>
              <a:off x="12491" y="4696"/>
              <a:ext cx="772" cy="64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2293" y="0"/>
                    <a:pt x="13697" y="343"/>
                    <a:pt x="15005" y="1019"/>
                  </a:cubicBezTo>
                  <a:cubicBezTo>
                    <a:pt x="16315" y="1699"/>
                    <a:pt x="17460" y="2629"/>
                    <a:pt x="18442" y="3806"/>
                  </a:cubicBezTo>
                  <a:cubicBezTo>
                    <a:pt x="19421" y="4981"/>
                    <a:pt x="20194" y="6355"/>
                    <a:pt x="20755" y="7924"/>
                  </a:cubicBezTo>
                  <a:cubicBezTo>
                    <a:pt x="21319" y="9499"/>
                    <a:pt x="21600" y="11174"/>
                    <a:pt x="21600" y="12957"/>
                  </a:cubicBezTo>
                  <a:cubicBezTo>
                    <a:pt x="21600" y="13674"/>
                    <a:pt x="21545" y="14402"/>
                    <a:pt x="21434" y="15148"/>
                  </a:cubicBezTo>
                  <a:cubicBezTo>
                    <a:pt x="21322" y="15893"/>
                    <a:pt x="21161" y="16625"/>
                    <a:pt x="20952" y="17339"/>
                  </a:cubicBezTo>
                  <a:cubicBezTo>
                    <a:pt x="20741" y="18059"/>
                    <a:pt x="20477" y="18744"/>
                    <a:pt x="20162" y="19403"/>
                  </a:cubicBezTo>
                  <a:cubicBezTo>
                    <a:pt x="19850" y="20057"/>
                    <a:pt x="19498" y="20656"/>
                    <a:pt x="19106" y="21200"/>
                  </a:cubicBezTo>
                  <a:cubicBezTo>
                    <a:pt x="18931" y="21468"/>
                    <a:pt x="18703" y="21600"/>
                    <a:pt x="18430" y="21600"/>
                  </a:cubicBezTo>
                  <a:lnTo>
                    <a:pt x="3170" y="21600"/>
                  </a:lnTo>
                  <a:cubicBezTo>
                    <a:pt x="2887" y="21600"/>
                    <a:pt x="2662" y="21467"/>
                    <a:pt x="2494" y="21200"/>
                  </a:cubicBezTo>
                  <a:cubicBezTo>
                    <a:pt x="2088" y="20656"/>
                    <a:pt x="1730" y="20057"/>
                    <a:pt x="1426" y="19403"/>
                  </a:cubicBezTo>
                  <a:cubicBezTo>
                    <a:pt x="1118" y="18744"/>
                    <a:pt x="859" y="18059"/>
                    <a:pt x="650" y="17339"/>
                  </a:cubicBezTo>
                  <a:cubicBezTo>
                    <a:pt x="439" y="16625"/>
                    <a:pt x="278" y="15893"/>
                    <a:pt x="166" y="15148"/>
                  </a:cubicBezTo>
                  <a:cubicBezTo>
                    <a:pt x="55" y="14402"/>
                    <a:pt x="0" y="13673"/>
                    <a:pt x="0" y="12957"/>
                  </a:cubicBezTo>
                  <a:cubicBezTo>
                    <a:pt x="0" y="11163"/>
                    <a:pt x="281" y="9487"/>
                    <a:pt x="845" y="7918"/>
                  </a:cubicBezTo>
                  <a:cubicBezTo>
                    <a:pt x="1406" y="6354"/>
                    <a:pt x="2179" y="4981"/>
                    <a:pt x="3158" y="3806"/>
                  </a:cubicBezTo>
                  <a:cubicBezTo>
                    <a:pt x="4140" y="2629"/>
                    <a:pt x="5285" y="1699"/>
                    <a:pt x="6595" y="1019"/>
                  </a:cubicBezTo>
                  <a:cubicBezTo>
                    <a:pt x="7903" y="343"/>
                    <a:pt x="9305" y="0"/>
                    <a:pt x="10800" y="0"/>
                  </a:cubicBezTo>
                  <a:moveTo>
                    <a:pt x="3149" y="14572"/>
                  </a:moveTo>
                  <a:cubicBezTo>
                    <a:pt x="3523" y="14572"/>
                    <a:pt x="3842" y="14414"/>
                    <a:pt x="4102" y="14100"/>
                  </a:cubicBezTo>
                  <a:cubicBezTo>
                    <a:pt x="4361" y="13792"/>
                    <a:pt x="4493" y="13409"/>
                    <a:pt x="4493" y="12957"/>
                  </a:cubicBezTo>
                  <a:cubicBezTo>
                    <a:pt x="4493" y="12508"/>
                    <a:pt x="4361" y="12128"/>
                    <a:pt x="4097" y="11822"/>
                  </a:cubicBezTo>
                  <a:cubicBezTo>
                    <a:pt x="3833" y="11512"/>
                    <a:pt x="3516" y="11359"/>
                    <a:pt x="3149" y="11359"/>
                  </a:cubicBezTo>
                  <a:cubicBezTo>
                    <a:pt x="2772" y="11359"/>
                    <a:pt x="2455" y="11511"/>
                    <a:pt x="2201" y="11822"/>
                  </a:cubicBezTo>
                  <a:cubicBezTo>
                    <a:pt x="1944" y="12128"/>
                    <a:pt x="1814" y="12508"/>
                    <a:pt x="1814" y="12957"/>
                  </a:cubicBezTo>
                  <a:cubicBezTo>
                    <a:pt x="1814" y="13409"/>
                    <a:pt x="1944" y="13792"/>
                    <a:pt x="2201" y="14100"/>
                  </a:cubicBezTo>
                  <a:cubicBezTo>
                    <a:pt x="2455" y="14414"/>
                    <a:pt x="2772" y="14572"/>
                    <a:pt x="3149" y="14572"/>
                  </a:cubicBezTo>
                  <a:moveTo>
                    <a:pt x="5388" y="8105"/>
                  </a:moveTo>
                  <a:cubicBezTo>
                    <a:pt x="5762" y="8105"/>
                    <a:pt x="6086" y="7944"/>
                    <a:pt x="6353" y="7621"/>
                  </a:cubicBezTo>
                  <a:cubicBezTo>
                    <a:pt x="6622" y="7302"/>
                    <a:pt x="6756" y="6916"/>
                    <a:pt x="6756" y="6467"/>
                  </a:cubicBezTo>
                  <a:cubicBezTo>
                    <a:pt x="6756" y="6015"/>
                    <a:pt x="6622" y="5635"/>
                    <a:pt x="6353" y="5327"/>
                  </a:cubicBezTo>
                  <a:cubicBezTo>
                    <a:pt x="6086" y="5021"/>
                    <a:pt x="5762" y="4866"/>
                    <a:pt x="5388" y="4866"/>
                  </a:cubicBezTo>
                  <a:cubicBezTo>
                    <a:pt x="5028" y="4866"/>
                    <a:pt x="4714" y="5021"/>
                    <a:pt x="4447" y="5327"/>
                  </a:cubicBezTo>
                  <a:cubicBezTo>
                    <a:pt x="4178" y="5635"/>
                    <a:pt x="4044" y="6015"/>
                    <a:pt x="4044" y="6467"/>
                  </a:cubicBezTo>
                  <a:cubicBezTo>
                    <a:pt x="4044" y="6916"/>
                    <a:pt x="4178" y="7302"/>
                    <a:pt x="4447" y="7621"/>
                  </a:cubicBezTo>
                  <a:cubicBezTo>
                    <a:pt x="4714" y="7944"/>
                    <a:pt x="5028" y="8105"/>
                    <a:pt x="5388" y="8105"/>
                  </a:cubicBezTo>
                  <a:moveTo>
                    <a:pt x="11995" y="15053"/>
                  </a:moveTo>
                  <a:cubicBezTo>
                    <a:pt x="12026" y="14923"/>
                    <a:pt x="12084" y="14673"/>
                    <a:pt x="12173" y="14293"/>
                  </a:cubicBezTo>
                  <a:cubicBezTo>
                    <a:pt x="12262" y="13918"/>
                    <a:pt x="12365" y="13478"/>
                    <a:pt x="12482" y="12977"/>
                  </a:cubicBezTo>
                  <a:cubicBezTo>
                    <a:pt x="12600" y="12476"/>
                    <a:pt x="12727" y="11955"/>
                    <a:pt x="12862" y="11405"/>
                  </a:cubicBezTo>
                  <a:cubicBezTo>
                    <a:pt x="12996" y="10861"/>
                    <a:pt x="13114" y="10351"/>
                    <a:pt x="13212" y="9882"/>
                  </a:cubicBezTo>
                  <a:cubicBezTo>
                    <a:pt x="13313" y="9415"/>
                    <a:pt x="13399" y="9009"/>
                    <a:pt x="13471" y="8670"/>
                  </a:cubicBezTo>
                  <a:cubicBezTo>
                    <a:pt x="13543" y="8330"/>
                    <a:pt x="13579" y="8131"/>
                    <a:pt x="13579" y="8076"/>
                  </a:cubicBezTo>
                  <a:cubicBezTo>
                    <a:pt x="13579" y="7869"/>
                    <a:pt x="13512" y="7682"/>
                    <a:pt x="13380" y="7527"/>
                  </a:cubicBezTo>
                  <a:cubicBezTo>
                    <a:pt x="13246" y="7371"/>
                    <a:pt x="13090" y="7293"/>
                    <a:pt x="12914" y="7293"/>
                  </a:cubicBezTo>
                  <a:cubicBezTo>
                    <a:pt x="12761" y="7293"/>
                    <a:pt x="12624" y="7345"/>
                    <a:pt x="12506" y="7458"/>
                  </a:cubicBezTo>
                  <a:cubicBezTo>
                    <a:pt x="12386" y="7567"/>
                    <a:pt x="12305" y="7711"/>
                    <a:pt x="12259" y="7886"/>
                  </a:cubicBezTo>
                  <a:lnTo>
                    <a:pt x="10706" y="14598"/>
                  </a:lnTo>
                  <a:cubicBezTo>
                    <a:pt x="10409" y="14618"/>
                    <a:pt x="10126" y="14696"/>
                    <a:pt x="9857" y="14840"/>
                  </a:cubicBezTo>
                  <a:cubicBezTo>
                    <a:pt x="9590" y="14984"/>
                    <a:pt x="9358" y="15174"/>
                    <a:pt x="9163" y="15419"/>
                  </a:cubicBezTo>
                  <a:cubicBezTo>
                    <a:pt x="8966" y="15663"/>
                    <a:pt x="8813" y="15945"/>
                    <a:pt x="8702" y="16265"/>
                  </a:cubicBezTo>
                  <a:cubicBezTo>
                    <a:pt x="8592" y="16588"/>
                    <a:pt x="8537" y="16927"/>
                    <a:pt x="8537" y="17284"/>
                  </a:cubicBezTo>
                  <a:cubicBezTo>
                    <a:pt x="8537" y="18039"/>
                    <a:pt x="8755" y="18678"/>
                    <a:pt x="9197" y="19199"/>
                  </a:cubicBezTo>
                  <a:cubicBezTo>
                    <a:pt x="9638" y="19726"/>
                    <a:pt x="10171" y="19988"/>
                    <a:pt x="10800" y="19988"/>
                  </a:cubicBezTo>
                  <a:cubicBezTo>
                    <a:pt x="11429" y="19988"/>
                    <a:pt x="11962" y="19726"/>
                    <a:pt x="12403" y="19199"/>
                  </a:cubicBezTo>
                  <a:cubicBezTo>
                    <a:pt x="12842" y="18678"/>
                    <a:pt x="13063" y="18039"/>
                    <a:pt x="13063" y="17284"/>
                  </a:cubicBezTo>
                  <a:cubicBezTo>
                    <a:pt x="13063" y="16835"/>
                    <a:pt x="12962" y="16418"/>
                    <a:pt x="12763" y="16032"/>
                  </a:cubicBezTo>
                  <a:cubicBezTo>
                    <a:pt x="12564" y="15646"/>
                    <a:pt x="12307" y="15321"/>
                    <a:pt x="11995" y="15053"/>
                  </a:cubicBezTo>
                  <a:moveTo>
                    <a:pt x="10800" y="2177"/>
                  </a:moveTo>
                  <a:cubicBezTo>
                    <a:pt x="10426" y="2177"/>
                    <a:pt x="10106" y="2335"/>
                    <a:pt x="9847" y="2646"/>
                  </a:cubicBezTo>
                  <a:cubicBezTo>
                    <a:pt x="9586" y="2960"/>
                    <a:pt x="9456" y="3343"/>
                    <a:pt x="9456" y="3792"/>
                  </a:cubicBezTo>
                  <a:cubicBezTo>
                    <a:pt x="9456" y="4241"/>
                    <a:pt x="9586" y="4621"/>
                    <a:pt x="9847" y="4927"/>
                  </a:cubicBezTo>
                  <a:cubicBezTo>
                    <a:pt x="10106" y="5237"/>
                    <a:pt x="10426" y="5390"/>
                    <a:pt x="10800" y="5390"/>
                  </a:cubicBezTo>
                  <a:cubicBezTo>
                    <a:pt x="11174" y="5390"/>
                    <a:pt x="11494" y="5238"/>
                    <a:pt x="11753" y="4927"/>
                  </a:cubicBezTo>
                  <a:cubicBezTo>
                    <a:pt x="12014" y="4621"/>
                    <a:pt x="12144" y="4241"/>
                    <a:pt x="12144" y="3792"/>
                  </a:cubicBezTo>
                  <a:cubicBezTo>
                    <a:pt x="12144" y="3343"/>
                    <a:pt x="12014" y="2960"/>
                    <a:pt x="11753" y="2646"/>
                  </a:cubicBezTo>
                  <a:cubicBezTo>
                    <a:pt x="11494" y="2335"/>
                    <a:pt x="11174" y="2177"/>
                    <a:pt x="10800" y="2177"/>
                  </a:cubicBezTo>
                  <a:moveTo>
                    <a:pt x="14844" y="6467"/>
                  </a:moveTo>
                  <a:cubicBezTo>
                    <a:pt x="14844" y="6916"/>
                    <a:pt x="14978" y="7299"/>
                    <a:pt x="15247" y="7610"/>
                  </a:cubicBezTo>
                  <a:cubicBezTo>
                    <a:pt x="15514" y="7921"/>
                    <a:pt x="15835" y="8076"/>
                    <a:pt x="16212" y="8076"/>
                  </a:cubicBezTo>
                  <a:cubicBezTo>
                    <a:pt x="16586" y="8076"/>
                    <a:pt x="16903" y="7921"/>
                    <a:pt x="17165" y="7610"/>
                  </a:cubicBezTo>
                  <a:cubicBezTo>
                    <a:pt x="17426" y="7299"/>
                    <a:pt x="17556" y="6916"/>
                    <a:pt x="17556" y="6467"/>
                  </a:cubicBezTo>
                  <a:cubicBezTo>
                    <a:pt x="17556" y="6015"/>
                    <a:pt x="17426" y="5635"/>
                    <a:pt x="17165" y="5327"/>
                  </a:cubicBezTo>
                  <a:cubicBezTo>
                    <a:pt x="16903" y="5021"/>
                    <a:pt x="16586" y="4866"/>
                    <a:pt x="16212" y="4866"/>
                  </a:cubicBezTo>
                  <a:cubicBezTo>
                    <a:pt x="15835" y="4866"/>
                    <a:pt x="15514" y="5022"/>
                    <a:pt x="15247" y="5327"/>
                  </a:cubicBezTo>
                  <a:cubicBezTo>
                    <a:pt x="14978" y="5635"/>
                    <a:pt x="14844" y="6015"/>
                    <a:pt x="14844" y="6467"/>
                  </a:cubicBezTo>
                  <a:moveTo>
                    <a:pt x="18451" y="14572"/>
                  </a:moveTo>
                  <a:cubicBezTo>
                    <a:pt x="18828" y="14572"/>
                    <a:pt x="19142" y="14414"/>
                    <a:pt x="19399" y="14100"/>
                  </a:cubicBezTo>
                  <a:cubicBezTo>
                    <a:pt x="19656" y="13792"/>
                    <a:pt x="19786" y="13409"/>
                    <a:pt x="19786" y="12957"/>
                  </a:cubicBezTo>
                  <a:cubicBezTo>
                    <a:pt x="19786" y="12508"/>
                    <a:pt x="19656" y="12128"/>
                    <a:pt x="19399" y="11822"/>
                  </a:cubicBezTo>
                  <a:cubicBezTo>
                    <a:pt x="19142" y="11512"/>
                    <a:pt x="18828" y="11359"/>
                    <a:pt x="18451" y="11359"/>
                  </a:cubicBezTo>
                  <a:cubicBezTo>
                    <a:pt x="18077" y="11359"/>
                    <a:pt x="17758" y="11511"/>
                    <a:pt x="17498" y="11822"/>
                  </a:cubicBezTo>
                  <a:cubicBezTo>
                    <a:pt x="17237" y="12128"/>
                    <a:pt x="17107" y="12508"/>
                    <a:pt x="17107" y="12957"/>
                  </a:cubicBezTo>
                  <a:cubicBezTo>
                    <a:pt x="17107" y="13409"/>
                    <a:pt x="17237" y="13792"/>
                    <a:pt x="17498" y="14100"/>
                  </a:cubicBezTo>
                  <a:cubicBezTo>
                    <a:pt x="17758" y="14414"/>
                    <a:pt x="18077" y="14572"/>
                    <a:pt x="18451" y="14572"/>
                  </a:cubicBezTo>
                </a:path>
              </a:pathLst>
            </a:custGeom>
            <a:solidFill>
              <a:schemeClr val="bg1"/>
            </a:solidFill>
            <a:ln w="12700" cap="flat">
              <a:noFill/>
              <a:miter lim="400000"/>
            </a:ln>
            <a:effectLst/>
          </p:spPr>
          <p:txBody>
            <a:bodyPr lIns="19050" tIns="19050" rIns="19050" bIns="19050" anchor="ctr"/>
            <a:lstStyle/>
            <a:p>
              <a:pPr marL="0" marR="0" lvl="0" indent="0" algn="l" defTabSz="228600" rtl="0" eaLnBrk="1" fontAlgn="auto" latinLnBrk="0" hangingPunct="1">
                <a:lnSpc>
                  <a:spcPct val="100000"/>
                </a:lnSpc>
                <a:spcBef>
                  <a:spcPts val="0"/>
                </a:spcBef>
                <a:spcAft>
                  <a:spcPts val="0"/>
                </a:spcAft>
                <a:buClrTx/>
                <a:buSzTx/>
                <a:buFontTx/>
                <a:buNone/>
                <a:defRPr sz="6400">
                  <a:solidFill>
                    <a:srgbClr val="FFFFFF"/>
                  </a:solidFill>
                  <a:effectLst>
                    <a:outerShdw blurRad="38100" dist="12700" dir="5400000" rotWithShape="0">
                      <a:srgbClr val="000000">
                        <a:alpha val="50000"/>
                      </a:srgbClr>
                    </a:outerShdw>
                  </a:effectLst>
                </a:defRPr>
              </a:pPr>
              <a:endParaRPr kumimoji="0" sz="3200" b="0" i="0" u="none" strike="noStrike" kern="120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latin typeface="+mn-lt"/>
                <a:ea typeface="+mn-ea"/>
                <a:cs typeface="+mn-cs"/>
              </a:endParaRPr>
            </a:p>
          </p:txBody>
        </p:sp>
      </p:grpSp>
      <p:sp>
        <p:nvSpPr>
          <p:cNvPr id="18" name="TextBox 1210"/>
          <p:cNvSpPr/>
          <p:nvPr/>
        </p:nvSpPr>
        <p:spPr>
          <a:xfrm>
            <a:off x="2260600" y="4203700"/>
            <a:ext cx="1772285" cy="367665"/>
          </a:xfrm>
          <a:prstGeom prst="rect">
            <a:avLst/>
          </a:prstGeom>
          <a:noFill/>
          <a:ln w="9525">
            <a:noFill/>
            <a:miter/>
          </a:ln>
        </p:spPr>
        <p:txBody>
          <a:bodyPr wrap="square">
            <a:spAutoFit/>
          </a:bodyPr>
          <a:lstStyle/>
          <a:p>
            <a:pPr algn="l"/>
            <a:r>
              <a:rPr lang="en-US" altLang="zh-CN"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rPr>
              <a:t>KEYWORD</a:t>
            </a:r>
            <a:endParaRPr lang="en-US" altLang="zh-CN"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endParaRPr>
          </a:p>
        </p:txBody>
      </p:sp>
      <p:sp>
        <p:nvSpPr>
          <p:cNvPr id="19" name="TextBox 1210"/>
          <p:cNvSpPr/>
          <p:nvPr/>
        </p:nvSpPr>
        <p:spPr>
          <a:xfrm>
            <a:off x="1718945" y="4571365"/>
            <a:ext cx="2458085" cy="824230"/>
          </a:xfrm>
          <a:prstGeom prst="rect">
            <a:avLst/>
          </a:prstGeom>
          <a:noFill/>
          <a:ln w="9525">
            <a:noFill/>
            <a:miter/>
          </a:ln>
        </p:spPr>
        <p:txBody>
          <a:bodyPr wrap="square">
            <a:spAutoFit/>
          </a:bodyPr>
          <a:lstStyle/>
          <a:p>
            <a:pPr algn="ctr"/>
            <a:r>
              <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a:t>
            </a:r>
            <a:endPar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8" name="TextBox 1210"/>
          <p:cNvSpPr/>
          <p:nvPr/>
        </p:nvSpPr>
        <p:spPr>
          <a:xfrm>
            <a:off x="6239510" y="4314825"/>
            <a:ext cx="1772285" cy="367665"/>
          </a:xfrm>
          <a:prstGeom prst="rect">
            <a:avLst/>
          </a:prstGeom>
          <a:noFill/>
          <a:ln w="9525">
            <a:noFill/>
            <a:miter/>
          </a:ln>
        </p:spPr>
        <p:txBody>
          <a:bodyPr wrap="square">
            <a:spAutoFit/>
          </a:bodyPr>
          <a:lstStyle/>
          <a:p>
            <a:pPr algn="ctr"/>
            <a:r>
              <a:rPr lang="en-US" altLang="zh-CN"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rPr>
              <a:t>KEYWORD</a:t>
            </a:r>
            <a:endParaRPr lang="en-US" altLang="zh-CN"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endParaRPr>
          </a:p>
        </p:txBody>
      </p:sp>
      <p:sp>
        <p:nvSpPr>
          <p:cNvPr id="9" name="TextBox 1210"/>
          <p:cNvSpPr/>
          <p:nvPr/>
        </p:nvSpPr>
        <p:spPr>
          <a:xfrm>
            <a:off x="5895975" y="4682490"/>
            <a:ext cx="2458085" cy="824230"/>
          </a:xfrm>
          <a:prstGeom prst="rect">
            <a:avLst/>
          </a:prstGeom>
          <a:noFill/>
          <a:ln w="9525">
            <a:noFill/>
            <a:miter/>
          </a:ln>
        </p:spPr>
        <p:txBody>
          <a:bodyPr wrap="square">
            <a:spAutoFit/>
          </a:bodyPr>
          <a:lstStyle/>
          <a:p>
            <a:pPr algn="ctr"/>
            <a:r>
              <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a:t>
            </a:r>
            <a:endPar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10" name="TextBox 1210"/>
          <p:cNvSpPr/>
          <p:nvPr/>
        </p:nvSpPr>
        <p:spPr>
          <a:xfrm>
            <a:off x="4076700" y="2299970"/>
            <a:ext cx="1772285" cy="367665"/>
          </a:xfrm>
          <a:prstGeom prst="rect">
            <a:avLst/>
          </a:prstGeom>
          <a:noFill/>
          <a:ln w="9525">
            <a:noFill/>
            <a:miter/>
          </a:ln>
        </p:spPr>
        <p:txBody>
          <a:bodyPr wrap="square">
            <a:spAutoFit/>
          </a:bodyPr>
          <a:lstStyle/>
          <a:p>
            <a:pPr algn="ctr"/>
            <a:r>
              <a:rPr lang="en-US" altLang="zh-CN"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rPr>
              <a:t>KEYWORD</a:t>
            </a:r>
            <a:endParaRPr lang="en-US" altLang="zh-CN"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endParaRPr>
          </a:p>
        </p:txBody>
      </p:sp>
      <p:sp>
        <p:nvSpPr>
          <p:cNvPr id="11" name="TextBox 1210"/>
          <p:cNvSpPr/>
          <p:nvPr/>
        </p:nvSpPr>
        <p:spPr>
          <a:xfrm>
            <a:off x="3676015" y="1475740"/>
            <a:ext cx="2539365" cy="824230"/>
          </a:xfrm>
          <a:prstGeom prst="rect">
            <a:avLst/>
          </a:prstGeom>
          <a:noFill/>
          <a:ln w="9525">
            <a:noFill/>
            <a:miter/>
          </a:ln>
        </p:spPr>
        <p:txBody>
          <a:bodyPr wrap="square">
            <a:spAutoFit/>
          </a:bodyPr>
          <a:lstStyle/>
          <a:p>
            <a:pPr algn="ctr"/>
            <a:r>
              <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a:t>
            </a:r>
            <a:endPar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12" name="TextBox 1210"/>
          <p:cNvSpPr/>
          <p:nvPr/>
        </p:nvSpPr>
        <p:spPr>
          <a:xfrm>
            <a:off x="8143875" y="2299970"/>
            <a:ext cx="1772285" cy="367665"/>
          </a:xfrm>
          <a:prstGeom prst="rect">
            <a:avLst/>
          </a:prstGeom>
          <a:noFill/>
          <a:ln w="9525">
            <a:noFill/>
            <a:miter/>
          </a:ln>
        </p:spPr>
        <p:txBody>
          <a:bodyPr wrap="square">
            <a:spAutoFit/>
          </a:bodyPr>
          <a:lstStyle/>
          <a:p>
            <a:pPr algn="ctr"/>
            <a:r>
              <a:rPr lang="en-US" altLang="zh-CN"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rPr>
              <a:t>KEYWORD</a:t>
            </a:r>
            <a:endParaRPr lang="en-US" altLang="zh-CN"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endParaRPr>
          </a:p>
        </p:txBody>
      </p:sp>
      <p:sp>
        <p:nvSpPr>
          <p:cNvPr id="13" name="TextBox 1210"/>
          <p:cNvSpPr/>
          <p:nvPr/>
        </p:nvSpPr>
        <p:spPr>
          <a:xfrm>
            <a:off x="7743190" y="1475740"/>
            <a:ext cx="2539365" cy="824230"/>
          </a:xfrm>
          <a:prstGeom prst="rect">
            <a:avLst/>
          </a:prstGeom>
          <a:noFill/>
          <a:ln w="9525">
            <a:noFill/>
            <a:miter/>
          </a:ln>
        </p:spPr>
        <p:txBody>
          <a:bodyPr wrap="square">
            <a:spAutoFit/>
          </a:bodyPr>
          <a:lstStyle/>
          <a:p>
            <a:pPr algn="ctr"/>
            <a:r>
              <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a:t>
            </a:r>
            <a:endPar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cxnSp>
        <p:nvCxnSpPr>
          <p:cNvPr id="14" name="直接连接符 13"/>
          <p:cNvCxnSpPr/>
          <p:nvPr/>
        </p:nvCxnSpPr>
        <p:spPr>
          <a:xfrm flipV="1">
            <a:off x="4993640" y="2651760"/>
            <a:ext cx="0" cy="3968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3072765" y="3823970"/>
            <a:ext cx="0" cy="3968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9012555" y="2689225"/>
            <a:ext cx="0" cy="3968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7124700" y="3823970"/>
            <a:ext cx="0" cy="3968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简卡"/>
          <p:cNvPicPr>
            <a:picLocks noChangeAspect="1"/>
          </p:cNvPicPr>
          <p:nvPr/>
        </p:nvPicPr>
        <p:blipFill>
          <a:blip r:embed="rId1"/>
          <a:stretch>
            <a:fillRect/>
          </a:stretch>
        </p:blipFill>
        <p:spPr>
          <a:xfrm rot="600000" flipV="1">
            <a:off x="10009505" y="-321310"/>
            <a:ext cx="2426335" cy="1271905"/>
          </a:xfrm>
          <a:prstGeom prst="rect">
            <a:avLst/>
          </a:prstGeom>
        </p:spPr>
      </p:pic>
      <p:sp>
        <p:nvSpPr>
          <p:cNvPr id="54" name="AutoShape 126"/>
          <p:cNvSpPr/>
          <p:nvPr/>
        </p:nvSpPr>
        <p:spPr bwMode="auto">
          <a:xfrm rot="660000">
            <a:off x="1539240" y="2322195"/>
            <a:ext cx="2517140" cy="25165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rgbClr val="3F475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defTabSz="575945" eaLnBrk="1" fontAlgn="auto" latinLnBrk="0" hangingPunct="1">
              <a:lnSpc>
                <a:spcPct val="100000"/>
              </a:lnSpc>
              <a:spcBef>
                <a:spcPts val="0"/>
              </a:spcBef>
              <a:spcAft>
                <a:spcPts val="0"/>
              </a:spcAft>
              <a:buClrTx/>
              <a:buSzTx/>
              <a:buFontTx/>
              <a:buNone/>
              <a:defRPr/>
            </a:pPr>
            <a:endParaRPr kumimoji="0" lang="en-US" sz="3800" b="0" i="0" u="none" strike="noStrike" kern="0" cap="none" spc="0" normalizeH="0" baseline="0" noProof="0" dirty="0">
              <a:ln>
                <a:noFill/>
              </a:ln>
              <a:solidFill>
                <a:srgbClr val="FFFFFF"/>
              </a:solidFill>
              <a:effectLst>
                <a:outerShdw blurRad="38100" dist="38100" dir="2700000" algn="tl">
                  <a:srgbClr val="000000"/>
                </a:outerShdw>
              </a:effectLst>
              <a:uLnTx/>
              <a:uFillTx/>
              <a:latin typeface="微软雅黑" panose="020B0503020204020204" charset="-122"/>
            </a:endParaRPr>
          </a:p>
        </p:txBody>
      </p:sp>
      <p:sp>
        <p:nvSpPr>
          <p:cNvPr id="66" name="Shape 559"/>
          <p:cNvSpPr/>
          <p:nvPr/>
        </p:nvSpPr>
        <p:spPr>
          <a:xfrm>
            <a:off x="2856865" y="3039745"/>
            <a:ext cx="636905" cy="53276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2293" y="0"/>
                  <a:pt x="13697" y="343"/>
                  <a:pt x="15005" y="1019"/>
                </a:cubicBezTo>
                <a:cubicBezTo>
                  <a:pt x="16315" y="1699"/>
                  <a:pt x="17460" y="2629"/>
                  <a:pt x="18442" y="3806"/>
                </a:cubicBezTo>
                <a:cubicBezTo>
                  <a:pt x="19421" y="4981"/>
                  <a:pt x="20194" y="6355"/>
                  <a:pt x="20755" y="7924"/>
                </a:cubicBezTo>
                <a:cubicBezTo>
                  <a:pt x="21319" y="9499"/>
                  <a:pt x="21600" y="11174"/>
                  <a:pt x="21600" y="12957"/>
                </a:cubicBezTo>
                <a:cubicBezTo>
                  <a:pt x="21600" y="13674"/>
                  <a:pt x="21545" y="14402"/>
                  <a:pt x="21434" y="15148"/>
                </a:cubicBezTo>
                <a:cubicBezTo>
                  <a:pt x="21322" y="15893"/>
                  <a:pt x="21161" y="16625"/>
                  <a:pt x="20952" y="17339"/>
                </a:cubicBezTo>
                <a:cubicBezTo>
                  <a:pt x="20741" y="18059"/>
                  <a:pt x="20477" y="18744"/>
                  <a:pt x="20162" y="19403"/>
                </a:cubicBezTo>
                <a:cubicBezTo>
                  <a:pt x="19850" y="20057"/>
                  <a:pt x="19498" y="20656"/>
                  <a:pt x="19106" y="21200"/>
                </a:cubicBezTo>
                <a:cubicBezTo>
                  <a:pt x="18931" y="21468"/>
                  <a:pt x="18703" y="21600"/>
                  <a:pt x="18430" y="21600"/>
                </a:cubicBezTo>
                <a:lnTo>
                  <a:pt x="3170" y="21600"/>
                </a:lnTo>
                <a:cubicBezTo>
                  <a:pt x="2887" y="21600"/>
                  <a:pt x="2662" y="21467"/>
                  <a:pt x="2494" y="21200"/>
                </a:cubicBezTo>
                <a:cubicBezTo>
                  <a:pt x="2088" y="20656"/>
                  <a:pt x="1730" y="20057"/>
                  <a:pt x="1426" y="19403"/>
                </a:cubicBezTo>
                <a:cubicBezTo>
                  <a:pt x="1118" y="18744"/>
                  <a:pt x="859" y="18059"/>
                  <a:pt x="650" y="17339"/>
                </a:cubicBezTo>
                <a:cubicBezTo>
                  <a:pt x="439" y="16625"/>
                  <a:pt x="278" y="15893"/>
                  <a:pt x="166" y="15148"/>
                </a:cubicBezTo>
                <a:cubicBezTo>
                  <a:pt x="55" y="14402"/>
                  <a:pt x="0" y="13673"/>
                  <a:pt x="0" y="12957"/>
                </a:cubicBezTo>
                <a:cubicBezTo>
                  <a:pt x="0" y="11163"/>
                  <a:pt x="281" y="9487"/>
                  <a:pt x="845" y="7918"/>
                </a:cubicBezTo>
                <a:cubicBezTo>
                  <a:pt x="1406" y="6354"/>
                  <a:pt x="2179" y="4981"/>
                  <a:pt x="3158" y="3806"/>
                </a:cubicBezTo>
                <a:cubicBezTo>
                  <a:pt x="4140" y="2629"/>
                  <a:pt x="5285" y="1699"/>
                  <a:pt x="6595" y="1019"/>
                </a:cubicBezTo>
                <a:cubicBezTo>
                  <a:pt x="7903" y="343"/>
                  <a:pt x="9305" y="0"/>
                  <a:pt x="10800" y="0"/>
                </a:cubicBezTo>
                <a:moveTo>
                  <a:pt x="3149" y="14572"/>
                </a:moveTo>
                <a:cubicBezTo>
                  <a:pt x="3523" y="14572"/>
                  <a:pt x="3842" y="14414"/>
                  <a:pt x="4102" y="14100"/>
                </a:cubicBezTo>
                <a:cubicBezTo>
                  <a:pt x="4361" y="13792"/>
                  <a:pt x="4493" y="13409"/>
                  <a:pt x="4493" y="12957"/>
                </a:cubicBezTo>
                <a:cubicBezTo>
                  <a:pt x="4493" y="12508"/>
                  <a:pt x="4361" y="12128"/>
                  <a:pt x="4097" y="11822"/>
                </a:cubicBezTo>
                <a:cubicBezTo>
                  <a:pt x="3833" y="11512"/>
                  <a:pt x="3516" y="11359"/>
                  <a:pt x="3149" y="11359"/>
                </a:cubicBezTo>
                <a:cubicBezTo>
                  <a:pt x="2772" y="11359"/>
                  <a:pt x="2455" y="11511"/>
                  <a:pt x="2201" y="11822"/>
                </a:cubicBezTo>
                <a:cubicBezTo>
                  <a:pt x="1944" y="12128"/>
                  <a:pt x="1814" y="12508"/>
                  <a:pt x="1814" y="12957"/>
                </a:cubicBezTo>
                <a:cubicBezTo>
                  <a:pt x="1814" y="13409"/>
                  <a:pt x="1944" y="13792"/>
                  <a:pt x="2201" y="14100"/>
                </a:cubicBezTo>
                <a:cubicBezTo>
                  <a:pt x="2455" y="14414"/>
                  <a:pt x="2772" y="14572"/>
                  <a:pt x="3149" y="14572"/>
                </a:cubicBezTo>
                <a:moveTo>
                  <a:pt x="5388" y="8105"/>
                </a:moveTo>
                <a:cubicBezTo>
                  <a:pt x="5762" y="8105"/>
                  <a:pt x="6086" y="7944"/>
                  <a:pt x="6353" y="7621"/>
                </a:cubicBezTo>
                <a:cubicBezTo>
                  <a:pt x="6622" y="7302"/>
                  <a:pt x="6756" y="6916"/>
                  <a:pt x="6756" y="6467"/>
                </a:cubicBezTo>
                <a:cubicBezTo>
                  <a:pt x="6756" y="6015"/>
                  <a:pt x="6622" y="5635"/>
                  <a:pt x="6353" y="5327"/>
                </a:cubicBezTo>
                <a:cubicBezTo>
                  <a:pt x="6086" y="5021"/>
                  <a:pt x="5762" y="4866"/>
                  <a:pt x="5388" y="4866"/>
                </a:cubicBezTo>
                <a:cubicBezTo>
                  <a:pt x="5028" y="4866"/>
                  <a:pt x="4714" y="5021"/>
                  <a:pt x="4447" y="5327"/>
                </a:cubicBezTo>
                <a:cubicBezTo>
                  <a:pt x="4178" y="5635"/>
                  <a:pt x="4044" y="6015"/>
                  <a:pt x="4044" y="6467"/>
                </a:cubicBezTo>
                <a:cubicBezTo>
                  <a:pt x="4044" y="6916"/>
                  <a:pt x="4178" y="7302"/>
                  <a:pt x="4447" y="7621"/>
                </a:cubicBezTo>
                <a:cubicBezTo>
                  <a:pt x="4714" y="7944"/>
                  <a:pt x="5028" y="8105"/>
                  <a:pt x="5388" y="8105"/>
                </a:cubicBezTo>
                <a:moveTo>
                  <a:pt x="11995" y="15053"/>
                </a:moveTo>
                <a:cubicBezTo>
                  <a:pt x="12026" y="14923"/>
                  <a:pt x="12084" y="14673"/>
                  <a:pt x="12173" y="14293"/>
                </a:cubicBezTo>
                <a:cubicBezTo>
                  <a:pt x="12262" y="13918"/>
                  <a:pt x="12365" y="13478"/>
                  <a:pt x="12482" y="12977"/>
                </a:cubicBezTo>
                <a:cubicBezTo>
                  <a:pt x="12600" y="12476"/>
                  <a:pt x="12727" y="11955"/>
                  <a:pt x="12862" y="11405"/>
                </a:cubicBezTo>
                <a:cubicBezTo>
                  <a:pt x="12996" y="10861"/>
                  <a:pt x="13114" y="10351"/>
                  <a:pt x="13212" y="9882"/>
                </a:cubicBezTo>
                <a:cubicBezTo>
                  <a:pt x="13313" y="9415"/>
                  <a:pt x="13399" y="9009"/>
                  <a:pt x="13471" y="8670"/>
                </a:cubicBezTo>
                <a:cubicBezTo>
                  <a:pt x="13543" y="8330"/>
                  <a:pt x="13579" y="8131"/>
                  <a:pt x="13579" y="8076"/>
                </a:cubicBezTo>
                <a:cubicBezTo>
                  <a:pt x="13579" y="7869"/>
                  <a:pt x="13512" y="7682"/>
                  <a:pt x="13380" y="7527"/>
                </a:cubicBezTo>
                <a:cubicBezTo>
                  <a:pt x="13246" y="7371"/>
                  <a:pt x="13090" y="7293"/>
                  <a:pt x="12914" y="7293"/>
                </a:cubicBezTo>
                <a:cubicBezTo>
                  <a:pt x="12761" y="7293"/>
                  <a:pt x="12624" y="7345"/>
                  <a:pt x="12506" y="7458"/>
                </a:cubicBezTo>
                <a:cubicBezTo>
                  <a:pt x="12386" y="7567"/>
                  <a:pt x="12305" y="7711"/>
                  <a:pt x="12259" y="7886"/>
                </a:cubicBezTo>
                <a:lnTo>
                  <a:pt x="10706" y="14598"/>
                </a:lnTo>
                <a:cubicBezTo>
                  <a:pt x="10409" y="14618"/>
                  <a:pt x="10126" y="14696"/>
                  <a:pt x="9857" y="14840"/>
                </a:cubicBezTo>
                <a:cubicBezTo>
                  <a:pt x="9590" y="14984"/>
                  <a:pt x="9358" y="15174"/>
                  <a:pt x="9163" y="15419"/>
                </a:cubicBezTo>
                <a:cubicBezTo>
                  <a:pt x="8966" y="15663"/>
                  <a:pt x="8813" y="15945"/>
                  <a:pt x="8702" y="16265"/>
                </a:cubicBezTo>
                <a:cubicBezTo>
                  <a:pt x="8592" y="16588"/>
                  <a:pt x="8537" y="16927"/>
                  <a:pt x="8537" y="17284"/>
                </a:cubicBezTo>
                <a:cubicBezTo>
                  <a:pt x="8537" y="18039"/>
                  <a:pt x="8755" y="18678"/>
                  <a:pt x="9197" y="19199"/>
                </a:cubicBezTo>
                <a:cubicBezTo>
                  <a:pt x="9638" y="19726"/>
                  <a:pt x="10171" y="19988"/>
                  <a:pt x="10800" y="19988"/>
                </a:cubicBezTo>
                <a:cubicBezTo>
                  <a:pt x="11429" y="19988"/>
                  <a:pt x="11962" y="19726"/>
                  <a:pt x="12403" y="19199"/>
                </a:cubicBezTo>
                <a:cubicBezTo>
                  <a:pt x="12842" y="18678"/>
                  <a:pt x="13063" y="18039"/>
                  <a:pt x="13063" y="17284"/>
                </a:cubicBezTo>
                <a:cubicBezTo>
                  <a:pt x="13063" y="16835"/>
                  <a:pt x="12962" y="16418"/>
                  <a:pt x="12763" y="16032"/>
                </a:cubicBezTo>
                <a:cubicBezTo>
                  <a:pt x="12564" y="15646"/>
                  <a:pt x="12307" y="15321"/>
                  <a:pt x="11995" y="15053"/>
                </a:cubicBezTo>
                <a:moveTo>
                  <a:pt x="10800" y="2177"/>
                </a:moveTo>
                <a:cubicBezTo>
                  <a:pt x="10426" y="2177"/>
                  <a:pt x="10106" y="2335"/>
                  <a:pt x="9847" y="2646"/>
                </a:cubicBezTo>
                <a:cubicBezTo>
                  <a:pt x="9586" y="2960"/>
                  <a:pt x="9456" y="3343"/>
                  <a:pt x="9456" y="3792"/>
                </a:cubicBezTo>
                <a:cubicBezTo>
                  <a:pt x="9456" y="4241"/>
                  <a:pt x="9586" y="4621"/>
                  <a:pt x="9847" y="4927"/>
                </a:cubicBezTo>
                <a:cubicBezTo>
                  <a:pt x="10106" y="5237"/>
                  <a:pt x="10426" y="5390"/>
                  <a:pt x="10800" y="5390"/>
                </a:cubicBezTo>
                <a:cubicBezTo>
                  <a:pt x="11174" y="5390"/>
                  <a:pt x="11494" y="5238"/>
                  <a:pt x="11753" y="4927"/>
                </a:cubicBezTo>
                <a:cubicBezTo>
                  <a:pt x="12014" y="4621"/>
                  <a:pt x="12144" y="4241"/>
                  <a:pt x="12144" y="3792"/>
                </a:cubicBezTo>
                <a:cubicBezTo>
                  <a:pt x="12144" y="3343"/>
                  <a:pt x="12014" y="2960"/>
                  <a:pt x="11753" y="2646"/>
                </a:cubicBezTo>
                <a:cubicBezTo>
                  <a:pt x="11494" y="2335"/>
                  <a:pt x="11174" y="2177"/>
                  <a:pt x="10800" y="2177"/>
                </a:cubicBezTo>
                <a:moveTo>
                  <a:pt x="14844" y="6467"/>
                </a:moveTo>
                <a:cubicBezTo>
                  <a:pt x="14844" y="6916"/>
                  <a:pt x="14978" y="7299"/>
                  <a:pt x="15247" y="7610"/>
                </a:cubicBezTo>
                <a:cubicBezTo>
                  <a:pt x="15514" y="7921"/>
                  <a:pt x="15835" y="8076"/>
                  <a:pt x="16212" y="8076"/>
                </a:cubicBezTo>
                <a:cubicBezTo>
                  <a:pt x="16586" y="8076"/>
                  <a:pt x="16903" y="7921"/>
                  <a:pt x="17165" y="7610"/>
                </a:cubicBezTo>
                <a:cubicBezTo>
                  <a:pt x="17426" y="7299"/>
                  <a:pt x="17556" y="6916"/>
                  <a:pt x="17556" y="6467"/>
                </a:cubicBezTo>
                <a:cubicBezTo>
                  <a:pt x="17556" y="6015"/>
                  <a:pt x="17426" y="5635"/>
                  <a:pt x="17165" y="5327"/>
                </a:cubicBezTo>
                <a:cubicBezTo>
                  <a:pt x="16903" y="5021"/>
                  <a:pt x="16586" y="4866"/>
                  <a:pt x="16212" y="4866"/>
                </a:cubicBezTo>
                <a:cubicBezTo>
                  <a:pt x="15835" y="4866"/>
                  <a:pt x="15514" y="5022"/>
                  <a:pt x="15247" y="5327"/>
                </a:cubicBezTo>
                <a:cubicBezTo>
                  <a:pt x="14978" y="5635"/>
                  <a:pt x="14844" y="6015"/>
                  <a:pt x="14844" y="6467"/>
                </a:cubicBezTo>
                <a:moveTo>
                  <a:pt x="18451" y="14572"/>
                </a:moveTo>
                <a:cubicBezTo>
                  <a:pt x="18828" y="14572"/>
                  <a:pt x="19142" y="14414"/>
                  <a:pt x="19399" y="14100"/>
                </a:cubicBezTo>
                <a:cubicBezTo>
                  <a:pt x="19656" y="13792"/>
                  <a:pt x="19786" y="13409"/>
                  <a:pt x="19786" y="12957"/>
                </a:cubicBezTo>
                <a:cubicBezTo>
                  <a:pt x="19786" y="12508"/>
                  <a:pt x="19656" y="12128"/>
                  <a:pt x="19399" y="11822"/>
                </a:cubicBezTo>
                <a:cubicBezTo>
                  <a:pt x="19142" y="11512"/>
                  <a:pt x="18828" y="11359"/>
                  <a:pt x="18451" y="11359"/>
                </a:cubicBezTo>
                <a:cubicBezTo>
                  <a:pt x="18077" y="11359"/>
                  <a:pt x="17758" y="11511"/>
                  <a:pt x="17498" y="11822"/>
                </a:cubicBezTo>
                <a:cubicBezTo>
                  <a:pt x="17237" y="12128"/>
                  <a:pt x="17107" y="12508"/>
                  <a:pt x="17107" y="12957"/>
                </a:cubicBezTo>
                <a:cubicBezTo>
                  <a:pt x="17107" y="13409"/>
                  <a:pt x="17237" y="13792"/>
                  <a:pt x="17498" y="14100"/>
                </a:cubicBezTo>
                <a:cubicBezTo>
                  <a:pt x="17758" y="14414"/>
                  <a:pt x="18077" y="14572"/>
                  <a:pt x="18451" y="14572"/>
                </a:cubicBezTo>
              </a:path>
            </a:pathLst>
          </a:custGeom>
          <a:solidFill>
            <a:srgbClr val="BC4643"/>
          </a:solidFill>
          <a:ln w="12700" cap="flat">
            <a:noFill/>
            <a:miter lim="400000"/>
          </a:ln>
          <a:effectLst/>
        </p:spPr>
        <p:txBody>
          <a:bodyPr lIns="19050" tIns="19050" rIns="19050" bIns="19050" anchor="ctr"/>
          <a:lstStyle/>
          <a:p>
            <a:pPr marL="0" marR="0" lvl="0" indent="0" algn="l" defTabSz="228600" rtl="0" eaLnBrk="1" fontAlgn="auto" latinLnBrk="0" hangingPunct="1">
              <a:lnSpc>
                <a:spcPct val="100000"/>
              </a:lnSpc>
              <a:spcBef>
                <a:spcPts val="0"/>
              </a:spcBef>
              <a:spcAft>
                <a:spcPts val="0"/>
              </a:spcAft>
              <a:buClrTx/>
              <a:buSzTx/>
              <a:buFontTx/>
              <a:buNone/>
              <a:defRPr sz="6400">
                <a:solidFill>
                  <a:srgbClr val="FFFFFF"/>
                </a:solidFill>
                <a:effectLst>
                  <a:outerShdw blurRad="38100" dist="12700" dir="5400000" rotWithShape="0">
                    <a:srgbClr val="000000">
                      <a:alpha val="50000"/>
                    </a:srgbClr>
                  </a:outerShdw>
                </a:effectLst>
              </a:defRPr>
            </a:pPr>
            <a:endParaRPr kumimoji="0" sz="32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mn-lt"/>
              <a:ea typeface="+mn-ea"/>
              <a:cs typeface="+mn-cs"/>
            </a:endParaRPr>
          </a:p>
        </p:txBody>
      </p:sp>
      <p:sp>
        <p:nvSpPr>
          <p:cNvPr id="15" name="TextBox 1210"/>
          <p:cNvSpPr/>
          <p:nvPr/>
        </p:nvSpPr>
        <p:spPr>
          <a:xfrm>
            <a:off x="4858385" y="1346835"/>
            <a:ext cx="2882900" cy="306705"/>
          </a:xfrm>
          <a:prstGeom prst="rect">
            <a:avLst/>
          </a:prstGeom>
          <a:noFill/>
          <a:ln w="9525">
            <a:noFill/>
            <a:miter/>
          </a:ln>
        </p:spPr>
        <p:txBody>
          <a:bodyPr wrap="square">
            <a:spAutoFit/>
          </a:bodyPr>
          <a:lstStyle/>
          <a:p>
            <a:pPr algn="l"/>
            <a:r>
              <a:rPr lang="en-US" altLang="zh-CN" sz="1400"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rPr>
              <a:t>ADD YOUR TEXT HERE</a:t>
            </a:r>
            <a:endParaRPr lang="en-US" altLang="zh-CN" sz="1400"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endParaRPr>
          </a:p>
        </p:txBody>
      </p:sp>
      <p:sp>
        <p:nvSpPr>
          <p:cNvPr id="16" name="TextBox 1210"/>
          <p:cNvSpPr/>
          <p:nvPr/>
        </p:nvSpPr>
        <p:spPr>
          <a:xfrm>
            <a:off x="4858385" y="1646555"/>
            <a:ext cx="4352290" cy="458470"/>
          </a:xfrm>
          <a:prstGeom prst="rect">
            <a:avLst/>
          </a:prstGeom>
          <a:noFill/>
          <a:ln w="9525">
            <a:noFill/>
            <a:miter/>
          </a:ln>
        </p:spPr>
        <p:txBody>
          <a:bodyPr wrap="square">
            <a:spAutoFit/>
          </a:bodyPr>
          <a:lstStyle/>
          <a:p>
            <a:pPr algn="l"/>
            <a:r>
              <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a:t>
            </a:r>
            <a:endPar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30" name="椭圆 29"/>
          <p:cNvSpPr/>
          <p:nvPr/>
        </p:nvSpPr>
        <p:spPr>
          <a:xfrm>
            <a:off x="4175760" y="1450975"/>
            <a:ext cx="502920" cy="502920"/>
          </a:xfrm>
          <a:prstGeom prst="ellipse">
            <a:avLst/>
          </a:prstGeom>
          <a:solidFill>
            <a:srgbClr val="3F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a:t>1</a:t>
            </a:r>
            <a:endParaRPr lang="en-US" altLang="zh-CN" sz="2000" b="1"/>
          </a:p>
        </p:txBody>
      </p:sp>
      <p:sp>
        <p:nvSpPr>
          <p:cNvPr id="6" name="TextBox 1210"/>
          <p:cNvSpPr/>
          <p:nvPr/>
        </p:nvSpPr>
        <p:spPr>
          <a:xfrm>
            <a:off x="5373370" y="2519045"/>
            <a:ext cx="2882900" cy="306705"/>
          </a:xfrm>
          <a:prstGeom prst="rect">
            <a:avLst/>
          </a:prstGeom>
          <a:noFill/>
          <a:ln w="9525">
            <a:noFill/>
            <a:miter/>
          </a:ln>
        </p:spPr>
        <p:txBody>
          <a:bodyPr wrap="square">
            <a:spAutoFit/>
          </a:bodyPr>
          <a:lstStyle/>
          <a:p>
            <a:pPr algn="l"/>
            <a:r>
              <a:rPr lang="en-US" altLang="zh-CN" sz="1400"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rPr>
              <a:t>ADD YOUR TEXT HERE</a:t>
            </a:r>
            <a:endParaRPr lang="en-US" altLang="zh-CN" sz="1400"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endParaRPr>
          </a:p>
        </p:txBody>
      </p:sp>
      <p:sp>
        <p:nvSpPr>
          <p:cNvPr id="9" name="TextBox 1210"/>
          <p:cNvSpPr/>
          <p:nvPr/>
        </p:nvSpPr>
        <p:spPr>
          <a:xfrm>
            <a:off x="5373370" y="2825750"/>
            <a:ext cx="4352290" cy="458470"/>
          </a:xfrm>
          <a:prstGeom prst="rect">
            <a:avLst/>
          </a:prstGeom>
          <a:noFill/>
          <a:ln w="9525">
            <a:noFill/>
            <a:miter/>
          </a:ln>
        </p:spPr>
        <p:txBody>
          <a:bodyPr wrap="square">
            <a:spAutoFit/>
          </a:bodyPr>
          <a:lstStyle/>
          <a:p>
            <a:pPr algn="l"/>
            <a:r>
              <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a:t>
            </a:r>
            <a:endPar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11" name="椭圆 10"/>
          <p:cNvSpPr/>
          <p:nvPr/>
        </p:nvSpPr>
        <p:spPr>
          <a:xfrm>
            <a:off x="4690745" y="2623185"/>
            <a:ext cx="502920" cy="502920"/>
          </a:xfrm>
          <a:prstGeom prst="ellipse">
            <a:avLst/>
          </a:prstGeom>
          <a:solidFill>
            <a:srgbClr val="507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a:t>2</a:t>
            </a:r>
            <a:endParaRPr lang="en-US" altLang="zh-CN" sz="2000" b="1"/>
          </a:p>
        </p:txBody>
      </p:sp>
      <p:sp>
        <p:nvSpPr>
          <p:cNvPr id="12" name="TextBox 1210"/>
          <p:cNvSpPr/>
          <p:nvPr/>
        </p:nvSpPr>
        <p:spPr>
          <a:xfrm>
            <a:off x="5193665" y="3795395"/>
            <a:ext cx="2882900" cy="306705"/>
          </a:xfrm>
          <a:prstGeom prst="rect">
            <a:avLst/>
          </a:prstGeom>
          <a:noFill/>
          <a:ln w="9525">
            <a:noFill/>
            <a:miter/>
          </a:ln>
        </p:spPr>
        <p:txBody>
          <a:bodyPr wrap="square">
            <a:spAutoFit/>
          </a:bodyPr>
          <a:lstStyle/>
          <a:p>
            <a:pPr algn="l"/>
            <a:r>
              <a:rPr lang="en-US" altLang="zh-CN" sz="1400"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rPr>
              <a:t>ADD YOUR TEXT HERE</a:t>
            </a:r>
            <a:endParaRPr lang="en-US" altLang="zh-CN" sz="1400"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endParaRPr>
          </a:p>
        </p:txBody>
      </p:sp>
      <p:sp>
        <p:nvSpPr>
          <p:cNvPr id="13" name="TextBox 1210"/>
          <p:cNvSpPr/>
          <p:nvPr/>
        </p:nvSpPr>
        <p:spPr>
          <a:xfrm>
            <a:off x="5193665" y="4095115"/>
            <a:ext cx="4352290" cy="458470"/>
          </a:xfrm>
          <a:prstGeom prst="rect">
            <a:avLst/>
          </a:prstGeom>
          <a:noFill/>
          <a:ln w="9525">
            <a:noFill/>
            <a:miter/>
          </a:ln>
        </p:spPr>
        <p:txBody>
          <a:bodyPr wrap="square">
            <a:spAutoFit/>
          </a:bodyPr>
          <a:lstStyle/>
          <a:p>
            <a:pPr algn="l"/>
            <a:r>
              <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a:t>
            </a:r>
            <a:endPar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14" name="椭圆 13"/>
          <p:cNvSpPr/>
          <p:nvPr/>
        </p:nvSpPr>
        <p:spPr>
          <a:xfrm>
            <a:off x="4511040" y="3899535"/>
            <a:ext cx="502920" cy="502920"/>
          </a:xfrm>
          <a:prstGeom prst="ellipse">
            <a:avLst/>
          </a:prstGeom>
          <a:solidFill>
            <a:srgbClr val="3F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a:t>3</a:t>
            </a:r>
            <a:endParaRPr lang="en-US" altLang="zh-CN" sz="2000" b="1"/>
          </a:p>
        </p:txBody>
      </p:sp>
      <p:sp>
        <p:nvSpPr>
          <p:cNvPr id="17" name="TextBox 1210"/>
          <p:cNvSpPr/>
          <p:nvPr/>
        </p:nvSpPr>
        <p:spPr>
          <a:xfrm>
            <a:off x="4452620" y="5064760"/>
            <a:ext cx="2882900" cy="306705"/>
          </a:xfrm>
          <a:prstGeom prst="rect">
            <a:avLst/>
          </a:prstGeom>
          <a:noFill/>
          <a:ln w="9525">
            <a:noFill/>
            <a:miter/>
          </a:ln>
        </p:spPr>
        <p:txBody>
          <a:bodyPr wrap="square">
            <a:spAutoFit/>
          </a:bodyPr>
          <a:lstStyle/>
          <a:p>
            <a:pPr algn="l"/>
            <a:r>
              <a:rPr lang="en-US" altLang="zh-CN" sz="1400"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rPr>
              <a:t>ADD YOUR TEXT HERE</a:t>
            </a:r>
            <a:endParaRPr lang="en-US" altLang="zh-CN" sz="1400"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endParaRPr>
          </a:p>
        </p:txBody>
      </p:sp>
      <p:sp>
        <p:nvSpPr>
          <p:cNvPr id="18" name="TextBox 1210"/>
          <p:cNvSpPr/>
          <p:nvPr/>
        </p:nvSpPr>
        <p:spPr>
          <a:xfrm>
            <a:off x="4452620" y="5364480"/>
            <a:ext cx="4352290" cy="458470"/>
          </a:xfrm>
          <a:prstGeom prst="rect">
            <a:avLst/>
          </a:prstGeom>
          <a:noFill/>
          <a:ln w="9525">
            <a:noFill/>
            <a:miter/>
          </a:ln>
        </p:spPr>
        <p:txBody>
          <a:bodyPr wrap="square">
            <a:spAutoFit/>
          </a:bodyPr>
          <a:lstStyle/>
          <a:p>
            <a:pPr algn="l"/>
            <a:r>
              <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a:t>
            </a:r>
            <a:endPar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19" name="椭圆 18"/>
          <p:cNvSpPr/>
          <p:nvPr/>
        </p:nvSpPr>
        <p:spPr>
          <a:xfrm>
            <a:off x="3769995" y="5168900"/>
            <a:ext cx="502920" cy="502920"/>
          </a:xfrm>
          <a:prstGeom prst="ellipse">
            <a:avLst/>
          </a:prstGeom>
          <a:solidFill>
            <a:srgbClr val="507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a:t>4</a:t>
            </a:r>
            <a:endParaRPr lang="en-US" altLang="zh-CN" sz="2000" b="1"/>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806575" y="1999615"/>
            <a:ext cx="8884285" cy="2572385"/>
          </a:xfrm>
          <a:prstGeom prst="rect">
            <a:avLst/>
          </a:prstGeom>
          <a:noFill/>
          <a:ln w="3175">
            <a:solidFill>
              <a:srgbClr val="A79785"/>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111"/>
          <p:cNvPicPr>
            <a:picLocks noChangeAspect="1"/>
          </p:cNvPicPr>
          <p:nvPr/>
        </p:nvPicPr>
        <p:blipFill>
          <a:blip r:embed="rId1"/>
          <a:stretch>
            <a:fillRect/>
          </a:stretch>
        </p:blipFill>
        <p:spPr>
          <a:xfrm rot="2580000" flipV="1">
            <a:off x="1071245" y="3258185"/>
            <a:ext cx="2612390" cy="1948815"/>
          </a:xfrm>
          <a:prstGeom prst="rect">
            <a:avLst/>
          </a:prstGeom>
        </p:spPr>
      </p:pic>
      <p:sp>
        <p:nvSpPr>
          <p:cNvPr id="23" name="文本框 22"/>
          <p:cNvSpPr txBox="1"/>
          <p:nvPr/>
        </p:nvSpPr>
        <p:spPr>
          <a:xfrm>
            <a:off x="5187315" y="2496185"/>
            <a:ext cx="5058410" cy="942975"/>
          </a:xfrm>
          <a:prstGeom prst="rect">
            <a:avLst/>
          </a:prstGeom>
          <a:noFill/>
        </p:spPr>
        <p:txBody>
          <a:bodyPr anchor="ctr"/>
          <a:lstStyle/>
          <a:p>
            <a:pPr algn="l"/>
            <a:r>
              <a:rPr lang="en-US" altLang="zh-CN" sz="4000" b="1" noProof="0" dirty="0">
                <a:ln>
                  <a:noFill/>
                </a:ln>
                <a:solidFill>
                  <a:schemeClr val="tx1">
                    <a:lumMod val="65000"/>
                    <a:lumOff val="35000"/>
                  </a:schemeClr>
                </a:solidFill>
                <a:uLnTx/>
                <a:uFillTx/>
                <a:ea typeface="方正舒体" panose="02010601030101010101" pitchFamily="2" charset="-122"/>
                <a:sym typeface="+mn-ea"/>
              </a:rPr>
              <a:t>ADD YOUR TEXT HERE</a:t>
            </a:r>
            <a:endParaRPr kumimoji="0" lang="en-US" altLang="zh-CN" sz="4000" b="1" i="0" u="none" strike="noStrike" kern="0" cap="none" spc="0" normalizeH="0" baseline="0" noProof="0" dirty="0">
              <a:ln>
                <a:noFill/>
              </a:ln>
              <a:solidFill>
                <a:schemeClr val="tx1">
                  <a:lumMod val="65000"/>
                  <a:lumOff val="35000"/>
                </a:schemeClr>
              </a:solidFill>
              <a:effectLst/>
              <a:uLnTx/>
              <a:uFillTx/>
              <a:ea typeface="方正舒体" panose="02010601030101010101" pitchFamily="2" charset="-122"/>
              <a:cs typeface="+mn-cs"/>
              <a:sym typeface="+mn-ea"/>
            </a:endParaRPr>
          </a:p>
        </p:txBody>
      </p:sp>
      <p:sp>
        <p:nvSpPr>
          <p:cNvPr id="9" name="文本框 8"/>
          <p:cNvSpPr txBox="1"/>
          <p:nvPr/>
        </p:nvSpPr>
        <p:spPr>
          <a:xfrm>
            <a:off x="2523490" y="2597785"/>
            <a:ext cx="2663190" cy="1376680"/>
          </a:xfrm>
          <a:prstGeom prst="rect">
            <a:avLst/>
          </a:prstGeom>
          <a:noFill/>
        </p:spPr>
        <p:txBody>
          <a:bodyPr anchor="ctr"/>
          <a:lstStyle/>
          <a:p>
            <a:pPr marL="0" marR="0" lvl="0" algn="ctr" defTabSz="914400" rtl="0" eaLnBrk="1" latinLnBrk="0" hangingPunct="1">
              <a:spcBef>
                <a:spcPts val="0"/>
              </a:spcBef>
              <a:buNone/>
            </a:pPr>
            <a:r>
              <a:rPr lang="en-US" altLang="zh-CN" sz="11500" noProof="0" dirty="0">
                <a:ln>
                  <a:noFill/>
                </a:ln>
                <a:solidFill>
                  <a:srgbClr val="3F475B"/>
                </a:solidFill>
                <a:uLnTx/>
                <a:uFillTx/>
                <a:latin typeface="Impact" panose="020B0806030902050204" pitchFamily="34" charset="0"/>
                <a:ea typeface="方正舒体" panose="02010601030101010101" pitchFamily="2" charset="-122"/>
                <a:sym typeface="+mn-ea"/>
              </a:rPr>
              <a:t>04</a:t>
            </a:r>
            <a:endParaRPr kumimoji="0" lang="en-US" altLang="zh-CN" sz="11500" i="0" u="none" strike="noStrike" cap="none" spc="0" normalizeH="0" baseline="0" noProof="0" dirty="0">
              <a:ln>
                <a:noFill/>
              </a:ln>
              <a:solidFill>
                <a:srgbClr val="3F475B"/>
              </a:solidFill>
              <a:uLnTx/>
              <a:uFillTx/>
              <a:latin typeface="Impact" panose="020B0806030902050204" pitchFamily="34" charset="0"/>
              <a:ea typeface="方正舒体" panose="02010601030101010101" pitchFamily="2" charset="-122"/>
              <a:cs typeface="+mn-cs"/>
              <a:sym typeface="+mn-ea"/>
            </a:endParaRPr>
          </a:p>
        </p:txBody>
      </p:sp>
      <p:sp>
        <p:nvSpPr>
          <p:cNvPr id="10" name="文本框 34"/>
          <p:cNvSpPr txBox="1"/>
          <p:nvPr/>
        </p:nvSpPr>
        <p:spPr>
          <a:xfrm>
            <a:off x="5237480" y="3230245"/>
            <a:ext cx="4709160" cy="7023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1000"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elit.Lorme ipsum dolor sit,consectetur adipsiicing elit.</a:t>
            </a:r>
            <a:endParaRPr lang="en-US" altLang="zh-CN" sz="1000"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endParaRPr>
          </a:p>
          <a:p>
            <a:pPr algn="l"/>
            <a:endParaRPr lang="zh-CN" altLang="en-US" sz="1000" dirty="0">
              <a:solidFill>
                <a:schemeClr val="tx1">
                  <a:lumMod val="85000"/>
                  <a:lumOff val="15000"/>
                </a:schemeClr>
              </a:solidFill>
              <a:latin typeface="微软雅黑" panose="020B0503020204020204" charset="-122"/>
              <a:ea typeface="微软雅黑" panose="020B0503020204020204" charset="-122"/>
              <a:sym typeface="+mn-ea"/>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简卡"/>
          <p:cNvPicPr>
            <a:picLocks noChangeAspect="1"/>
          </p:cNvPicPr>
          <p:nvPr/>
        </p:nvPicPr>
        <p:blipFill>
          <a:blip r:embed="rId1"/>
          <a:stretch>
            <a:fillRect/>
          </a:stretch>
        </p:blipFill>
        <p:spPr>
          <a:xfrm rot="600000" flipV="1">
            <a:off x="10009505" y="-321310"/>
            <a:ext cx="2426335" cy="1271905"/>
          </a:xfrm>
          <a:prstGeom prst="rect">
            <a:avLst/>
          </a:prstGeom>
        </p:spPr>
      </p:pic>
      <p:pic>
        <p:nvPicPr>
          <p:cNvPr id="6" name="图片 5" descr="C:\Users\Administrator\Desktop\540660.jpg540660"/>
          <p:cNvPicPr>
            <a:picLocks noChangeAspect="1"/>
          </p:cNvPicPr>
          <p:nvPr/>
        </p:nvPicPr>
        <p:blipFill>
          <a:blip r:embed="rId2"/>
          <a:srcRect/>
          <a:stretch>
            <a:fillRect/>
          </a:stretch>
        </p:blipFill>
        <p:spPr>
          <a:xfrm>
            <a:off x="4018915" y="967105"/>
            <a:ext cx="3860165" cy="4291330"/>
          </a:xfrm>
          <a:prstGeom prst="rect">
            <a:avLst/>
          </a:prstGeom>
        </p:spPr>
      </p:pic>
      <p:sp>
        <p:nvSpPr>
          <p:cNvPr id="7" name="矩形 6"/>
          <p:cNvSpPr/>
          <p:nvPr/>
        </p:nvSpPr>
        <p:spPr>
          <a:xfrm>
            <a:off x="1595120" y="1945640"/>
            <a:ext cx="2424430" cy="3300730"/>
          </a:xfrm>
          <a:prstGeom prst="rect">
            <a:avLst/>
          </a:prstGeom>
          <a:solidFill>
            <a:srgbClr val="507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7868285" y="1945640"/>
            <a:ext cx="2516505" cy="3300730"/>
          </a:xfrm>
          <a:prstGeom prst="rect">
            <a:avLst/>
          </a:prstGeom>
          <a:solidFill>
            <a:srgbClr val="3F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748790" y="2781935"/>
            <a:ext cx="2117090" cy="237744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50000"/>
              </a:lnSpc>
            </a:pPr>
            <a:r>
              <a:rPr lang="en-US" altLang="zh-CN" sz="1000" noProof="0" dirty="0">
                <a:ln>
                  <a:noFill/>
                </a:ln>
                <a:solidFill>
                  <a:schemeClr val="bg1"/>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a:t>
            </a:r>
            <a:endParaRPr lang="en-US" altLang="zh-CN" sz="1000" noProof="0" dirty="0">
              <a:ln>
                <a:noFill/>
              </a:ln>
              <a:solidFill>
                <a:schemeClr val="bg1"/>
              </a:solidFill>
              <a:uLnTx/>
              <a:uFillTx/>
              <a:latin typeface="Verdana" panose="020B0604030504040204" charset="0"/>
              <a:ea typeface="方正舒体" panose="02010601030101010101" pitchFamily="2" charset="-122"/>
              <a:sym typeface="+mn-ea"/>
            </a:endParaRPr>
          </a:p>
          <a:p>
            <a:pPr indent="0" algn="ctr" fontAlgn="auto">
              <a:lnSpc>
                <a:spcPct val="150000"/>
              </a:lnSpc>
            </a:pPr>
            <a:r>
              <a:rPr lang="en-US" altLang="zh-CN" sz="1000" noProof="0" dirty="0">
                <a:ln>
                  <a:noFill/>
                </a:ln>
                <a:solidFill>
                  <a:schemeClr val="bg1"/>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a:t>
            </a:r>
            <a:endParaRPr lang="en-US" altLang="zh-CN" sz="1000" noProof="0" dirty="0">
              <a:ln>
                <a:noFill/>
              </a:ln>
              <a:solidFill>
                <a:schemeClr val="bg1"/>
              </a:solidFill>
              <a:uLnTx/>
              <a:uFillTx/>
              <a:latin typeface="Verdana" panose="020B0604030504040204" charset="0"/>
              <a:ea typeface="方正舒体" panose="02010601030101010101" pitchFamily="2" charset="-122"/>
              <a:sym typeface="+mn-ea"/>
            </a:endParaRPr>
          </a:p>
          <a:p>
            <a:pPr indent="0" algn="ctr" fontAlgn="auto">
              <a:lnSpc>
                <a:spcPct val="150000"/>
              </a:lnSpc>
            </a:pPr>
            <a:endParaRPr lang="en-US" altLang="zh-CN" sz="1000" kern="0" noProof="0" dirty="0" smtClean="0">
              <a:ln>
                <a:noFill/>
              </a:ln>
              <a:solidFill>
                <a:schemeClr val="bg1"/>
              </a:solidFill>
              <a:uLnTx/>
              <a:uFillTx/>
              <a:latin typeface="Verdana" panose="020B0604030504040204" charset="0"/>
              <a:ea typeface="方正舒体" panose="02010601030101010101" pitchFamily="2" charset="-122"/>
              <a:sym typeface="+mn-ea"/>
            </a:endParaRPr>
          </a:p>
          <a:p>
            <a:pPr indent="0" algn="ctr" fontAlgn="auto">
              <a:lnSpc>
                <a:spcPct val="150000"/>
              </a:lnSpc>
            </a:pPr>
            <a:endParaRPr lang="zh-CN" altLang="en-US" sz="1000" kern="0" noProof="0" dirty="0" smtClean="0">
              <a:ln>
                <a:noFill/>
              </a:ln>
              <a:solidFill>
                <a:schemeClr val="bg1"/>
              </a:solidFill>
              <a:uLnTx/>
              <a:uFillTx/>
              <a:latin typeface="微软雅黑" panose="020B0503020204020204" charset="-122"/>
              <a:ea typeface="微软雅黑" panose="020B0503020204020204" charset="-122"/>
              <a:sym typeface="+mn-ea"/>
            </a:endParaRPr>
          </a:p>
        </p:txBody>
      </p:sp>
      <p:sp>
        <p:nvSpPr>
          <p:cNvPr id="20" name="TextBox 1210"/>
          <p:cNvSpPr/>
          <p:nvPr/>
        </p:nvSpPr>
        <p:spPr>
          <a:xfrm>
            <a:off x="1519555" y="2429510"/>
            <a:ext cx="2576195" cy="337185"/>
          </a:xfrm>
          <a:prstGeom prst="rect">
            <a:avLst/>
          </a:prstGeom>
          <a:noFill/>
          <a:ln w="9525">
            <a:noFill/>
            <a:miter/>
          </a:ln>
        </p:spPr>
        <p:txBody>
          <a:bodyPr wrap="square">
            <a:spAutoFit/>
          </a:bodyPr>
          <a:lstStyle/>
          <a:p>
            <a:pPr algn="ctr"/>
            <a:r>
              <a:rPr lang="en-US" altLang="zh-CN" sz="1600" b="1" spc="42" noProof="0" dirty="0">
                <a:ln>
                  <a:noFill/>
                </a:ln>
                <a:solidFill>
                  <a:schemeClr val="bg1"/>
                </a:solidFill>
                <a:effectLst/>
                <a:uLnTx/>
                <a:uFillTx/>
                <a:latin typeface="Verdana" panose="020B0604030504040204" charset="0"/>
                <a:ea typeface="方正舒体" panose="02010601030101010101" pitchFamily="2" charset="-122"/>
                <a:cs typeface="Oswald Light"/>
                <a:sym typeface="+mn-ea"/>
              </a:rPr>
              <a:t>KEYWORD</a:t>
            </a:r>
            <a:endParaRPr lang="en-US" altLang="zh-CN" sz="1600" b="1" spc="42" noProof="0" dirty="0">
              <a:ln>
                <a:noFill/>
              </a:ln>
              <a:solidFill>
                <a:schemeClr val="bg1"/>
              </a:solidFill>
              <a:effectLst/>
              <a:uLnTx/>
              <a:uFillTx/>
              <a:latin typeface="Verdana" panose="020B0604030504040204" charset="0"/>
              <a:ea typeface="方正舒体" panose="02010601030101010101" pitchFamily="2" charset="-122"/>
              <a:cs typeface="Oswald Light"/>
              <a:sym typeface="+mn-ea"/>
            </a:endParaRPr>
          </a:p>
        </p:txBody>
      </p:sp>
      <p:sp>
        <p:nvSpPr>
          <p:cNvPr id="10" name="文本框 9"/>
          <p:cNvSpPr txBox="1"/>
          <p:nvPr/>
        </p:nvSpPr>
        <p:spPr>
          <a:xfrm>
            <a:off x="8067675" y="2881630"/>
            <a:ext cx="2117090" cy="237744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ctr" fontAlgn="auto">
              <a:lnSpc>
                <a:spcPct val="150000"/>
              </a:lnSpc>
            </a:pPr>
            <a:r>
              <a:rPr lang="en-US" altLang="zh-CN" sz="1000" noProof="0" dirty="0">
                <a:ln>
                  <a:noFill/>
                </a:ln>
                <a:solidFill>
                  <a:schemeClr val="bg1"/>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a:t>
            </a:r>
            <a:endParaRPr lang="en-US" altLang="zh-CN" sz="1000" noProof="0" dirty="0">
              <a:ln>
                <a:noFill/>
              </a:ln>
              <a:solidFill>
                <a:schemeClr val="bg1"/>
              </a:solidFill>
              <a:uLnTx/>
              <a:uFillTx/>
              <a:latin typeface="Verdana" panose="020B0604030504040204" charset="0"/>
              <a:ea typeface="方正舒体" panose="02010601030101010101" pitchFamily="2" charset="-122"/>
              <a:sym typeface="+mn-ea"/>
            </a:endParaRPr>
          </a:p>
          <a:p>
            <a:pPr indent="0" algn="ctr" fontAlgn="auto">
              <a:lnSpc>
                <a:spcPct val="150000"/>
              </a:lnSpc>
            </a:pPr>
            <a:r>
              <a:rPr lang="en-US" altLang="zh-CN" sz="1000" noProof="0" dirty="0">
                <a:ln>
                  <a:noFill/>
                </a:ln>
                <a:solidFill>
                  <a:schemeClr val="bg1"/>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a:t>
            </a:r>
            <a:endParaRPr lang="en-US" altLang="zh-CN" sz="1000" noProof="0" dirty="0">
              <a:ln>
                <a:noFill/>
              </a:ln>
              <a:solidFill>
                <a:schemeClr val="bg1"/>
              </a:solidFill>
              <a:uLnTx/>
              <a:uFillTx/>
              <a:latin typeface="Verdana" panose="020B0604030504040204" charset="0"/>
              <a:ea typeface="方正舒体" panose="02010601030101010101" pitchFamily="2" charset="-122"/>
              <a:sym typeface="+mn-ea"/>
            </a:endParaRPr>
          </a:p>
          <a:p>
            <a:pPr indent="0" algn="ctr" fontAlgn="auto">
              <a:lnSpc>
                <a:spcPct val="150000"/>
              </a:lnSpc>
            </a:pPr>
            <a:endParaRPr lang="en-US" altLang="zh-CN" sz="1000" kern="0" noProof="0" dirty="0" smtClean="0">
              <a:ln>
                <a:noFill/>
              </a:ln>
              <a:solidFill>
                <a:schemeClr val="bg1"/>
              </a:solidFill>
              <a:uLnTx/>
              <a:uFillTx/>
              <a:latin typeface="Verdana" panose="020B0604030504040204" charset="0"/>
              <a:ea typeface="方正舒体" panose="02010601030101010101" pitchFamily="2" charset="-122"/>
              <a:sym typeface="+mn-ea"/>
            </a:endParaRPr>
          </a:p>
          <a:p>
            <a:pPr indent="0" algn="ctr" fontAlgn="auto">
              <a:lnSpc>
                <a:spcPct val="150000"/>
              </a:lnSpc>
            </a:pPr>
            <a:endParaRPr lang="zh-CN" altLang="en-US" sz="1000" kern="0" noProof="0" dirty="0" smtClean="0">
              <a:ln>
                <a:noFill/>
              </a:ln>
              <a:solidFill>
                <a:schemeClr val="bg1"/>
              </a:solidFill>
              <a:uLnTx/>
              <a:uFillTx/>
              <a:latin typeface="微软雅黑" panose="020B0503020204020204" charset="-122"/>
              <a:ea typeface="微软雅黑" panose="020B0503020204020204" charset="-122"/>
              <a:sym typeface="+mn-ea"/>
            </a:endParaRPr>
          </a:p>
        </p:txBody>
      </p:sp>
      <p:sp>
        <p:nvSpPr>
          <p:cNvPr id="11" name="TextBox 1210"/>
          <p:cNvSpPr/>
          <p:nvPr/>
        </p:nvSpPr>
        <p:spPr>
          <a:xfrm>
            <a:off x="7838440" y="2529205"/>
            <a:ext cx="2576195" cy="337185"/>
          </a:xfrm>
          <a:prstGeom prst="rect">
            <a:avLst/>
          </a:prstGeom>
          <a:noFill/>
          <a:ln w="9525">
            <a:noFill/>
            <a:miter/>
          </a:ln>
        </p:spPr>
        <p:txBody>
          <a:bodyPr wrap="square">
            <a:spAutoFit/>
          </a:bodyPr>
          <a:lstStyle/>
          <a:p>
            <a:pPr algn="ctr"/>
            <a:r>
              <a:rPr lang="en-US" altLang="zh-CN" sz="1600" b="1" spc="42" noProof="0" dirty="0">
                <a:ln>
                  <a:noFill/>
                </a:ln>
                <a:solidFill>
                  <a:schemeClr val="bg1"/>
                </a:solidFill>
                <a:effectLst/>
                <a:uLnTx/>
                <a:uFillTx/>
                <a:latin typeface="Verdana" panose="020B0604030504040204" charset="0"/>
                <a:ea typeface="方正舒体" panose="02010601030101010101" pitchFamily="2" charset="-122"/>
                <a:cs typeface="Oswald Light"/>
                <a:sym typeface="+mn-ea"/>
              </a:rPr>
              <a:t>KEYWORD</a:t>
            </a:r>
            <a:endParaRPr lang="en-US" altLang="zh-CN" sz="1600" b="1" spc="42" noProof="0" dirty="0">
              <a:ln>
                <a:noFill/>
              </a:ln>
              <a:solidFill>
                <a:schemeClr val="bg1"/>
              </a:solidFill>
              <a:effectLst/>
              <a:uLnTx/>
              <a:uFillTx/>
              <a:latin typeface="Verdana" panose="020B0604030504040204" charset="0"/>
              <a:ea typeface="方正舒体" panose="02010601030101010101" pitchFamily="2" charset="-122"/>
              <a:cs typeface="Oswald Light"/>
              <a:sym typeface="+mn-ea"/>
            </a:endParaRPr>
          </a:p>
        </p:txBody>
      </p:sp>
      <p:sp>
        <p:nvSpPr>
          <p:cNvPr id="21" name="TextBox 1210"/>
          <p:cNvSpPr/>
          <p:nvPr/>
        </p:nvSpPr>
        <p:spPr>
          <a:xfrm>
            <a:off x="2851150" y="5629910"/>
            <a:ext cx="6195695" cy="397510"/>
          </a:xfrm>
          <a:prstGeom prst="rect">
            <a:avLst/>
          </a:prstGeom>
          <a:noFill/>
          <a:ln w="9525">
            <a:noFill/>
            <a:miter/>
          </a:ln>
        </p:spPr>
        <p:txBody>
          <a:bodyPr wrap="square">
            <a:spAutoFit/>
          </a:bodyPr>
          <a:lstStyle/>
          <a:p>
            <a:pPr algn="ctr"/>
            <a:r>
              <a:rPr lang="en-US" altLang="zh-CN" sz="1000" noProof="0" dirty="0">
                <a:ln>
                  <a:noFill/>
                </a:ln>
                <a:solidFill>
                  <a:schemeClr val="tx1">
                    <a:lumMod val="75000"/>
                    <a:lumOff val="25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a:t>
            </a:r>
            <a:endParaRPr lang="en-US" altLang="zh-CN" sz="1000" noProof="0" dirty="0">
              <a:ln>
                <a:noFill/>
              </a:ln>
              <a:solidFill>
                <a:schemeClr val="tx1">
                  <a:lumMod val="75000"/>
                  <a:lumOff val="25000"/>
                </a:schemeClr>
              </a:solidFill>
              <a:uLnTx/>
              <a:uFillTx/>
              <a:latin typeface="Verdana" panose="020B0604030504040204" charset="0"/>
              <a:ea typeface="方正舒体" panose="02010601030101010101" pitchFamily="2" charset="-122"/>
              <a:sym typeface="+mn-ea"/>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简卡"/>
          <p:cNvPicPr>
            <a:picLocks noChangeAspect="1"/>
          </p:cNvPicPr>
          <p:nvPr/>
        </p:nvPicPr>
        <p:blipFill>
          <a:blip r:embed="rId1"/>
          <a:stretch>
            <a:fillRect/>
          </a:stretch>
        </p:blipFill>
        <p:spPr>
          <a:xfrm rot="600000" flipV="1">
            <a:off x="10009505" y="-321310"/>
            <a:ext cx="2426335" cy="1271905"/>
          </a:xfrm>
          <a:prstGeom prst="rect">
            <a:avLst/>
          </a:prstGeom>
        </p:spPr>
      </p:pic>
      <p:grpSp>
        <p:nvGrpSpPr>
          <p:cNvPr id="112" name="组合 111"/>
          <p:cNvGrpSpPr/>
          <p:nvPr/>
        </p:nvGrpSpPr>
        <p:grpSpPr>
          <a:xfrm>
            <a:off x="4561205" y="2065020"/>
            <a:ext cx="2989580" cy="2988945"/>
            <a:chOff x="3633315" y="1025706"/>
            <a:chExt cx="4951835" cy="4950755"/>
          </a:xfrm>
          <a:solidFill>
            <a:srgbClr val="3F475B"/>
          </a:solidFill>
        </p:grpSpPr>
        <p:grpSp>
          <p:nvGrpSpPr>
            <p:cNvPr id="106" name="组合 105"/>
            <p:cNvGrpSpPr/>
            <p:nvPr/>
          </p:nvGrpSpPr>
          <p:grpSpPr>
            <a:xfrm rot="18892147">
              <a:off x="3633855" y="1025166"/>
              <a:ext cx="4950755" cy="4951835"/>
              <a:chOff x="4374674" y="1545637"/>
              <a:chExt cx="3278601" cy="3279316"/>
            </a:xfrm>
            <a:grpFill/>
          </p:grpSpPr>
          <p:sp>
            <p:nvSpPr>
              <p:cNvPr id="107" name="任意多边形 106"/>
              <p:cNvSpPr/>
              <p:nvPr/>
            </p:nvSpPr>
            <p:spPr>
              <a:xfrm rot="5400000">
                <a:off x="6209186" y="1544644"/>
                <a:ext cx="1443096" cy="1445082"/>
              </a:xfrm>
              <a:custGeom>
                <a:avLst/>
                <a:gdLst>
                  <a:gd name="connsiteX0" fmla="*/ 0 w 2117309"/>
                  <a:gd name="connsiteY0" fmla="*/ 2120223 h 2120223"/>
                  <a:gd name="connsiteX1" fmla="*/ 31064 w 2117309"/>
                  <a:gd name="connsiteY1" fmla="*/ 1916683 h 2120223"/>
                  <a:gd name="connsiteX2" fmla="*/ 1917208 w 2117309"/>
                  <a:gd name="connsiteY2" fmla="*/ 30539 h 2120223"/>
                  <a:gd name="connsiteX3" fmla="*/ 2117309 w 2117309"/>
                  <a:gd name="connsiteY3" fmla="*/ 0 h 2120223"/>
                  <a:gd name="connsiteX4" fmla="*/ 2117309 w 2117309"/>
                  <a:gd name="connsiteY4" fmla="*/ 98725 h 2120223"/>
                  <a:gd name="connsiteX5" fmla="*/ 1950970 w 2117309"/>
                  <a:gd name="connsiteY5" fmla="*/ 124111 h 2120223"/>
                  <a:gd name="connsiteX6" fmla="*/ 139148 w 2117309"/>
                  <a:gd name="connsiteY6" fmla="*/ 1935933 h 2120223"/>
                  <a:gd name="connsiteX7" fmla="*/ 111022 w 2117309"/>
                  <a:gd name="connsiteY7" fmla="*/ 2120223 h 2120223"/>
                  <a:gd name="connsiteX8" fmla="*/ 0 w 2117309"/>
                  <a:gd name="connsiteY8" fmla="*/ 2120223 h 212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7309" h="2120223">
                    <a:moveTo>
                      <a:pt x="0" y="2120223"/>
                    </a:moveTo>
                    <a:lnTo>
                      <a:pt x="31064" y="1916683"/>
                    </a:lnTo>
                    <a:cubicBezTo>
                      <a:pt x="224794" y="969948"/>
                      <a:pt x="970473" y="224269"/>
                      <a:pt x="1917208" y="30539"/>
                    </a:cubicBezTo>
                    <a:lnTo>
                      <a:pt x="2117309" y="0"/>
                    </a:lnTo>
                    <a:lnTo>
                      <a:pt x="2117309" y="98725"/>
                    </a:lnTo>
                    <a:lnTo>
                      <a:pt x="1950970" y="124111"/>
                    </a:lnTo>
                    <a:cubicBezTo>
                      <a:pt x="1041541" y="310208"/>
                      <a:pt x="325245" y="1026504"/>
                      <a:pt x="139148" y="1935933"/>
                    </a:cubicBezTo>
                    <a:lnTo>
                      <a:pt x="111022" y="2120223"/>
                    </a:lnTo>
                    <a:lnTo>
                      <a:pt x="0" y="212022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任意多边形 107"/>
              <p:cNvSpPr/>
              <p:nvPr/>
            </p:nvSpPr>
            <p:spPr>
              <a:xfrm rot="5400000">
                <a:off x="4373681" y="1547344"/>
                <a:ext cx="1442381" cy="1440395"/>
              </a:xfrm>
              <a:custGeom>
                <a:avLst/>
                <a:gdLst>
                  <a:gd name="connsiteX0" fmla="*/ 0 w 2116260"/>
                  <a:gd name="connsiteY0" fmla="*/ 0 h 2113346"/>
                  <a:gd name="connsiteX1" fmla="*/ 111022 w 2116260"/>
                  <a:gd name="connsiteY1" fmla="*/ 0 h 2113346"/>
                  <a:gd name="connsiteX2" fmla="*/ 138099 w 2116260"/>
                  <a:gd name="connsiteY2" fmla="*/ 177414 h 2113346"/>
                  <a:gd name="connsiteX3" fmla="*/ 1949921 w 2116260"/>
                  <a:gd name="connsiteY3" fmla="*/ 1989236 h 2113346"/>
                  <a:gd name="connsiteX4" fmla="*/ 2116260 w 2116260"/>
                  <a:gd name="connsiteY4" fmla="*/ 2014622 h 2113346"/>
                  <a:gd name="connsiteX5" fmla="*/ 2116260 w 2116260"/>
                  <a:gd name="connsiteY5" fmla="*/ 2113346 h 2113346"/>
                  <a:gd name="connsiteX6" fmla="*/ 1916159 w 2116260"/>
                  <a:gd name="connsiteY6" fmla="*/ 2082806 h 2113346"/>
                  <a:gd name="connsiteX7" fmla="*/ 30015 w 2116260"/>
                  <a:gd name="connsiteY7" fmla="*/ 196662 h 2113346"/>
                  <a:gd name="connsiteX8" fmla="*/ 0 w 2116260"/>
                  <a:gd name="connsiteY8" fmla="*/ 0 h 2113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6260" h="2113346">
                    <a:moveTo>
                      <a:pt x="0" y="0"/>
                    </a:moveTo>
                    <a:lnTo>
                      <a:pt x="111022" y="0"/>
                    </a:lnTo>
                    <a:lnTo>
                      <a:pt x="138099" y="177414"/>
                    </a:lnTo>
                    <a:cubicBezTo>
                      <a:pt x="324196" y="1086844"/>
                      <a:pt x="1040492" y="1803140"/>
                      <a:pt x="1949921" y="1989236"/>
                    </a:cubicBezTo>
                    <a:lnTo>
                      <a:pt x="2116260" y="2014622"/>
                    </a:lnTo>
                    <a:lnTo>
                      <a:pt x="2116260" y="2113346"/>
                    </a:lnTo>
                    <a:lnTo>
                      <a:pt x="1916159" y="2082806"/>
                    </a:lnTo>
                    <a:cubicBezTo>
                      <a:pt x="969424" y="1889076"/>
                      <a:pt x="223745" y="1143397"/>
                      <a:pt x="30015" y="196662"/>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任意多边形 108"/>
              <p:cNvSpPr/>
              <p:nvPr/>
            </p:nvSpPr>
            <p:spPr>
              <a:xfrm rot="5400000">
                <a:off x="4373681" y="3382850"/>
                <a:ext cx="1442381" cy="1440395"/>
              </a:xfrm>
              <a:custGeom>
                <a:avLst/>
                <a:gdLst>
                  <a:gd name="connsiteX0" fmla="*/ 0 w 2116260"/>
                  <a:gd name="connsiteY0" fmla="*/ 2113346 h 2113346"/>
                  <a:gd name="connsiteX1" fmla="*/ 0 w 2116260"/>
                  <a:gd name="connsiteY1" fmla="*/ 2019052 h 2113346"/>
                  <a:gd name="connsiteX2" fmla="*/ 195365 w 2116260"/>
                  <a:gd name="connsiteY2" fmla="*/ 1989236 h 2113346"/>
                  <a:gd name="connsiteX3" fmla="*/ 2007187 w 2116260"/>
                  <a:gd name="connsiteY3" fmla="*/ 177414 h 2113346"/>
                  <a:gd name="connsiteX4" fmla="*/ 2034264 w 2116260"/>
                  <a:gd name="connsiteY4" fmla="*/ 0 h 2113346"/>
                  <a:gd name="connsiteX5" fmla="*/ 2116260 w 2116260"/>
                  <a:gd name="connsiteY5" fmla="*/ 0 h 2113346"/>
                  <a:gd name="connsiteX6" fmla="*/ 2086245 w 2116260"/>
                  <a:gd name="connsiteY6" fmla="*/ 196662 h 2113346"/>
                  <a:gd name="connsiteX7" fmla="*/ 200101 w 2116260"/>
                  <a:gd name="connsiteY7" fmla="*/ 2082806 h 2113346"/>
                  <a:gd name="connsiteX8" fmla="*/ 0 w 2116260"/>
                  <a:gd name="connsiteY8" fmla="*/ 2113346 h 2113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6260" h="2113346">
                    <a:moveTo>
                      <a:pt x="0" y="2113346"/>
                    </a:moveTo>
                    <a:lnTo>
                      <a:pt x="0" y="2019052"/>
                    </a:lnTo>
                    <a:lnTo>
                      <a:pt x="195365" y="1989236"/>
                    </a:lnTo>
                    <a:cubicBezTo>
                      <a:pt x="1104795" y="1803140"/>
                      <a:pt x="1821091" y="1086844"/>
                      <a:pt x="2007187" y="177414"/>
                    </a:cubicBezTo>
                    <a:lnTo>
                      <a:pt x="2034264" y="0"/>
                    </a:lnTo>
                    <a:lnTo>
                      <a:pt x="2116260" y="0"/>
                    </a:lnTo>
                    <a:lnTo>
                      <a:pt x="2086245" y="196662"/>
                    </a:lnTo>
                    <a:cubicBezTo>
                      <a:pt x="1892515" y="1143397"/>
                      <a:pt x="1146836" y="1889076"/>
                      <a:pt x="200101" y="2082806"/>
                    </a:cubicBezTo>
                    <a:lnTo>
                      <a:pt x="0" y="211334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任意多边形 109"/>
              <p:cNvSpPr/>
              <p:nvPr/>
            </p:nvSpPr>
            <p:spPr>
              <a:xfrm rot="5400000">
                <a:off x="6209185" y="3380864"/>
                <a:ext cx="1443097" cy="1445082"/>
              </a:xfrm>
              <a:custGeom>
                <a:avLst/>
                <a:gdLst>
                  <a:gd name="connsiteX0" fmla="*/ 0 w 2117310"/>
                  <a:gd name="connsiteY0" fmla="*/ 94295 h 2120223"/>
                  <a:gd name="connsiteX1" fmla="*/ 0 w 2117310"/>
                  <a:gd name="connsiteY1" fmla="*/ 0 h 2120223"/>
                  <a:gd name="connsiteX2" fmla="*/ 200101 w 2117310"/>
                  <a:gd name="connsiteY2" fmla="*/ 30539 h 2120223"/>
                  <a:gd name="connsiteX3" fmla="*/ 2086245 w 2117310"/>
                  <a:gd name="connsiteY3" fmla="*/ 1916683 h 2120223"/>
                  <a:gd name="connsiteX4" fmla="*/ 2117310 w 2117310"/>
                  <a:gd name="connsiteY4" fmla="*/ 2120223 h 2120223"/>
                  <a:gd name="connsiteX5" fmla="*/ 2035313 w 2117310"/>
                  <a:gd name="connsiteY5" fmla="*/ 2120223 h 2120223"/>
                  <a:gd name="connsiteX6" fmla="*/ 2007187 w 2117310"/>
                  <a:gd name="connsiteY6" fmla="*/ 1935933 h 2120223"/>
                  <a:gd name="connsiteX7" fmla="*/ 195365 w 2117310"/>
                  <a:gd name="connsiteY7" fmla="*/ 124111 h 2120223"/>
                  <a:gd name="connsiteX8" fmla="*/ 0 w 2117310"/>
                  <a:gd name="connsiteY8" fmla="*/ 94295 h 212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7310" h="2120223">
                    <a:moveTo>
                      <a:pt x="0" y="94295"/>
                    </a:moveTo>
                    <a:lnTo>
                      <a:pt x="0" y="0"/>
                    </a:lnTo>
                    <a:lnTo>
                      <a:pt x="200101" y="30539"/>
                    </a:lnTo>
                    <a:cubicBezTo>
                      <a:pt x="1146836" y="224269"/>
                      <a:pt x="1892515" y="969948"/>
                      <a:pt x="2086245" y="1916683"/>
                    </a:cubicBezTo>
                    <a:lnTo>
                      <a:pt x="2117310" y="2120223"/>
                    </a:lnTo>
                    <a:lnTo>
                      <a:pt x="2035313" y="2120223"/>
                    </a:lnTo>
                    <a:lnTo>
                      <a:pt x="2007187" y="1935933"/>
                    </a:lnTo>
                    <a:cubicBezTo>
                      <a:pt x="1821091" y="1026504"/>
                      <a:pt x="1104795" y="310208"/>
                      <a:pt x="195365" y="124111"/>
                    </a:cubicBezTo>
                    <a:lnTo>
                      <a:pt x="0" y="9429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5" name="组合 104"/>
            <p:cNvGrpSpPr/>
            <p:nvPr/>
          </p:nvGrpSpPr>
          <p:grpSpPr>
            <a:xfrm>
              <a:off x="4418217" y="1757814"/>
              <a:ext cx="3278601" cy="3279316"/>
              <a:chOff x="4374674" y="1545637"/>
              <a:chExt cx="3278601" cy="3279316"/>
            </a:xfrm>
            <a:grpFill/>
          </p:grpSpPr>
          <p:sp>
            <p:nvSpPr>
              <p:cNvPr id="94" name="任意多边形 93"/>
              <p:cNvSpPr/>
              <p:nvPr/>
            </p:nvSpPr>
            <p:spPr>
              <a:xfrm rot="5400000">
                <a:off x="6209186" y="1544644"/>
                <a:ext cx="1443096" cy="1445082"/>
              </a:xfrm>
              <a:custGeom>
                <a:avLst/>
                <a:gdLst>
                  <a:gd name="connsiteX0" fmla="*/ 0 w 2117309"/>
                  <a:gd name="connsiteY0" fmla="*/ 2120223 h 2120223"/>
                  <a:gd name="connsiteX1" fmla="*/ 31064 w 2117309"/>
                  <a:gd name="connsiteY1" fmla="*/ 1916683 h 2120223"/>
                  <a:gd name="connsiteX2" fmla="*/ 1917208 w 2117309"/>
                  <a:gd name="connsiteY2" fmla="*/ 30539 h 2120223"/>
                  <a:gd name="connsiteX3" fmla="*/ 2117309 w 2117309"/>
                  <a:gd name="connsiteY3" fmla="*/ 0 h 2120223"/>
                  <a:gd name="connsiteX4" fmla="*/ 2117309 w 2117309"/>
                  <a:gd name="connsiteY4" fmla="*/ 98725 h 2120223"/>
                  <a:gd name="connsiteX5" fmla="*/ 1950970 w 2117309"/>
                  <a:gd name="connsiteY5" fmla="*/ 124111 h 2120223"/>
                  <a:gd name="connsiteX6" fmla="*/ 139148 w 2117309"/>
                  <a:gd name="connsiteY6" fmla="*/ 1935933 h 2120223"/>
                  <a:gd name="connsiteX7" fmla="*/ 111022 w 2117309"/>
                  <a:gd name="connsiteY7" fmla="*/ 2120223 h 2120223"/>
                  <a:gd name="connsiteX8" fmla="*/ 0 w 2117309"/>
                  <a:gd name="connsiteY8" fmla="*/ 2120223 h 212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7309" h="2120223">
                    <a:moveTo>
                      <a:pt x="0" y="2120223"/>
                    </a:moveTo>
                    <a:lnTo>
                      <a:pt x="31064" y="1916683"/>
                    </a:lnTo>
                    <a:cubicBezTo>
                      <a:pt x="224794" y="969948"/>
                      <a:pt x="970473" y="224269"/>
                      <a:pt x="1917208" y="30539"/>
                    </a:cubicBezTo>
                    <a:lnTo>
                      <a:pt x="2117309" y="0"/>
                    </a:lnTo>
                    <a:lnTo>
                      <a:pt x="2117309" y="98725"/>
                    </a:lnTo>
                    <a:lnTo>
                      <a:pt x="1950970" y="124111"/>
                    </a:lnTo>
                    <a:cubicBezTo>
                      <a:pt x="1041541" y="310208"/>
                      <a:pt x="325245" y="1026504"/>
                      <a:pt x="139148" y="1935933"/>
                    </a:cubicBezTo>
                    <a:lnTo>
                      <a:pt x="111022" y="2120223"/>
                    </a:lnTo>
                    <a:lnTo>
                      <a:pt x="0" y="212022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任意多边形 92"/>
              <p:cNvSpPr/>
              <p:nvPr/>
            </p:nvSpPr>
            <p:spPr>
              <a:xfrm rot="5400000">
                <a:off x="4373681" y="1547344"/>
                <a:ext cx="1442381" cy="1440395"/>
              </a:xfrm>
              <a:custGeom>
                <a:avLst/>
                <a:gdLst>
                  <a:gd name="connsiteX0" fmla="*/ 0 w 2116260"/>
                  <a:gd name="connsiteY0" fmla="*/ 0 h 2113346"/>
                  <a:gd name="connsiteX1" fmla="*/ 111022 w 2116260"/>
                  <a:gd name="connsiteY1" fmla="*/ 0 h 2113346"/>
                  <a:gd name="connsiteX2" fmla="*/ 138099 w 2116260"/>
                  <a:gd name="connsiteY2" fmla="*/ 177414 h 2113346"/>
                  <a:gd name="connsiteX3" fmla="*/ 1949921 w 2116260"/>
                  <a:gd name="connsiteY3" fmla="*/ 1989236 h 2113346"/>
                  <a:gd name="connsiteX4" fmla="*/ 2116260 w 2116260"/>
                  <a:gd name="connsiteY4" fmla="*/ 2014622 h 2113346"/>
                  <a:gd name="connsiteX5" fmla="*/ 2116260 w 2116260"/>
                  <a:gd name="connsiteY5" fmla="*/ 2113346 h 2113346"/>
                  <a:gd name="connsiteX6" fmla="*/ 1916159 w 2116260"/>
                  <a:gd name="connsiteY6" fmla="*/ 2082806 h 2113346"/>
                  <a:gd name="connsiteX7" fmla="*/ 30015 w 2116260"/>
                  <a:gd name="connsiteY7" fmla="*/ 196662 h 2113346"/>
                  <a:gd name="connsiteX8" fmla="*/ 0 w 2116260"/>
                  <a:gd name="connsiteY8" fmla="*/ 0 h 2113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6260" h="2113346">
                    <a:moveTo>
                      <a:pt x="0" y="0"/>
                    </a:moveTo>
                    <a:lnTo>
                      <a:pt x="111022" y="0"/>
                    </a:lnTo>
                    <a:lnTo>
                      <a:pt x="138099" y="177414"/>
                    </a:lnTo>
                    <a:cubicBezTo>
                      <a:pt x="324196" y="1086844"/>
                      <a:pt x="1040492" y="1803140"/>
                      <a:pt x="1949921" y="1989236"/>
                    </a:cubicBezTo>
                    <a:lnTo>
                      <a:pt x="2116260" y="2014622"/>
                    </a:lnTo>
                    <a:lnTo>
                      <a:pt x="2116260" y="2113346"/>
                    </a:lnTo>
                    <a:lnTo>
                      <a:pt x="1916159" y="2082806"/>
                    </a:lnTo>
                    <a:cubicBezTo>
                      <a:pt x="969424" y="1889076"/>
                      <a:pt x="223745" y="1143397"/>
                      <a:pt x="30015" y="196662"/>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任意多边形 88"/>
              <p:cNvSpPr/>
              <p:nvPr/>
            </p:nvSpPr>
            <p:spPr>
              <a:xfrm rot="5400000">
                <a:off x="4373681" y="3382850"/>
                <a:ext cx="1442381" cy="1440395"/>
              </a:xfrm>
              <a:custGeom>
                <a:avLst/>
                <a:gdLst>
                  <a:gd name="connsiteX0" fmla="*/ 0 w 2116260"/>
                  <a:gd name="connsiteY0" fmla="*/ 2113346 h 2113346"/>
                  <a:gd name="connsiteX1" fmla="*/ 0 w 2116260"/>
                  <a:gd name="connsiteY1" fmla="*/ 2019052 h 2113346"/>
                  <a:gd name="connsiteX2" fmla="*/ 195365 w 2116260"/>
                  <a:gd name="connsiteY2" fmla="*/ 1989236 h 2113346"/>
                  <a:gd name="connsiteX3" fmla="*/ 2007187 w 2116260"/>
                  <a:gd name="connsiteY3" fmla="*/ 177414 h 2113346"/>
                  <a:gd name="connsiteX4" fmla="*/ 2034264 w 2116260"/>
                  <a:gd name="connsiteY4" fmla="*/ 0 h 2113346"/>
                  <a:gd name="connsiteX5" fmla="*/ 2116260 w 2116260"/>
                  <a:gd name="connsiteY5" fmla="*/ 0 h 2113346"/>
                  <a:gd name="connsiteX6" fmla="*/ 2086245 w 2116260"/>
                  <a:gd name="connsiteY6" fmla="*/ 196662 h 2113346"/>
                  <a:gd name="connsiteX7" fmla="*/ 200101 w 2116260"/>
                  <a:gd name="connsiteY7" fmla="*/ 2082806 h 2113346"/>
                  <a:gd name="connsiteX8" fmla="*/ 0 w 2116260"/>
                  <a:gd name="connsiteY8" fmla="*/ 2113346 h 2113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6260" h="2113346">
                    <a:moveTo>
                      <a:pt x="0" y="2113346"/>
                    </a:moveTo>
                    <a:lnTo>
                      <a:pt x="0" y="2019052"/>
                    </a:lnTo>
                    <a:lnTo>
                      <a:pt x="195365" y="1989236"/>
                    </a:lnTo>
                    <a:cubicBezTo>
                      <a:pt x="1104795" y="1803140"/>
                      <a:pt x="1821091" y="1086844"/>
                      <a:pt x="2007187" y="177414"/>
                    </a:cubicBezTo>
                    <a:lnTo>
                      <a:pt x="2034264" y="0"/>
                    </a:lnTo>
                    <a:lnTo>
                      <a:pt x="2116260" y="0"/>
                    </a:lnTo>
                    <a:lnTo>
                      <a:pt x="2086245" y="196662"/>
                    </a:lnTo>
                    <a:cubicBezTo>
                      <a:pt x="1892515" y="1143397"/>
                      <a:pt x="1146836" y="1889076"/>
                      <a:pt x="200101" y="2082806"/>
                    </a:cubicBezTo>
                    <a:lnTo>
                      <a:pt x="0" y="211334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任意多边形 87"/>
              <p:cNvSpPr/>
              <p:nvPr/>
            </p:nvSpPr>
            <p:spPr>
              <a:xfrm rot="5400000">
                <a:off x="6209185" y="3380864"/>
                <a:ext cx="1443097" cy="1445082"/>
              </a:xfrm>
              <a:custGeom>
                <a:avLst/>
                <a:gdLst>
                  <a:gd name="connsiteX0" fmla="*/ 0 w 2117310"/>
                  <a:gd name="connsiteY0" fmla="*/ 94295 h 2120223"/>
                  <a:gd name="connsiteX1" fmla="*/ 0 w 2117310"/>
                  <a:gd name="connsiteY1" fmla="*/ 0 h 2120223"/>
                  <a:gd name="connsiteX2" fmla="*/ 200101 w 2117310"/>
                  <a:gd name="connsiteY2" fmla="*/ 30539 h 2120223"/>
                  <a:gd name="connsiteX3" fmla="*/ 2086245 w 2117310"/>
                  <a:gd name="connsiteY3" fmla="*/ 1916683 h 2120223"/>
                  <a:gd name="connsiteX4" fmla="*/ 2117310 w 2117310"/>
                  <a:gd name="connsiteY4" fmla="*/ 2120223 h 2120223"/>
                  <a:gd name="connsiteX5" fmla="*/ 2035313 w 2117310"/>
                  <a:gd name="connsiteY5" fmla="*/ 2120223 h 2120223"/>
                  <a:gd name="connsiteX6" fmla="*/ 2007187 w 2117310"/>
                  <a:gd name="connsiteY6" fmla="*/ 1935933 h 2120223"/>
                  <a:gd name="connsiteX7" fmla="*/ 195365 w 2117310"/>
                  <a:gd name="connsiteY7" fmla="*/ 124111 h 2120223"/>
                  <a:gd name="connsiteX8" fmla="*/ 0 w 2117310"/>
                  <a:gd name="connsiteY8" fmla="*/ 94295 h 212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7310" h="2120223">
                    <a:moveTo>
                      <a:pt x="0" y="94295"/>
                    </a:moveTo>
                    <a:lnTo>
                      <a:pt x="0" y="0"/>
                    </a:lnTo>
                    <a:lnTo>
                      <a:pt x="200101" y="30539"/>
                    </a:lnTo>
                    <a:cubicBezTo>
                      <a:pt x="1146836" y="224269"/>
                      <a:pt x="1892515" y="969948"/>
                      <a:pt x="2086245" y="1916683"/>
                    </a:cubicBezTo>
                    <a:lnTo>
                      <a:pt x="2117310" y="2120223"/>
                    </a:lnTo>
                    <a:lnTo>
                      <a:pt x="2035313" y="2120223"/>
                    </a:lnTo>
                    <a:lnTo>
                      <a:pt x="2007187" y="1935933"/>
                    </a:lnTo>
                    <a:cubicBezTo>
                      <a:pt x="1821091" y="1026504"/>
                      <a:pt x="1104795" y="310208"/>
                      <a:pt x="195365" y="124111"/>
                    </a:cubicBezTo>
                    <a:lnTo>
                      <a:pt x="0" y="9429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13" name="任意多边形 112"/>
          <p:cNvSpPr/>
          <p:nvPr/>
        </p:nvSpPr>
        <p:spPr>
          <a:xfrm rot="21397780">
            <a:off x="4354830" y="2023110"/>
            <a:ext cx="871220" cy="872490"/>
          </a:xfrm>
          <a:custGeom>
            <a:avLst/>
            <a:gdLst>
              <a:gd name="connsiteX0" fmla="*/ 0 w 2117309"/>
              <a:gd name="connsiteY0" fmla="*/ 2120223 h 2120223"/>
              <a:gd name="connsiteX1" fmla="*/ 31064 w 2117309"/>
              <a:gd name="connsiteY1" fmla="*/ 1916683 h 2120223"/>
              <a:gd name="connsiteX2" fmla="*/ 1917208 w 2117309"/>
              <a:gd name="connsiteY2" fmla="*/ 30539 h 2120223"/>
              <a:gd name="connsiteX3" fmla="*/ 2117309 w 2117309"/>
              <a:gd name="connsiteY3" fmla="*/ 0 h 2120223"/>
              <a:gd name="connsiteX4" fmla="*/ 2117309 w 2117309"/>
              <a:gd name="connsiteY4" fmla="*/ 98725 h 2120223"/>
              <a:gd name="connsiteX5" fmla="*/ 1950970 w 2117309"/>
              <a:gd name="connsiteY5" fmla="*/ 124111 h 2120223"/>
              <a:gd name="connsiteX6" fmla="*/ 139148 w 2117309"/>
              <a:gd name="connsiteY6" fmla="*/ 1935933 h 2120223"/>
              <a:gd name="connsiteX7" fmla="*/ 111022 w 2117309"/>
              <a:gd name="connsiteY7" fmla="*/ 2120223 h 2120223"/>
              <a:gd name="connsiteX8" fmla="*/ 0 w 2117309"/>
              <a:gd name="connsiteY8" fmla="*/ 2120223 h 212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7309" h="2120223">
                <a:moveTo>
                  <a:pt x="0" y="2120223"/>
                </a:moveTo>
                <a:lnTo>
                  <a:pt x="31064" y="1916683"/>
                </a:lnTo>
                <a:cubicBezTo>
                  <a:pt x="224794" y="969948"/>
                  <a:pt x="970473" y="224269"/>
                  <a:pt x="1917208" y="30539"/>
                </a:cubicBezTo>
                <a:lnTo>
                  <a:pt x="2117309" y="0"/>
                </a:lnTo>
                <a:lnTo>
                  <a:pt x="2117309" y="98725"/>
                </a:lnTo>
                <a:lnTo>
                  <a:pt x="1950970" y="124111"/>
                </a:lnTo>
                <a:cubicBezTo>
                  <a:pt x="1041541" y="310208"/>
                  <a:pt x="325245" y="1026504"/>
                  <a:pt x="139148" y="1935933"/>
                </a:cubicBezTo>
                <a:lnTo>
                  <a:pt x="111022" y="2120223"/>
                </a:lnTo>
                <a:lnTo>
                  <a:pt x="0" y="2120223"/>
                </a:lnTo>
                <a:close/>
              </a:path>
            </a:pathLst>
          </a:custGeom>
          <a:solidFill>
            <a:srgbClr val="507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任意多边形 113"/>
          <p:cNvSpPr/>
          <p:nvPr/>
        </p:nvSpPr>
        <p:spPr>
          <a:xfrm rot="10478284">
            <a:off x="6887845" y="4206875"/>
            <a:ext cx="871220" cy="872490"/>
          </a:xfrm>
          <a:custGeom>
            <a:avLst/>
            <a:gdLst>
              <a:gd name="connsiteX0" fmla="*/ 0 w 2117309"/>
              <a:gd name="connsiteY0" fmla="*/ 2120223 h 2120223"/>
              <a:gd name="connsiteX1" fmla="*/ 31064 w 2117309"/>
              <a:gd name="connsiteY1" fmla="*/ 1916683 h 2120223"/>
              <a:gd name="connsiteX2" fmla="*/ 1917208 w 2117309"/>
              <a:gd name="connsiteY2" fmla="*/ 30539 h 2120223"/>
              <a:gd name="connsiteX3" fmla="*/ 2117309 w 2117309"/>
              <a:gd name="connsiteY3" fmla="*/ 0 h 2120223"/>
              <a:gd name="connsiteX4" fmla="*/ 2117309 w 2117309"/>
              <a:gd name="connsiteY4" fmla="*/ 98725 h 2120223"/>
              <a:gd name="connsiteX5" fmla="*/ 1950970 w 2117309"/>
              <a:gd name="connsiteY5" fmla="*/ 124111 h 2120223"/>
              <a:gd name="connsiteX6" fmla="*/ 139148 w 2117309"/>
              <a:gd name="connsiteY6" fmla="*/ 1935933 h 2120223"/>
              <a:gd name="connsiteX7" fmla="*/ 111022 w 2117309"/>
              <a:gd name="connsiteY7" fmla="*/ 2120223 h 2120223"/>
              <a:gd name="connsiteX8" fmla="*/ 0 w 2117309"/>
              <a:gd name="connsiteY8" fmla="*/ 2120223 h 212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7309" h="2120223">
                <a:moveTo>
                  <a:pt x="0" y="2120223"/>
                </a:moveTo>
                <a:lnTo>
                  <a:pt x="31064" y="1916683"/>
                </a:lnTo>
                <a:cubicBezTo>
                  <a:pt x="224794" y="969948"/>
                  <a:pt x="970473" y="224269"/>
                  <a:pt x="1917208" y="30539"/>
                </a:cubicBezTo>
                <a:lnTo>
                  <a:pt x="2117309" y="0"/>
                </a:lnTo>
                <a:lnTo>
                  <a:pt x="2117309" y="98725"/>
                </a:lnTo>
                <a:lnTo>
                  <a:pt x="1950970" y="124111"/>
                </a:lnTo>
                <a:cubicBezTo>
                  <a:pt x="1041541" y="310208"/>
                  <a:pt x="325245" y="1026504"/>
                  <a:pt x="139148" y="1935933"/>
                </a:cubicBezTo>
                <a:lnTo>
                  <a:pt x="111022" y="2120223"/>
                </a:lnTo>
                <a:lnTo>
                  <a:pt x="0" y="2120223"/>
                </a:lnTo>
                <a:close/>
              </a:path>
            </a:pathLst>
          </a:custGeom>
          <a:solidFill>
            <a:srgbClr val="507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任意多边形 114"/>
          <p:cNvSpPr/>
          <p:nvPr/>
        </p:nvSpPr>
        <p:spPr>
          <a:xfrm rot="16548901">
            <a:off x="4298315" y="4201160"/>
            <a:ext cx="871220" cy="872490"/>
          </a:xfrm>
          <a:custGeom>
            <a:avLst/>
            <a:gdLst>
              <a:gd name="connsiteX0" fmla="*/ 0 w 2117309"/>
              <a:gd name="connsiteY0" fmla="*/ 2120223 h 2120223"/>
              <a:gd name="connsiteX1" fmla="*/ 31064 w 2117309"/>
              <a:gd name="connsiteY1" fmla="*/ 1916683 h 2120223"/>
              <a:gd name="connsiteX2" fmla="*/ 1917208 w 2117309"/>
              <a:gd name="connsiteY2" fmla="*/ 30539 h 2120223"/>
              <a:gd name="connsiteX3" fmla="*/ 2117309 w 2117309"/>
              <a:gd name="connsiteY3" fmla="*/ 0 h 2120223"/>
              <a:gd name="connsiteX4" fmla="*/ 2117309 w 2117309"/>
              <a:gd name="connsiteY4" fmla="*/ 98725 h 2120223"/>
              <a:gd name="connsiteX5" fmla="*/ 1950970 w 2117309"/>
              <a:gd name="connsiteY5" fmla="*/ 124111 h 2120223"/>
              <a:gd name="connsiteX6" fmla="*/ 139148 w 2117309"/>
              <a:gd name="connsiteY6" fmla="*/ 1935933 h 2120223"/>
              <a:gd name="connsiteX7" fmla="*/ 111022 w 2117309"/>
              <a:gd name="connsiteY7" fmla="*/ 2120223 h 2120223"/>
              <a:gd name="connsiteX8" fmla="*/ 0 w 2117309"/>
              <a:gd name="connsiteY8" fmla="*/ 2120223 h 212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7309" h="2120223">
                <a:moveTo>
                  <a:pt x="0" y="2120223"/>
                </a:moveTo>
                <a:lnTo>
                  <a:pt x="31064" y="1916683"/>
                </a:lnTo>
                <a:cubicBezTo>
                  <a:pt x="224794" y="969948"/>
                  <a:pt x="970473" y="224269"/>
                  <a:pt x="1917208" y="30539"/>
                </a:cubicBezTo>
                <a:lnTo>
                  <a:pt x="2117309" y="0"/>
                </a:lnTo>
                <a:lnTo>
                  <a:pt x="2117309" y="98725"/>
                </a:lnTo>
                <a:lnTo>
                  <a:pt x="1950970" y="124111"/>
                </a:lnTo>
                <a:cubicBezTo>
                  <a:pt x="1041541" y="310208"/>
                  <a:pt x="325245" y="1026504"/>
                  <a:pt x="139148" y="1935933"/>
                </a:cubicBezTo>
                <a:lnTo>
                  <a:pt x="111022" y="2120223"/>
                </a:lnTo>
                <a:lnTo>
                  <a:pt x="0" y="2120223"/>
                </a:lnTo>
                <a:close/>
              </a:path>
            </a:pathLst>
          </a:custGeom>
          <a:solidFill>
            <a:srgbClr val="507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任意多边形 115"/>
          <p:cNvSpPr/>
          <p:nvPr/>
        </p:nvSpPr>
        <p:spPr>
          <a:xfrm rot="5400000">
            <a:off x="6839585" y="1964690"/>
            <a:ext cx="871220" cy="872490"/>
          </a:xfrm>
          <a:custGeom>
            <a:avLst/>
            <a:gdLst>
              <a:gd name="connsiteX0" fmla="*/ 0 w 2117309"/>
              <a:gd name="connsiteY0" fmla="*/ 2120223 h 2120223"/>
              <a:gd name="connsiteX1" fmla="*/ 31064 w 2117309"/>
              <a:gd name="connsiteY1" fmla="*/ 1916683 h 2120223"/>
              <a:gd name="connsiteX2" fmla="*/ 1917208 w 2117309"/>
              <a:gd name="connsiteY2" fmla="*/ 30539 h 2120223"/>
              <a:gd name="connsiteX3" fmla="*/ 2117309 w 2117309"/>
              <a:gd name="connsiteY3" fmla="*/ 0 h 2120223"/>
              <a:gd name="connsiteX4" fmla="*/ 2117309 w 2117309"/>
              <a:gd name="connsiteY4" fmla="*/ 98725 h 2120223"/>
              <a:gd name="connsiteX5" fmla="*/ 1950970 w 2117309"/>
              <a:gd name="connsiteY5" fmla="*/ 124111 h 2120223"/>
              <a:gd name="connsiteX6" fmla="*/ 139148 w 2117309"/>
              <a:gd name="connsiteY6" fmla="*/ 1935933 h 2120223"/>
              <a:gd name="connsiteX7" fmla="*/ 111022 w 2117309"/>
              <a:gd name="connsiteY7" fmla="*/ 2120223 h 2120223"/>
              <a:gd name="connsiteX8" fmla="*/ 0 w 2117309"/>
              <a:gd name="connsiteY8" fmla="*/ 2120223 h 2120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7309" h="2120223">
                <a:moveTo>
                  <a:pt x="0" y="2120223"/>
                </a:moveTo>
                <a:lnTo>
                  <a:pt x="31064" y="1916683"/>
                </a:lnTo>
                <a:cubicBezTo>
                  <a:pt x="224794" y="969948"/>
                  <a:pt x="970473" y="224269"/>
                  <a:pt x="1917208" y="30539"/>
                </a:cubicBezTo>
                <a:lnTo>
                  <a:pt x="2117309" y="0"/>
                </a:lnTo>
                <a:lnTo>
                  <a:pt x="2117309" y="98725"/>
                </a:lnTo>
                <a:lnTo>
                  <a:pt x="1950970" y="124111"/>
                </a:lnTo>
                <a:cubicBezTo>
                  <a:pt x="1041541" y="310208"/>
                  <a:pt x="325245" y="1026504"/>
                  <a:pt x="139148" y="1935933"/>
                </a:cubicBezTo>
                <a:lnTo>
                  <a:pt x="111022" y="2120223"/>
                </a:lnTo>
                <a:lnTo>
                  <a:pt x="0" y="2120223"/>
                </a:lnTo>
                <a:close/>
              </a:path>
            </a:pathLst>
          </a:custGeom>
          <a:solidFill>
            <a:srgbClr val="507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210"/>
          <p:cNvSpPr/>
          <p:nvPr/>
        </p:nvSpPr>
        <p:spPr>
          <a:xfrm>
            <a:off x="7969885" y="1867535"/>
            <a:ext cx="1772285" cy="367665"/>
          </a:xfrm>
          <a:prstGeom prst="rect">
            <a:avLst/>
          </a:prstGeom>
          <a:noFill/>
          <a:ln w="9525">
            <a:noFill/>
            <a:miter/>
          </a:ln>
        </p:spPr>
        <p:txBody>
          <a:bodyPr wrap="square">
            <a:spAutoFit/>
          </a:bodyPr>
          <a:lstStyle/>
          <a:p>
            <a:pPr algn="l"/>
            <a:r>
              <a:rPr lang="en-US" altLang="zh-CN"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rPr>
              <a:t>KEYWORD</a:t>
            </a:r>
            <a:endParaRPr lang="en-US" altLang="zh-CN"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endParaRPr>
          </a:p>
        </p:txBody>
      </p:sp>
      <p:sp>
        <p:nvSpPr>
          <p:cNvPr id="19" name="TextBox 1210"/>
          <p:cNvSpPr/>
          <p:nvPr/>
        </p:nvSpPr>
        <p:spPr>
          <a:xfrm>
            <a:off x="7969885" y="2193925"/>
            <a:ext cx="3740785" cy="641350"/>
          </a:xfrm>
          <a:prstGeom prst="rect">
            <a:avLst/>
          </a:prstGeom>
          <a:noFill/>
          <a:ln w="9525">
            <a:noFill/>
            <a:miter/>
          </a:ln>
        </p:spPr>
        <p:txBody>
          <a:bodyPr wrap="square">
            <a:spAutoFit/>
          </a:bodyPr>
          <a:lstStyle/>
          <a:p>
            <a:pPr algn="l"/>
            <a:r>
              <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a:t>
            </a:r>
            <a:endPar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2" name="TextBox 1210"/>
          <p:cNvSpPr/>
          <p:nvPr/>
        </p:nvSpPr>
        <p:spPr>
          <a:xfrm>
            <a:off x="7969885" y="4217035"/>
            <a:ext cx="1772285" cy="367665"/>
          </a:xfrm>
          <a:prstGeom prst="rect">
            <a:avLst/>
          </a:prstGeom>
          <a:noFill/>
          <a:ln w="9525">
            <a:noFill/>
            <a:miter/>
          </a:ln>
        </p:spPr>
        <p:txBody>
          <a:bodyPr wrap="square">
            <a:spAutoFit/>
          </a:bodyPr>
          <a:lstStyle/>
          <a:p>
            <a:pPr algn="l"/>
            <a:r>
              <a:rPr lang="en-US" altLang="zh-CN"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rPr>
              <a:t>KEYWORD</a:t>
            </a:r>
            <a:endParaRPr lang="en-US" altLang="zh-CN"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endParaRPr>
          </a:p>
        </p:txBody>
      </p:sp>
      <p:sp>
        <p:nvSpPr>
          <p:cNvPr id="3" name="TextBox 1210"/>
          <p:cNvSpPr/>
          <p:nvPr/>
        </p:nvSpPr>
        <p:spPr>
          <a:xfrm>
            <a:off x="7969885" y="4543425"/>
            <a:ext cx="3740785" cy="641350"/>
          </a:xfrm>
          <a:prstGeom prst="rect">
            <a:avLst/>
          </a:prstGeom>
          <a:noFill/>
          <a:ln w="9525">
            <a:noFill/>
            <a:miter/>
          </a:ln>
        </p:spPr>
        <p:txBody>
          <a:bodyPr wrap="square">
            <a:spAutoFit/>
          </a:bodyPr>
          <a:lstStyle/>
          <a:p>
            <a:pPr algn="l"/>
            <a:r>
              <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a:t>
            </a:r>
            <a:endPar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4" name="TextBox 1210"/>
          <p:cNvSpPr/>
          <p:nvPr/>
        </p:nvSpPr>
        <p:spPr>
          <a:xfrm>
            <a:off x="2308860" y="4159885"/>
            <a:ext cx="1772285" cy="367665"/>
          </a:xfrm>
          <a:prstGeom prst="rect">
            <a:avLst/>
          </a:prstGeom>
          <a:noFill/>
          <a:ln w="9525">
            <a:noFill/>
            <a:miter/>
          </a:ln>
        </p:spPr>
        <p:txBody>
          <a:bodyPr wrap="square">
            <a:spAutoFit/>
          </a:bodyPr>
          <a:lstStyle/>
          <a:p>
            <a:pPr algn="r"/>
            <a:r>
              <a:rPr lang="en-US" altLang="zh-CN"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rPr>
              <a:t>KEYWORD</a:t>
            </a:r>
            <a:endParaRPr lang="en-US" altLang="zh-CN"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endParaRPr>
          </a:p>
        </p:txBody>
      </p:sp>
      <p:sp>
        <p:nvSpPr>
          <p:cNvPr id="6" name="TextBox 1210"/>
          <p:cNvSpPr/>
          <p:nvPr/>
        </p:nvSpPr>
        <p:spPr>
          <a:xfrm>
            <a:off x="340360" y="4486275"/>
            <a:ext cx="3740785" cy="641350"/>
          </a:xfrm>
          <a:prstGeom prst="rect">
            <a:avLst/>
          </a:prstGeom>
          <a:noFill/>
          <a:ln w="9525">
            <a:noFill/>
            <a:miter/>
          </a:ln>
        </p:spPr>
        <p:txBody>
          <a:bodyPr wrap="square">
            <a:spAutoFit/>
          </a:bodyPr>
          <a:lstStyle/>
          <a:p>
            <a:pPr algn="r"/>
            <a:r>
              <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a:t>
            </a:r>
            <a:endPar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7" name="TextBox 1210"/>
          <p:cNvSpPr/>
          <p:nvPr/>
        </p:nvSpPr>
        <p:spPr>
          <a:xfrm>
            <a:off x="2308860" y="1762760"/>
            <a:ext cx="1772285" cy="367665"/>
          </a:xfrm>
          <a:prstGeom prst="rect">
            <a:avLst/>
          </a:prstGeom>
          <a:noFill/>
          <a:ln w="9525">
            <a:noFill/>
            <a:miter/>
          </a:ln>
        </p:spPr>
        <p:txBody>
          <a:bodyPr wrap="square">
            <a:spAutoFit/>
          </a:bodyPr>
          <a:lstStyle/>
          <a:p>
            <a:pPr algn="r"/>
            <a:r>
              <a:rPr lang="en-US" altLang="zh-CN"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rPr>
              <a:t>KEYWORD</a:t>
            </a:r>
            <a:endParaRPr lang="en-US" altLang="zh-CN" noProof="0" dirty="0">
              <a:ln>
                <a:noFill/>
              </a:ln>
              <a:solidFill>
                <a:schemeClr val="tx1">
                  <a:lumMod val="65000"/>
                  <a:lumOff val="35000"/>
                </a:schemeClr>
              </a:solidFill>
              <a:uLnTx/>
              <a:uFillTx/>
              <a:latin typeface="Verdana" panose="020B0604030504040204" charset="0"/>
              <a:ea typeface="方正舒体" panose="02010601030101010101" pitchFamily="2" charset="-122"/>
              <a:sym typeface="+mn-ea"/>
            </a:endParaRPr>
          </a:p>
        </p:txBody>
      </p:sp>
      <p:sp>
        <p:nvSpPr>
          <p:cNvPr id="8" name="TextBox 1210"/>
          <p:cNvSpPr/>
          <p:nvPr/>
        </p:nvSpPr>
        <p:spPr>
          <a:xfrm>
            <a:off x="340360" y="2089150"/>
            <a:ext cx="3740785" cy="641350"/>
          </a:xfrm>
          <a:prstGeom prst="rect">
            <a:avLst/>
          </a:prstGeom>
          <a:noFill/>
          <a:ln w="9525">
            <a:noFill/>
            <a:miter/>
          </a:ln>
        </p:spPr>
        <p:txBody>
          <a:bodyPr wrap="square">
            <a:spAutoFit/>
          </a:bodyPr>
          <a:lstStyle/>
          <a:p>
            <a:pPr algn="r"/>
            <a:r>
              <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a:t>
            </a:r>
            <a:endPar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grpSp>
        <p:nvGrpSpPr>
          <p:cNvPr id="52" name="组合 51"/>
          <p:cNvGrpSpPr/>
          <p:nvPr/>
        </p:nvGrpSpPr>
        <p:grpSpPr>
          <a:xfrm>
            <a:off x="5655945" y="3298190"/>
            <a:ext cx="835025" cy="527685"/>
            <a:chOff x="3449638" y="4554538"/>
            <a:chExt cx="1789113" cy="1128713"/>
          </a:xfrm>
          <a:solidFill>
            <a:srgbClr val="BC4643"/>
          </a:solidFill>
        </p:grpSpPr>
        <p:sp>
          <p:nvSpPr>
            <p:cNvPr id="45" name="Freeform 13"/>
            <p:cNvSpPr/>
            <p:nvPr/>
          </p:nvSpPr>
          <p:spPr bwMode="auto">
            <a:xfrm>
              <a:off x="3970338" y="4611688"/>
              <a:ext cx="1062038" cy="703263"/>
            </a:xfrm>
            <a:custGeom>
              <a:avLst/>
              <a:gdLst>
                <a:gd name="T0" fmla="*/ 18 w 669"/>
                <a:gd name="T1" fmla="*/ 163 h 443"/>
                <a:gd name="T2" fmla="*/ 6 w 669"/>
                <a:gd name="T3" fmla="*/ 175 h 443"/>
                <a:gd name="T4" fmla="*/ 0 w 669"/>
                <a:gd name="T5" fmla="*/ 191 h 443"/>
                <a:gd name="T6" fmla="*/ 0 w 669"/>
                <a:gd name="T7" fmla="*/ 207 h 443"/>
                <a:gd name="T8" fmla="*/ 4 w 669"/>
                <a:gd name="T9" fmla="*/ 221 h 443"/>
                <a:gd name="T10" fmla="*/ 16 w 669"/>
                <a:gd name="T11" fmla="*/ 233 h 443"/>
                <a:gd name="T12" fmla="*/ 32 w 669"/>
                <a:gd name="T13" fmla="*/ 237 h 443"/>
                <a:gd name="T14" fmla="*/ 54 w 669"/>
                <a:gd name="T15" fmla="*/ 235 h 443"/>
                <a:gd name="T16" fmla="*/ 81 w 669"/>
                <a:gd name="T17" fmla="*/ 223 h 443"/>
                <a:gd name="T18" fmla="*/ 139 w 669"/>
                <a:gd name="T19" fmla="*/ 195 h 443"/>
                <a:gd name="T20" fmla="*/ 242 w 669"/>
                <a:gd name="T21" fmla="*/ 141 h 443"/>
                <a:gd name="T22" fmla="*/ 252 w 669"/>
                <a:gd name="T23" fmla="*/ 139 h 443"/>
                <a:gd name="T24" fmla="*/ 266 w 669"/>
                <a:gd name="T25" fmla="*/ 141 h 443"/>
                <a:gd name="T26" fmla="*/ 274 w 669"/>
                <a:gd name="T27" fmla="*/ 149 h 443"/>
                <a:gd name="T28" fmla="*/ 419 w 669"/>
                <a:gd name="T29" fmla="*/ 300 h 443"/>
                <a:gd name="T30" fmla="*/ 554 w 669"/>
                <a:gd name="T31" fmla="*/ 443 h 443"/>
                <a:gd name="T32" fmla="*/ 600 w 669"/>
                <a:gd name="T33" fmla="*/ 405 h 443"/>
                <a:gd name="T34" fmla="*/ 638 w 669"/>
                <a:gd name="T35" fmla="*/ 366 h 443"/>
                <a:gd name="T36" fmla="*/ 669 w 669"/>
                <a:gd name="T37" fmla="*/ 320 h 443"/>
                <a:gd name="T38" fmla="*/ 624 w 669"/>
                <a:gd name="T39" fmla="*/ 237 h 443"/>
                <a:gd name="T40" fmla="*/ 524 w 669"/>
                <a:gd name="T41" fmla="*/ 54 h 443"/>
                <a:gd name="T42" fmla="*/ 495 w 669"/>
                <a:gd name="T43" fmla="*/ 68 h 443"/>
                <a:gd name="T44" fmla="*/ 471 w 669"/>
                <a:gd name="T45" fmla="*/ 72 h 443"/>
                <a:gd name="T46" fmla="*/ 463 w 669"/>
                <a:gd name="T47" fmla="*/ 70 h 443"/>
                <a:gd name="T48" fmla="*/ 429 w 669"/>
                <a:gd name="T49" fmla="*/ 54 h 443"/>
                <a:gd name="T50" fmla="*/ 397 w 669"/>
                <a:gd name="T51" fmla="*/ 32 h 443"/>
                <a:gd name="T52" fmla="*/ 342 w 669"/>
                <a:gd name="T53" fmla="*/ 6 h 443"/>
                <a:gd name="T54" fmla="*/ 322 w 669"/>
                <a:gd name="T55" fmla="*/ 2 h 443"/>
                <a:gd name="T56" fmla="*/ 292 w 669"/>
                <a:gd name="T57" fmla="*/ 2 h 443"/>
                <a:gd name="T58" fmla="*/ 264 w 669"/>
                <a:gd name="T59" fmla="*/ 8 h 443"/>
                <a:gd name="T60" fmla="*/ 213 w 669"/>
                <a:gd name="T61" fmla="*/ 34 h 443"/>
                <a:gd name="T62" fmla="*/ 153 w 669"/>
                <a:gd name="T63" fmla="*/ 70 h 443"/>
                <a:gd name="T64" fmla="*/ 93 w 669"/>
                <a:gd name="T65" fmla="*/ 107 h 443"/>
                <a:gd name="T66" fmla="*/ 18 w 669"/>
                <a:gd name="T67" fmla="*/ 163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69" h="443">
                  <a:moveTo>
                    <a:pt x="18" y="163"/>
                  </a:moveTo>
                  <a:lnTo>
                    <a:pt x="18" y="163"/>
                  </a:lnTo>
                  <a:lnTo>
                    <a:pt x="12" y="169"/>
                  </a:lnTo>
                  <a:lnTo>
                    <a:pt x="6" y="175"/>
                  </a:lnTo>
                  <a:lnTo>
                    <a:pt x="2" y="183"/>
                  </a:lnTo>
                  <a:lnTo>
                    <a:pt x="0" y="191"/>
                  </a:lnTo>
                  <a:lnTo>
                    <a:pt x="0" y="199"/>
                  </a:lnTo>
                  <a:lnTo>
                    <a:pt x="0" y="207"/>
                  </a:lnTo>
                  <a:lnTo>
                    <a:pt x="2" y="215"/>
                  </a:lnTo>
                  <a:lnTo>
                    <a:pt x="4" y="221"/>
                  </a:lnTo>
                  <a:lnTo>
                    <a:pt x="10" y="227"/>
                  </a:lnTo>
                  <a:lnTo>
                    <a:pt x="16" y="233"/>
                  </a:lnTo>
                  <a:lnTo>
                    <a:pt x="22" y="237"/>
                  </a:lnTo>
                  <a:lnTo>
                    <a:pt x="32" y="237"/>
                  </a:lnTo>
                  <a:lnTo>
                    <a:pt x="42" y="237"/>
                  </a:lnTo>
                  <a:lnTo>
                    <a:pt x="54" y="235"/>
                  </a:lnTo>
                  <a:lnTo>
                    <a:pt x="68" y="231"/>
                  </a:lnTo>
                  <a:lnTo>
                    <a:pt x="81" y="223"/>
                  </a:lnTo>
                  <a:lnTo>
                    <a:pt x="81" y="223"/>
                  </a:lnTo>
                  <a:lnTo>
                    <a:pt x="139" y="195"/>
                  </a:lnTo>
                  <a:lnTo>
                    <a:pt x="193" y="169"/>
                  </a:lnTo>
                  <a:lnTo>
                    <a:pt x="242" y="141"/>
                  </a:lnTo>
                  <a:lnTo>
                    <a:pt x="242" y="141"/>
                  </a:lnTo>
                  <a:lnTo>
                    <a:pt x="252" y="139"/>
                  </a:lnTo>
                  <a:lnTo>
                    <a:pt x="260" y="139"/>
                  </a:lnTo>
                  <a:lnTo>
                    <a:pt x="266" y="141"/>
                  </a:lnTo>
                  <a:lnTo>
                    <a:pt x="274" y="149"/>
                  </a:lnTo>
                  <a:lnTo>
                    <a:pt x="274" y="149"/>
                  </a:lnTo>
                  <a:lnTo>
                    <a:pt x="324" y="199"/>
                  </a:lnTo>
                  <a:lnTo>
                    <a:pt x="419" y="300"/>
                  </a:lnTo>
                  <a:lnTo>
                    <a:pt x="554" y="443"/>
                  </a:lnTo>
                  <a:lnTo>
                    <a:pt x="554" y="443"/>
                  </a:lnTo>
                  <a:lnTo>
                    <a:pt x="568" y="433"/>
                  </a:lnTo>
                  <a:lnTo>
                    <a:pt x="600" y="405"/>
                  </a:lnTo>
                  <a:lnTo>
                    <a:pt x="620" y="387"/>
                  </a:lnTo>
                  <a:lnTo>
                    <a:pt x="638" y="366"/>
                  </a:lnTo>
                  <a:lnTo>
                    <a:pt x="656" y="344"/>
                  </a:lnTo>
                  <a:lnTo>
                    <a:pt x="669" y="320"/>
                  </a:lnTo>
                  <a:lnTo>
                    <a:pt x="669" y="320"/>
                  </a:lnTo>
                  <a:lnTo>
                    <a:pt x="624" y="237"/>
                  </a:lnTo>
                  <a:lnTo>
                    <a:pt x="524" y="54"/>
                  </a:lnTo>
                  <a:lnTo>
                    <a:pt x="524" y="54"/>
                  </a:lnTo>
                  <a:lnTo>
                    <a:pt x="510" y="62"/>
                  </a:lnTo>
                  <a:lnTo>
                    <a:pt x="495" y="68"/>
                  </a:lnTo>
                  <a:lnTo>
                    <a:pt x="481" y="72"/>
                  </a:lnTo>
                  <a:lnTo>
                    <a:pt x="471" y="72"/>
                  </a:lnTo>
                  <a:lnTo>
                    <a:pt x="463" y="70"/>
                  </a:lnTo>
                  <a:lnTo>
                    <a:pt x="463" y="70"/>
                  </a:lnTo>
                  <a:lnTo>
                    <a:pt x="445" y="62"/>
                  </a:lnTo>
                  <a:lnTo>
                    <a:pt x="429" y="54"/>
                  </a:lnTo>
                  <a:lnTo>
                    <a:pt x="397" y="32"/>
                  </a:lnTo>
                  <a:lnTo>
                    <a:pt x="397" y="32"/>
                  </a:lnTo>
                  <a:lnTo>
                    <a:pt x="360" y="14"/>
                  </a:lnTo>
                  <a:lnTo>
                    <a:pt x="342" y="6"/>
                  </a:lnTo>
                  <a:lnTo>
                    <a:pt x="322" y="2"/>
                  </a:lnTo>
                  <a:lnTo>
                    <a:pt x="322" y="2"/>
                  </a:lnTo>
                  <a:lnTo>
                    <a:pt x="306" y="0"/>
                  </a:lnTo>
                  <a:lnTo>
                    <a:pt x="292" y="2"/>
                  </a:lnTo>
                  <a:lnTo>
                    <a:pt x="278" y="4"/>
                  </a:lnTo>
                  <a:lnTo>
                    <a:pt x="264" y="8"/>
                  </a:lnTo>
                  <a:lnTo>
                    <a:pt x="238" y="20"/>
                  </a:lnTo>
                  <a:lnTo>
                    <a:pt x="213" y="34"/>
                  </a:lnTo>
                  <a:lnTo>
                    <a:pt x="213" y="34"/>
                  </a:lnTo>
                  <a:lnTo>
                    <a:pt x="153" y="70"/>
                  </a:lnTo>
                  <a:lnTo>
                    <a:pt x="93" y="107"/>
                  </a:lnTo>
                  <a:lnTo>
                    <a:pt x="93" y="107"/>
                  </a:lnTo>
                  <a:lnTo>
                    <a:pt x="56" y="135"/>
                  </a:lnTo>
                  <a:lnTo>
                    <a:pt x="18" y="163"/>
                  </a:lnTo>
                  <a:lnTo>
                    <a:pt x="18" y="1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14"/>
            <p:cNvSpPr/>
            <p:nvPr/>
          </p:nvSpPr>
          <p:spPr bwMode="auto">
            <a:xfrm>
              <a:off x="4065588" y="5346700"/>
              <a:ext cx="263525" cy="255588"/>
            </a:xfrm>
            <a:custGeom>
              <a:avLst/>
              <a:gdLst>
                <a:gd name="T0" fmla="*/ 10 w 166"/>
                <a:gd name="T1" fmla="*/ 145 h 161"/>
                <a:gd name="T2" fmla="*/ 10 w 166"/>
                <a:gd name="T3" fmla="*/ 145 h 161"/>
                <a:gd name="T4" fmla="*/ 6 w 166"/>
                <a:gd name="T5" fmla="*/ 139 h 161"/>
                <a:gd name="T6" fmla="*/ 2 w 166"/>
                <a:gd name="T7" fmla="*/ 131 h 161"/>
                <a:gd name="T8" fmla="*/ 0 w 166"/>
                <a:gd name="T9" fmla="*/ 121 h 161"/>
                <a:gd name="T10" fmla="*/ 0 w 166"/>
                <a:gd name="T11" fmla="*/ 113 h 161"/>
                <a:gd name="T12" fmla="*/ 2 w 166"/>
                <a:gd name="T13" fmla="*/ 105 h 161"/>
                <a:gd name="T14" fmla="*/ 6 w 166"/>
                <a:gd name="T15" fmla="*/ 97 h 161"/>
                <a:gd name="T16" fmla="*/ 10 w 166"/>
                <a:gd name="T17" fmla="*/ 91 h 161"/>
                <a:gd name="T18" fmla="*/ 15 w 166"/>
                <a:gd name="T19" fmla="*/ 83 h 161"/>
                <a:gd name="T20" fmla="*/ 101 w 166"/>
                <a:gd name="T21" fmla="*/ 10 h 161"/>
                <a:gd name="T22" fmla="*/ 101 w 166"/>
                <a:gd name="T23" fmla="*/ 10 h 161"/>
                <a:gd name="T24" fmla="*/ 107 w 166"/>
                <a:gd name="T25" fmla="*/ 6 h 161"/>
                <a:gd name="T26" fmla="*/ 115 w 166"/>
                <a:gd name="T27" fmla="*/ 2 h 161"/>
                <a:gd name="T28" fmla="*/ 123 w 166"/>
                <a:gd name="T29" fmla="*/ 0 h 161"/>
                <a:gd name="T30" fmla="*/ 129 w 166"/>
                <a:gd name="T31" fmla="*/ 0 h 161"/>
                <a:gd name="T32" fmla="*/ 137 w 166"/>
                <a:gd name="T33" fmla="*/ 2 h 161"/>
                <a:gd name="T34" fmla="*/ 145 w 166"/>
                <a:gd name="T35" fmla="*/ 4 h 161"/>
                <a:gd name="T36" fmla="*/ 151 w 166"/>
                <a:gd name="T37" fmla="*/ 10 h 161"/>
                <a:gd name="T38" fmla="*/ 157 w 166"/>
                <a:gd name="T39" fmla="*/ 16 h 161"/>
                <a:gd name="T40" fmla="*/ 157 w 166"/>
                <a:gd name="T41" fmla="*/ 16 h 161"/>
                <a:gd name="T42" fmla="*/ 157 w 166"/>
                <a:gd name="T43" fmla="*/ 16 h 161"/>
                <a:gd name="T44" fmla="*/ 160 w 166"/>
                <a:gd name="T45" fmla="*/ 22 h 161"/>
                <a:gd name="T46" fmla="*/ 164 w 166"/>
                <a:gd name="T47" fmla="*/ 30 h 161"/>
                <a:gd name="T48" fmla="*/ 166 w 166"/>
                <a:gd name="T49" fmla="*/ 40 h 161"/>
                <a:gd name="T50" fmla="*/ 164 w 166"/>
                <a:gd name="T51" fmla="*/ 48 h 161"/>
                <a:gd name="T52" fmla="*/ 164 w 166"/>
                <a:gd name="T53" fmla="*/ 56 h 161"/>
                <a:gd name="T54" fmla="*/ 160 w 166"/>
                <a:gd name="T55" fmla="*/ 64 h 161"/>
                <a:gd name="T56" fmla="*/ 157 w 166"/>
                <a:gd name="T57" fmla="*/ 69 h 161"/>
                <a:gd name="T58" fmla="*/ 151 w 166"/>
                <a:gd name="T59" fmla="*/ 77 h 161"/>
                <a:gd name="T60" fmla="*/ 65 w 166"/>
                <a:gd name="T61" fmla="*/ 151 h 161"/>
                <a:gd name="T62" fmla="*/ 65 w 166"/>
                <a:gd name="T63" fmla="*/ 151 h 161"/>
                <a:gd name="T64" fmla="*/ 59 w 166"/>
                <a:gd name="T65" fmla="*/ 155 h 161"/>
                <a:gd name="T66" fmla="*/ 51 w 166"/>
                <a:gd name="T67" fmla="*/ 159 h 161"/>
                <a:gd name="T68" fmla="*/ 43 w 166"/>
                <a:gd name="T69" fmla="*/ 161 h 161"/>
                <a:gd name="T70" fmla="*/ 35 w 166"/>
                <a:gd name="T71" fmla="*/ 161 h 161"/>
                <a:gd name="T72" fmla="*/ 29 w 166"/>
                <a:gd name="T73" fmla="*/ 159 h 161"/>
                <a:gd name="T74" fmla="*/ 21 w 166"/>
                <a:gd name="T75" fmla="*/ 157 h 161"/>
                <a:gd name="T76" fmla="*/ 15 w 166"/>
                <a:gd name="T77" fmla="*/ 151 h 161"/>
                <a:gd name="T78" fmla="*/ 10 w 166"/>
                <a:gd name="T79" fmla="*/ 145 h 161"/>
                <a:gd name="T80" fmla="*/ 10 w 166"/>
                <a:gd name="T81" fmla="*/ 14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6" h="161">
                  <a:moveTo>
                    <a:pt x="10" y="145"/>
                  </a:moveTo>
                  <a:lnTo>
                    <a:pt x="10" y="145"/>
                  </a:lnTo>
                  <a:lnTo>
                    <a:pt x="6" y="139"/>
                  </a:lnTo>
                  <a:lnTo>
                    <a:pt x="2" y="131"/>
                  </a:lnTo>
                  <a:lnTo>
                    <a:pt x="0" y="121"/>
                  </a:lnTo>
                  <a:lnTo>
                    <a:pt x="0" y="113"/>
                  </a:lnTo>
                  <a:lnTo>
                    <a:pt x="2" y="105"/>
                  </a:lnTo>
                  <a:lnTo>
                    <a:pt x="6" y="97"/>
                  </a:lnTo>
                  <a:lnTo>
                    <a:pt x="10" y="91"/>
                  </a:lnTo>
                  <a:lnTo>
                    <a:pt x="15" y="83"/>
                  </a:lnTo>
                  <a:lnTo>
                    <a:pt x="101" y="10"/>
                  </a:lnTo>
                  <a:lnTo>
                    <a:pt x="101" y="10"/>
                  </a:lnTo>
                  <a:lnTo>
                    <a:pt x="107" y="6"/>
                  </a:lnTo>
                  <a:lnTo>
                    <a:pt x="115" y="2"/>
                  </a:lnTo>
                  <a:lnTo>
                    <a:pt x="123" y="0"/>
                  </a:lnTo>
                  <a:lnTo>
                    <a:pt x="129" y="0"/>
                  </a:lnTo>
                  <a:lnTo>
                    <a:pt x="137" y="2"/>
                  </a:lnTo>
                  <a:lnTo>
                    <a:pt x="145" y="4"/>
                  </a:lnTo>
                  <a:lnTo>
                    <a:pt x="151" y="10"/>
                  </a:lnTo>
                  <a:lnTo>
                    <a:pt x="157" y="16"/>
                  </a:lnTo>
                  <a:lnTo>
                    <a:pt x="157" y="16"/>
                  </a:lnTo>
                  <a:lnTo>
                    <a:pt x="157" y="16"/>
                  </a:lnTo>
                  <a:lnTo>
                    <a:pt x="160" y="22"/>
                  </a:lnTo>
                  <a:lnTo>
                    <a:pt x="164" y="30"/>
                  </a:lnTo>
                  <a:lnTo>
                    <a:pt x="166" y="40"/>
                  </a:lnTo>
                  <a:lnTo>
                    <a:pt x="164" y="48"/>
                  </a:lnTo>
                  <a:lnTo>
                    <a:pt x="164" y="56"/>
                  </a:lnTo>
                  <a:lnTo>
                    <a:pt x="160" y="64"/>
                  </a:lnTo>
                  <a:lnTo>
                    <a:pt x="157" y="69"/>
                  </a:lnTo>
                  <a:lnTo>
                    <a:pt x="151" y="77"/>
                  </a:lnTo>
                  <a:lnTo>
                    <a:pt x="65" y="151"/>
                  </a:lnTo>
                  <a:lnTo>
                    <a:pt x="65" y="151"/>
                  </a:lnTo>
                  <a:lnTo>
                    <a:pt x="59" y="155"/>
                  </a:lnTo>
                  <a:lnTo>
                    <a:pt x="51" y="159"/>
                  </a:lnTo>
                  <a:lnTo>
                    <a:pt x="43" y="161"/>
                  </a:lnTo>
                  <a:lnTo>
                    <a:pt x="35" y="161"/>
                  </a:lnTo>
                  <a:lnTo>
                    <a:pt x="29" y="159"/>
                  </a:lnTo>
                  <a:lnTo>
                    <a:pt x="21" y="157"/>
                  </a:lnTo>
                  <a:lnTo>
                    <a:pt x="15" y="151"/>
                  </a:lnTo>
                  <a:lnTo>
                    <a:pt x="10" y="145"/>
                  </a:lnTo>
                  <a:lnTo>
                    <a:pt x="10" y="1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5"/>
            <p:cNvSpPr/>
            <p:nvPr/>
          </p:nvSpPr>
          <p:spPr bwMode="auto">
            <a:xfrm>
              <a:off x="3941763" y="5264150"/>
              <a:ext cx="233363" cy="230188"/>
            </a:xfrm>
            <a:custGeom>
              <a:avLst/>
              <a:gdLst>
                <a:gd name="T0" fmla="*/ 8 w 147"/>
                <a:gd name="T1" fmla="*/ 129 h 145"/>
                <a:gd name="T2" fmla="*/ 8 w 147"/>
                <a:gd name="T3" fmla="*/ 129 h 145"/>
                <a:gd name="T4" fmla="*/ 4 w 147"/>
                <a:gd name="T5" fmla="*/ 121 h 145"/>
                <a:gd name="T6" fmla="*/ 0 w 147"/>
                <a:gd name="T7" fmla="*/ 114 h 145"/>
                <a:gd name="T8" fmla="*/ 0 w 147"/>
                <a:gd name="T9" fmla="*/ 106 h 145"/>
                <a:gd name="T10" fmla="*/ 0 w 147"/>
                <a:gd name="T11" fmla="*/ 98 h 145"/>
                <a:gd name="T12" fmla="*/ 2 w 147"/>
                <a:gd name="T13" fmla="*/ 90 h 145"/>
                <a:gd name="T14" fmla="*/ 4 w 147"/>
                <a:gd name="T15" fmla="*/ 82 h 145"/>
                <a:gd name="T16" fmla="*/ 8 w 147"/>
                <a:gd name="T17" fmla="*/ 74 h 145"/>
                <a:gd name="T18" fmla="*/ 14 w 147"/>
                <a:gd name="T19" fmla="*/ 68 h 145"/>
                <a:gd name="T20" fmla="*/ 82 w 147"/>
                <a:gd name="T21" fmla="*/ 10 h 145"/>
                <a:gd name="T22" fmla="*/ 82 w 147"/>
                <a:gd name="T23" fmla="*/ 10 h 145"/>
                <a:gd name="T24" fmla="*/ 88 w 147"/>
                <a:gd name="T25" fmla="*/ 4 h 145"/>
                <a:gd name="T26" fmla="*/ 95 w 147"/>
                <a:gd name="T27" fmla="*/ 2 h 145"/>
                <a:gd name="T28" fmla="*/ 103 w 147"/>
                <a:gd name="T29" fmla="*/ 0 h 145"/>
                <a:gd name="T30" fmla="*/ 111 w 147"/>
                <a:gd name="T31" fmla="*/ 0 h 145"/>
                <a:gd name="T32" fmla="*/ 119 w 147"/>
                <a:gd name="T33" fmla="*/ 2 h 145"/>
                <a:gd name="T34" fmla="*/ 125 w 147"/>
                <a:gd name="T35" fmla="*/ 4 h 145"/>
                <a:gd name="T36" fmla="*/ 133 w 147"/>
                <a:gd name="T37" fmla="*/ 8 h 145"/>
                <a:gd name="T38" fmla="*/ 137 w 147"/>
                <a:gd name="T39" fmla="*/ 14 h 145"/>
                <a:gd name="T40" fmla="*/ 137 w 147"/>
                <a:gd name="T41" fmla="*/ 14 h 145"/>
                <a:gd name="T42" fmla="*/ 137 w 147"/>
                <a:gd name="T43" fmla="*/ 14 h 145"/>
                <a:gd name="T44" fmla="*/ 143 w 147"/>
                <a:gd name="T45" fmla="*/ 22 h 145"/>
                <a:gd name="T46" fmla="*/ 145 w 147"/>
                <a:gd name="T47" fmla="*/ 30 h 145"/>
                <a:gd name="T48" fmla="*/ 147 w 147"/>
                <a:gd name="T49" fmla="*/ 38 h 145"/>
                <a:gd name="T50" fmla="*/ 147 w 147"/>
                <a:gd name="T51" fmla="*/ 46 h 145"/>
                <a:gd name="T52" fmla="*/ 145 w 147"/>
                <a:gd name="T53" fmla="*/ 54 h 145"/>
                <a:gd name="T54" fmla="*/ 143 w 147"/>
                <a:gd name="T55" fmla="*/ 62 h 145"/>
                <a:gd name="T56" fmla="*/ 137 w 147"/>
                <a:gd name="T57" fmla="*/ 70 h 145"/>
                <a:gd name="T58" fmla="*/ 131 w 147"/>
                <a:gd name="T59" fmla="*/ 76 h 145"/>
                <a:gd name="T60" fmla="*/ 66 w 147"/>
                <a:gd name="T61" fmla="*/ 133 h 145"/>
                <a:gd name="T62" fmla="*/ 66 w 147"/>
                <a:gd name="T63" fmla="*/ 133 h 145"/>
                <a:gd name="T64" fmla="*/ 58 w 147"/>
                <a:gd name="T65" fmla="*/ 139 h 145"/>
                <a:gd name="T66" fmla="*/ 52 w 147"/>
                <a:gd name="T67" fmla="*/ 143 h 145"/>
                <a:gd name="T68" fmla="*/ 44 w 147"/>
                <a:gd name="T69" fmla="*/ 143 h 145"/>
                <a:gd name="T70" fmla="*/ 36 w 147"/>
                <a:gd name="T71" fmla="*/ 145 h 145"/>
                <a:gd name="T72" fmla="*/ 28 w 147"/>
                <a:gd name="T73" fmla="*/ 143 h 145"/>
                <a:gd name="T74" fmla="*/ 20 w 147"/>
                <a:gd name="T75" fmla="*/ 139 h 145"/>
                <a:gd name="T76" fmla="*/ 14 w 147"/>
                <a:gd name="T77" fmla="*/ 135 h 145"/>
                <a:gd name="T78" fmla="*/ 8 w 147"/>
                <a:gd name="T79" fmla="*/ 129 h 145"/>
                <a:gd name="T80" fmla="*/ 8 w 147"/>
                <a:gd name="T81" fmla="*/ 129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7" h="145">
                  <a:moveTo>
                    <a:pt x="8" y="129"/>
                  </a:moveTo>
                  <a:lnTo>
                    <a:pt x="8" y="129"/>
                  </a:lnTo>
                  <a:lnTo>
                    <a:pt x="4" y="121"/>
                  </a:lnTo>
                  <a:lnTo>
                    <a:pt x="0" y="114"/>
                  </a:lnTo>
                  <a:lnTo>
                    <a:pt x="0" y="106"/>
                  </a:lnTo>
                  <a:lnTo>
                    <a:pt x="0" y="98"/>
                  </a:lnTo>
                  <a:lnTo>
                    <a:pt x="2" y="90"/>
                  </a:lnTo>
                  <a:lnTo>
                    <a:pt x="4" y="82"/>
                  </a:lnTo>
                  <a:lnTo>
                    <a:pt x="8" y="74"/>
                  </a:lnTo>
                  <a:lnTo>
                    <a:pt x="14" y="68"/>
                  </a:lnTo>
                  <a:lnTo>
                    <a:pt x="82" y="10"/>
                  </a:lnTo>
                  <a:lnTo>
                    <a:pt x="82" y="10"/>
                  </a:lnTo>
                  <a:lnTo>
                    <a:pt x="88" y="4"/>
                  </a:lnTo>
                  <a:lnTo>
                    <a:pt x="95" y="2"/>
                  </a:lnTo>
                  <a:lnTo>
                    <a:pt x="103" y="0"/>
                  </a:lnTo>
                  <a:lnTo>
                    <a:pt x="111" y="0"/>
                  </a:lnTo>
                  <a:lnTo>
                    <a:pt x="119" y="2"/>
                  </a:lnTo>
                  <a:lnTo>
                    <a:pt x="125" y="4"/>
                  </a:lnTo>
                  <a:lnTo>
                    <a:pt x="133" y="8"/>
                  </a:lnTo>
                  <a:lnTo>
                    <a:pt x="137" y="14"/>
                  </a:lnTo>
                  <a:lnTo>
                    <a:pt x="137" y="14"/>
                  </a:lnTo>
                  <a:lnTo>
                    <a:pt x="137" y="14"/>
                  </a:lnTo>
                  <a:lnTo>
                    <a:pt x="143" y="22"/>
                  </a:lnTo>
                  <a:lnTo>
                    <a:pt x="145" y="30"/>
                  </a:lnTo>
                  <a:lnTo>
                    <a:pt x="147" y="38"/>
                  </a:lnTo>
                  <a:lnTo>
                    <a:pt x="147" y="46"/>
                  </a:lnTo>
                  <a:lnTo>
                    <a:pt x="145" y="54"/>
                  </a:lnTo>
                  <a:lnTo>
                    <a:pt x="143" y="62"/>
                  </a:lnTo>
                  <a:lnTo>
                    <a:pt x="137" y="70"/>
                  </a:lnTo>
                  <a:lnTo>
                    <a:pt x="131" y="76"/>
                  </a:lnTo>
                  <a:lnTo>
                    <a:pt x="66" y="133"/>
                  </a:lnTo>
                  <a:lnTo>
                    <a:pt x="66" y="133"/>
                  </a:lnTo>
                  <a:lnTo>
                    <a:pt x="58" y="139"/>
                  </a:lnTo>
                  <a:lnTo>
                    <a:pt x="52" y="143"/>
                  </a:lnTo>
                  <a:lnTo>
                    <a:pt x="44" y="143"/>
                  </a:lnTo>
                  <a:lnTo>
                    <a:pt x="36" y="145"/>
                  </a:lnTo>
                  <a:lnTo>
                    <a:pt x="28" y="143"/>
                  </a:lnTo>
                  <a:lnTo>
                    <a:pt x="20" y="139"/>
                  </a:lnTo>
                  <a:lnTo>
                    <a:pt x="14" y="135"/>
                  </a:lnTo>
                  <a:lnTo>
                    <a:pt x="8" y="129"/>
                  </a:lnTo>
                  <a:lnTo>
                    <a:pt x="8" y="1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6"/>
            <p:cNvSpPr/>
            <p:nvPr/>
          </p:nvSpPr>
          <p:spPr bwMode="auto">
            <a:xfrm>
              <a:off x="3794125" y="5251450"/>
              <a:ext cx="150813" cy="158750"/>
            </a:xfrm>
            <a:custGeom>
              <a:avLst/>
              <a:gdLst>
                <a:gd name="T0" fmla="*/ 6 w 95"/>
                <a:gd name="T1" fmla="*/ 82 h 100"/>
                <a:gd name="T2" fmla="*/ 6 w 95"/>
                <a:gd name="T3" fmla="*/ 82 h 100"/>
                <a:gd name="T4" fmla="*/ 2 w 95"/>
                <a:gd name="T5" fmla="*/ 74 h 100"/>
                <a:gd name="T6" fmla="*/ 0 w 95"/>
                <a:gd name="T7" fmla="*/ 66 h 100"/>
                <a:gd name="T8" fmla="*/ 0 w 95"/>
                <a:gd name="T9" fmla="*/ 58 h 100"/>
                <a:gd name="T10" fmla="*/ 0 w 95"/>
                <a:gd name="T11" fmla="*/ 50 h 100"/>
                <a:gd name="T12" fmla="*/ 2 w 95"/>
                <a:gd name="T13" fmla="*/ 42 h 100"/>
                <a:gd name="T14" fmla="*/ 4 w 95"/>
                <a:gd name="T15" fmla="*/ 34 h 100"/>
                <a:gd name="T16" fmla="*/ 10 w 95"/>
                <a:gd name="T17" fmla="*/ 26 h 100"/>
                <a:gd name="T18" fmla="*/ 16 w 95"/>
                <a:gd name="T19" fmla="*/ 20 h 100"/>
                <a:gd name="T20" fmla="*/ 30 w 95"/>
                <a:gd name="T21" fmla="*/ 10 h 100"/>
                <a:gd name="T22" fmla="*/ 30 w 95"/>
                <a:gd name="T23" fmla="*/ 10 h 100"/>
                <a:gd name="T24" fmla="*/ 38 w 95"/>
                <a:gd name="T25" fmla="*/ 4 h 100"/>
                <a:gd name="T26" fmla="*/ 45 w 95"/>
                <a:gd name="T27" fmla="*/ 2 h 100"/>
                <a:gd name="T28" fmla="*/ 53 w 95"/>
                <a:gd name="T29" fmla="*/ 0 h 100"/>
                <a:gd name="T30" fmla="*/ 61 w 95"/>
                <a:gd name="T31" fmla="*/ 2 h 100"/>
                <a:gd name="T32" fmla="*/ 67 w 95"/>
                <a:gd name="T33" fmla="*/ 4 h 100"/>
                <a:gd name="T34" fmla="*/ 75 w 95"/>
                <a:gd name="T35" fmla="*/ 6 h 100"/>
                <a:gd name="T36" fmla="*/ 81 w 95"/>
                <a:gd name="T37" fmla="*/ 12 h 100"/>
                <a:gd name="T38" fmla="*/ 87 w 95"/>
                <a:gd name="T39" fmla="*/ 18 h 100"/>
                <a:gd name="T40" fmla="*/ 87 w 95"/>
                <a:gd name="T41" fmla="*/ 20 h 100"/>
                <a:gd name="T42" fmla="*/ 87 w 95"/>
                <a:gd name="T43" fmla="*/ 20 h 100"/>
                <a:gd name="T44" fmla="*/ 91 w 95"/>
                <a:gd name="T45" fmla="*/ 26 h 100"/>
                <a:gd name="T46" fmla="*/ 93 w 95"/>
                <a:gd name="T47" fmla="*/ 34 h 100"/>
                <a:gd name="T48" fmla="*/ 95 w 95"/>
                <a:gd name="T49" fmla="*/ 42 h 100"/>
                <a:gd name="T50" fmla="*/ 95 w 95"/>
                <a:gd name="T51" fmla="*/ 50 h 100"/>
                <a:gd name="T52" fmla="*/ 91 w 95"/>
                <a:gd name="T53" fmla="*/ 58 h 100"/>
                <a:gd name="T54" fmla="*/ 89 w 95"/>
                <a:gd name="T55" fmla="*/ 66 h 100"/>
                <a:gd name="T56" fmla="*/ 83 w 95"/>
                <a:gd name="T57" fmla="*/ 74 h 100"/>
                <a:gd name="T58" fmla="*/ 77 w 95"/>
                <a:gd name="T59" fmla="*/ 80 h 100"/>
                <a:gd name="T60" fmla="*/ 63 w 95"/>
                <a:gd name="T61" fmla="*/ 90 h 100"/>
                <a:gd name="T62" fmla="*/ 63 w 95"/>
                <a:gd name="T63" fmla="*/ 90 h 100"/>
                <a:gd name="T64" fmla="*/ 55 w 95"/>
                <a:gd name="T65" fmla="*/ 94 h 100"/>
                <a:gd name="T66" fmla="*/ 47 w 95"/>
                <a:gd name="T67" fmla="*/ 98 h 100"/>
                <a:gd name="T68" fmla="*/ 39 w 95"/>
                <a:gd name="T69" fmla="*/ 100 h 100"/>
                <a:gd name="T70" fmla="*/ 34 w 95"/>
                <a:gd name="T71" fmla="*/ 98 h 100"/>
                <a:gd name="T72" fmla="*/ 26 w 95"/>
                <a:gd name="T73" fmla="*/ 96 h 100"/>
                <a:gd name="T74" fmla="*/ 18 w 95"/>
                <a:gd name="T75" fmla="*/ 94 h 100"/>
                <a:gd name="T76" fmla="*/ 12 w 95"/>
                <a:gd name="T77" fmla="*/ 88 h 100"/>
                <a:gd name="T78" fmla="*/ 6 w 95"/>
                <a:gd name="T79" fmla="*/ 82 h 100"/>
                <a:gd name="T80" fmla="*/ 6 w 95"/>
                <a:gd name="T81" fmla="*/ 8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5" h="100">
                  <a:moveTo>
                    <a:pt x="6" y="82"/>
                  </a:moveTo>
                  <a:lnTo>
                    <a:pt x="6" y="82"/>
                  </a:lnTo>
                  <a:lnTo>
                    <a:pt x="2" y="74"/>
                  </a:lnTo>
                  <a:lnTo>
                    <a:pt x="0" y="66"/>
                  </a:lnTo>
                  <a:lnTo>
                    <a:pt x="0" y="58"/>
                  </a:lnTo>
                  <a:lnTo>
                    <a:pt x="0" y="50"/>
                  </a:lnTo>
                  <a:lnTo>
                    <a:pt x="2" y="42"/>
                  </a:lnTo>
                  <a:lnTo>
                    <a:pt x="4" y="34"/>
                  </a:lnTo>
                  <a:lnTo>
                    <a:pt x="10" y="26"/>
                  </a:lnTo>
                  <a:lnTo>
                    <a:pt x="16" y="20"/>
                  </a:lnTo>
                  <a:lnTo>
                    <a:pt x="30" y="10"/>
                  </a:lnTo>
                  <a:lnTo>
                    <a:pt x="30" y="10"/>
                  </a:lnTo>
                  <a:lnTo>
                    <a:pt x="38" y="4"/>
                  </a:lnTo>
                  <a:lnTo>
                    <a:pt x="45" y="2"/>
                  </a:lnTo>
                  <a:lnTo>
                    <a:pt x="53" y="0"/>
                  </a:lnTo>
                  <a:lnTo>
                    <a:pt x="61" y="2"/>
                  </a:lnTo>
                  <a:lnTo>
                    <a:pt x="67" y="4"/>
                  </a:lnTo>
                  <a:lnTo>
                    <a:pt x="75" y="6"/>
                  </a:lnTo>
                  <a:lnTo>
                    <a:pt x="81" y="12"/>
                  </a:lnTo>
                  <a:lnTo>
                    <a:pt x="87" y="18"/>
                  </a:lnTo>
                  <a:lnTo>
                    <a:pt x="87" y="20"/>
                  </a:lnTo>
                  <a:lnTo>
                    <a:pt x="87" y="20"/>
                  </a:lnTo>
                  <a:lnTo>
                    <a:pt x="91" y="26"/>
                  </a:lnTo>
                  <a:lnTo>
                    <a:pt x="93" y="34"/>
                  </a:lnTo>
                  <a:lnTo>
                    <a:pt x="95" y="42"/>
                  </a:lnTo>
                  <a:lnTo>
                    <a:pt x="95" y="50"/>
                  </a:lnTo>
                  <a:lnTo>
                    <a:pt x="91" y="58"/>
                  </a:lnTo>
                  <a:lnTo>
                    <a:pt x="89" y="66"/>
                  </a:lnTo>
                  <a:lnTo>
                    <a:pt x="83" y="74"/>
                  </a:lnTo>
                  <a:lnTo>
                    <a:pt x="77" y="80"/>
                  </a:lnTo>
                  <a:lnTo>
                    <a:pt x="63" y="90"/>
                  </a:lnTo>
                  <a:lnTo>
                    <a:pt x="63" y="90"/>
                  </a:lnTo>
                  <a:lnTo>
                    <a:pt x="55" y="94"/>
                  </a:lnTo>
                  <a:lnTo>
                    <a:pt x="47" y="98"/>
                  </a:lnTo>
                  <a:lnTo>
                    <a:pt x="39" y="100"/>
                  </a:lnTo>
                  <a:lnTo>
                    <a:pt x="34" y="98"/>
                  </a:lnTo>
                  <a:lnTo>
                    <a:pt x="26" y="96"/>
                  </a:lnTo>
                  <a:lnTo>
                    <a:pt x="18" y="94"/>
                  </a:lnTo>
                  <a:lnTo>
                    <a:pt x="12" y="88"/>
                  </a:lnTo>
                  <a:lnTo>
                    <a:pt x="6" y="82"/>
                  </a:lnTo>
                  <a:lnTo>
                    <a:pt x="6"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17"/>
            <p:cNvSpPr/>
            <p:nvPr/>
          </p:nvSpPr>
          <p:spPr bwMode="auto">
            <a:xfrm>
              <a:off x="4232275" y="5487988"/>
              <a:ext cx="185738" cy="195263"/>
            </a:xfrm>
            <a:custGeom>
              <a:avLst/>
              <a:gdLst>
                <a:gd name="T0" fmla="*/ 107 w 117"/>
                <a:gd name="T1" fmla="*/ 14 h 123"/>
                <a:gd name="T2" fmla="*/ 107 w 117"/>
                <a:gd name="T3" fmla="*/ 14 h 123"/>
                <a:gd name="T4" fmla="*/ 101 w 117"/>
                <a:gd name="T5" fmla="*/ 8 h 123"/>
                <a:gd name="T6" fmla="*/ 93 w 117"/>
                <a:gd name="T7" fmla="*/ 4 h 123"/>
                <a:gd name="T8" fmla="*/ 87 w 117"/>
                <a:gd name="T9" fmla="*/ 2 h 123"/>
                <a:gd name="T10" fmla="*/ 79 w 117"/>
                <a:gd name="T11" fmla="*/ 0 h 123"/>
                <a:gd name="T12" fmla="*/ 71 w 117"/>
                <a:gd name="T13" fmla="*/ 2 h 123"/>
                <a:gd name="T14" fmla="*/ 63 w 117"/>
                <a:gd name="T15" fmla="*/ 4 h 123"/>
                <a:gd name="T16" fmla="*/ 57 w 117"/>
                <a:gd name="T17" fmla="*/ 8 h 123"/>
                <a:gd name="T18" fmla="*/ 50 w 117"/>
                <a:gd name="T19" fmla="*/ 12 h 123"/>
                <a:gd name="T20" fmla="*/ 14 w 117"/>
                <a:gd name="T21" fmla="*/ 50 h 123"/>
                <a:gd name="T22" fmla="*/ 14 w 117"/>
                <a:gd name="T23" fmla="*/ 50 h 123"/>
                <a:gd name="T24" fmla="*/ 8 w 117"/>
                <a:gd name="T25" fmla="*/ 56 h 123"/>
                <a:gd name="T26" fmla="*/ 4 w 117"/>
                <a:gd name="T27" fmla="*/ 64 h 123"/>
                <a:gd name="T28" fmla="*/ 2 w 117"/>
                <a:gd name="T29" fmla="*/ 72 h 123"/>
                <a:gd name="T30" fmla="*/ 0 w 117"/>
                <a:gd name="T31" fmla="*/ 80 h 123"/>
                <a:gd name="T32" fmla="*/ 0 w 117"/>
                <a:gd name="T33" fmla="*/ 88 h 123"/>
                <a:gd name="T34" fmla="*/ 2 w 117"/>
                <a:gd name="T35" fmla="*/ 96 h 123"/>
                <a:gd name="T36" fmla="*/ 6 w 117"/>
                <a:gd name="T37" fmla="*/ 104 h 123"/>
                <a:gd name="T38" fmla="*/ 10 w 117"/>
                <a:gd name="T39" fmla="*/ 110 h 123"/>
                <a:gd name="T40" fmla="*/ 10 w 117"/>
                <a:gd name="T41" fmla="*/ 110 h 123"/>
                <a:gd name="T42" fmla="*/ 16 w 117"/>
                <a:gd name="T43" fmla="*/ 116 h 123"/>
                <a:gd name="T44" fmla="*/ 24 w 117"/>
                <a:gd name="T45" fmla="*/ 119 h 123"/>
                <a:gd name="T46" fmla="*/ 30 w 117"/>
                <a:gd name="T47" fmla="*/ 123 h 123"/>
                <a:gd name="T48" fmla="*/ 38 w 117"/>
                <a:gd name="T49" fmla="*/ 123 h 123"/>
                <a:gd name="T50" fmla="*/ 46 w 117"/>
                <a:gd name="T51" fmla="*/ 123 h 123"/>
                <a:gd name="T52" fmla="*/ 54 w 117"/>
                <a:gd name="T53" fmla="*/ 121 h 123"/>
                <a:gd name="T54" fmla="*/ 59 w 117"/>
                <a:gd name="T55" fmla="*/ 118 h 123"/>
                <a:gd name="T56" fmla="*/ 67 w 117"/>
                <a:gd name="T57" fmla="*/ 114 h 123"/>
                <a:gd name="T58" fmla="*/ 103 w 117"/>
                <a:gd name="T59" fmla="*/ 76 h 123"/>
                <a:gd name="T60" fmla="*/ 103 w 117"/>
                <a:gd name="T61" fmla="*/ 76 h 123"/>
                <a:gd name="T62" fmla="*/ 109 w 117"/>
                <a:gd name="T63" fmla="*/ 70 h 123"/>
                <a:gd name="T64" fmla="*/ 113 w 117"/>
                <a:gd name="T65" fmla="*/ 62 h 123"/>
                <a:gd name="T66" fmla="*/ 115 w 117"/>
                <a:gd name="T67" fmla="*/ 54 h 123"/>
                <a:gd name="T68" fmla="*/ 117 w 117"/>
                <a:gd name="T69" fmla="*/ 46 h 123"/>
                <a:gd name="T70" fmla="*/ 117 w 117"/>
                <a:gd name="T71" fmla="*/ 38 h 123"/>
                <a:gd name="T72" fmla="*/ 115 w 117"/>
                <a:gd name="T73" fmla="*/ 30 h 123"/>
                <a:gd name="T74" fmla="*/ 111 w 117"/>
                <a:gd name="T75" fmla="*/ 22 h 123"/>
                <a:gd name="T76" fmla="*/ 107 w 117"/>
                <a:gd name="T77" fmla="*/ 14 h 123"/>
                <a:gd name="T78" fmla="*/ 107 w 117"/>
                <a:gd name="T79" fmla="*/ 1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7" h="123">
                  <a:moveTo>
                    <a:pt x="107" y="14"/>
                  </a:moveTo>
                  <a:lnTo>
                    <a:pt x="107" y="14"/>
                  </a:lnTo>
                  <a:lnTo>
                    <a:pt x="101" y="8"/>
                  </a:lnTo>
                  <a:lnTo>
                    <a:pt x="93" y="4"/>
                  </a:lnTo>
                  <a:lnTo>
                    <a:pt x="87" y="2"/>
                  </a:lnTo>
                  <a:lnTo>
                    <a:pt x="79" y="0"/>
                  </a:lnTo>
                  <a:lnTo>
                    <a:pt x="71" y="2"/>
                  </a:lnTo>
                  <a:lnTo>
                    <a:pt x="63" y="4"/>
                  </a:lnTo>
                  <a:lnTo>
                    <a:pt x="57" y="8"/>
                  </a:lnTo>
                  <a:lnTo>
                    <a:pt x="50" y="12"/>
                  </a:lnTo>
                  <a:lnTo>
                    <a:pt x="14" y="50"/>
                  </a:lnTo>
                  <a:lnTo>
                    <a:pt x="14" y="50"/>
                  </a:lnTo>
                  <a:lnTo>
                    <a:pt x="8" y="56"/>
                  </a:lnTo>
                  <a:lnTo>
                    <a:pt x="4" y="64"/>
                  </a:lnTo>
                  <a:lnTo>
                    <a:pt x="2" y="72"/>
                  </a:lnTo>
                  <a:lnTo>
                    <a:pt x="0" y="80"/>
                  </a:lnTo>
                  <a:lnTo>
                    <a:pt x="0" y="88"/>
                  </a:lnTo>
                  <a:lnTo>
                    <a:pt x="2" y="96"/>
                  </a:lnTo>
                  <a:lnTo>
                    <a:pt x="6" y="104"/>
                  </a:lnTo>
                  <a:lnTo>
                    <a:pt x="10" y="110"/>
                  </a:lnTo>
                  <a:lnTo>
                    <a:pt x="10" y="110"/>
                  </a:lnTo>
                  <a:lnTo>
                    <a:pt x="16" y="116"/>
                  </a:lnTo>
                  <a:lnTo>
                    <a:pt x="24" y="119"/>
                  </a:lnTo>
                  <a:lnTo>
                    <a:pt x="30" y="123"/>
                  </a:lnTo>
                  <a:lnTo>
                    <a:pt x="38" y="123"/>
                  </a:lnTo>
                  <a:lnTo>
                    <a:pt x="46" y="123"/>
                  </a:lnTo>
                  <a:lnTo>
                    <a:pt x="54" y="121"/>
                  </a:lnTo>
                  <a:lnTo>
                    <a:pt x="59" y="118"/>
                  </a:lnTo>
                  <a:lnTo>
                    <a:pt x="67" y="114"/>
                  </a:lnTo>
                  <a:lnTo>
                    <a:pt x="103" y="76"/>
                  </a:lnTo>
                  <a:lnTo>
                    <a:pt x="103" y="76"/>
                  </a:lnTo>
                  <a:lnTo>
                    <a:pt x="109" y="70"/>
                  </a:lnTo>
                  <a:lnTo>
                    <a:pt x="113" y="62"/>
                  </a:lnTo>
                  <a:lnTo>
                    <a:pt x="115" y="54"/>
                  </a:lnTo>
                  <a:lnTo>
                    <a:pt x="117" y="46"/>
                  </a:lnTo>
                  <a:lnTo>
                    <a:pt x="117" y="38"/>
                  </a:lnTo>
                  <a:lnTo>
                    <a:pt x="115" y="30"/>
                  </a:lnTo>
                  <a:lnTo>
                    <a:pt x="111" y="22"/>
                  </a:lnTo>
                  <a:lnTo>
                    <a:pt x="107" y="14"/>
                  </a:lnTo>
                  <a:lnTo>
                    <a:pt x="10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8"/>
            <p:cNvSpPr/>
            <p:nvPr/>
          </p:nvSpPr>
          <p:spPr bwMode="auto">
            <a:xfrm>
              <a:off x="4827588" y="4564063"/>
              <a:ext cx="411163" cy="555625"/>
            </a:xfrm>
            <a:custGeom>
              <a:avLst/>
              <a:gdLst>
                <a:gd name="T0" fmla="*/ 257 w 259"/>
                <a:gd name="T1" fmla="*/ 280 h 350"/>
                <a:gd name="T2" fmla="*/ 257 w 259"/>
                <a:gd name="T3" fmla="*/ 280 h 350"/>
                <a:gd name="T4" fmla="*/ 259 w 259"/>
                <a:gd name="T5" fmla="*/ 288 h 350"/>
                <a:gd name="T6" fmla="*/ 259 w 259"/>
                <a:gd name="T7" fmla="*/ 296 h 350"/>
                <a:gd name="T8" fmla="*/ 255 w 259"/>
                <a:gd name="T9" fmla="*/ 304 h 350"/>
                <a:gd name="T10" fmla="*/ 247 w 259"/>
                <a:gd name="T11" fmla="*/ 310 h 350"/>
                <a:gd name="T12" fmla="*/ 179 w 259"/>
                <a:gd name="T13" fmla="*/ 348 h 350"/>
                <a:gd name="T14" fmla="*/ 179 w 259"/>
                <a:gd name="T15" fmla="*/ 348 h 350"/>
                <a:gd name="T16" fmla="*/ 171 w 259"/>
                <a:gd name="T17" fmla="*/ 350 h 350"/>
                <a:gd name="T18" fmla="*/ 163 w 259"/>
                <a:gd name="T19" fmla="*/ 350 h 350"/>
                <a:gd name="T20" fmla="*/ 155 w 259"/>
                <a:gd name="T21" fmla="*/ 346 h 350"/>
                <a:gd name="T22" fmla="*/ 149 w 259"/>
                <a:gd name="T23" fmla="*/ 338 h 350"/>
                <a:gd name="T24" fmla="*/ 2 w 259"/>
                <a:gd name="T25" fmla="*/ 72 h 350"/>
                <a:gd name="T26" fmla="*/ 2 w 259"/>
                <a:gd name="T27" fmla="*/ 72 h 350"/>
                <a:gd name="T28" fmla="*/ 0 w 259"/>
                <a:gd name="T29" fmla="*/ 62 h 350"/>
                <a:gd name="T30" fmla="*/ 0 w 259"/>
                <a:gd name="T31" fmla="*/ 54 h 350"/>
                <a:gd name="T32" fmla="*/ 4 w 259"/>
                <a:gd name="T33" fmla="*/ 46 h 350"/>
                <a:gd name="T34" fmla="*/ 12 w 259"/>
                <a:gd name="T35" fmla="*/ 40 h 350"/>
                <a:gd name="T36" fmla="*/ 80 w 259"/>
                <a:gd name="T37" fmla="*/ 4 h 350"/>
                <a:gd name="T38" fmla="*/ 80 w 259"/>
                <a:gd name="T39" fmla="*/ 4 h 350"/>
                <a:gd name="T40" fmla="*/ 88 w 259"/>
                <a:gd name="T41" fmla="*/ 0 h 350"/>
                <a:gd name="T42" fmla="*/ 96 w 259"/>
                <a:gd name="T43" fmla="*/ 2 h 350"/>
                <a:gd name="T44" fmla="*/ 104 w 259"/>
                <a:gd name="T45" fmla="*/ 6 h 350"/>
                <a:gd name="T46" fmla="*/ 110 w 259"/>
                <a:gd name="T47" fmla="*/ 12 h 350"/>
                <a:gd name="T48" fmla="*/ 257 w 259"/>
                <a:gd name="T49" fmla="*/ 28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9" h="350">
                  <a:moveTo>
                    <a:pt x="257" y="280"/>
                  </a:moveTo>
                  <a:lnTo>
                    <a:pt x="257" y="280"/>
                  </a:lnTo>
                  <a:lnTo>
                    <a:pt x="259" y="288"/>
                  </a:lnTo>
                  <a:lnTo>
                    <a:pt x="259" y="296"/>
                  </a:lnTo>
                  <a:lnTo>
                    <a:pt x="255" y="304"/>
                  </a:lnTo>
                  <a:lnTo>
                    <a:pt x="247" y="310"/>
                  </a:lnTo>
                  <a:lnTo>
                    <a:pt x="179" y="348"/>
                  </a:lnTo>
                  <a:lnTo>
                    <a:pt x="179" y="348"/>
                  </a:lnTo>
                  <a:lnTo>
                    <a:pt x="171" y="350"/>
                  </a:lnTo>
                  <a:lnTo>
                    <a:pt x="163" y="350"/>
                  </a:lnTo>
                  <a:lnTo>
                    <a:pt x="155" y="346"/>
                  </a:lnTo>
                  <a:lnTo>
                    <a:pt x="149" y="338"/>
                  </a:lnTo>
                  <a:lnTo>
                    <a:pt x="2" y="72"/>
                  </a:lnTo>
                  <a:lnTo>
                    <a:pt x="2" y="72"/>
                  </a:lnTo>
                  <a:lnTo>
                    <a:pt x="0" y="62"/>
                  </a:lnTo>
                  <a:lnTo>
                    <a:pt x="0" y="54"/>
                  </a:lnTo>
                  <a:lnTo>
                    <a:pt x="4" y="46"/>
                  </a:lnTo>
                  <a:lnTo>
                    <a:pt x="12" y="40"/>
                  </a:lnTo>
                  <a:lnTo>
                    <a:pt x="80" y="4"/>
                  </a:lnTo>
                  <a:lnTo>
                    <a:pt x="80" y="4"/>
                  </a:lnTo>
                  <a:lnTo>
                    <a:pt x="88" y="0"/>
                  </a:lnTo>
                  <a:lnTo>
                    <a:pt x="96" y="2"/>
                  </a:lnTo>
                  <a:lnTo>
                    <a:pt x="104" y="6"/>
                  </a:lnTo>
                  <a:lnTo>
                    <a:pt x="110" y="12"/>
                  </a:lnTo>
                  <a:lnTo>
                    <a:pt x="257" y="2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9"/>
            <p:cNvSpPr/>
            <p:nvPr/>
          </p:nvSpPr>
          <p:spPr bwMode="auto">
            <a:xfrm>
              <a:off x="3449638" y="4554538"/>
              <a:ext cx="366713" cy="565150"/>
            </a:xfrm>
            <a:custGeom>
              <a:avLst/>
              <a:gdLst>
                <a:gd name="T0" fmla="*/ 117 w 231"/>
                <a:gd name="T1" fmla="*/ 342 h 356"/>
                <a:gd name="T2" fmla="*/ 117 w 231"/>
                <a:gd name="T3" fmla="*/ 342 h 356"/>
                <a:gd name="T4" fmla="*/ 113 w 231"/>
                <a:gd name="T5" fmla="*/ 350 h 356"/>
                <a:gd name="T6" fmla="*/ 106 w 231"/>
                <a:gd name="T7" fmla="*/ 356 h 356"/>
                <a:gd name="T8" fmla="*/ 98 w 231"/>
                <a:gd name="T9" fmla="*/ 356 h 356"/>
                <a:gd name="T10" fmla="*/ 88 w 231"/>
                <a:gd name="T11" fmla="*/ 356 h 356"/>
                <a:gd name="T12" fmla="*/ 16 w 231"/>
                <a:gd name="T13" fmla="*/ 328 h 356"/>
                <a:gd name="T14" fmla="*/ 16 w 231"/>
                <a:gd name="T15" fmla="*/ 328 h 356"/>
                <a:gd name="T16" fmla="*/ 8 w 231"/>
                <a:gd name="T17" fmla="*/ 324 h 356"/>
                <a:gd name="T18" fmla="*/ 2 w 231"/>
                <a:gd name="T19" fmla="*/ 316 h 356"/>
                <a:gd name="T20" fmla="*/ 0 w 231"/>
                <a:gd name="T21" fmla="*/ 308 h 356"/>
                <a:gd name="T22" fmla="*/ 2 w 231"/>
                <a:gd name="T23" fmla="*/ 298 h 356"/>
                <a:gd name="T24" fmla="*/ 113 w 231"/>
                <a:gd name="T25" fmla="*/ 16 h 356"/>
                <a:gd name="T26" fmla="*/ 113 w 231"/>
                <a:gd name="T27" fmla="*/ 16 h 356"/>
                <a:gd name="T28" fmla="*/ 119 w 231"/>
                <a:gd name="T29" fmla="*/ 8 h 356"/>
                <a:gd name="T30" fmla="*/ 125 w 231"/>
                <a:gd name="T31" fmla="*/ 2 h 356"/>
                <a:gd name="T32" fmla="*/ 133 w 231"/>
                <a:gd name="T33" fmla="*/ 0 h 356"/>
                <a:gd name="T34" fmla="*/ 143 w 231"/>
                <a:gd name="T35" fmla="*/ 2 h 356"/>
                <a:gd name="T36" fmla="*/ 217 w 231"/>
                <a:gd name="T37" fmla="*/ 30 h 356"/>
                <a:gd name="T38" fmla="*/ 217 w 231"/>
                <a:gd name="T39" fmla="*/ 30 h 356"/>
                <a:gd name="T40" fmla="*/ 223 w 231"/>
                <a:gd name="T41" fmla="*/ 34 h 356"/>
                <a:gd name="T42" fmla="*/ 229 w 231"/>
                <a:gd name="T43" fmla="*/ 42 h 356"/>
                <a:gd name="T44" fmla="*/ 231 w 231"/>
                <a:gd name="T45" fmla="*/ 50 h 356"/>
                <a:gd name="T46" fmla="*/ 229 w 231"/>
                <a:gd name="T47" fmla="*/ 60 h 356"/>
                <a:gd name="T48" fmla="*/ 117 w 231"/>
                <a:gd name="T49" fmla="*/ 342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1" h="356">
                  <a:moveTo>
                    <a:pt x="117" y="342"/>
                  </a:moveTo>
                  <a:lnTo>
                    <a:pt x="117" y="342"/>
                  </a:lnTo>
                  <a:lnTo>
                    <a:pt x="113" y="350"/>
                  </a:lnTo>
                  <a:lnTo>
                    <a:pt x="106" y="356"/>
                  </a:lnTo>
                  <a:lnTo>
                    <a:pt x="98" y="356"/>
                  </a:lnTo>
                  <a:lnTo>
                    <a:pt x="88" y="356"/>
                  </a:lnTo>
                  <a:lnTo>
                    <a:pt x="16" y="328"/>
                  </a:lnTo>
                  <a:lnTo>
                    <a:pt x="16" y="328"/>
                  </a:lnTo>
                  <a:lnTo>
                    <a:pt x="8" y="324"/>
                  </a:lnTo>
                  <a:lnTo>
                    <a:pt x="2" y="316"/>
                  </a:lnTo>
                  <a:lnTo>
                    <a:pt x="0" y="308"/>
                  </a:lnTo>
                  <a:lnTo>
                    <a:pt x="2" y="298"/>
                  </a:lnTo>
                  <a:lnTo>
                    <a:pt x="113" y="16"/>
                  </a:lnTo>
                  <a:lnTo>
                    <a:pt x="113" y="16"/>
                  </a:lnTo>
                  <a:lnTo>
                    <a:pt x="119" y="8"/>
                  </a:lnTo>
                  <a:lnTo>
                    <a:pt x="125" y="2"/>
                  </a:lnTo>
                  <a:lnTo>
                    <a:pt x="133" y="0"/>
                  </a:lnTo>
                  <a:lnTo>
                    <a:pt x="143" y="2"/>
                  </a:lnTo>
                  <a:lnTo>
                    <a:pt x="217" y="30"/>
                  </a:lnTo>
                  <a:lnTo>
                    <a:pt x="217" y="30"/>
                  </a:lnTo>
                  <a:lnTo>
                    <a:pt x="223" y="34"/>
                  </a:lnTo>
                  <a:lnTo>
                    <a:pt x="229" y="42"/>
                  </a:lnTo>
                  <a:lnTo>
                    <a:pt x="231" y="50"/>
                  </a:lnTo>
                  <a:lnTo>
                    <a:pt x="229" y="60"/>
                  </a:lnTo>
                  <a:lnTo>
                    <a:pt x="117" y="3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20"/>
            <p:cNvSpPr/>
            <p:nvPr/>
          </p:nvSpPr>
          <p:spPr bwMode="auto">
            <a:xfrm>
              <a:off x="3670300" y="4637088"/>
              <a:ext cx="1176338" cy="968375"/>
            </a:xfrm>
            <a:custGeom>
              <a:avLst/>
              <a:gdLst>
                <a:gd name="T0" fmla="*/ 443 w 741"/>
                <a:gd name="T1" fmla="*/ 145 h 610"/>
                <a:gd name="T2" fmla="*/ 342 w 741"/>
                <a:gd name="T3" fmla="*/ 197 h 610"/>
                <a:gd name="T4" fmla="*/ 251 w 741"/>
                <a:gd name="T5" fmla="*/ 240 h 610"/>
                <a:gd name="T6" fmla="*/ 215 w 741"/>
                <a:gd name="T7" fmla="*/ 244 h 610"/>
                <a:gd name="T8" fmla="*/ 183 w 741"/>
                <a:gd name="T9" fmla="*/ 228 h 610"/>
                <a:gd name="T10" fmla="*/ 171 w 741"/>
                <a:gd name="T11" fmla="*/ 205 h 610"/>
                <a:gd name="T12" fmla="*/ 171 w 741"/>
                <a:gd name="T13" fmla="*/ 163 h 610"/>
                <a:gd name="T14" fmla="*/ 193 w 741"/>
                <a:gd name="T15" fmla="*/ 129 h 610"/>
                <a:gd name="T16" fmla="*/ 366 w 741"/>
                <a:gd name="T17" fmla="*/ 12 h 610"/>
                <a:gd name="T18" fmla="*/ 318 w 741"/>
                <a:gd name="T19" fmla="*/ 2 h 610"/>
                <a:gd name="T20" fmla="*/ 270 w 741"/>
                <a:gd name="T21" fmla="*/ 22 h 610"/>
                <a:gd name="T22" fmla="*/ 193 w 741"/>
                <a:gd name="T23" fmla="*/ 54 h 610"/>
                <a:gd name="T24" fmla="*/ 151 w 741"/>
                <a:gd name="T25" fmla="*/ 54 h 610"/>
                <a:gd name="T26" fmla="*/ 112 w 741"/>
                <a:gd name="T27" fmla="*/ 32 h 610"/>
                <a:gd name="T28" fmla="*/ 72 w 741"/>
                <a:gd name="T29" fmla="*/ 115 h 610"/>
                <a:gd name="T30" fmla="*/ 50 w 741"/>
                <a:gd name="T31" fmla="*/ 350 h 610"/>
                <a:gd name="T32" fmla="*/ 106 w 741"/>
                <a:gd name="T33" fmla="*/ 373 h 610"/>
                <a:gd name="T34" fmla="*/ 133 w 741"/>
                <a:gd name="T35" fmla="*/ 366 h 610"/>
                <a:gd name="T36" fmla="*/ 171 w 741"/>
                <a:gd name="T37" fmla="*/ 379 h 610"/>
                <a:gd name="T38" fmla="*/ 183 w 741"/>
                <a:gd name="T39" fmla="*/ 393 h 610"/>
                <a:gd name="T40" fmla="*/ 193 w 741"/>
                <a:gd name="T41" fmla="*/ 417 h 610"/>
                <a:gd name="T42" fmla="*/ 249 w 741"/>
                <a:gd name="T43" fmla="*/ 381 h 610"/>
                <a:gd name="T44" fmla="*/ 278 w 741"/>
                <a:gd name="T45" fmla="*/ 371 h 610"/>
                <a:gd name="T46" fmla="*/ 326 w 741"/>
                <a:gd name="T47" fmla="*/ 395 h 610"/>
                <a:gd name="T48" fmla="*/ 338 w 741"/>
                <a:gd name="T49" fmla="*/ 427 h 610"/>
                <a:gd name="T50" fmla="*/ 356 w 741"/>
                <a:gd name="T51" fmla="*/ 427 h 610"/>
                <a:gd name="T52" fmla="*/ 376 w 741"/>
                <a:gd name="T53" fmla="*/ 425 h 610"/>
                <a:gd name="T54" fmla="*/ 421 w 741"/>
                <a:gd name="T55" fmla="*/ 449 h 610"/>
                <a:gd name="T56" fmla="*/ 435 w 741"/>
                <a:gd name="T57" fmla="*/ 481 h 610"/>
                <a:gd name="T58" fmla="*/ 431 w 741"/>
                <a:gd name="T59" fmla="*/ 514 h 610"/>
                <a:gd name="T60" fmla="*/ 467 w 741"/>
                <a:gd name="T61" fmla="*/ 526 h 610"/>
                <a:gd name="T62" fmla="*/ 485 w 741"/>
                <a:gd name="T63" fmla="*/ 550 h 610"/>
                <a:gd name="T64" fmla="*/ 487 w 741"/>
                <a:gd name="T65" fmla="*/ 604 h 610"/>
                <a:gd name="T66" fmla="*/ 529 w 741"/>
                <a:gd name="T67" fmla="*/ 602 h 610"/>
                <a:gd name="T68" fmla="*/ 543 w 741"/>
                <a:gd name="T69" fmla="*/ 584 h 610"/>
                <a:gd name="T70" fmla="*/ 543 w 741"/>
                <a:gd name="T71" fmla="*/ 550 h 610"/>
                <a:gd name="T72" fmla="*/ 457 w 741"/>
                <a:gd name="T73" fmla="*/ 453 h 610"/>
                <a:gd name="T74" fmla="*/ 459 w 741"/>
                <a:gd name="T75" fmla="*/ 431 h 610"/>
                <a:gd name="T76" fmla="*/ 475 w 741"/>
                <a:gd name="T77" fmla="*/ 431 h 610"/>
                <a:gd name="T78" fmla="*/ 588 w 741"/>
                <a:gd name="T79" fmla="*/ 548 h 610"/>
                <a:gd name="T80" fmla="*/ 620 w 741"/>
                <a:gd name="T81" fmla="*/ 550 h 610"/>
                <a:gd name="T82" fmla="*/ 638 w 741"/>
                <a:gd name="T83" fmla="*/ 534 h 610"/>
                <a:gd name="T84" fmla="*/ 644 w 741"/>
                <a:gd name="T85" fmla="*/ 501 h 610"/>
                <a:gd name="T86" fmla="*/ 545 w 741"/>
                <a:gd name="T87" fmla="*/ 385 h 610"/>
                <a:gd name="T88" fmla="*/ 545 w 741"/>
                <a:gd name="T89" fmla="*/ 369 h 610"/>
                <a:gd name="T90" fmla="*/ 560 w 741"/>
                <a:gd name="T91" fmla="*/ 362 h 610"/>
                <a:gd name="T92" fmla="*/ 678 w 741"/>
                <a:gd name="T93" fmla="*/ 485 h 610"/>
                <a:gd name="T94" fmla="*/ 709 w 741"/>
                <a:gd name="T95" fmla="*/ 493 h 610"/>
                <a:gd name="T96" fmla="*/ 731 w 741"/>
                <a:gd name="T97" fmla="*/ 479 h 610"/>
                <a:gd name="T98" fmla="*/ 449 w 741"/>
                <a:gd name="T99" fmla="*/ 149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41" h="610">
                  <a:moveTo>
                    <a:pt x="449" y="149"/>
                  </a:moveTo>
                  <a:lnTo>
                    <a:pt x="449" y="149"/>
                  </a:lnTo>
                  <a:lnTo>
                    <a:pt x="443" y="145"/>
                  </a:lnTo>
                  <a:lnTo>
                    <a:pt x="443" y="145"/>
                  </a:lnTo>
                  <a:lnTo>
                    <a:pt x="443" y="145"/>
                  </a:lnTo>
                  <a:lnTo>
                    <a:pt x="441" y="147"/>
                  </a:lnTo>
                  <a:lnTo>
                    <a:pt x="441" y="147"/>
                  </a:lnTo>
                  <a:lnTo>
                    <a:pt x="342" y="197"/>
                  </a:lnTo>
                  <a:lnTo>
                    <a:pt x="280" y="226"/>
                  </a:lnTo>
                  <a:lnTo>
                    <a:pt x="280" y="226"/>
                  </a:lnTo>
                  <a:lnTo>
                    <a:pt x="264" y="234"/>
                  </a:lnTo>
                  <a:lnTo>
                    <a:pt x="251" y="240"/>
                  </a:lnTo>
                  <a:lnTo>
                    <a:pt x="237" y="242"/>
                  </a:lnTo>
                  <a:lnTo>
                    <a:pt x="225" y="244"/>
                  </a:lnTo>
                  <a:lnTo>
                    <a:pt x="225" y="244"/>
                  </a:lnTo>
                  <a:lnTo>
                    <a:pt x="215" y="244"/>
                  </a:lnTo>
                  <a:lnTo>
                    <a:pt x="207" y="240"/>
                  </a:lnTo>
                  <a:lnTo>
                    <a:pt x="199" y="238"/>
                  </a:lnTo>
                  <a:lnTo>
                    <a:pt x="191" y="232"/>
                  </a:lnTo>
                  <a:lnTo>
                    <a:pt x="183" y="228"/>
                  </a:lnTo>
                  <a:lnTo>
                    <a:pt x="179" y="221"/>
                  </a:lnTo>
                  <a:lnTo>
                    <a:pt x="173" y="213"/>
                  </a:lnTo>
                  <a:lnTo>
                    <a:pt x="171" y="205"/>
                  </a:lnTo>
                  <a:lnTo>
                    <a:pt x="171" y="205"/>
                  </a:lnTo>
                  <a:lnTo>
                    <a:pt x="169" y="193"/>
                  </a:lnTo>
                  <a:lnTo>
                    <a:pt x="167" y="183"/>
                  </a:lnTo>
                  <a:lnTo>
                    <a:pt x="169" y="173"/>
                  </a:lnTo>
                  <a:lnTo>
                    <a:pt x="171" y="163"/>
                  </a:lnTo>
                  <a:lnTo>
                    <a:pt x="175" y="153"/>
                  </a:lnTo>
                  <a:lnTo>
                    <a:pt x="179" y="143"/>
                  </a:lnTo>
                  <a:lnTo>
                    <a:pt x="187" y="135"/>
                  </a:lnTo>
                  <a:lnTo>
                    <a:pt x="193" y="129"/>
                  </a:lnTo>
                  <a:lnTo>
                    <a:pt x="366" y="12"/>
                  </a:lnTo>
                  <a:lnTo>
                    <a:pt x="366" y="12"/>
                  </a:lnTo>
                  <a:lnTo>
                    <a:pt x="366" y="12"/>
                  </a:lnTo>
                  <a:lnTo>
                    <a:pt x="366" y="12"/>
                  </a:lnTo>
                  <a:lnTo>
                    <a:pt x="356" y="6"/>
                  </a:lnTo>
                  <a:lnTo>
                    <a:pt x="344" y="2"/>
                  </a:lnTo>
                  <a:lnTo>
                    <a:pt x="330" y="0"/>
                  </a:lnTo>
                  <a:lnTo>
                    <a:pt x="318" y="2"/>
                  </a:lnTo>
                  <a:lnTo>
                    <a:pt x="306" y="6"/>
                  </a:lnTo>
                  <a:lnTo>
                    <a:pt x="292" y="10"/>
                  </a:lnTo>
                  <a:lnTo>
                    <a:pt x="270" y="22"/>
                  </a:lnTo>
                  <a:lnTo>
                    <a:pt x="270" y="22"/>
                  </a:lnTo>
                  <a:lnTo>
                    <a:pt x="249" y="32"/>
                  </a:lnTo>
                  <a:lnTo>
                    <a:pt x="227" y="44"/>
                  </a:lnTo>
                  <a:lnTo>
                    <a:pt x="205" y="52"/>
                  </a:lnTo>
                  <a:lnTo>
                    <a:pt x="193" y="54"/>
                  </a:lnTo>
                  <a:lnTo>
                    <a:pt x="181" y="56"/>
                  </a:lnTo>
                  <a:lnTo>
                    <a:pt x="181" y="56"/>
                  </a:lnTo>
                  <a:lnTo>
                    <a:pt x="161" y="56"/>
                  </a:lnTo>
                  <a:lnTo>
                    <a:pt x="151" y="54"/>
                  </a:lnTo>
                  <a:lnTo>
                    <a:pt x="141" y="52"/>
                  </a:lnTo>
                  <a:lnTo>
                    <a:pt x="141" y="52"/>
                  </a:lnTo>
                  <a:lnTo>
                    <a:pt x="121" y="40"/>
                  </a:lnTo>
                  <a:lnTo>
                    <a:pt x="112" y="32"/>
                  </a:lnTo>
                  <a:lnTo>
                    <a:pt x="108" y="28"/>
                  </a:lnTo>
                  <a:lnTo>
                    <a:pt x="108" y="26"/>
                  </a:lnTo>
                  <a:lnTo>
                    <a:pt x="108" y="26"/>
                  </a:lnTo>
                  <a:lnTo>
                    <a:pt x="72" y="115"/>
                  </a:lnTo>
                  <a:lnTo>
                    <a:pt x="0" y="294"/>
                  </a:lnTo>
                  <a:lnTo>
                    <a:pt x="0" y="294"/>
                  </a:lnTo>
                  <a:lnTo>
                    <a:pt x="24" y="320"/>
                  </a:lnTo>
                  <a:lnTo>
                    <a:pt x="50" y="350"/>
                  </a:lnTo>
                  <a:lnTo>
                    <a:pt x="88" y="385"/>
                  </a:lnTo>
                  <a:lnTo>
                    <a:pt x="96" y="377"/>
                  </a:lnTo>
                  <a:lnTo>
                    <a:pt x="96" y="377"/>
                  </a:lnTo>
                  <a:lnTo>
                    <a:pt x="106" y="373"/>
                  </a:lnTo>
                  <a:lnTo>
                    <a:pt x="114" y="369"/>
                  </a:lnTo>
                  <a:lnTo>
                    <a:pt x="123" y="366"/>
                  </a:lnTo>
                  <a:lnTo>
                    <a:pt x="133" y="366"/>
                  </a:lnTo>
                  <a:lnTo>
                    <a:pt x="133" y="366"/>
                  </a:lnTo>
                  <a:lnTo>
                    <a:pt x="133" y="366"/>
                  </a:lnTo>
                  <a:lnTo>
                    <a:pt x="147" y="368"/>
                  </a:lnTo>
                  <a:lnTo>
                    <a:pt x="159" y="371"/>
                  </a:lnTo>
                  <a:lnTo>
                    <a:pt x="171" y="379"/>
                  </a:lnTo>
                  <a:lnTo>
                    <a:pt x="181" y="391"/>
                  </a:lnTo>
                  <a:lnTo>
                    <a:pt x="181" y="391"/>
                  </a:lnTo>
                  <a:lnTo>
                    <a:pt x="181" y="391"/>
                  </a:lnTo>
                  <a:lnTo>
                    <a:pt x="183" y="393"/>
                  </a:lnTo>
                  <a:lnTo>
                    <a:pt x="183" y="393"/>
                  </a:lnTo>
                  <a:lnTo>
                    <a:pt x="187" y="401"/>
                  </a:lnTo>
                  <a:lnTo>
                    <a:pt x="191" y="409"/>
                  </a:lnTo>
                  <a:lnTo>
                    <a:pt x="193" y="417"/>
                  </a:lnTo>
                  <a:lnTo>
                    <a:pt x="193" y="427"/>
                  </a:lnTo>
                  <a:lnTo>
                    <a:pt x="239" y="387"/>
                  </a:lnTo>
                  <a:lnTo>
                    <a:pt x="239" y="387"/>
                  </a:lnTo>
                  <a:lnTo>
                    <a:pt x="249" y="381"/>
                  </a:lnTo>
                  <a:lnTo>
                    <a:pt x="259" y="375"/>
                  </a:lnTo>
                  <a:lnTo>
                    <a:pt x="268" y="373"/>
                  </a:lnTo>
                  <a:lnTo>
                    <a:pt x="278" y="371"/>
                  </a:lnTo>
                  <a:lnTo>
                    <a:pt x="278" y="371"/>
                  </a:lnTo>
                  <a:lnTo>
                    <a:pt x="292" y="373"/>
                  </a:lnTo>
                  <a:lnTo>
                    <a:pt x="304" y="377"/>
                  </a:lnTo>
                  <a:lnTo>
                    <a:pt x="316" y="385"/>
                  </a:lnTo>
                  <a:lnTo>
                    <a:pt x="326" y="395"/>
                  </a:lnTo>
                  <a:lnTo>
                    <a:pt x="326" y="395"/>
                  </a:lnTo>
                  <a:lnTo>
                    <a:pt x="332" y="405"/>
                  </a:lnTo>
                  <a:lnTo>
                    <a:pt x="336" y="415"/>
                  </a:lnTo>
                  <a:lnTo>
                    <a:pt x="338" y="427"/>
                  </a:lnTo>
                  <a:lnTo>
                    <a:pt x="338" y="437"/>
                  </a:lnTo>
                  <a:lnTo>
                    <a:pt x="338" y="437"/>
                  </a:lnTo>
                  <a:lnTo>
                    <a:pt x="348" y="431"/>
                  </a:lnTo>
                  <a:lnTo>
                    <a:pt x="356" y="427"/>
                  </a:lnTo>
                  <a:lnTo>
                    <a:pt x="366" y="425"/>
                  </a:lnTo>
                  <a:lnTo>
                    <a:pt x="376" y="425"/>
                  </a:lnTo>
                  <a:lnTo>
                    <a:pt x="376" y="425"/>
                  </a:lnTo>
                  <a:lnTo>
                    <a:pt x="376" y="425"/>
                  </a:lnTo>
                  <a:lnTo>
                    <a:pt x="388" y="425"/>
                  </a:lnTo>
                  <a:lnTo>
                    <a:pt x="402" y="431"/>
                  </a:lnTo>
                  <a:lnTo>
                    <a:pt x="411" y="439"/>
                  </a:lnTo>
                  <a:lnTo>
                    <a:pt x="421" y="449"/>
                  </a:lnTo>
                  <a:lnTo>
                    <a:pt x="421" y="449"/>
                  </a:lnTo>
                  <a:lnTo>
                    <a:pt x="427" y="455"/>
                  </a:lnTo>
                  <a:lnTo>
                    <a:pt x="431" y="463"/>
                  </a:lnTo>
                  <a:lnTo>
                    <a:pt x="435" y="481"/>
                  </a:lnTo>
                  <a:lnTo>
                    <a:pt x="435" y="499"/>
                  </a:lnTo>
                  <a:lnTo>
                    <a:pt x="431" y="514"/>
                  </a:lnTo>
                  <a:lnTo>
                    <a:pt x="431" y="514"/>
                  </a:lnTo>
                  <a:lnTo>
                    <a:pt x="431" y="514"/>
                  </a:lnTo>
                  <a:lnTo>
                    <a:pt x="431" y="514"/>
                  </a:lnTo>
                  <a:lnTo>
                    <a:pt x="443" y="516"/>
                  </a:lnTo>
                  <a:lnTo>
                    <a:pt x="455" y="520"/>
                  </a:lnTo>
                  <a:lnTo>
                    <a:pt x="467" y="526"/>
                  </a:lnTo>
                  <a:lnTo>
                    <a:pt x="477" y="536"/>
                  </a:lnTo>
                  <a:lnTo>
                    <a:pt x="477" y="536"/>
                  </a:lnTo>
                  <a:lnTo>
                    <a:pt x="481" y="542"/>
                  </a:lnTo>
                  <a:lnTo>
                    <a:pt x="485" y="550"/>
                  </a:lnTo>
                  <a:lnTo>
                    <a:pt x="491" y="568"/>
                  </a:lnTo>
                  <a:lnTo>
                    <a:pt x="491" y="586"/>
                  </a:lnTo>
                  <a:lnTo>
                    <a:pt x="487" y="604"/>
                  </a:lnTo>
                  <a:lnTo>
                    <a:pt x="487" y="604"/>
                  </a:lnTo>
                  <a:lnTo>
                    <a:pt x="499" y="608"/>
                  </a:lnTo>
                  <a:lnTo>
                    <a:pt x="511" y="610"/>
                  </a:lnTo>
                  <a:lnTo>
                    <a:pt x="523" y="606"/>
                  </a:lnTo>
                  <a:lnTo>
                    <a:pt x="529" y="602"/>
                  </a:lnTo>
                  <a:lnTo>
                    <a:pt x="533" y="598"/>
                  </a:lnTo>
                  <a:lnTo>
                    <a:pt x="533" y="598"/>
                  </a:lnTo>
                  <a:lnTo>
                    <a:pt x="539" y="592"/>
                  </a:lnTo>
                  <a:lnTo>
                    <a:pt x="543" y="584"/>
                  </a:lnTo>
                  <a:lnTo>
                    <a:pt x="545" y="576"/>
                  </a:lnTo>
                  <a:lnTo>
                    <a:pt x="547" y="568"/>
                  </a:lnTo>
                  <a:lnTo>
                    <a:pt x="547" y="560"/>
                  </a:lnTo>
                  <a:lnTo>
                    <a:pt x="543" y="550"/>
                  </a:lnTo>
                  <a:lnTo>
                    <a:pt x="541" y="544"/>
                  </a:lnTo>
                  <a:lnTo>
                    <a:pt x="535" y="536"/>
                  </a:lnTo>
                  <a:lnTo>
                    <a:pt x="457" y="453"/>
                  </a:lnTo>
                  <a:lnTo>
                    <a:pt x="457" y="453"/>
                  </a:lnTo>
                  <a:lnTo>
                    <a:pt x="455" y="447"/>
                  </a:lnTo>
                  <a:lnTo>
                    <a:pt x="453" y="441"/>
                  </a:lnTo>
                  <a:lnTo>
                    <a:pt x="455" y="437"/>
                  </a:lnTo>
                  <a:lnTo>
                    <a:pt x="459" y="431"/>
                  </a:lnTo>
                  <a:lnTo>
                    <a:pt x="463" y="429"/>
                  </a:lnTo>
                  <a:lnTo>
                    <a:pt x="467" y="427"/>
                  </a:lnTo>
                  <a:lnTo>
                    <a:pt x="471" y="427"/>
                  </a:lnTo>
                  <a:lnTo>
                    <a:pt x="475" y="431"/>
                  </a:lnTo>
                  <a:lnTo>
                    <a:pt x="574" y="538"/>
                  </a:lnTo>
                  <a:lnTo>
                    <a:pt x="574" y="538"/>
                  </a:lnTo>
                  <a:lnTo>
                    <a:pt x="582" y="544"/>
                  </a:lnTo>
                  <a:lnTo>
                    <a:pt x="588" y="548"/>
                  </a:lnTo>
                  <a:lnTo>
                    <a:pt x="596" y="552"/>
                  </a:lnTo>
                  <a:lnTo>
                    <a:pt x="604" y="552"/>
                  </a:lnTo>
                  <a:lnTo>
                    <a:pt x="612" y="552"/>
                  </a:lnTo>
                  <a:lnTo>
                    <a:pt x="620" y="550"/>
                  </a:lnTo>
                  <a:lnTo>
                    <a:pt x="626" y="546"/>
                  </a:lnTo>
                  <a:lnTo>
                    <a:pt x="632" y="540"/>
                  </a:lnTo>
                  <a:lnTo>
                    <a:pt x="632" y="540"/>
                  </a:lnTo>
                  <a:lnTo>
                    <a:pt x="638" y="534"/>
                  </a:lnTo>
                  <a:lnTo>
                    <a:pt x="642" y="526"/>
                  </a:lnTo>
                  <a:lnTo>
                    <a:pt x="644" y="518"/>
                  </a:lnTo>
                  <a:lnTo>
                    <a:pt x="644" y="509"/>
                  </a:lnTo>
                  <a:lnTo>
                    <a:pt x="644" y="501"/>
                  </a:lnTo>
                  <a:lnTo>
                    <a:pt x="642" y="493"/>
                  </a:lnTo>
                  <a:lnTo>
                    <a:pt x="638" y="485"/>
                  </a:lnTo>
                  <a:lnTo>
                    <a:pt x="632" y="477"/>
                  </a:lnTo>
                  <a:lnTo>
                    <a:pt x="545" y="385"/>
                  </a:lnTo>
                  <a:lnTo>
                    <a:pt x="545" y="385"/>
                  </a:lnTo>
                  <a:lnTo>
                    <a:pt x="543" y="381"/>
                  </a:lnTo>
                  <a:lnTo>
                    <a:pt x="543" y="375"/>
                  </a:lnTo>
                  <a:lnTo>
                    <a:pt x="545" y="369"/>
                  </a:lnTo>
                  <a:lnTo>
                    <a:pt x="547" y="366"/>
                  </a:lnTo>
                  <a:lnTo>
                    <a:pt x="551" y="362"/>
                  </a:lnTo>
                  <a:lnTo>
                    <a:pt x="554" y="360"/>
                  </a:lnTo>
                  <a:lnTo>
                    <a:pt x="560" y="362"/>
                  </a:lnTo>
                  <a:lnTo>
                    <a:pt x="564" y="364"/>
                  </a:lnTo>
                  <a:lnTo>
                    <a:pt x="670" y="479"/>
                  </a:lnTo>
                  <a:lnTo>
                    <a:pt x="670" y="479"/>
                  </a:lnTo>
                  <a:lnTo>
                    <a:pt x="678" y="485"/>
                  </a:lnTo>
                  <a:lnTo>
                    <a:pt x="686" y="489"/>
                  </a:lnTo>
                  <a:lnTo>
                    <a:pt x="694" y="491"/>
                  </a:lnTo>
                  <a:lnTo>
                    <a:pt x="701" y="493"/>
                  </a:lnTo>
                  <a:lnTo>
                    <a:pt x="709" y="493"/>
                  </a:lnTo>
                  <a:lnTo>
                    <a:pt x="717" y="489"/>
                  </a:lnTo>
                  <a:lnTo>
                    <a:pt x="725" y="485"/>
                  </a:lnTo>
                  <a:lnTo>
                    <a:pt x="731" y="479"/>
                  </a:lnTo>
                  <a:lnTo>
                    <a:pt x="731" y="479"/>
                  </a:lnTo>
                  <a:lnTo>
                    <a:pt x="735" y="475"/>
                  </a:lnTo>
                  <a:lnTo>
                    <a:pt x="739" y="469"/>
                  </a:lnTo>
                  <a:lnTo>
                    <a:pt x="741" y="457"/>
                  </a:lnTo>
                  <a:lnTo>
                    <a:pt x="449" y="1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ppt_x"/>
                                          </p:val>
                                        </p:tav>
                                        <p:tav tm="100000">
                                          <p:val>
                                            <p:strVal val="#ppt_x"/>
                                          </p:val>
                                        </p:tav>
                                      </p:tavLst>
                                    </p:anim>
                                    <p:anim calcmode="lin" valueType="num">
                                      <p:cBhvr additive="base">
                                        <p:cTn id="30" dur="500" fill="hold"/>
                                        <p:tgtEl>
                                          <p:spTgt spid="1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additive="base">
                                        <p:cTn id="33" dur="500" fill="hold"/>
                                        <p:tgtEl>
                                          <p:spTgt spid="2"/>
                                        </p:tgtEl>
                                        <p:attrNameLst>
                                          <p:attrName>ppt_x</p:attrName>
                                        </p:attrNameLst>
                                      </p:cBhvr>
                                      <p:tavLst>
                                        <p:tav tm="0">
                                          <p:val>
                                            <p:strVal val="#ppt_x"/>
                                          </p:val>
                                        </p:tav>
                                        <p:tav tm="100000">
                                          <p:val>
                                            <p:strVal val="#ppt_x"/>
                                          </p:val>
                                        </p:tav>
                                      </p:tavLst>
                                    </p:anim>
                                    <p:anim calcmode="lin" valueType="num">
                                      <p:cBhvr additive="base">
                                        <p:cTn id="34" dur="500" fill="hold"/>
                                        <p:tgtEl>
                                          <p:spTgt spid="2"/>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18" grpId="0"/>
      <p:bldP spid="19" grpId="0"/>
      <p:bldP spid="2"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简卡"/>
          <p:cNvPicPr>
            <a:picLocks noChangeAspect="1"/>
          </p:cNvPicPr>
          <p:nvPr/>
        </p:nvPicPr>
        <p:blipFill>
          <a:blip r:embed="rId1"/>
          <a:stretch>
            <a:fillRect/>
          </a:stretch>
        </p:blipFill>
        <p:spPr>
          <a:xfrm rot="600000" flipV="1">
            <a:off x="10009505" y="-321310"/>
            <a:ext cx="2426335" cy="1271905"/>
          </a:xfrm>
          <a:prstGeom prst="rect">
            <a:avLst/>
          </a:prstGeom>
        </p:spPr>
      </p:pic>
      <p:grpSp>
        <p:nvGrpSpPr>
          <p:cNvPr id="4" name="组合 3"/>
          <p:cNvGrpSpPr/>
          <p:nvPr/>
        </p:nvGrpSpPr>
        <p:grpSpPr>
          <a:xfrm>
            <a:off x="2286000" y="2241550"/>
            <a:ext cx="3368570" cy="2072535"/>
            <a:chOff x="2205" y="3167"/>
            <a:chExt cx="6357" cy="3911"/>
          </a:xfrm>
        </p:grpSpPr>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2205" y="3167"/>
              <a:ext cx="6357" cy="3911"/>
            </a:xfrm>
            <a:prstGeom prst="rect">
              <a:avLst/>
            </a:prstGeom>
          </p:spPr>
        </p:pic>
        <p:pic>
          <p:nvPicPr>
            <p:cNvPr id="3" name="图片 2" descr="C:\Users\Administrator\Desktop\540660.jpg540660"/>
            <p:cNvPicPr>
              <a:picLocks noChangeAspect="1"/>
            </p:cNvPicPr>
            <p:nvPr/>
          </p:nvPicPr>
          <p:blipFill>
            <a:blip r:embed="rId3"/>
            <a:srcRect/>
            <a:stretch>
              <a:fillRect/>
            </a:stretch>
          </p:blipFill>
          <p:spPr>
            <a:xfrm>
              <a:off x="3363" y="3692"/>
              <a:ext cx="4028" cy="2516"/>
            </a:xfrm>
            <a:prstGeom prst="rect">
              <a:avLst/>
            </a:prstGeom>
          </p:spPr>
        </p:pic>
      </p:grpSp>
      <p:grpSp>
        <p:nvGrpSpPr>
          <p:cNvPr id="6" name="组合 5"/>
          <p:cNvGrpSpPr/>
          <p:nvPr/>
        </p:nvGrpSpPr>
        <p:grpSpPr>
          <a:xfrm>
            <a:off x="7098030" y="2363470"/>
            <a:ext cx="1565087" cy="1878330"/>
            <a:chOff x="9889" y="3064"/>
            <a:chExt cx="3499" cy="4200"/>
          </a:xfrm>
        </p:grpSpPr>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9889" y="3064"/>
              <a:ext cx="3499" cy="4200"/>
            </a:xfrm>
            <a:prstGeom prst="rect">
              <a:avLst/>
            </a:prstGeom>
          </p:spPr>
        </p:pic>
        <p:pic>
          <p:nvPicPr>
            <p:cNvPr id="21" name="图片 20" descr="C:\Users\Administrator\Desktop\540660.jpg540660"/>
            <p:cNvPicPr>
              <a:picLocks noChangeAspect="1"/>
            </p:cNvPicPr>
            <p:nvPr/>
          </p:nvPicPr>
          <p:blipFill>
            <a:blip r:embed="rId3"/>
            <a:srcRect/>
            <a:stretch>
              <a:fillRect/>
            </a:stretch>
          </p:blipFill>
          <p:spPr>
            <a:xfrm>
              <a:off x="10553" y="3765"/>
              <a:ext cx="2181" cy="2858"/>
            </a:xfrm>
            <a:prstGeom prst="rect">
              <a:avLst/>
            </a:prstGeom>
          </p:spPr>
        </p:pic>
      </p:grpSp>
      <p:sp>
        <p:nvSpPr>
          <p:cNvPr id="15" name="TextBox 1210"/>
          <p:cNvSpPr/>
          <p:nvPr/>
        </p:nvSpPr>
        <p:spPr>
          <a:xfrm>
            <a:off x="4149090" y="4697730"/>
            <a:ext cx="3275965" cy="398780"/>
          </a:xfrm>
          <a:prstGeom prst="rect">
            <a:avLst/>
          </a:prstGeom>
          <a:noFill/>
          <a:ln w="9525">
            <a:noFill/>
            <a:miter/>
          </a:ln>
        </p:spPr>
        <p:txBody>
          <a:bodyPr wrap="square">
            <a:spAutoFit/>
          </a:bodyPr>
          <a:lstStyle/>
          <a:p>
            <a:pPr algn="ctr"/>
            <a:r>
              <a:rPr lang="en-US" altLang="zh-CN" sz="2000" b="1" noProof="0" dirty="0">
                <a:ln>
                  <a:noFill/>
                </a:ln>
                <a:solidFill>
                  <a:schemeClr val="tx1">
                    <a:lumMod val="50000"/>
                    <a:lumOff val="50000"/>
                  </a:schemeClr>
                </a:solidFill>
                <a:uLnTx/>
                <a:uFillTx/>
                <a:ea typeface="方正舒体" panose="02010601030101010101" pitchFamily="2" charset="-122"/>
                <a:sym typeface="+mn-ea"/>
              </a:rPr>
              <a:t>ADD YOUR TEXT HERE</a:t>
            </a:r>
            <a:endParaRPr lang="en-US" altLang="zh-CN" sz="2000" b="1" noProof="0" dirty="0">
              <a:ln>
                <a:noFill/>
              </a:ln>
              <a:solidFill>
                <a:schemeClr val="tx1">
                  <a:lumMod val="50000"/>
                  <a:lumOff val="50000"/>
                </a:schemeClr>
              </a:solidFill>
              <a:uLnTx/>
              <a:uFillTx/>
              <a:ea typeface="方正舒体" panose="02010601030101010101" pitchFamily="2" charset="-122"/>
              <a:sym typeface="+mn-ea"/>
            </a:endParaRPr>
          </a:p>
        </p:txBody>
      </p:sp>
      <p:sp>
        <p:nvSpPr>
          <p:cNvPr id="18" name="TextBox 1210"/>
          <p:cNvSpPr/>
          <p:nvPr/>
        </p:nvSpPr>
        <p:spPr>
          <a:xfrm>
            <a:off x="2058035" y="5134610"/>
            <a:ext cx="7513320" cy="641985"/>
          </a:xfrm>
          <a:prstGeom prst="rect">
            <a:avLst/>
          </a:prstGeom>
          <a:noFill/>
          <a:ln w="9525">
            <a:noFill/>
            <a:miter/>
          </a:ln>
        </p:spPr>
        <p:txBody>
          <a:bodyPr wrap="square">
            <a:spAutoFit/>
          </a:bodyPr>
          <a:lstStyle/>
          <a:p>
            <a:pPr algn="ctr"/>
            <a:r>
              <a:rPr lang="en-US" altLang="zh-CN" sz="1200" noProof="0" dirty="0">
                <a:ln>
                  <a:noFill/>
                </a:ln>
                <a:solidFill>
                  <a:schemeClr val="tx1">
                    <a:lumMod val="50000"/>
                    <a:lumOff val="50000"/>
                  </a:schemeClr>
                </a:solidFill>
                <a:uLnTx/>
                <a:uFillTx/>
                <a:ea typeface="方正舒体" panose="02010601030101010101" pitchFamily="2" charset="-122"/>
                <a:sym typeface="+mn-ea"/>
              </a:rPr>
              <a:t>Lorme ipsum dolor sit,consectetur adipsiicing elit.Lorme ipsum dolor sit,consectetur adipsiicing elit.Lorme ipsum dolor sit,consectetur adipsiicing elit.Lorme ipsum dolor sit,consectetur adipsiicing elit.Lorme ipsum dolor sit,consectetur adipsiicing elit.</a:t>
            </a:r>
            <a:endParaRPr lang="en-US" altLang="zh-CN" sz="1200" noProof="0" dirty="0">
              <a:ln>
                <a:noFill/>
              </a:ln>
              <a:solidFill>
                <a:schemeClr val="tx1">
                  <a:lumMod val="50000"/>
                  <a:lumOff val="50000"/>
                </a:schemeClr>
              </a:solidFill>
              <a:uLnTx/>
              <a:uFillTx/>
              <a:ea typeface="方正舒体" panose="02010601030101010101" pitchFamily="2" charset="-122"/>
              <a:sym typeface="+mn-ea"/>
            </a:endParaRPr>
          </a:p>
        </p:txBody>
      </p:sp>
      <p:grpSp>
        <p:nvGrpSpPr>
          <p:cNvPr id="26" name="组合 25"/>
          <p:cNvGrpSpPr/>
          <p:nvPr/>
        </p:nvGrpSpPr>
        <p:grpSpPr>
          <a:xfrm>
            <a:off x="4605020" y="1111250"/>
            <a:ext cx="3427730" cy="3110230"/>
            <a:chOff x="5851" y="2889"/>
            <a:chExt cx="7148" cy="6485"/>
          </a:xfrm>
        </p:grpSpPr>
        <p:pic>
          <p:nvPicPr>
            <p:cNvPr id="7" name="Picture 3"/>
            <p:cNvPicPr>
              <a:picLocks noChangeAspect="1"/>
            </p:cNvPicPr>
            <p:nvPr/>
          </p:nvPicPr>
          <p:blipFill>
            <a:blip r:embed="rId5"/>
            <a:srcRect/>
            <a:stretch>
              <a:fillRect/>
            </a:stretch>
          </p:blipFill>
          <p:spPr>
            <a:xfrm>
              <a:off x="5851" y="2889"/>
              <a:ext cx="7148" cy="6485"/>
            </a:xfrm>
            <a:prstGeom prst="rect">
              <a:avLst/>
            </a:prstGeom>
            <a:noFill/>
            <a:ln w="9525">
              <a:noFill/>
            </a:ln>
          </p:spPr>
        </p:pic>
        <p:pic>
          <p:nvPicPr>
            <p:cNvPr id="9" name="图片 8" descr="C:\Users\Administrator\Desktop\540660.jpg540660"/>
            <p:cNvPicPr>
              <a:picLocks noChangeAspect="1"/>
            </p:cNvPicPr>
            <p:nvPr/>
          </p:nvPicPr>
          <p:blipFill rotWithShape="1">
            <a:blip r:embed="rId3"/>
            <a:srcRect/>
            <a:stretch>
              <a:fillRect/>
            </a:stretch>
          </p:blipFill>
          <p:spPr>
            <a:xfrm>
              <a:off x="6325" y="3595"/>
              <a:ext cx="6175" cy="3859"/>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简卡"/>
          <p:cNvPicPr>
            <a:picLocks noChangeAspect="1"/>
          </p:cNvPicPr>
          <p:nvPr/>
        </p:nvPicPr>
        <p:blipFill>
          <a:blip r:embed="rId1"/>
          <a:stretch>
            <a:fillRect/>
          </a:stretch>
        </p:blipFill>
        <p:spPr>
          <a:xfrm rot="600000" flipV="1">
            <a:off x="10009505" y="-321310"/>
            <a:ext cx="2426335" cy="1271905"/>
          </a:xfrm>
          <a:prstGeom prst="rect">
            <a:avLst/>
          </a:prstGeom>
        </p:spPr>
      </p:pic>
      <p:grpSp>
        <p:nvGrpSpPr>
          <p:cNvPr id="16" name="Group 15"/>
          <p:cNvGrpSpPr/>
          <p:nvPr/>
        </p:nvGrpSpPr>
        <p:grpSpPr>
          <a:xfrm rot="5400000">
            <a:off x="1489638" y="1584397"/>
            <a:ext cx="2298843" cy="2544445"/>
            <a:chOff x="6172200" y="1581150"/>
            <a:chExt cx="2299171" cy="1820098"/>
          </a:xfrm>
          <a:solidFill>
            <a:srgbClr val="507061"/>
          </a:solidFill>
        </p:grpSpPr>
        <p:sp>
          <p:nvSpPr>
            <p:cNvPr id="9" name="Rounded Rectangle 8"/>
            <p:cNvSpPr/>
            <p:nvPr/>
          </p:nvSpPr>
          <p:spPr>
            <a:xfrm>
              <a:off x="6172200" y="1581150"/>
              <a:ext cx="1883278" cy="1820098"/>
            </a:xfrm>
            <a:prstGeom prst="roundRect">
              <a:avLst>
                <a:gd name="adj" fmla="val 809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p:cNvSpPr/>
            <p:nvPr/>
          </p:nvSpPr>
          <p:spPr>
            <a:xfrm rot="18853506" flipH="1">
              <a:off x="7811396" y="1923721"/>
              <a:ext cx="524181" cy="795769"/>
            </a:xfrm>
            <a:custGeom>
              <a:avLst/>
              <a:gdLst>
                <a:gd name="connsiteX0" fmla="*/ 281 w 1154"/>
                <a:gd name="connsiteY0" fmla="*/ 1253 h 1253"/>
                <a:gd name="connsiteX1" fmla="*/ 0 w 1154"/>
                <a:gd name="connsiteY1" fmla="*/ 0 h 1253"/>
                <a:gd name="connsiteX2" fmla="*/ 1154 w 1154"/>
                <a:gd name="connsiteY2" fmla="*/ 1124 h 1253"/>
                <a:gd name="connsiteX3" fmla="*/ 281 w 1154"/>
                <a:gd name="connsiteY3" fmla="*/ 1253 h 1253"/>
              </a:gdLst>
              <a:ahLst/>
              <a:cxnLst>
                <a:cxn ang="0">
                  <a:pos x="connsiteX0" y="connsiteY0"/>
                </a:cxn>
                <a:cxn ang="0">
                  <a:pos x="connsiteX1" y="connsiteY1"/>
                </a:cxn>
                <a:cxn ang="0">
                  <a:pos x="connsiteX2" y="connsiteY2"/>
                </a:cxn>
                <a:cxn ang="0">
                  <a:pos x="connsiteX3" y="connsiteY3"/>
                </a:cxn>
              </a:cxnLst>
              <a:rect l="l" t="t" r="r" b="b"/>
              <a:pathLst>
                <a:path w="1154" h="1253">
                  <a:moveTo>
                    <a:pt x="281" y="1253"/>
                  </a:moveTo>
                  <a:lnTo>
                    <a:pt x="0" y="0"/>
                  </a:lnTo>
                  <a:lnTo>
                    <a:pt x="1154" y="1124"/>
                  </a:lnTo>
                  <a:lnTo>
                    <a:pt x="281" y="125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en-US">
                <a:sym typeface="+mn-ea"/>
              </a:endParaRPr>
            </a:p>
          </p:txBody>
        </p:sp>
      </p:grpSp>
      <p:grpSp>
        <p:nvGrpSpPr>
          <p:cNvPr id="2" name="Group 15"/>
          <p:cNvGrpSpPr/>
          <p:nvPr/>
        </p:nvGrpSpPr>
        <p:grpSpPr>
          <a:xfrm rot="5400000">
            <a:off x="4781478" y="1584397"/>
            <a:ext cx="2298843" cy="2544445"/>
            <a:chOff x="6172200" y="1581150"/>
            <a:chExt cx="2299171" cy="1820098"/>
          </a:xfrm>
          <a:solidFill>
            <a:srgbClr val="3F475B"/>
          </a:solidFill>
        </p:grpSpPr>
        <p:sp>
          <p:nvSpPr>
            <p:cNvPr id="3" name="Rounded Rectangle 8"/>
            <p:cNvSpPr/>
            <p:nvPr/>
          </p:nvSpPr>
          <p:spPr>
            <a:xfrm>
              <a:off x="6172200" y="1581150"/>
              <a:ext cx="1883278" cy="1820098"/>
            </a:xfrm>
            <a:prstGeom prst="roundRect">
              <a:avLst>
                <a:gd name="adj" fmla="val 809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9"/>
            <p:cNvSpPr/>
            <p:nvPr/>
          </p:nvSpPr>
          <p:spPr>
            <a:xfrm rot="18853506" flipH="1">
              <a:off x="7811396" y="1923721"/>
              <a:ext cx="524181" cy="795769"/>
            </a:xfrm>
            <a:custGeom>
              <a:avLst/>
              <a:gdLst>
                <a:gd name="connsiteX0" fmla="*/ 281 w 1154"/>
                <a:gd name="connsiteY0" fmla="*/ 1253 h 1253"/>
                <a:gd name="connsiteX1" fmla="*/ 0 w 1154"/>
                <a:gd name="connsiteY1" fmla="*/ 0 h 1253"/>
                <a:gd name="connsiteX2" fmla="*/ 1154 w 1154"/>
                <a:gd name="connsiteY2" fmla="*/ 1124 h 1253"/>
                <a:gd name="connsiteX3" fmla="*/ 281 w 1154"/>
                <a:gd name="connsiteY3" fmla="*/ 1253 h 1253"/>
              </a:gdLst>
              <a:ahLst/>
              <a:cxnLst>
                <a:cxn ang="0">
                  <a:pos x="connsiteX0" y="connsiteY0"/>
                </a:cxn>
                <a:cxn ang="0">
                  <a:pos x="connsiteX1" y="connsiteY1"/>
                </a:cxn>
                <a:cxn ang="0">
                  <a:pos x="connsiteX2" y="connsiteY2"/>
                </a:cxn>
                <a:cxn ang="0">
                  <a:pos x="connsiteX3" y="connsiteY3"/>
                </a:cxn>
              </a:cxnLst>
              <a:rect l="l" t="t" r="r" b="b"/>
              <a:pathLst>
                <a:path w="1154" h="1253">
                  <a:moveTo>
                    <a:pt x="281" y="1253"/>
                  </a:moveTo>
                  <a:lnTo>
                    <a:pt x="0" y="0"/>
                  </a:lnTo>
                  <a:lnTo>
                    <a:pt x="1154" y="1124"/>
                  </a:lnTo>
                  <a:lnTo>
                    <a:pt x="281" y="125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en-US">
                <a:sym typeface="+mn-ea"/>
              </a:endParaRPr>
            </a:p>
          </p:txBody>
        </p:sp>
      </p:grpSp>
      <p:grpSp>
        <p:nvGrpSpPr>
          <p:cNvPr id="8" name="Group 15"/>
          <p:cNvGrpSpPr/>
          <p:nvPr/>
        </p:nvGrpSpPr>
        <p:grpSpPr>
          <a:xfrm rot="5400000">
            <a:off x="7988228" y="1584397"/>
            <a:ext cx="2298843" cy="2544445"/>
            <a:chOff x="6172200" y="1581150"/>
            <a:chExt cx="2299171" cy="1820098"/>
          </a:xfrm>
          <a:solidFill>
            <a:srgbClr val="BC4643"/>
          </a:solidFill>
        </p:grpSpPr>
        <p:sp>
          <p:nvSpPr>
            <p:cNvPr id="11" name="Rounded Rectangle 8"/>
            <p:cNvSpPr/>
            <p:nvPr/>
          </p:nvSpPr>
          <p:spPr>
            <a:xfrm>
              <a:off x="6172200" y="1581150"/>
              <a:ext cx="1883278" cy="1820098"/>
            </a:xfrm>
            <a:prstGeom prst="roundRect">
              <a:avLst>
                <a:gd name="adj" fmla="val 809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Triangle 9"/>
            <p:cNvSpPr/>
            <p:nvPr/>
          </p:nvSpPr>
          <p:spPr>
            <a:xfrm rot="18853506" flipH="1">
              <a:off x="7811396" y="1923721"/>
              <a:ext cx="524181" cy="795769"/>
            </a:xfrm>
            <a:custGeom>
              <a:avLst/>
              <a:gdLst>
                <a:gd name="connsiteX0" fmla="*/ 281 w 1154"/>
                <a:gd name="connsiteY0" fmla="*/ 1253 h 1253"/>
                <a:gd name="connsiteX1" fmla="*/ 0 w 1154"/>
                <a:gd name="connsiteY1" fmla="*/ 0 h 1253"/>
                <a:gd name="connsiteX2" fmla="*/ 1154 w 1154"/>
                <a:gd name="connsiteY2" fmla="*/ 1124 h 1253"/>
                <a:gd name="connsiteX3" fmla="*/ 281 w 1154"/>
                <a:gd name="connsiteY3" fmla="*/ 1253 h 1253"/>
              </a:gdLst>
              <a:ahLst/>
              <a:cxnLst>
                <a:cxn ang="0">
                  <a:pos x="connsiteX0" y="connsiteY0"/>
                </a:cxn>
                <a:cxn ang="0">
                  <a:pos x="connsiteX1" y="connsiteY1"/>
                </a:cxn>
                <a:cxn ang="0">
                  <a:pos x="connsiteX2" y="connsiteY2"/>
                </a:cxn>
                <a:cxn ang="0">
                  <a:pos x="connsiteX3" y="connsiteY3"/>
                </a:cxn>
              </a:cxnLst>
              <a:rect l="l" t="t" r="r" b="b"/>
              <a:pathLst>
                <a:path w="1154" h="1253">
                  <a:moveTo>
                    <a:pt x="281" y="1253"/>
                  </a:moveTo>
                  <a:lnTo>
                    <a:pt x="0" y="0"/>
                  </a:lnTo>
                  <a:lnTo>
                    <a:pt x="1154" y="1124"/>
                  </a:lnTo>
                  <a:lnTo>
                    <a:pt x="281" y="125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en-US">
                <a:sym typeface="+mn-ea"/>
              </a:endParaRPr>
            </a:p>
          </p:txBody>
        </p:sp>
      </p:grpSp>
      <p:sp>
        <p:nvSpPr>
          <p:cNvPr id="33" name="Freeform 32"/>
          <p:cNvSpPr/>
          <p:nvPr/>
        </p:nvSpPr>
        <p:spPr bwMode="auto">
          <a:xfrm>
            <a:off x="2387600" y="2032000"/>
            <a:ext cx="502920" cy="444500"/>
          </a:xfrm>
          <a:custGeom>
            <a:avLst/>
            <a:gdLst>
              <a:gd name="T0" fmla="*/ 136 w 136"/>
              <a:gd name="T1" fmla="*/ 48 h 120"/>
              <a:gd name="T2" fmla="*/ 68 w 136"/>
              <a:gd name="T3" fmla="*/ 0 h 120"/>
              <a:gd name="T4" fmla="*/ 0 w 136"/>
              <a:gd name="T5" fmla="*/ 48 h 120"/>
              <a:gd name="T6" fmla="*/ 37 w 136"/>
              <a:gd name="T7" fmla="*/ 91 h 120"/>
              <a:gd name="T8" fmla="*/ 21 w 136"/>
              <a:gd name="T9" fmla="*/ 120 h 120"/>
              <a:gd name="T10" fmla="*/ 72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5" y="0"/>
                  <a:pt x="68" y="0"/>
                </a:cubicBezTo>
                <a:cubicBezTo>
                  <a:pt x="30" y="0"/>
                  <a:pt x="0" y="22"/>
                  <a:pt x="0" y="48"/>
                </a:cubicBezTo>
                <a:cubicBezTo>
                  <a:pt x="0" y="67"/>
                  <a:pt x="15" y="83"/>
                  <a:pt x="37" y="91"/>
                </a:cubicBezTo>
                <a:cubicBezTo>
                  <a:pt x="38" y="96"/>
                  <a:pt x="36" y="106"/>
                  <a:pt x="21" y="120"/>
                </a:cubicBezTo>
                <a:cubicBezTo>
                  <a:pt x="21" y="120"/>
                  <a:pt x="54" y="111"/>
                  <a:pt x="72" y="96"/>
                </a:cubicBezTo>
                <a:cubicBezTo>
                  <a:pt x="108" y="94"/>
                  <a:pt x="136" y="73"/>
                  <a:pt x="136" y="48"/>
                </a:cubicBez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13" name="Freeform 12"/>
          <p:cNvSpPr>
            <a:spLocks noEditPoints="1"/>
          </p:cNvSpPr>
          <p:nvPr/>
        </p:nvSpPr>
        <p:spPr bwMode="auto">
          <a:xfrm>
            <a:off x="5628005" y="2032000"/>
            <a:ext cx="514350" cy="514350"/>
          </a:xfrm>
          <a:custGeom>
            <a:avLst/>
            <a:gdLst>
              <a:gd name="T0" fmla="*/ 525 w 756"/>
              <a:gd name="T1" fmla="*/ 30 h 756"/>
              <a:gd name="T2" fmla="*/ 668 w 756"/>
              <a:gd name="T3" fmla="*/ 137 h 756"/>
              <a:gd name="T4" fmla="*/ 754 w 756"/>
              <a:gd name="T5" fmla="*/ 339 h 756"/>
              <a:gd name="T6" fmla="*/ 726 w 756"/>
              <a:gd name="T7" fmla="*/ 524 h 756"/>
              <a:gd name="T8" fmla="*/ 619 w 756"/>
              <a:gd name="T9" fmla="*/ 669 h 756"/>
              <a:gd name="T10" fmla="*/ 416 w 756"/>
              <a:gd name="T11" fmla="*/ 754 h 756"/>
              <a:gd name="T12" fmla="*/ 230 w 756"/>
              <a:gd name="T13" fmla="*/ 726 h 756"/>
              <a:gd name="T14" fmla="*/ 85 w 756"/>
              <a:gd name="T15" fmla="*/ 619 h 756"/>
              <a:gd name="T16" fmla="*/ 2 w 756"/>
              <a:gd name="T17" fmla="*/ 417 h 756"/>
              <a:gd name="T18" fmla="*/ 29 w 756"/>
              <a:gd name="T19" fmla="*/ 230 h 756"/>
              <a:gd name="T20" fmla="*/ 136 w 756"/>
              <a:gd name="T21" fmla="*/ 85 h 756"/>
              <a:gd name="T22" fmla="*/ 339 w 756"/>
              <a:gd name="T23" fmla="*/ 2 h 756"/>
              <a:gd name="T24" fmla="*/ 301 w 756"/>
              <a:gd name="T25" fmla="*/ 589 h 756"/>
              <a:gd name="T26" fmla="*/ 305 w 756"/>
              <a:gd name="T27" fmla="*/ 655 h 756"/>
              <a:gd name="T28" fmla="*/ 345 w 756"/>
              <a:gd name="T29" fmla="*/ 411 h 756"/>
              <a:gd name="T30" fmla="*/ 236 w 756"/>
              <a:gd name="T31" fmla="*/ 510 h 756"/>
              <a:gd name="T32" fmla="*/ 345 w 756"/>
              <a:gd name="T33" fmla="*/ 345 h 756"/>
              <a:gd name="T34" fmla="*/ 236 w 756"/>
              <a:gd name="T35" fmla="*/ 244 h 756"/>
              <a:gd name="T36" fmla="*/ 345 w 756"/>
              <a:gd name="T37" fmla="*/ 345 h 756"/>
              <a:gd name="T38" fmla="*/ 305 w 756"/>
              <a:gd name="T39" fmla="*/ 101 h 756"/>
              <a:gd name="T40" fmla="*/ 301 w 756"/>
              <a:gd name="T41" fmla="*/ 167 h 756"/>
              <a:gd name="T42" fmla="*/ 454 w 756"/>
              <a:gd name="T43" fmla="*/ 167 h 756"/>
              <a:gd name="T44" fmla="*/ 450 w 756"/>
              <a:gd name="T45" fmla="*/ 101 h 756"/>
              <a:gd name="T46" fmla="*/ 410 w 756"/>
              <a:gd name="T47" fmla="*/ 345 h 756"/>
              <a:gd name="T48" fmla="*/ 520 w 756"/>
              <a:gd name="T49" fmla="*/ 244 h 756"/>
              <a:gd name="T50" fmla="*/ 410 w 756"/>
              <a:gd name="T51" fmla="*/ 228 h 756"/>
              <a:gd name="T52" fmla="*/ 494 w 756"/>
              <a:gd name="T53" fmla="*/ 516 h 756"/>
              <a:gd name="T54" fmla="*/ 533 w 756"/>
              <a:gd name="T55" fmla="*/ 411 h 756"/>
              <a:gd name="T56" fmla="*/ 420 w 756"/>
              <a:gd name="T57" fmla="*/ 677 h 756"/>
              <a:gd name="T58" fmla="*/ 496 w 756"/>
              <a:gd name="T59" fmla="*/ 583 h 756"/>
              <a:gd name="T60" fmla="*/ 154 w 756"/>
              <a:gd name="T61" fmla="*/ 345 h 756"/>
              <a:gd name="T62" fmla="*/ 148 w 756"/>
              <a:gd name="T63" fmla="*/ 278 h 756"/>
              <a:gd name="T64" fmla="*/ 601 w 756"/>
              <a:gd name="T65" fmla="*/ 345 h 756"/>
              <a:gd name="T66" fmla="*/ 607 w 756"/>
              <a:gd name="T67" fmla="*/ 278 h 756"/>
              <a:gd name="T68" fmla="*/ 601 w 756"/>
              <a:gd name="T69" fmla="*/ 345 h 756"/>
              <a:gd name="T70" fmla="*/ 591 w 756"/>
              <a:gd name="T71" fmla="*/ 486 h 756"/>
              <a:gd name="T72" fmla="*/ 682 w 756"/>
              <a:gd name="T73" fmla="*/ 411 h 756"/>
              <a:gd name="T74" fmla="*/ 103 w 756"/>
              <a:gd name="T75" fmla="*/ 446 h 756"/>
              <a:gd name="T76" fmla="*/ 158 w 756"/>
              <a:gd name="T77" fmla="*/ 448 h 756"/>
              <a:gd name="T78" fmla="*/ 637 w 756"/>
              <a:gd name="T79" fmla="*/ 536 h 756"/>
              <a:gd name="T80" fmla="*/ 541 w 756"/>
              <a:gd name="T81" fmla="*/ 637 h 756"/>
              <a:gd name="T82" fmla="*/ 599 w 756"/>
              <a:gd name="T83" fmla="*/ 599 h 756"/>
              <a:gd name="T84" fmla="*/ 653 w 756"/>
              <a:gd name="T85" fmla="*/ 528 h 756"/>
              <a:gd name="T86" fmla="*/ 103 w 756"/>
              <a:gd name="T87" fmla="*/ 528 h 756"/>
              <a:gd name="T88" fmla="*/ 156 w 756"/>
              <a:gd name="T89" fmla="*/ 599 h 756"/>
              <a:gd name="T90" fmla="*/ 214 w 756"/>
              <a:gd name="T91" fmla="*/ 637 h 756"/>
              <a:gd name="T92" fmla="*/ 103 w 756"/>
              <a:gd name="T93" fmla="*/ 228 h 756"/>
              <a:gd name="T94" fmla="*/ 196 w 756"/>
              <a:gd name="T95" fmla="*/ 153 h 756"/>
              <a:gd name="T96" fmla="*/ 186 w 756"/>
              <a:gd name="T97" fmla="*/ 129 h 756"/>
              <a:gd name="T98" fmla="*/ 115 w 756"/>
              <a:gd name="T99" fmla="*/ 208 h 756"/>
              <a:gd name="T100" fmla="*/ 637 w 756"/>
              <a:gd name="T101" fmla="*/ 220 h 756"/>
              <a:gd name="T102" fmla="*/ 613 w 756"/>
              <a:gd name="T103" fmla="*/ 173 h 756"/>
              <a:gd name="T104" fmla="*/ 535 w 756"/>
              <a:gd name="T105" fmla="*/ 107 h 756"/>
              <a:gd name="T106" fmla="*/ 573 w 756"/>
              <a:gd name="T107" fmla="*/ 192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6" h="756">
                <a:moveTo>
                  <a:pt x="377" y="0"/>
                </a:moveTo>
                <a:lnTo>
                  <a:pt x="377" y="0"/>
                </a:lnTo>
                <a:lnTo>
                  <a:pt x="416" y="2"/>
                </a:lnTo>
                <a:lnTo>
                  <a:pt x="454" y="8"/>
                </a:lnTo>
                <a:lnTo>
                  <a:pt x="490" y="16"/>
                </a:lnTo>
                <a:lnTo>
                  <a:pt x="525" y="30"/>
                </a:lnTo>
                <a:lnTo>
                  <a:pt x="557" y="46"/>
                </a:lnTo>
                <a:lnTo>
                  <a:pt x="589" y="63"/>
                </a:lnTo>
                <a:lnTo>
                  <a:pt x="619" y="85"/>
                </a:lnTo>
                <a:lnTo>
                  <a:pt x="645" y="109"/>
                </a:lnTo>
                <a:lnTo>
                  <a:pt x="645" y="109"/>
                </a:lnTo>
                <a:lnTo>
                  <a:pt x="668" y="137"/>
                </a:lnTo>
                <a:lnTo>
                  <a:pt x="690" y="167"/>
                </a:lnTo>
                <a:lnTo>
                  <a:pt x="710" y="196"/>
                </a:lnTo>
                <a:lnTo>
                  <a:pt x="726" y="230"/>
                </a:lnTo>
                <a:lnTo>
                  <a:pt x="738" y="266"/>
                </a:lnTo>
                <a:lnTo>
                  <a:pt x="748" y="302"/>
                </a:lnTo>
                <a:lnTo>
                  <a:pt x="754" y="339"/>
                </a:lnTo>
                <a:lnTo>
                  <a:pt x="756" y="377"/>
                </a:lnTo>
                <a:lnTo>
                  <a:pt x="756" y="377"/>
                </a:lnTo>
                <a:lnTo>
                  <a:pt x="754" y="417"/>
                </a:lnTo>
                <a:lnTo>
                  <a:pt x="748" y="454"/>
                </a:lnTo>
                <a:lnTo>
                  <a:pt x="738" y="490"/>
                </a:lnTo>
                <a:lnTo>
                  <a:pt x="726" y="524"/>
                </a:lnTo>
                <a:lnTo>
                  <a:pt x="710" y="558"/>
                </a:lnTo>
                <a:lnTo>
                  <a:pt x="690" y="589"/>
                </a:lnTo>
                <a:lnTo>
                  <a:pt x="668" y="619"/>
                </a:lnTo>
                <a:lnTo>
                  <a:pt x="645" y="645"/>
                </a:lnTo>
                <a:lnTo>
                  <a:pt x="645" y="645"/>
                </a:lnTo>
                <a:lnTo>
                  <a:pt x="619" y="669"/>
                </a:lnTo>
                <a:lnTo>
                  <a:pt x="589" y="691"/>
                </a:lnTo>
                <a:lnTo>
                  <a:pt x="557" y="710"/>
                </a:lnTo>
                <a:lnTo>
                  <a:pt x="525" y="726"/>
                </a:lnTo>
                <a:lnTo>
                  <a:pt x="490" y="738"/>
                </a:lnTo>
                <a:lnTo>
                  <a:pt x="454" y="748"/>
                </a:lnTo>
                <a:lnTo>
                  <a:pt x="416" y="754"/>
                </a:lnTo>
                <a:lnTo>
                  <a:pt x="377" y="756"/>
                </a:lnTo>
                <a:lnTo>
                  <a:pt x="377" y="756"/>
                </a:lnTo>
                <a:lnTo>
                  <a:pt x="339" y="754"/>
                </a:lnTo>
                <a:lnTo>
                  <a:pt x="301" y="748"/>
                </a:lnTo>
                <a:lnTo>
                  <a:pt x="265" y="738"/>
                </a:lnTo>
                <a:lnTo>
                  <a:pt x="230" y="726"/>
                </a:lnTo>
                <a:lnTo>
                  <a:pt x="198" y="710"/>
                </a:lnTo>
                <a:lnTo>
                  <a:pt x="166" y="691"/>
                </a:lnTo>
                <a:lnTo>
                  <a:pt x="136" y="669"/>
                </a:lnTo>
                <a:lnTo>
                  <a:pt x="111" y="645"/>
                </a:lnTo>
                <a:lnTo>
                  <a:pt x="111" y="645"/>
                </a:lnTo>
                <a:lnTo>
                  <a:pt x="85" y="619"/>
                </a:lnTo>
                <a:lnTo>
                  <a:pt x="63" y="589"/>
                </a:lnTo>
                <a:lnTo>
                  <a:pt x="45" y="558"/>
                </a:lnTo>
                <a:lnTo>
                  <a:pt x="29" y="524"/>
                </a:lnTo>
                <a:lnTo>
                  <a:pt x="15" y="490"/>
                </a:lnTo>
                <a:lnTo>
                  <a:pt x="7" y="454"/>
                </a:lnTo>
                <a:lnTo>
                  <a:pt x="2" y="417"/>
                </a:lnTo>
                <a:lnTo>
                  <a:pt x="0" y="377"/>
                </a:lnTo>
                <a:lnTo>
                  <a:pt x="0" y="377"/>
                </a:lnTo>
                <a:lnTo>
                  <a:pt x="2" y="339"/>
                </a:lnTo>
                <a:lnTo>
                  <a:pt x="7" y="302"/>
                </a:lnTo>
                <a:lnTo>
                  <a:pt x="15" y="266"/>
                </a:lnTo>
                <a:lnTo>
                  <a:pt x="29" y="230"/>
                </a:lnTo>
                <a:lnTo>
                  <a:pt x="45" y="196"/>
                </a:lnTo>
                <a:lnTo>
                  <a:pt x="63" y="167"/>
                </a:lnTo>
                <a:lnTo>
                  <a:pt x="85" y="137"/>
                </a:lnTo>
                <a:lnTo>
                  <a:pt x="111" y="109"/>
                </a:lnTo>
                <a:lnTo>
                  <a:pt x="111" y="109"/>
                </a:lnTo>
                <a:lnTo>
                  <a:pt x="136" y="85"/>
                </a:lnTo>
                <a:lnTo>
                  <a:pt x="166" y="63"/>
                </a:lnTo>
                <a:lnTo>
                  <a:pt x="198" y="46"/>
                </a:lnTo>
                <a:lnTo>
                  <a:pt x="230" y="30"/>
                </a:lnTo>
                <a:lnTo>
                  <a:pt x="265" y="16"/>
                </a:lnTo>
                <a:lnTo>
                  <a:pt x="301" y="8"/>
                </a:lnTo>
                <a:lnTo>
                  <a:pt x="339" y="2"/>
                </a:lnTo>
                <a:lnTo>
                  <a:pt x="377" y="0"/>
                </a:lnTo>
                <a:lnTo>
                  <a:pt x="377" y="0"/>
                </a:lnTo>
                <a:close/>
                <a:moveTo>
                  <a:pt x="345" y="683"/>
                </a:moveTo>
                <a:lnTo>
                  <a:pt x="345" y="593"/>
                </a:lnTo>
                <a:lnTo>
                  <a:pt x="345" y="593"/>
                </a:lnTo>
                <a:lnTo>
                  <a:pt x="301" y="589"/>
                </a:lnTo>
                <a:lnTo>
                  <a:pt x="260" y="583"/>
                </a:lnTo>
                <a:lnTo>
                  <a:pt x="260" y="583"/>
                </a:lnTo>
                <a:lnTo>
                  <a:pt x="271" y="605"/>
                </a:lnTo>
                <a:lnTo>
                  <a:pt x="271" y="605"/>
                </a:lnTo>
                <a:lnTo>
                  <a:pt x="287" y="633"/>
                </a:lnTo>
                <a:lnTo>
                  <a:pt x="305" y="655"/>
                </a:lnTo>
                <a:lnTo>
                  <a:pt x="325" y="671"/>
                </a:lnTo>
                <a:lnTo>
                  <a:pt x="335" y="677"/>
                </a:lnTo>
                <a:lnTo>
                  <a:pt x="345" y="683"/>
                </a:lnTo>
                <a:lnTo>
                  <a:pt x="345" y="683"/>
                </a:lnTo>
                <a:close/>
                <a:moveTo>
                  <a:pt x="345" y="528"/>
                </a:moveTo>
                <a:lnTo>
                  <a:pt x="345" y="411"/>
                </a:lnTo>
                <a:lnTo>
                  <a:pt x="220" y="411"/>
                </a:lnTo>
                <a:lnTo>
                  <a:pt x="220" y="411"/>
                </a:lnTo>
                <a:lnTo>
                  <a:pt x="222" y="436"/>
                </a:lnTo>
                <a:lnTo>
                  <a:pt x="226" y="462"/>
                </a:lnTo>
                <a:lnTo>
                  <a:pt x="236" y="510"/>
                </a:lnTo>
                <a:lnTo>
                  <a:pt x="236" y="510"/>
                </a:lnTo>
                <a:lnTo>
                  <a:pt x="262" y="516"/>
                </a:lnTo>
                <a:lnTo>
                  <a:pt x="287" y="522"/>
                </a:lnTo>
                <a:lnTo>
                  <a:pt x="315" y="524"/>
                </a:lnTo>
                <a:lnTo>
                  <a:pt x="345" y="528"/>
                </a:lnTo>
                <a:lnTo>
                  <a:pt x="345" y="528"/>
                </a:lnTo>
                <a:close/>
                <a:moveTo>
                  <a:pt x="345" y="345"/>
                </a:moveTo>
                <a:lnTo>
                  <a:pt x="345" y="228"/>
                </a:lnTo>
                <a:lnTo>
                  <a:pt x="345" y="228"/>
                </a:lnTo>
                <a:lnTo>
                  <a:pt x="315" y="230"/>
                </a:lnTo>
                <a:lnTo>
                  <a:pt x="287" y="234"/>
                </a:lnTo>
                <a:lnTo>
                  <a:pt x="262" y="238"/>
                </a:lnTo>
                <a:lnTo>
                  <a:pt x="236" y="244"/>
                </a:lnTo>
                <a:lnTo>
                  <a:pt x="236" y="244"/>
                </a:lnTo>
                <a:lnTo>
                  <a:pt x="226" y="294"/>
                </a:lnTo>
                <a:lnTo>
                  <a:pt x="222" y="317"/>
                </a:lnTo>
                <a:lnTo>
                  <a:pt x="220" y="345"/>
                </a:lnTo>
                <a:lnTo>
                  <a:pt x="345" y="345"/>
                </a:lnTo>
                <a:lnTo>
                  <a:pt x="345" y="345"/>
                </a:lnTo>
                <a:close/>
                <a:moveTo>
                  <a:pt x="345" y="163"/>
                </a:moveTo>
                <a:lnTo>
                  <a:pt x="345" y="71"/>
                </a:lnTo>
                <a:lnTo>
                  <a:pt x="345" y="71"/>
                </a:lnTo>
                <a:lnTo>
                  <a:pt x="335" y="77"/>
                </a:lnTo>
                <a:lnTo>
                  <a:pt x="325" y="83"/>
                </a:lnTo>
                <a:lnTo>
                  <a:pt x="305" y="101"/>
                </a:lnTo>
                <a:lnTo>
                  <a:pt x="287" y="123"/>
                </a:lnTo>
                <a:lnTo>
                  <a:pt x="271" y="149"/>
                </a:lnTo>
                <a:lnTo>
                  <a:pt x="271" y="149"/>
                </a:lnTo>
                <a:lnTo>
                  <a:pt x="260" y="173"/>
                </a:lnTo>
                <a:lnTo>
                  <a:pt x="260" y="173"/>
                </a:lnTo>
                <a:lnTo>
                  <a:pt x="301" y="167"/>
                </a:lnTo>
                <a:lnTo>
                  <a:pt x="345" y="163"/>
                </a:lnTo>
                <a:lnTo>
                  <a:pt x="345" y="163"/>
                </a:lnTo>
                <a:close/>
                <a:moveTo>
                  <a:pt x="410" y="71"/>
                </a:moveTo>
                <a:lnTo>
                  <a:pt x="410" y="163"/>
                </a:lnTo>
                <a:lnTo>
                  <a:pt x="410" y="163"/>
                </a:lnTo>
                <a:lnTo>
                  <a:pt x="454" y="167"/>
                </a:lnTo>
                <a:lnTo>
                  <a:pt x="496" y="173"/>
                </a:lnTo>
                <a:lnTo>
                  <a:pt x="496" y="173"/>
                </a:lnTo>
                <a:lnTo>
                  <a:pt x="484" y="149"/>
                </a:lnTo>
                <a:lnTo>
                  <a:pt x="484" y="149"/>
                </a:lnTo>
                <a:lnTo>
                  <a:pt x="468" y="123"/>
                </a:lnTo>
                <a:lnTo>
                  <a:pt x="450" y="101"/>
                </a:lnTo>
                <a:lnTo>
                  <a:pt x="430" y="83"/>
                </a:lnTo>
                <a:lnTo>
                  <a:pt x="420" y="77"/>
                </a:lnTo>
                <a:lnTo>
                  <a:pt x="410" y="71"/>
                </a:lnTo>
                <a:lnTo>
                  <a:pt x="410" y="71"/>
                </a:lnTo>
                <a:close/>
                <a:moveTo>
                  <a:pt x="410" y="228"/>
                </a:moveTo>
                <a:lnTo>
                  <a:pt x="410" y="345"/>
                </a:lnTo>
                <a:lnTo>
                  <a:pt x="533" y="345"/>
                </a:lnTo>
                <a:lnTo>
                  <a:pt x="533" y="345"/>
                </a:lnTo>
                <a:lnTo>
                  <a:pt x="531" y="317"/>
                </a:lnTo>
                <a:lnTo>
                  <a:pt x="529" y="294"/>
                </a:lnTo>
                <a:lnTo>
                  <a:pt x="525" y="268"/>
                </a:lnTo>
                <a:lnTo>
                  <a:pt x="520" y="244"/>
                </a:lnTo>
                <a:lnTo>
                  <a:pt x="520" y="244"/>
                </a:lnTo>
                <a:lnTo>
                  <a:pt x="494" y="238"/>
                </a:lnTo>
                <a:lnTo>
                  <a:pt x="468" y="234"/>
                </a:lnTo>
                <a:lnTo>
                  <a:pt x="438" y="230"/>
                </a:lnTo>
                <a:lnTo>
                  <a:pt x="410" y="228"/>
                </a:lnTo>
                <a:lnTo>
                  <a:pt x="410" y="228"/>
                </a:lnTo>
                <a:close/>
                <a:moveTo>
                  <a:pt x="410" y="411"/>
                </a:moveTo>
                <a:lnTo>
                  <a:pt x="410" y="528"/>
                </a:lnTo>
                <a:lnTo>
                  <a:pt x="410" y="528"/>
                </a:lnTo>
                <a:lnTo>
                  <a:pt x="438" y="524"/>
                </a:lnTo>
                <a:lnTo>
                  <a:pt x="468" y="522"/>
                </a:lnTo>
                <a:lnTo>
                  <a:pt x="494" y="516"/>
                </a:lnTo>
                <a:lnTo>
                  <a:pt x="520" y="510"/>
                </a:lnTo>
                <a:lnTo>
                  <a:pt x="520" y="510"/>
                </a:lnTo>
                <a:lnTo>
                  <a:pt x="525" y="486"/>
                </a:lnTo>
                <a:lnTo>
                  <a:pt x="529" y="462"/>
                </a:lnTo>
                <a:lnTo>
                  <a:pt x="531" y="436"/>
                </a:lnTo>
                <a:lnTo>
                  <a:pt x="533" y="411"/>
                </a:lnTo>
                <a:lnTo>
                  <a:pt x="410" y="411"/>
                </a:lnTo>
                <a:lnTo>
                  <a:pt x="410" y="411"/>
                </a:lnTo>
                <a:close/>
                <a:moveTo>
                  <a:pt x="410" y="593"/>
                </a:moveTo>
                <a:lnTo>
                  <a:pt x="410" y="683"/>
                </a:lnTo>
                <a:lnTo>
                  <a:pt x="410" y="683"/>
                </a:lnTo>
                <a:lnTo>
                  <a:pt x="420" y="677"/>
                </a:lnTo>
                <a:lnTo>
                  <a:pt x="430" y="671"/>
                </a:lnTo>
                <a:lnTo>
                  <a:pt x="450" y="655"/>
                </a:lnTo>
                <a:lnTo>
                  <a:pt x="468" y="633"/>
                </a:lnTo>
                <a:lnTo>
                  <a:pt x="484" y="605"/>
                </a:lnTo>
                <a:lnTo>
                  <a:pt x="484" y="605"/>
                </a:lnTo>
                <a:lnTo>
                  <a:pt x="496" y="583"/>
                </a:lnTo>
                <a:lnTo>
                  <a:pt x="496" y="583"/>
                </a:lnTo>
                <a:lnTo>
                  <a:pt x="454" y="589"/>
                </a:lnTo>
                <a:lnTo>
                  <a:pt x="410" y="593"/>
                </a:lnTo>
                <a:lnTo>
                  <a:pt x="410" y="593"/>
                </a:lnTo>
                <a:close/>
                <a:moveTo>
                  <a:pt x="73" y="345"/>
                </a:moveTo>
                <a:lnTo>
                  <a:pt x="154" y="345"/>
                </a:lnTo>
                <a:lnTo>
                  <a:pt x="154" y="345"/>
                </a:lnTo>
                <a:lnTo>
                  <a:pt x="158" y="307"/>
                </a:lnTo>
                <a:lnTo>
                  <a:pt x="162" y="270"/>
                </a:lnTo>
                <a:lnTo>
                  <a:pt x="162" y="270"/>
                </a:lnTo>
                <a:lnTo>
                  <a:pt x="148" y="278"/>
                </a:lnTo>
                <a:lnTo>
                  <a:pt x="148" y="278"/>
                </a:lnTo>
                <a:lnTo>
                  <a:pt x="123" y="292"/>
                </a:lnTo>
                <a:lnTo>
                  <a:pt x="103" y="309"/>
                </a:lnTo>
                <a:lnTo>
                  <a:pt x="85" y="325"/>
                </a:lnTo>
                <a:lnTo>
                  <a:pt x="73" y="345"/>
                </a:lnTo>
                <a:lnTo>
                  <a:pt x="73" y="345"/>
                </a:lnTo>
                <a:close/>
                <a:moveTo>
                  <a:pt x="601" y="345"/>
                </a:moveTo>
                <a:lnTo>
                  <a:pt x="682" y="345"/>
                </a:lnTo>
                <a:lnTo>
                  <a:pt x="682" y="345"/>
                </a:lnTo>
                <a:lnTo>
                  <a:pt x="670" y="325"/>
                </a:lnTo>
                <a:lnTo>
                  <a:pt x="653" y="309"/>
                </a:lnTo>
                <a:lnTo>
                  <a:pt x="633" y="292"/>
                </a:lnTo>
                <a:lnTo>
                  <a:pt x="607" y="278"/>
                </a:lnTo>
                <a:lnTo>
                  <a:pt x="607" y="278"/>
                </a:lnTo>
                <a:lnTo>
                  <a:pt x="591" y="270"/>
                </a:lnTo>
                <a:lnTo>
                  <a:pt x="591" y="270"/>
                </a:lnTo>
                <a:lnTo>
                  <a:pt x="597" y="307"/>
                </a:lnTo>
                <a:lnTo>
                  <a:pt x="601" y="345"/>
                </a:lnTo>
                <a:lnTo>
                  <a:pt x="601" y="345"/>
                </a:lnTo>
                <a:close/>
                <a:moveTo>
                  <a:pt x="682" y="411"/>
                </a:moveTo>
                <a:lnTo>
                  <a:pt x="601" y="411"/>
                </a:lnTo>
                <a:lnTo>
                  <a:pt x="601" y="411"/>
                </a:lnTo>
                <a:lnTo>
                  <a:pt x="597" y="448"/>
                </a:lnTo>
                <a:lnTo>
                  <a:pt x="591" y="486"/>
                </a:lnTo>
                <a:lnTo>
                  <a:pt x="591" y="486"/>
                </a:lnTo>
                <a:lnTo>
                  <a:pt x="607" y="478"/>
                </a:lnTo>
                <a:lnTo>
                  <a:pt x="607" y="478"/>
                </a:lnTo>
                <a:lnTo>
                  <a:pt x="633" y="462"/>
                </a:lnTo>
                <a:lnTo>
                  <a:pt x="653" y="446"/>
                </a:lnTo>
                <a:lnTo>
                  <a:pt x="670" y="429"/>
                </a:lnTo>
                <a:lnTo>
                  <a:pt x="682" y="411"/>
                </a:lnTo>
                <a:lnTo>
                  <a:pt x="682" y="411"/>
                </a:lnTo>
                <a:close/>
                <a:moveTo>
                  <a:pt x="154" y="411"/>
                </a:moveTo>
                <a:lnTo>
                  <a:pt x="73" y="411"/>
                </a:lnTo>
                <a:lnTo>
                  <a:pt x="73" y="411"/>
                </a:lnTo>
                <a:lnTo>
                  <a:pt x="85" y="429"/>
                </a:lnTo>
                <a:lnTo>
                  <a:pt x="103" y="446"/>
                </a:lnTo>
                <a:lnTo>
                  <a:pt x="123" y="462"/>
                </a:lnTo>
                <a:lnTo>
                  <a:pt x="148" y="478"/>
                </a:lnTo>
                <a:lnTo>
                  <a:pt x="148" y="478"/>
                </a:lnTo>
                <a:lnTo>
                  <a:pt x="162" y="486"/>
                </a:lnTo>
                <a:lnTo>
                  <a:pt x="162" y="486"/>
                </a:lnTo>
                <a:lnTo>
                  <a:pt x="158" y="448"/>
                </a:lnTo>
                <a:lnTo>
                  <a:pt x="154" y="411"/>
                </a:lnTo>
                <a:lnTo>
                  <a:pt x="154" y="411"/>
                </a:lnTo>
                <a:close/>
                <a:moveTo>
                  <a:pt x="653" y="528"/>
                </a:moveTo>
                <a:lnTo>
                  <a:pt x="653" y="528"/>
                </a:lnTo>
                <a:lnTo>
                  <a:pt x="637" y="536"/>
                </a:lnTo>
                <a:lnTo>
                  <a:pt x="637" y="536"/>
                </a:lnTo>
                <a:lnTo>
                  <a:pt x="607" y="550"/>
                </a:lnTo>
                <a:lnTo>
                  <a:pt x="573" y="563"/>
                </a:lnTo>
                <a:lnTo>
                  <a:pt x="573" y="563"/>
                </a:lnTo>
                <a:lnTo>
                  <a:pt x="557" y="601"/>
                </a:lnTo>
                <a:lnTo>
                  <a:pt x="541" y="637"/>
                </a:lnTo>
                <a:lnTo>
                  <a:pt x="541" y="637"/>
                </a:lnTo>
                <a:lnTo>
                  <a:pt x="535" y="647"/>
                </a:lnTo>
                <a:lnTo>
                  <a:pt x="535" y="647"/>
                </a:lnTo>
                <a:lnTo>
                  <a:pt x="551" y="637"/>
                </a:lnTo>
                <a:lnTo>
                  <a:pt x="569" y="625"/>
                </a:lnTo>
                <a:lnTo>
                  <a:pt x="583" y="613"/>
                </a:lnTo>
                <a:lnTo>
                  <a:pt x="599" y="599"/>
                </a:lnTo>
                <a:lnTo>
                  <a:pt x="599" y="599"/>
                </a:lnTo>
                <a:lnTo>
                  <a:pt x="613" y="581"/>
                </a:lnTo>
                <a:lnTo>
                  <a:pt x="629" y="565"/>
                </a:lnTo>
                <a:lnTo>
                  <a:pt x="641" y="546"/>
                </a:lnTo>
                <a:lnTo>
                  <a:pt x="653" y="528"/>
                </a:lnTo>
                <a:lnTo>
                  <a:pt x="653" y="528"/>
                </a:lnTo>
                <a:close/>
                <a:moveTo>
                  <a:pt x="182" y="563"/>
                </a:moveTo>
                <a:lnTo>
                  <a:pt x="182" y="563"/>
                </a:lnTo>
                <a:lnTo>
                  <a:pt x="148" y="550"/>
                </a:lnTo>
                <a:lnTo>
                  <a:pt x="119" y="536"/>
                </a:lnTo>
                <a:lnTo>
                  <a:pt x="119" y="536"/>
                </a:lnTo>
                <a:lnTo>
                  <a:pt x="103" y="528"/>
                </a:lnTo>
                <a:lnTo>
                  <a:pt x="103" y="528"/>
                </a:lnTo>
                <a:lnTo>
                  <a:pt x="115" y="546"/>
                </a:lnTo>
                <a:lnTo>
                  <a:pt x="127" y="565"/>
                </a:lnTo>
                <a:lnTo>
                  <a:pt x="140" y="581"/>
                </a:lnTo>
                <a:lnTo>
                  <a:pt x="156" y="599"/>
                </a:lnTo>
                <a:lnTo>
                  <a:pt x="156" y="599"/>
                </a:lnTo>
                <a:lnTo>
                  <a:pt x="170" y="613"/>
                </a:lnTo>
                <a:lnTo>
                  <a:pt x="186" y="625"/>
                </a:lnTo>
                <a:lnTo>
                  <a:pt x="202" y="637"/>
                </a:lnTo>
                <a:lnTo>
                  <a:pt x="220" y="647"/>
                </a:lnTo>
                <a:lnTo>
                  <a:pt x="220" y="647"/>
                </a:lnTo>
                <a:lnTo>
                  <a:pt x="214" y="637"/>
                </a:lnTo>
                <a:lnTo>
                  <a:pt x="214" y="637"/>
                </a:lnTo>
                <a:lnTo>
                  <a:pt x="196" y="601"/>
                </a:lnTo>
                <a:lnTo>
                  <a:pt x="182" y="563"/>
                </a:lnTo>
                <a:lnTo>
                  <a:pt x="182" y="563"/>
                </a:lnTo>
                <a:close/>
                <a:moveTo>
                  <a:pt x="103" y="228"/>
                </a:moveTo>
                <a:lnTo>
                  <a:pt x="103" y="228"/>
                </a:lnTo>
                <a:lnTo>
                  <a:pt x="119" y="220"/>
                </a:lnTo>
                <a:lnTo>
                  <a:pt x="119" y="220"/>
                </a:lnTo>
                <a:lnTo>
                  <a:pt x="148" y="204"/>
                </a:lnTo>
                <a:lnTo>
                  <a:pt x="182" y="192"/>
                </a:lnTo>
                <a:lnTo>
                  <a:pt x="182" y="192"/>
                </a:lnTo>
                <a:lnTo>
                  <a:pt x="196" y="153"/>
                </a:lnTo>
                <a:lnTo>
                  <a:pt x="214" y="117"/>
                </a:lnTo>
                <a:lnTo>
                  <a:pt x="214" y="117"/>
                </a:lnTo>
                <a:lnTo>
                  <a:pt x="220" y="107"/>
                </a:lnTo>
                <a:lnTo>
                  <a:pt x="220" y="107"/>
                </a:lnTo>
                <a:lnTo>
                  <a:pt x="202" y="119"/>
                </a:lnTo>
                <a:lnTo>
                  <a:pt x="186" y="129"/>
                </a:lnTo>
                <a:lnTo>
                  <a:pt x="170" y="143"/>
                </a:lnTo>
                <a:lnTo>
                  <a:pt x="156" y="157"/>
                </a:lnTo>
                <a:lnTo>
                  <a:pt x="156" y="157"/>
                </a:lnTo>
                <a:lnTo>
                  <a:pt x="140" y="173"/>
                </a:lnTo>
                <a:lnTo>
                  <a:pt x="127" y="190"/>
                </a:lnTo>
                <a:lnTo>
                  <a:pt x="115" y="208"/>
                </a:lnTo>
                <a:lnTo>
                  <a:pt x="103" y="228"/>
                </a:lnTo>
                <a:lnTo>
                  <a:pt x="103" y="228"/>
                </a:lnTo>
                <a:close/>
                <a:moveTo>
                  <a:pt x="573" y="192"/>
                </a:moveTo>
                <a:lnTo>
                  <a:pt x="573" y="192"/>
                </a:lnTo>
                <a:lnTo>
                  <a:pt x="607" y="204"/>
                </a:lnTo>
                <a:lnTo>
                  <a:pt x="637" y="220"/>
                </a:lnTo>
                <a:lnTo>
                  <a:pt x="637" y="220"/>
                </a:lnTo>
                <a:lnTo>
                  <a:pt x="653" y="228"/>
                </a:lnTo>
                <a:lnTo>
                  <a:pt x="653" y="228"/>
                </a:lnTo>
                <a:lnTo>
                  <a:pt x="641" y="208"/>
                </a:lnTo>
                <a:lnTo>
                  <a:pt x="629" y="190"/>
                </a:lnTo>
                <a:lnTo>
                  <a:pt x="613" y="173"/>
                </a:lnTo>
                <a:lnTo>
                  <a:pt x="599" y="157"/>
                </a:lnTo>
                <a:lnTo>
                  <a:pt x="599" y="157"/>
                </a:lnTo>
                <a:lnTo>
                  <a:pt x="583" y="143"/>
                </a:lnTo>
                <a:lnTo>
                  <a:pt x="569" y="129"/>
                </a:lnTo>
                <a:lnTo>
                  <a:pt x="551" y="119"/>
                </a:lnTo>
                <a:lnTo>
                  <a:pt x="535" y="107"/>
                </a:lnTo>
                <a:lnTo>
                  <a:pt x="535" y="107"/>
                </a:lnTo>
                <a:lnTo>
                  <a:pt x="541" y="117"/>
                </a:lnTo>
                <a:lnTo>
                  <a:pt x="541" y="117"/>
                </a:lnTo>
                <a:lnTo>
                  <a:pt x="557" y="153"/>
                </a:lnTo>
                <a:lnTo>
                  <a:pt x="573" y="192"/>
                </a:lnTo>
                <a:lnTo>
                  <a:pt x="573" y="19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344959"/>
              </a:solidFill>
            </a:endParaRPr>
          </a:p>
        </p:txBody>
      </p:sp>
      <p:sp>
        <p:nvSpPr>
          <p:cNvPr id="175151" name="Freeform 46"/>
          <p:cNvSpPr>
            <a:spLocks noEditPoints="1"/>
          </p:cNvSpPr>
          <p:nvPr/>
        </p:nvSpPr>
        <p:spPr>
          <a:xfrm>
            <a:off x="8957945" y="1940560"/>
            <a:ext cx="358140" cy="626745"/>
          </a:xfrm>
          <a:custGeom>
            <a:avLst/>
            <a:gdLst>
              <a:gd name="txL" fmla="*/ 0 w 94"/>
              <a:gd name="txT" fmla="*/ 0 h 165"/>
              <a:gd name="txR" fmla="*/ 94 w 94"/>
              <a:gd name="txB" fmla="*/ 165 h 165"/>
            </a:gdLst>
            <a:ahLst/>
            <a:cxnLst>
              <a:cxn ang="0">
                <a:pos x="147181" y="0"/>
              </a:cxn>
              <a:cxn ang="0">
                <a:pos x="17733" y="0"/>
              </a:cxn>
              <a:cxn ang="0">
                <a:pos x="0" y="19473"/>
              </a:cxn>
              <a:cxn ang="0">
                <a:pos x="0" y="272627"/>
              </a:cxn>
              <a:cxn ang="0">
                <a:pos x="17733" y="292100"/>
              </a:cxn>
              <a:cxn ang="0">
                <a:pos x="147181" y="292100"/>
              </a:cxn>
              <a:cxn ang="0">
                <a:pos x="166687" y="272627"/>
              </a:cxn>
              <a:cxn ang="0">
                <a:pos x="166687" y="19473"/>
              </a:cxn>
              <a:cxn ang="0">
                <a:pos x="147181" y="0"/>
              </a:cxn>
              <a:cxn ang="0">
                <a:pos x="56745" y="21244"/>
              </a:cxn>
              <a:cxn ang="0">
                <a:pos x="109942" y="21244"/>
              </a:cxn>
              <a:cxn ang="0">
                <a:pos x="109942" y="28325"/>
              </a:cxn>
              <a:cxn ang="0">
                <a:pos x="56745" y="28325"/>
              </a:cxn>
              <a:cxn ang="0">
                <a:pos x="56745" y="21244"/>
              </a:cxn>
              <a:cxn ang="0">
                <a:pos x="83344" y="279708"/>
              </a:cxn>
              <a:cxn ang="0">
                <a:pos x="72704" y="269086"/>
              </a:cxn>
              <a:cxn ang="0">
                <a:pos x="83344" y="260235"/>
              </a:cxn>
              <a:cxn ang="0">
                <a:pos x="93983" y="269086"/>
              </a:cxn>
              <a:cxn ang="0">
                <a:pos x="83344" y="279708"/>
              </a:cxn>
              <a:cxn ang="0">
                <a:pos x="154274" y="244302"/>
              </a:cxn>
              <a:cxn ang="0">
                <a:pos x="12413" y="244302"/>
              </a:cxn>
              <a:cxn ang="0">
                <a:pos x="12413" y="46028"/>
              </a:cxn>
              <a:cxn ang="0">
                <a:pos x="154274" y="46028"/>
              </a:cxn>
              <a:cxn ang="0">
                <a:pos x="154274" y="244302"/>
              </a:cxn>
            </a:cxnLst>
            <a:rect l="txL" t="txT" r="txR" b="txB"/>
            <a:pathLst>
              <a:path w="94" h="165">
                <a:moveTo>
                  <a:pt x="83" y="0"/>
                </a:moveTo>
                <a:cubicBezTo>
                  <a:pt x="10" y="0"/>
                  <a:pt x="10" y="0"/>
                  <a:pt x="10" y="0"/>
                </a:cubicBezTo>
                <a:cubicBezTo>
                  <a:pt x="5" y="0"/>
                  <a:pt x="0" y="5"/>
                  <a:pt x="0" y="11"/>
                </a:cubicBezTo>
                <a:cubicBezTo>
                  <a:pt x="0" y="154"/>
                  <a:pt x="0" y="154"/>
                  <a:pt x="0" y="154"/>
                </a:cubicBezTo>
                <a:cubicBezTo>
                  <a:pt x="0" y="160"/>
                  <a:pt x="5" y="165"/>
                  <a:pt x="10" y="165"/>
                </a:cubicBezTo>
                <a:cubicBezTo>
                  <a:pt x="83" y="165"/>
                  <a:pt x="83" y="165"/>
                  <a:pt x="83" y="165"/>
                </a:cubicBezTo>
                <a:cubicBezTo>
                  <a:pt x="89" y="165"/>
                  <a:pt x="94" y="160"/>
                  <a:pt x="94" y="154"/>
                </a:cubicBezTo>
                <a:cubicBezTo>
                  <a:pt x="94" y="11"/>
                  <a:pt x="94" y="11"/>
                  <a:pt x="94" y="11"/>
                </a:cubicBezTo>
                <a:cubicBezTo>
                  <a:pt x="94" y="5"/>
                  <a:pt x="89" y="0"/>
                  <a:pt x="83" y="0"/>
                </a:cubicBezTo>
                <a:close/>
                <a:moveTo>
                  <a:pt x="32" y="12"/>
                </a:moveTo>
                <a:cubicBezTo>
                  <a:pt x="62" y="12"/>
                  <a:pt x="62" y="12"/>
                  <a:pt x="62" y="12"/>
                </a:cubicBezTo>
                <a:cubicBezTo>
                  <a:pt x="62" y="16"/>
                  <a:pt x="62" y="16"/>
                  <a:pt x="62" y="16"/>
                </a:cubicBezTo>
                <a:cubicBezTo>
                  <a:pt x="32" y="16"/>
                  <a:pt x="32" y="16"/>
                  <a:pt x="32" y="16"/>
                </a:cubicBezTo>
                <a:lnTo>
                  <a:pt x="32" y="12"/>
                </a:lnTo>
                <a:close/>
                <a:moveTo>
                  <a:pt x="47" y="158"/>
                </a:moveTo>
                <a:cubicBezTo>
                  <a:pt x="44" y="158"/>
                  <a:pt x="41" y="156"/>
                  <a:pt x="41" y="152"/>
                </a:cubicBezTo>
                <a:cubicBezTo>
                  <a:pt x="41" y="149"/>
                  <a:pt x="44" y="147"/>
                  <a:pt x="47" y="147"/>
                </a:cubicBezTo>
                <a:cubicBezTo>
                  <a:pt x="50" y="147"/>
                  <a:pt x="53" y="149"/>
                  <a:pt x="53" y="152"/>
                </a:cubicBezTo>
                <a:cubicBezTo>
                  <a:pt x="53" y="156"/>
                  <a:pt x="50" y="158"/>
                  <a:pt x="47" y="158"/>
                </a:cubicBezTo>
                <a:close/>
                <a:moveTo>
                  <a:pt x="87" y="138"/>
                </a:moveTo>
                <a:cubicBezTo>
                  <a:pt x="7" y="138"/>
                  <a:pt x="7" y="138"/>
                  <a:pt x="7" y="138"/>
                </a:cubicBezTo>
                <a:cubicBezTo>
                  <a:pt x="7" y="26"/>
                  <a:pt x="7" y="26"/>
                  <a:pt x="7" y="26"/>
                </a:cubicBezTo>
                <a:cubicBezTo>
                  <a:pt x="87" y="26"/>
                  <a:pt x="87" y="26"/>
                  <a:pt x="87" y="26"/>
                </a:cubicBezTo>
                <a:lnTo>
                  <a:pt x="87" y="138"/>
                </a:lnTo>
                <a:close/>
              </a:path>
            </a:pathLst>
          </a:custGeom>
          <a:solidFill>
            <a:srgbClr val="FFFFFF">
              <a:alpha val="100000"/>
            </a:srgbClr>
          </a:solidFill>
          <a:ln w="9525">
            <a:noFill/>
          </a:ln>
        </p:spPr>
        <p:txBody>
          <a:bodyPr/>
          <a:lstStyle/>
          <a:p>
            <a:endParaRPr lang="zh-CN" altLang="en-US"/>
          </a:p>
        </p:txBody>
      </p:sp>
      <p:sp>
        <p:nvSpPr>
          <p:cNvPr id="6" name="文本框 5"/>
          <p:cNvSpPr txBox="1"/>
          <p:nvPr/>
        </p:nvSpPr>
        <p:spPr>
          <a:xfrm>
            <a:off x="1505585" y="2643505"/>
            <a:ext cx="2152650" cy="741680"/>
          </a:xfrm>
          <a:prstGeom prst="rect">
            <a:avLst/>
          </a:prstGeom>
          <a:noFill/>
        </p:spPr>
        <p:txBody>
          <a:bodyPr anchor="ctr"/>
          <a:lstStyle/>
          <a:p>
            <a:pPr algn="ctr"/>
            <a:r>
              <a:rPr lang="en-US" altLang="zh-CN" sz="1600" b="1" noProof="0" dirty="0">
                <a:ln>
                  <a:noFill/>
                </a:ln>
                <a:solidFill>
                  <a:schemeClr val="bg1"/>
                </a:solidFill>
                <a:uLnTx/>
                <a:uFillTx/>
                <a:ea typeface="方正舒体" panose="02010601030101010101" pitchFamily="2" charset="-122"/>
                <a:sym typeface="+mn-ea"/>
              </a:rPr>
              <a:t>ADD YOUR TEXT HERE</a:t>
            </a:r>
            <a:endParaRPr kumimoji="0" lang="en-US" altLang="zh-CN" sz="1600" b="1" i="0" u="none" strike="noStrike" kern="0" cap="none" spc="0" normalizeH="0" baseline="0" noProof="0" dirty="0">
              <a:ln>
                <a:noFill/>
              </a:ln>
              <a:solidFill>
                <a:schemeClr val="bg1"/>
              </a:solidFill>
              <a:effectLst/>
              <a:uLnTx/>
              <a:uFillTx/>
              <a:latin typeface="微软雅黑" panose="020B0503020204020204" charset="-122"/>
              <a:ea typeface="方正舒体" panose="02010601030101010101" pitchFamily="2" charset="-122"/>
              <a:cs typeface="+mn-cs"/>
              <a:sym typeface="+mn-ea"/>
            </a:endParaRPr>
          </a:p>
        </p:txBody>
      </p:sp>
      <p:sp>
        <p:nvSpPr>
          <p:cNvPr id="7" name="文本框 6"/>
          <p:cNvSpPr txBox="1"/>
          <p:nvPr/>
        </p:nvSpPr>
        <p:spPr>
          <a:xfrm>
            <a:off x="4808855" y="2643505"/>
            <a:ext cx="2152650" cy="741680"/>
          </a:xfrm>
          <a:prstGeom prst="rect">
            <a:avLst/>
          </a:prstGeom>
          <a:noFill/>
        </p:spPr>
        <p:txBody>
          <a:bodyPr anchor="ctr"/>
          <a:lstStyle/>
          <a:p>
            <a:pPr algn="ctr"/>
            <a:r>
              <a:rPr lang="en-US" altLang="zh-CN" sz="1600" b="1" noProof="0" dirty="0">
                <a:ln>
                  <a:noFill/>
                </a:ln>
                <a:solidFill>
                  <a:schemeClr val="bg1"/>
                </a:solidFill>
                <a:uLnTx/>
                <a:uFillTx/>
                <a:ea typeface="方正舒体" panose="02010601030101010101" pitchFamily="2" charset="-122"/>
                <a:sym typeface="+mn-ea"/>
              </a:rPr>
              <a:t>ADD YOUR TEXT HERE</a:t>
            </a:r>
            <a:endParaRPr kumimoji="0" lang="en-US" altLang="zh-CN" sz="1600" b="1" i="0" u="none" strike="noStrike" kern="0" cap="none" spc="0" normalizeH="0" baseline="0" noProof="0" dirty="0">
              <a:ln>
                <a:noFill/>
              </a:ln>
              <a:solidFill>
                <a:schemeClr val="bg1"/>
              </a:solidFill>
              <a:effectLst/>
              <a:uLnTx/>
              <a:uFillTx/>
              <a:latin typeface="微软雅黑" panose="020B0503020204020204" charset="-122"/>
              <a:ea typeface="方正舒体" panose="02010601030101010101" pitchFamily="2" charset="-122"/>
              <a:cs typeface="+mn-cs"/>
              <a:sym typeface="+mn-ea"/>
            </a:endParaRPr>
          </a:p>
        </p:txBody>
      </p:sp>
      <p:sp>
        <p:nvSpPr>
          <p:cNvPr id="14" name="文本框 13"/>
          <p:cNvSpPr txBox="1"/>
          <p:nvPr/>
        </p:nvSpPr>
        <p:spPr>
          <a:xfrm>
            <a:off x="8060690" y="2643505"/>
            <a:ext cx="2152650" cy="741680"/>
          </a:xfrm>
          <a:prstGeom prst="rect">
            <a:avLst/>
          </a:prstGeom>
          <a:noFill/>
        </p:spPr>
        <p:txBody>
          <a:bodyPr anchor="ctr"/>
          <a:lstStyle/>
          <a:p>
            <a:pPr algn="ctr"/>
            <a:r>
              <a:rPr lang="en-US" altLang="zh-CN" sz="1600" b="1" noProof="0" dirty="0">
                <a:ln>
                  <a:noFill/>
                </a:ln>
                <a:solidFill>
                  <a:schemeClr val="bg1"/>
                </a:solidFill>
                <a:uLnTx/>
                <a:uFillTx/>
                <a:ea typeface="方正舒体" panose="02010601030101010101" pitchFamily="2" charset="-122"/>
                <a:sym typeface="+mn-ea"/>
              </a:rPr>
              <a:t>ADD YOUR TEXT HERE</a:t>
            </a:r>
            <a:endParaRPr kumimoji="0" lang="en-US" altLang="zh-CN" sz="1600" b="1" i="0" u="none" strike="noStrike" kern="0" cap="none" spc="0" normalizeH="0" baseline="0" noProof="0" dirty="0">
              <a:ln>
                <a:noFill/>
              </a:ln>
              <a:solidFill>
                <a:schemeClr val="bg1"/>
              </a:solidFill>
              <a:effectLst/>
              <a:uLnTx/>
              <a:uFillTx/>
              <a:latin typeface="微软雅黑" panose="020B0503020204020204" charset="-122"/>
              <a:ea typeface="方正舒体" panose="02010601030101010101" pitchFamily="2" charset="-122"/>
              <a:cs typeface="+mn-cs"/>
              <a:sym typeface="+mn-ea"/>
            </a:endParaRPr>
          </a:p>
        </p:txBody>
      </p:sp>
      <p:sp>
        <p:nvSpPr>
          <p:cNvPr id="25" name="文本框 24"/>
          <p:cNvSpPr txBox="1"/>
          <p:nvPr/>
        </p:nvSpPr>
        <p:spPr>
          <a:xfrm>
            <a:off x="1356995" y="4352290"/>
            <a:ext cx="2515235" cy="11595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000" noProof="0" dirty="0">
                <a:ln>
                  <a:noFill/>
                </a:ln>
                <a:solidFill>
                  <a:schemeClr val="tx1">
                    <a:lumMod val="50000"/>
                    <a:lumOff val="50000"/>
                  </a:schemeClr>
                </a:solidFill>
                <a:uLnTx/>
                <a:uFillTx/>
                <a:ea typeface="方正舒体" panose="02010601030101010101" pitchFamily="2" charset="-122"/>
                <a:sym typeface="+mn-ea"/>
              </a:rPr>
              <a:t>Lorme ipsum dolor sit,consectetur adipsiicing elit.Lorme ipsum dolor sit,consectetur adipsiicing elit.Lorme ipsum dolor sit,consectetur adipsiicing elit.Lorme ipsum dolor sit,consectetur adipsiicing elit.Lorme ipsum dolor sit,consectetur adipsiicing elit.</a:t>
            </a:r>
            <a:endParaRPr lang="zh-CN" altLang="en-US" sz="1000"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21" name="文本框 20"/>
          <p:cNvSpPr txBox="1"/>
          <p:nvPr/>
        </p:nvSpPr>
        <p:spPr>
          <a:xfrm>
            <a:off x="4685665" y="4352290"/>
            <a:ext cx="2515235" cy="11595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000" noProof="0" dirty="0">
                <a:ln>
                  <a:noFill/>
                </a:ln>
                <a:solidFill>
                  <a:schemeClr val="tx1">
                    <a:lumMod val="50000"/>
                    <a:lumOff val="50000"/>
                  </a:schemeClr>
                </a:solidFill>
                <a:uLnTx/>
                <a:uFillTx/>
                <a:ea typeface="方正舒体" panose="02010601030101010101" pitchFamily="2" charset="-122"/>
                <a:sym typeface="+mn-ea"/>
              </a:rPr>
              <a:t>Lorme ipsum dolor sit,consectetur adipsiicing elit.Lorme ipsum dolor sit,consectetur adipsiicing elit.Lorme ipsum dolor sit,consectetur adipsiicing elit.Lorme ipsum dolor sit,consectetur adipsiicing elit.Lorme ipsum dolor sit,consectetur adipsiicing elit.</a:t>
            </a:r>
            <a:endParaRPr lang="zh-CN" altLang="en-US" sz="1000"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
        <p:nvSpPr>
          <p:cNvPr id="23" name="文本框 22"/>
          <p:cNvSpPr txBox="1"/>
          <p:nvPr/>
        </p:nvSpPr>
        <p:spPr>
          <a:xfrm>
            <a:off x="7953375" y="4352290"/>
            <a:ext cx="2515235" cy="11595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000" noProof="0" dirty="0">
                <a:ln>
                  <a:noFill/>
                </a:ln>
                <a:solidFill>
                  <a:schemeClr val="tx1">
                    <a:lumMod val="50000"/>
                    <a:lumOff val="50000"/>
                  </a:schemeClr>
                </a:solidFill>
                <a:uLnTx/>
                <a:uFillTx/>
                <a:ea typeface="方正舒体" panose="02010601030101010101" pitchFamily="2" charset="-122"/>
                <a:sym typeface="+mn-ea"/>
              </a:rPr>
              <a:t>Lorme ipsum dolor sit,consectetur adipsiicing elit.Lorme ipsum dolor sit,consectetur adipsiicing elit.Lorme ipsum dolor sit,consectetur adipsiicing elit.Lorme ipsum dolor sit,consectetur adipsiicing elit.Lorme ipsum dolor sit,consectetur adipsiicing elit.</a:t>
            </a:r>
            <a:endParaRPr lang="zh-CN" altLang="en-US" sz="1000" kern="0" noProof="0" dirty="0" smtClean="0">
              <a:ln>
                <a:noFill/>
              </a:ln>
              <a:solidFill>
                <a:schemeClr val="tx1">
                  <a:lumMod val="65000"/>
                  <a:lumOff val="35000"/>
                </a:schemeClr>
              </a:solidFill>
              <a:uLnTx/>
              <a:uFillTx/>
              <a:latin typeface="微软雅黑" panose="020B0503020204020204" charset="-122"/>
              <a:ea typeface="微软雅黑" panose="020B0503020204020204" charset="-122"/>
              <a:sym typeface="+mn-ea"/>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简卡"/>
          <p:cNvPicPr>
            <a:picLocks noChangeAspect="1"/>
          </p:cNvPicPr>
          <p:nvPr/>
        </p:nvPicPr>
        <p:blipFill>
          <a:blip r:embed="rId1"/>
          <a:stretch>
            <a:fillRect/>
          </a:stretch>
        </p:blipFill>
        <p:spPr>
          <a:xfrm rot="600000" flipV="1">
            <a:off x="10009505" y="-321310"/>
            <a:ext cx="2426335" cy="1271905"/>
          </a:xfrm>
          <a:prstGeom prst="rect">
            <a:avLst/>
          </a:prstGeom>
        </p:spPr>
      </p:pic>
      <p:sp>
        <p:nvSpPr>
          <p:cNvPr id="4" name="Freeform 5"/>
          <p:cNvSpPr/>
          <p:nvPr/>
        </p:nvSpPr>
        <p:spPr bwMode="auto">
          <a:xfrm>
            <a:off x="2098675" y="1338327"/>
            <a:ext cx="2074689" cy="3231724"/>
          </a:xfrm>
          <a:custGeom>
            <a:avLst/>
            <a:gdLst>
              <a:gd name="T0" fmla="*/ 0 w 840"/>
              <a:gd name="T1" fmla="*/ 911 h 911"/>
              <a:gd name="T2" fmla="*/ 420 w 840"/>
              <a:gd name="T3" fmla="*/ 0 h 911"/>
              <a:gd name="T4" fmla="*/ 840 w 840"/>
              <a:gd name="T5" fmla="*/ 911 h 911"/>
              <a:gd name="T6" fmla="*/ 420 w 840"/>
              <a:gd name="T7" fmla="*/ 911 h 911"/>
              <a:gd name="T8" fmla="*/ 0 w 840"/>
              <a:gd name="T9" fmla="*/ 911 h 911"/>
            </a:gdLst>
            <a:ahLst/>
            <a:cxnLst>
              <a:cxn ang="0">
                <a:pos x="T0" y="T1"/>
              </a:cxn>
              <a:cxn ang="0">
                <a:pos x="T2" y="T3"/>
              </a:cxn>
              <a:cxn ang="0">
                <a:pos x="T4" y="T5"/>
              </a:cxn>
              <a:cxn ang="0">
                <a:pos x="T6" y="T7"/>
              </a:cxn>
              <a:cxn ang="0">
                <a:pos x="T8" y="T9"/>
              </a:cxn>
            </a:cxnLst>
            <a:rect l="0" t="0" r="r" b="b"/>
            <a:pathLst>
              <a:path w="840" h="911">
                <a:moveTo>
                  <a:pt x="0" y="911"/>
                </a:moveTo>
                <a:cubicBezTo>
                  <a:pt x="242" y="715"/>
                  <a:pt x="409" y="522"/>
                  <a:pt x="420" y="0"/>
                </a:cubicBezTo>
                <a:cubicBezTo>
                  <a:pt x="431" y="522"/>
                  <a:pt x="598" y="715"/>
                  <a:pt x="840" y="911"/>
                </a:cubicBezTo>
                <a:cubicBezTo>
                  <a:pt x="420" y="911"/>
                  <a:pt x="420" y="911"/>
                  <a:pt x="420" y="911"/>
                </a:cubicBezTo>
                <a:lnTo>
                  <a:pt x="0" y="911"/>
                </a:lnTo>
                <a:close/>
              </a:path>
            </a:pathLst>
          </a:custGeom>
          <a:solidFill>
            <a:srgbClr val="3F475B"/>
          </a:solidFill>
          <a:ln w="3" cap="flat">
            <a:noFill/>
            <a:prstDash val="solid"/>
            <a:miter lim="800000"/>
          </a:ln>
        </p:spPr>
        <p:txBody>
          <a:bodyPr vert="horz" wrap="square" lIns="91440" tIns="45720" rIns="91440" bIns="45720" numCol="1" anchor="t" anchorCtr="0" compatLnSpc="1"/>
          <a:lstStyle/>
          <a:p>
            <a:pPr algn="ctr"/>
            <a:endParaRPr lang="en-US">
              <a:solidFill>
                <a:schemeClr val="tx1">
                  <a:lumMod val="65000"/>
                  <a:lumOff val="35000"/>
                </a:schemeClr>
              </a:solidFill>
            </a:endParaRPr>
          </a:p>
        </p:txBody>
      </p:sp>
      <p:sp>
        <p:nvSpPr>
          <p:cNvPr id="2" name="Freeform 5"/>
          <p:cNvSpPr/>
          <p:nvPr/>
        </p:nvSpPr>
        <p:spPr bwMode="auto">
          <a:xfrm>
            <a:off x="3614089" y="2595950"/>
            <a:ext cx="2074689" cy="1974099"/>
          </a:xfrm>
          <a:custGeom>
            <a:avLst/>
            <a:gdLst>
              <a:gd name="T0" fmla="*/ 0 w 840"/>
              <a:gd name="T1" fmla="*/ 911 h 911"/>
              <a:gd name="T2" fmla="*/ 420 w 840"/>
              <a:gd name="T3" fmla="*/ 0 h 911"/>
              <a:gd name="T4" fmla="*/ 840 w 840"/>
              <a:gd name="T5" fmla="*/ 911 h 911"/>
              <a:gd name="T6" fmla="*/ 420 w 840"/>
              <a:gd name="T7" fmla="*/ 911 h 911"/>
              <a:gd name="T8" fmla="*/ 0 w 840"/>
              <a:gd name="T9" fmla="*/ 911 h 911"/>
            </a:gdLst>
            <a:ahLst/>
            <a:cxnLst>
              <a:cxn ang="0">
                <a:pos x="T0" y="T1"/>
              </a:cxn>
              <a:cxn ang="0">
                <a:pos x="T2" y="T3"/>
              </a:cxn>
              <a:cxn ang="0">
                <a:pos x="T4" y="T5"/>
              </a:cxn>
              <a:cxn ang="0">
                <a:pos x="T6" y="T7"/>
              </a:cxn>
              <a:cxn ang="0">
                <a:pos x="T8" y="T9"/>
              </a:cxn>
            </a:cxnLst>
            <a:rect l="0" t="0" r="r" b="b"/>
            <a:pathLst>
              <a:path w="840" h="911">
                <a:moveTo>
                  <a:pt x="0" y="911"/>
                </a:moveTo>
                <a:cubicBezTo>
                  <a:pt x="242" y="715"/>
                  <a:pt x="409" y="522"/>
                  <a:pt x="420" y="0"/>
                </a:cubicBezTo>
                <a:cubicBezTo>
                  <a:pt x="431" y="522"/>
                  <a:pt x="598" y="715"/>
                  <a:pt x="840" y="911"/>
                </a:cubicBezTo>
                <a:cubicBezTo>
                  <a:pt x="420" y="911"/>
                  <a:pt x="420" y="911"/>
                  <a:pt x="420" y="911"/>
                </a:cubicBezTo>
                <a:lnTo>
                  <a:pt x="0" y="911"/>
                </a:lnTo>
                <a:close/>
              </a:path>
            </a:pathLst>
          </a:custGeom>
          <a:solidFill>
            <a:srgbClr val="BC4643"/>
          </a:solidFill>
          <a:ln w="3" cap="flat">
            <a:noFill/>
            <a:prstDash val="solid"/>
            <a:miter lim="800000"/>
          </a:ln>
        </p:spPr>
        <p:txBody>
          <a:bodyPr vert="horz" wrap="square" lIns="91440" tIns="45720" rIns="91440" bIns="45720" numCol="1" anchor="t" anchorCtr="0" compatLnSpc="1"/>
          <a:lstStyle/>
          <a:p>
            <a:pPr algn="ctr"/>
            <a:endParaRPr lang="en-US">
              <a:solidFill>
                <a:schemeClr val="tx1">
                  <a:lumMod val="65000"/>
                  <a:lumOff val="35000"/>
                </a:schemeClr>
              </a:solidFill>
            </a:endParaRPr>
          </a:p>
        </p:txBody>
      </p:sp>
      <p:sp>
        <p:nvSpPr>
          <p:cNvPr id="6" name="Freeform 5"/>
          <p:cNvSpPr/>
          <p:nvPr/>
        </p:nvSpPr>
        <p:spPr bwMode="auto">
          <a:xfrm>
            <a:off x="5059287" y="1338325"/>
            <a:ext cx="2074689" cy="3231724"/>
          </a:xfrm>
          <a:custGeom>
            <a:avLst/>
            <a:gdLst>
              <a:gd name="T0" fmla="*/ 0 w 840"/>
              <a:gd name="T1" fmla="*/ 911 h 911"/>
              <a:gd name="T2" fmla="*/ 420 w 840"/>
              <a:gd name="T3" fmla="*/ 0 h 911"/>
              <a:gd name="T4" fmla="*/ 840 w 840"/>
              <a:gd name="T5" fmla="*/ 911 h 911"/>
              <a:gd name="T6" fmla="*/ 420 w 840"/>
              <a:gd name="T7" fmla="*/ 911 h 911"/>
              <a:gd name="T8" fmla="*/ 0 w 840"/>
              <a:gd name="T9" fmla="*/ 911 h 911"/>
            </a:gdLst>
            <a:ahLst/>
            <a:cxnLst>
              <a:cxn ang="0">
                <a:pos x="T0" y="T1"/>
              </a:cxn>
              <a:cxn ang="0">
                <a:pos x="T2" y="T3"/>
              </a:cxn>
              <a:cxn ang="0">
                <a:pos x="T4" y="T5"/>
              </a:cxn>
              <a:cxn ang="0">
                <a:pos x="T6" y="T7"/>
              </a:cxn>
              <a:cxn ang="0">
                <a:pos x="T8" y="T9"/>
              </a:cxn>
            </a:cxnLst>
            <a:rect l="0" t="0" r="r" b="b"/>
            <a:pathLst>
              <a:path w="840" h="911">
                <a:moveTo>
                  <a:pt x="0" y="911"/>
                </a:moveTo>
                <a:cubicBezTo>
                  <a:pt x="242" y="715"/>
                  <a:pt x="409" y="522"/>
                  <a:pt x="420" y="0"/>
                </a:cubicBezTo>
                <a:cubicBezTo>
                  <a:pt x="431" y="522"/>
                  <a:pt x="598" y="715"/>
                  <a:pt x="840" y="911"/>
                </a:cubicBezTo>
                <a:cubicBezTo>
                  <a:pt x="420" y="911"/>
                  <a:pt x="420" y="911"/>
                  <a:pt x="420" y="911"/>
                </a:cubicBezTo>
                <a:lnTo>
                  <a:pt x="0" y="911"/>
                </a:lnTo>
                <a:close/>
              </a:path>
            </a:pathLst>
          </a:custGeom>
          <a:solidFill>
            <a:srgbClr val="3F475B"/>
          </a:solidFill>
          <a:ln w="3" cap="flat">
            <a:noFill/>
            <a:prstDash val="solid"/>
            <a:miter lim="800000"/>
          </a:ln>
        </p:spPr>
        <p:txBody>
          <a:bodyPr vert="horz" wrap="square" lIns="91440" tIns="45720" rIns="91440" bIns="45720" numCol="1" anchor="t" anchorCtr="0" compatLnSpc="1"/>
          <a:lstStyle/>
          <a:p>
            <a:pPr algn="ctr"/>
            <a:endParaRPr lang="en-US">
              <a:solidFill>
                <a:schemeClr val="tx1">
                  <a:lumMod val="65000"/>
                  <a:lumOff val="35000"/>
                </a:schemeClr>
              </a:solidFill>
            </a:endParaRPr>
          </a:p>
        </p:txBody>
      </p:sp>
      <p:sp>
        <p:nvSpPr>
          <p:cNvPr id="3" name="Freeform 5"/>
          <p:cNvSpPr/>
          <p:nvPr/>
        </p:nvSpPr>
        <p:spPr bwMode="auto">
          <a:xfrm>
            <a:off x="6574700" y="2076450"/>
            <a:ext cx="2074689" cy="2493597"/>
          </a:xfrm>
          <a:custGeom>
            <a:avLst/>
            <a:gdLst>
              <a:gd name="T0" fmla="*/ 0 w 840"/>
              <a:gd name="T1" fmla="*/ 911 h 911"/>
              <a:gd name="T2" fmla="*/ 420 w 840"/>
              <a:gd name="T3" fmla="*/ 0 h 911"/>
              <a:gd name="T4" fmla="*/ 840 w 840"/>
              <a:gd name="T5" fmla="*/ 911 h 911"/>
              <a:gd name="T6" fmla="*/ 420 w 840"/>
              <a:gd name="T7" fmla="*/ 911 h 911"/>
              <a:gd name="T8" fmla="*/ 0 w 840"/>
              <a:gd name="T9" fmla="*/ 911 h 911"/>
            </a:gdLst>
            <a:ahLst/>
            <a:cxnLst>
              <a:cxn ang="0">
                <a:pos x="T0" y="T1"/>
              </a:cxn>
              <a:cxn ang="0">
                <a:pos x="T2" y="T3"/>
              </a:cxn>
              <a:cxn ang="0">
                <a:pos x="T4" y="T5"/>
              </a:cxn>
              <a:cxn ang="0">
                <a:pos x="T6" y="T7"/>
              </a:cxn>
              <a:cxn ang="0">
                <a:pos x="T8" y="T9"/>
              </a:cxn>
            </a:cxnLst>
            <a:rect l="0" t="0" r="r" b="b"/>
            <a:pathLst>
              <a:path w="840" h="911">
                <a:moveTo>
                  <a:pt x="0" y="911"/>
                </a:moveTo>
                <a:cubicBezTo>
                  <a:pt x="242" y="715"/>
                  <a:pt x="409" y="522"/>
                  <a:pt x="420" y="0"/>
                </a:cubicBezTo>
                <a:cubicBezTo>
                  <a:pt x="431" y="522"/>
                  <a:pt x="598" y="715"/>
                  <a:pt x="840" y="911"/>
                </a:cubicBezTo>
                <a:cubicBezTo>
                  <a:pt x="420" y="911"/>
                  <a:pt x="420" y="911"/>
                  <a:pt x="420" y="911"/>
                </a:cubicBezTo>
                <a:lnTo>
                  <a:pt x="0" y="911"/>
                </a:lnTo>
                <a:close/>
              </a:path>
            </a:pathLst>
          </a:custGeom>
          <a:solidFill>
            <a:srgbClr val="507061"/>
          </a:solidFill>
          <a:ln w="3" cap="flat">
            <a:noFill/>
            <a:prstDash val="solid"/>
            <a:miter lim="800000"/>
          </a:ln>
        </p:spPr>
        <p:txBody>
          <a:bodyPr vert="horz" wrap="square" lIns="91440" tIns="45720" rIns="91440" bIns="45720" numCol="1" anchor="t" anchorCtr="0" compatLnSpc="1"/>
          <a:lstStyle/>
          <a:p>
            <a:pPr algn="ctr"/>
            <a:endParaRPr lang="en-US">
              <a:solidFill>
                <a:schemeClr val="tx1">
                  <a:lumMod val="65000"/>
                  <a:lumOff val="35000"/>
                </a:schemeClr>
              </a:solidFill>
            </a:endParaRPr>
          </a:p>
        </p:txBody>
      </p:sp>
      <p:sp>
        <p:nvSpPr>
          <p:cNvPr id="8" name="Freeform 5"/>
          <p:cNvSpPr/>
          <p:nvPr/>
        </p:nvSpPr>
        <p:spPr bwMode="auto">
          <a:xfrm>
            <a:off x="7948786" y="2954187"/>
            <a:ext cx="2074689" cy="1615863"/>
          </a:xfrm>
          <a:custGeom>
            <a:avLst/>
            <a:gdLst>
              <a:gd name="T0" fmla="*/ 0 w 840"/>
              <a:gd name="T1" fmla="*/ 911 h 911"/>
              <a:gd name="T2" fmla="*/ 420 w 840"/>
              <a:gd name="T3" fmla="*/ 0 h 911"/>
              <a:gd name="T4" fmla="*/ 840 w 840"/>
              <a:gd name="T5" fmla="*/ 911 h 911"/>
              <a:gd name="T6" fmla="*/ 420 w 840"/>
              <a:gd name="T7" fmla="*/ 911 h 911"/>
              <a:gd name="T8" fmla="*/ 0 w 840"/>
              <a:gd name="T9" fmla="*/ 911 h 911"/>
            </a:gdLst>
            <a:ahLst/>
            <a:cxnLst>
              <a:cxn ang="0">
                <a:pos x="T0" y="T1"/>
              </a:cxn>
              <a:cxn ang="0">
                <a:pos x="T2" y="T3"/>
              </a:cxn>
              <a:cxn ang="0">
                <a:pos x="T4" y="T5"/>
              </a:cxn>
              <a:cxn ang="0">
                <a:pos x="T6" y="T7"/>
              </a:cxn>
              <a:cxn ang="0">
                <a:pos x="T8" y="T9"/>
              </a:cxn>
            </a:cxnLst>
            <a:rect l="0" t="0" r="r" b="b"/>
            <a:pathLst>
              <a:path w="840" h="911">
                <a:moveTo>
                  <a:pt x="0" y="911"/>
                </a:moveTo>
                <a:cubicBezTo>
                  <a:pt x="242" y="715"/>
                  <a:pt x="409" y="522"/>
                  <a:pt x="420" y="0"/>
                </a:cubicBezTo>
                <a:cubicBezTo>
                  <a:pt x="431" y="522"/>
                  <a:pt x="598" y="715"/>
                  <a:pt x="840" y="911"/>
                </a:cubicBezTo>
                <a:cubicBezTo>
                  <a:pt x="420" y="911"/>
                  <a:pt x="420" y="911"/>
                  <a:pt x="420" y="911"/>
                </a:cubicBezTo>
                <a:lnTo>
                  <a:pt x="0" y="911"/>
                </a:lnTo>
                <a:close/>
              </a:path>
            </a:pathLst>
          </a:custGeom>
          <a:solidFill>
            <a:srgbClr val="3F475B"/>
          </a:solidFill>
          <a:ln w="3" cap="flat">
            <a:noFill/>
            <a:prstDash val="solid"/>
            <a:miter lim="800000"/>
          </a:ln>
        </p:spPr>
        <p:txBody>
          <a:bodyPr vert="horz" wrap="square" lIns="91440" tIns="45720" rIns="91440" bIns="45720" numCol="1" anchor="t" anchorCtr="0" compatLnSpc="1"/>
          <a:lstStyle/>
          <a:p>
            <a:pPr algn="ctr"/>
            <a:endParaRPr lang="en-US">
              <a:solidFill>
                <a:schemeClr val="tx1">
                  <a:lumMod val="65000"/>
                  <a:lumOff val="35000"/>
                </a:schemeClr>
              </a:solidFill>
            </a:endParaRPr>
          </a:p>
        </p:txBody>
      </p:sp>
      <p:sp>
        <p:nvSpPr>
          <p:cNvPr id="9" name="Rectangle 8"/>
          <p:cNvSpPr/>
          <p:nvPr/>
        </p:nvSpPr>
        <p:spPr>
          <a:xfrm>
            <a:off x="2412119" y="4712925"/>
            <a:ext cx="1447800" cy="792525"/>
          </a:xfrm>
          <a:prstGeom prst="rect">
            <a:avLst/>
          </a:prstGeom>
        </p:spPr>
        <p:txBody>
          <a:bodyPr wrap="square">
            <a:spAutoFit/>
          </a:bodyPr>
          <a:lstStyle/>
          <a:p>
            <a:pPr algn="ctr"/>
            <a:r>
              <a:rPr lang="en-US" sz="1400" b="1" smtClean="0">
                <a:solidFill>
                  <a:schemeClr val="tx1">
                    <a:lumMod val="65000"/>
                    <a:lumOff val="35000"/>
                  </a:schemeClr>
                </a:solidFill>
                <a:ea typeface="Open Sans" pitchFamily="34" charset="0"/>
                <a:cs typeface="Open Sans" pitchFamily="34" charset="0"/>
              </a:rPr>
              <a:t>Profit </a:t>
            </a:r>
            <a:endParaRPr lang="en-US" sz="1400" b="1" smtClean="0">
              <a:solidFill>
                <a:schemeClr val="tx1">
                  <a:lumMod val="65000"/>
                  <a:lumOff val="35000"/>
                </a:schemeClr>
              </a:solidFill>
              <a:ea typeface="Open Sans" pitchFamily="34" charset="0"/>
              <a:cs typeface="Open Sans" pitchFamily="34" charset="0"/>
            </a:endParaRPr>
          </a:p>
          <a:p>
            <a:pPr algn="ctr"/>
            <a:r>
              <a:rPr lang="en-US" sz="1050">
                <a:solidFill>
                  <a:schemeClr val="tx1">
                    <a:lumMod val="65000"/>
                    <a:lumOff val="35000"/>
                  </a:schemeClr>
                </a:solidFill>
                <a:ea typeface="Open Sans" pitchFamily="34" charset="0"/>
                <a:cs typeface="Open Sans" pitchFamily="34" charset="0"/>
              </a:rPr>
              <a:t>Vivamus quam dolor, tempor ac gravida sit </a:t>
            </a:r>
            <a:r>
              <a:rPr lang="en-US" sz="1050" smtClean="0">
                <a:solidFill>
                  <a:schemeClr val="tx1">
                    <a:lumMod val="65000"/>
                    <a:lumOff val="35000"/>
                  </a:schemeClr>
                </a:solidFill>
                <a:ea typeface="Open Sans" pitchFamily="34" charset="0"/>
                <a:cs typeface="Open Sans" pitchFamily="34" charset="0"/>
              </a:rPr>
              <a:t>amet.</a:t>
            </a:r>
            <a:endParaRPr lang="en-US" sz="1050" smtClean="0">
              <a:solidFill>
                <a:schemeClr val="tx1">
                  <a:lumMod val="65000"/>
                  <a:lumOff val="35000"/>
                </a:schemeClr>
              </a:solidFill>
              <a:ea typeface="Open Sans" pitchFamily="34" charset="0"/>
              <a:cs typeface="Open Sans" pitchFamily="34" charset="0"/>
            </a:endParaRPr>
          </a:p>
        </p:txBody>
      </p:sp>
      <p:sp>
        <p:nvSpPr>
          <p:cNvPr id="10" name="Rectangle 9"/>
          <p:cNvSpPr/>
          <p:nvPr/>
        </p:nvSpPr>
        <p:spPr>
          <a:xfrm>
            <a:off x="3927533" y="4712925"/>
            <a:ext cx="1447800" cy="792525"/>
          </a:xfrm>
          <a:prstGeom prst="rect">
            <a:avLst/>
          </a:prstGeom>
        </p:spPr>
        <p:txBody>
          <a:bodyPr wrap="square">
            <a:spAutoFit/>
          </a:bodyPr>
          <a:lstStyle/>
          <a:p>
            <a:pPr algn="ctr"/>
            <a:r>
              <a:rPr lang="en-US" sz="1400" b="1" smtClean="0">
                <a:solidFill>
                  <a:schemeClr val="tx1">
                    <a:lumMod val="65000"/>
                    <a:lumOff val="35000"/>
                  </a:schemeClr>
                </a:solidFill>
                <a:ea typeface="Open Sans" pitchFamily="34" charset="0"/>
                <a:cs typeface="Open Sans" pitchFamily="34" charset="0"/>
              </a:rPr>
              <a:t>Partnert </a:t>
            </a:r>
            <a:endParaRPr lang="en-US" sz="1400" b="1" smtClean="0">
              <a:solidFill>
                <a:schemeClr val="tx1">
                  <a:lumMod val="65000"/>
                  <a:lumOff val="35000"/>
                </a:schemeClr>
              </a:solidFill>
              <a:ea typeface="Open Sans" pitchFamily="34" charset="0"/>
              <a:cs typeface="Open Sans" pitchFamily="34" charset="0"/>
            </a:endParaRPr>
          </a:p>
          <a:p>
            <a:pPr algn="ctr"/>
            <a:r>
              <a:rPr lang="en-US" sz="1050">
                <a:solidFill>
                  <a:schemeClr val="tx1">
                    <a:lumMod val="65000"/>
                    <a:lumOff val="35000"/>
                  </a:schemeClr>
                </a:solidFill>
                <a:ea typeface="Open Sans" pitchFamily="34" charset="0"/>
                <a:cs typeface="Open Sans" pitchFamily="34" charset="0"/>
              </a:rPr>
              <a:t>Vivamus quam dolor, tempor ac gravida sit </a:t>
            </a:r>
            <a:r>
              <a:rPr lang="en-US" sz="1050" smtClean="0">
                <a:solidFill>
                  <a:schemeClr val="tx1">
                    <a:lumMod val="65000"/>
                    <a:lumOff val="35000"/>
                  </a:schemeClr>
                </a:solidFill>
                <a:ea typeface="Open Sans" pitchFamily="34" charset="0"/>
                <a:cs typeface="Open Sans" pitchFamily="34" charset="0"/>
              </a:rPr>
              <a:t>amet.</a:t>
            </a:r>
            <a:endParaRPr lang="en-US" sz="1050" smtClean="0">
              <a:solidFill>
                <a:schemeClr val="tx1">
                  <a:lumMod val="65000"/>
                  <a:lumOff val="35000"/>
                </a:schemeClr>
              </a:solidFill>
              <a:ea typeface="Open Sans" pitchFamily="34" charset="0"/>
              <a:cs typeface="Open Sans" pitchFamily="34" charset="0"/>
            </a:endParaRPr>
          </a:p>
        </p:txBody>
      </p:sp>
      <p:sp>
        <p:nvSpPr>
          <p:cNvPr id="11" name="Rectangle 10"/>
          <p:cNvSpPr/>
          <p:nvPr/>
        </p:nvSpPr>
        <p:spPr>
          <a:xfrm>
            <a:off x="5372731" y="4712925"/>
            <a:ext cx="1447800" cy="792525"/>
          </a:xfrm>
          <a:prstGeom prst="rect">
            <a:avLst/>
          </a:prstGeom>
        </p:spPr>
        <p:txBody>
          <a:bodyPr wrap="square">
            <a:spAutoFit/>
          </a:bodyPr>
          <a:lstStyle/>
          <a:p>
            <a:pPr algn="ctr"/>
            <a:r>
              <a:rPr lang="en-US" sz="1400" b="1" smtClean="0">
                <a:solidFill>
                  <a:schemeClr val="tx1">
                    <a:lumMod val="65000"/>
                    <a:lumOff val="35000"/>
                  </a:schemeClr>
                </a:solidFill>
                <a:ea typeface="Open Sans" pitchFamily="34" charset="0"/>
                <a:cs typeface="Open Sans" pitchFamily="34" charset="0"/>
              </a:rPr>
              <a:t>Debt</a:t>
            </a:r>
            <a:endParaRPr lang="en-US" sz="1400" b="1" smtClean="0">
              <a:solidFill>
                <a:schemeClr val="tx1">
                  <a:lumMod val="65000"/>
                  <a:lumOff val="35000"/>
                </a:schemeClr>
              </a:solidFill>
              <a:ea typeface="Open Sans" pitchFamily="34" charset="0"/>
              <a:cs typeface="Open Sans" pitchFamily="34" charset="0"/>
            </a:endParaRPr>
          </a:p>
          <a:p>
            <a:pPr algn="ctr"/>
            <a:r>
              <a:rPr lang="en-US" sz="1050">
                <a:solidFill>
                  <a:schemeClr val="tx1">
                    <a:lumMod val="65000"/>
                    <a:lumOff val="35000"/>
                  </a:schemeClr>
                </a:solidFill>
                <a:ea typeface="Open Sans" pitchFamily="34" charset="0"/>
                <a:cs typeface="Open Sans" pitchFamily="34" charset="0"/>
              </a:rPr>
              <a:t>Vivamus quam dolor, tempor ac gravida sit </a:t>
            </a:r>
            <a:r>
              <a:rPr lang="en-US" sz="1050" smtClean="0">
                <a:solidFill>
                  <a:schemeClr val="tx1">
                    <a:lumMod val="65000"/>
                    <a:lumOff val="35000"/>
                  </a:schemeClr>
                </a:solidFill>
                <a:ea typeface="Open Sans" pitchFamily="34" charset="0"/>
                <a:cs typeface="Open Sans" pitchFamily="34" charset="0"/>
              </a:rPr>
              <a:t>amet.</a:t>
            </a:r>
            <a:endParaRPr lang="en-US" sz="1050" smtClean="0">
              <a:solidFill>
                <a:schemeClr val="tx1">
                  <a:lumMod val="65000"/>
                  <a:lumOff val="35000"/>
                </a:schemeClr>
              </a:solidFill>
              <a:ea typeface="Open Sans" pitchFamily="34" charset="0"/>
              <a:cs typeface="Open Sans" pitchFamily="34" charset="0"/>
            </a:endParaRPr>
          </a:p>
        </p:txBody>
      </p:sp>
      <p:sp>
        <p:nvSpPr>
          <p:cNvPr id="12" name="Rectangle 11"/>
          <p:cNvSpPr/>
          <p:nvPr/>
        </p:nvSpPr>
        <p:spPr>
          <a:xfrm>
            <a:off x="6888144" y="4712925"/>
            <a:ext cx="1447800" cy="792525"/>
          </a:xfrm>
          <a:prstGeom prst="rect">
            <a:avLst/>
          </a:prstGeom>
        </p:spPr>
        <p:txBody>
          <a:bodyPr wrap="square">
            <a:spAutoFit/>
          </a:bodyPr>
          <a:lstStyle/>
          <a:p>
            <a:pPr algn="ctr"/>
            <a:r>
              <a:rPr lang="en-US" sz="1400" b="1" smtClean="0">
                <a:solidFill>
                  <a:schemeClr val="tx1">
                    <a:lumMod val="65000"/>
                    <a:lumOff val="35000"/>
                  </a:schemeClr>
                </a:solidFill>
                <a:ea typeface="Open Sans" pitchFamily="34" charset="0"/>
                <a:cs typeface="Open Sans" pitchFamily="34" charset="0"/>
              </a:rPr>
              <a:t>income</a:t>
            </a:r>
            <a:endParaRPr lang="en-US" sz="1400" b="1" smtClean="0">
              <a:solidFill>
                <a:schemeClr val="tx1">
                  <a:lumMod val="65000"/>
                  <a:lumOff val="35000"/>
                </a:schemeClr>
              </a:solidFill>
              <a:ea typeface="Open Sans" pitchFamily="34" charset="0"/>
              <a:cs typeface="Open Sans" pitchFamily="34" charset="0"/>
            </a:endParaRPr>
          </a:p>
          <a:p>
            <a:pPr algn="ctr"/>
            <a:r>
              <a:rPr lang="en-US" sz="1050">
                <a:solidFill>
                  <a:schemeClr val="tx1">
                    <a:lumMod val="65000"/>
                    <a:lumOff val="35000"/>
                  </a:schemeClr>
                </a:solidFill>
                <a:ea typeface="Open Sans" pitchFamily="34" charset="0"/>
                <a:cs typeface="Open Sans" pitchFamily="34" charset="0"/>
              </a:rPr>
              <a:t>Vivamus quam dolor, tempor ac gravida sit </a:t>
            </a:r>
            <a:r>
              <a:rPr lang="en-US" sz="1050" smtClean="0">
                <a:solidFill>
                  <a:schemeClr val="tx1">
                    <a:lumMod val="65000"/>
                    <a:lumOff val="35000"/>
                  </a:schemeClr>
                </a:solidFill>
                <a:ea typeface="Open Sans" pitchFamily="34" charset="0"/>
                <a:cs typeface="Open Sans" pitchFamily="34" charset="0"/>
              </a:rPr>
              <a:t>amet.</a:t>
            </a:r>
            <a:endParaRPr lang="en-US" sz="1050" smtClean="0">
              <a:solidFill>
                <a:schemeClr val="tx1">
                  <a:lumMod val="65000"/>
                  <a:lumOff val="35000"/>
                </a:schemeClr>
              </a:solidFill>
              <a:ea typeface="Open Sans" pitchFamily="34" charset="0"/>
              <a:cs typeface="Open Sans" pitchFamily="34" charset="0"/>
            </a:endParaRPr>
          </a:p>
        </p:txBody>
      </p:sp>
      <p:sp>
        <p:nvSpPr>
          <p:cNvPr id="13" name="Rectangle 12"/>
          <p:cNvSpPr/>
          <p:nvPr/>
        </p:nvSpPr>
        <p:spPr>
          <a:xfrm>
            <a:off x="8262230" y="4712925"/>
            <a:ext cx="1447800" cy="786765"/>
          </a:xfrm>
          <a:prstGeom prst="rect">
            <a:avLst/>
          </a:prstGeom>
        </p:spPr>
        <p:txBody>
          <a:bodyPr wrap="square">
            <a:spAutoFit/>
          </a:bodyPr>
          <a:lstStyle/>
          <a:p>
            <a:pPr algn="ctr"/>
            <a:r>
              <a:rPr lang="en-US" sz="1400" b="1" smtClean="0">
                <a:solidFill>
                  <a:schemeClr val="tx1">
                    <a:lumMod val="65000"/>
                    <a:lumOff val="35000"/>
                  </a:schemeClr>
                </a:solidFill>
                <a:ea typeface="Open Sans" pitchFamily="34" charset="0"/>
                <a:cs typeface="Open Sans" pitchFamily="34" charset="0"/>
              </a:rPr>
              <a:t>tax</a:t>
            </a:r>
            <a:endParaRPr lang="en-US" sz="1400" b="1" smtClean="0">
              <a:solidFill>
                <a:schemeClr val="tx1">
                  <a:lumMod val="65000"/>
                  <a:lumOff val="35000"/>
                </a:schemeClr>
              </a:solidFill>
              <a:ea typeface="Open Sans" pitchFamily="34" charset="0"/>
              <a:cs typeface="Open Sans" pitchFamily="34" charset="0"/>
            </a:endParaRPr>
          </a:p>
          <a:p>
            <a:pPr algn="ctr"/>
            <a:r>
              <a:rPr lang="en-US" sz="1050">
                <a:solidFill>
                  <a:schemeClr val="tx1">
                    <a:lumMod val="65000"/>
                    <a:lumOff val="35000"/>
                  </a:schemeClr>
                </a:solidFill>
                <a:ea typeface="Open Sans" pitchFamily="34" charset="0"/>
                <a:cs typeface="Open Sans" pitchFamily="34" charset="0"/>
              </a:rPr>
              <a:t>Vivamus quam dolor, tempor ac gravida sit </a:t>
            </a:r>
            <a:r>
              <a:rPr lang="en-US" sz="1050" smtClean="0">
                <a:solidFill>
                  <a:schemeClr val="tx1">
                    <a:lumMod val="65000"/>
                    <a:lumOff val="35000"/>
                  </a:schemeClr>
                </a:solidFill>
                <a:ea typeface="Open Sans" pitchFamily="34" charset="0"/>
                <a:cs typeface="Open Sans" pitchFamily="34" charset="0"/>
              </a:rPr>
              <a:t>amet.</a:t>
            </a:r>
            <a:endParaRPr lang="en-US" sz="1050" smtClean="0">
              <a:solidFill>
                <a:schemeClr val="tx1">
                  <a:lumMod val="65000"/>
                  <a:lumOff val="35000"/>
                </a:schemeClr>
              </a:solidFill>
              <a:ea typeface="Open Sans" pitchFamily="34" charset="0"/>
              <a:cs typeface="Open Sans" pitchFamily="34" charset="0"/>
            </a:endParaRPr>
          </a:p>
        </p:txBody>
      </p:sp>
      <p:sp>
        <p:nvSpPr>
          <p:cNvPr id="14" name="Rectangle 13"/>
          <p:cNvSpPr/>
          <p:nvPr/>
        </p:nvSpPr>
        <p:spPr>
          <a:xfrm>
            <a:off x="2654300" y="4112967"/>
            <a:ext cx="838200" cy="461665"/>
          </a:xfrm>
          <a:prstGeom prst="rect">
            <a:avLst/>
          </a:prstGeom>
        </p:spPr>
        <p:txBody>
          <a:bodyPr wrap="square">
            <a:spAutoFit/>
          </a:bodyPr>
          <a:lstStyle/>
          <a:p>
            <a:pPr algn="ctr"/>
            <a:r>
              <a:rPr lang="en-US" sz="2400" smtClean="0">
                <a:solidFill>
                  <a:schemeClr val="bg1"/>
                </a:solidFill>
                <a:ea typeface="Open Sans" pitchFamily="34" charset="0"/>
                <a:cs typeface="Open Sans" pitchFamily="34" charset="0"/>
              </a:rPr>
              <a:t>80%</a:t>
            </a:r>
            <a:endParaRPr lang="en-US" sz="2400" smtClean="0">
              <a:solidFill>
                <a:schemeClr val="bg1"/>
              </a:solidFill>
              <a:ea typeface="Open Sans" pitchFamily="34" charset="0"/>
              <a:cs typeface="Open Sans" pitchFamily="34" charset="0"/>
            </a:endParaRPr>
          </a:p>
        </p:txBody>
      </p:sp>
      <p:sp>
        <p:nvSpPr>
          <p:cNvPr id="15" name="Rectangle 14"/>
          <p:cNvSpPr/>
          <p:nvPr/>
        </p:nvSpPr>
        <p:spPr>
          <a:xfrm>
            <a:off x="4232333" y="4112967"/>
            <a:ext cx="838200" cy="460375"/>
          </a:xfrm>
          <a:prstGeom prst="rect">
            <a:avLst/>
          </a:prstGeom>
        </p:spPr>
        <p:txBody>
          <a:bodyPr wrap="square">
            <a:spAutoFit/>
          </a:bodyPr>
          <a:lstStyle/>
          <a:p>
            <a:pPr algn="ctr"/>
            <a:r>
              <a:rPr lang="en-US" sz="2400" smtClean="0">
                <a:solidFill>
                  <a:schemeClr val="bg1"/>
                </a:solidFill>
                <a:ea typeface="Open Sans" pitchFamily="34" charset="0"/>
                <a:cs typeface="Open Sans" pitchFamily="34" charset="0"/>
              </a:rPr>
              <a:t>50%</a:t>
            </a:r>
            <a:endParaRPr lang="en-US" sz="2400" smtClean="0">
              <a:solidFill>
                <a:schemeClr val="bg1"/>
              </a:solidFill>
              <a:ea typeface="Open Sans" pitchFamily="34" charset="0"/>
              <a:cs typeface="Open Sans" pitchFamily="34" charset="0"/>
            </a:endParaRPr>
          </a:p>
        </p:txBody>
      </p:sp>
      <p:sp>
        <p:nvSpPr>
          <p:cNvPr id="16" name="Rectangle 15"/>
          <p:cNvSpPr/>
          <p:nvPr/>
        </p:nvSpPr>
        <p:spPr>
          <a:xfrm>
            <a:off x="5711100" y="4112967"/>
            <a:ext cx="838200" cy="461665"/>
          </a:xfrm>
          <a:prstGeom prst="rect">
            <a:avLst/>
          </a:prstGeom>
        </p:spPr>
        <p:txBody>
          <a:bodyPr wrap="square">
            <a:spAutoFit/>
          </a:bodyPr>
          <a:lstStyle/>
          <a:p>
            <a:pPr algn="ctr"/>
            <a:r>
              <a:rPr lang="en-US" sz="2400" smtClean="0">
                <a:solidFill>
                  <a:schemeClr val="bg1"/>
                </a:solidFill>
                <a:ea typeface="Open Sans" pitchFamily="34" charset="0"/>
                <a:cs typeface="Open Sans" pitchFamily="34" charset="0"/>
              </a:rPr>
              <a:t>80%</a:t>
            </a:r>
            <a:endParaRPr lang="en-US" sz="2400" smtClean="0">
              <a:solidFill>
                <a:schemeClr val="bg1"/>
              </a:solidFill>
              <a:ea typeface="Open Sans" pitchFamily="34" charset="0"/>
              <a:cs typeface="Open Sans" pitchFamily="34" charset="0"/>
            </a:endParaRPr>
          </a:p>
        </p:txBody>
      </p:sp>
      <p:sp>
        <p:nvSpPr>
          <p:cNvPr id="17" name="Rectangle 16"/>
          <p:cNvSpPr/>
          <p:nvPr/>
        </p:nvSpPr>
        <p:spPr>
          <a:xfrm>
            <a:off x="7192944" y="4112967"/>
            <a:ext cx="838200" cy="461665"/>
          </a:xfrm>
          <a:prstGeom prst="rect">
            <a:avLst/>
          </a:prstGeom>
        </p:spPr>
        <p:txBody>
          <a:bodyPr wrap="square">
            <a:spAutoFit/>
          </a:bodyPr>
          <a:lstStyle/>
          <a:p>
            <a:pPr algn="ctr"/>
            <a:r>
              <a:rPr lang="en-US" sz="2400" smtClean="0">
                <a:solidFill>
                  <a:schemeClr val="bg1"/>
                </a:solidFill>
                <a:ea typeface="Open Sans" pitchFamily="34" charset="0"/>
                <a:cs typeface="Open Sans" pitchFamily="34" charset="0"/>
              </a:rPr>
              <a:t>65%</a:t>
            </a:r>
            <a:endParaRPr lang="en-US" sz="2400" smtClean="0">
              <a:solidFill>
                <a:schemeClr val="bg1"/>
              </a:solidFill>
              <a:ea typeface="Open Sans" pitchFamily="34" charset="0"/>
              <a:cs typeface="Open Sans" pitchFamily="34" charset="0"/>
            </a:endParaRPr>
          </a:p>
        </p:txBody>
      </p:sp>
      <p:sp>
        <p:nvSpPr>
          <p:cNvPr id="18" name="Rectangle 17"/>
          <p:cNvSpPr/>
          <p:nvPr/>
        </p:nvSpPr>
        <p:spPr>
          <a:xfrm>
            <a:off x="8567030" y="4112967"/>
            <a:ext cx="838200" cy="461665"/>
          </a:xfrm>
          <a:prstGeom prst="rect">
            <a:avLst/>
          </a:prstGeom>
        </p:spPr>
        <p:txBody>
          <a:bodyPr wrap="square">
            <a:spAutoFit/>
          </a:bodyPr>
          <a:lstStyle/>
          <a:p>
            <a:pPr algn="ctr"/>
            <a:r>
              <a:rPr lang="en-US" sz="2400" smtClean="0">
                <a:solidFill>
                  <a:schemeClr val="bg1"/>
                </a:solidFill>
                <a:ea typeface="Open Sans" pitchFamily="34" charset="0"/>
                <a:cs typeface="Open Sans" pitchFamily="34" charset="0"/>
              </a:rPr>
              <a:t>40%</a:t>
            </a:r>
            <a:endParaRPr lang="en-US" sz="2400" smtClean="0">
              <a:solidFill>
                <a:schemeClr val="bg1"/>
              </a:solidFill>
              <a:ea typeface="Open Sans" pitchFamily="34" charset="0"/>
              <a:cs typeface="Open Sans"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简卡"/>
          <p:cNvPicPr>
            <a:picLocks noChangeAspect="1"/>
          </p:cNvPicPr>
          <p:nvPr/>
        </p:nvPicPr>
        <p:blipFill>
          <a:blip r:embed="rId1"/>
          <a:stretch>
            <a:fillRect/>
          </a:stretch>
        </p:blipFill>
        <p:spPr>
          <a:xfrm rot="600000" flipV="1">
            <a:off x="10009505" y="-321310"/>
            <a:ext cx="2426335" cy="1271905"/>
          </a:xfrm>
          <a:prstGeom prst="rect">
            <a:avLst/>
          </a:prstGeom>
        </p:spPr>
      </p:pic>
      <p:sp>
        <p:nvSpPr>
          <p:cNvPr id="3" name="MH_SubTitle_4"/>
          <p:cNvSpPr/>
          <p:nvPr/>
        </p:nvSpPr>
        <p:spPr>
          <a:xfrm>
            <a:off x="5536565" y="1868170"/>
            <a:ext cx="1000125" cy="1000125"/>
          </a:xfrm>
          <a:prstGeom prst="flowChartConnector">
            <a:avLst/>
          </a:prstGeom>
          <a:solidFill>
            <a:srgbClr val="3F475B"/>
          </a:solidFill>
          <a:ln w="762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tIns="0" bIns="108000" anchor="ctr"/>
          <a:lstStyle/>
          <a:p>
            <a:pPr algn="ctr"/>
            <a:r>
              <a:rPr lang="en-US" altLang="zh-CN" sz="600" b="1" spc="42" noProof="0" dirty="0">
                <a:ln>
                  <a:noFill/>
                </a:ln>
                <a:solidFill>
                  <a:schemeClr val="bg1"/>
                </a:solidFill>
                <a:effectLst/>
                <a:uLnTx/>
                <a:uFillTx/>
                <a:latin typeface="Verdana" panose="020B0604030504040204" charset="0"/>
                <a:ea typeface="方正舒体" panose="02010601030101010101" pitchFamily="2" charset="-122"/>
                <a:cs typeface="Oswald Light"/>
                <a:sym typeface="+mn-ea"/>
              </a:rPr>
              <a:t>KEYWORD</a:t>
            </a:r>
            <a:endParaRPr kumimoji="0" lang="en-US" altLang="zh-CN" sz="600" b="1" i="0" u="none" strike="noStrike" kern="1200" cap="none" spc="42" normalizeH="0" baseline="0" noProof="0" dirty="0">
              <a:ln>
                <a:noFill/>
              </a:ln>
              <a:solidFill>
                <a:schemeClr val="bg1"/>
              </a:solidFill>
              <a:effectLst/>
              <a:uLnTx/>
              <a:uFillTx/>
              <a:latin typeface="Verdana" panose="020B0604030504040204" charset="0"/>
              <a:ea typeface="方正舒体" panose="02010601030101010101" pitchFamily="2" charset="-122"/>
              <a:cs typeface="Oswald Light"/>
              <a:sym typeface="+mn-ea"/>
            </a:endParaRPr>
          </a:p>
        </p:txBody>
      </p:sp>
      <p:sp>
        <p:nvSpPr>
          <p:cNvPr id="2" name="MH_SubTitle_3"/>
          <p:cNvSpPr/>
          <p:nvPr/>
        </p:nvSpPr>
        <p:spPr>
          <a:xfrm>
            <a:off x="6117590" y="2476500"/>
            <a:ext cx="1000125" cy="1001395"/>
          </a:xfrm>
          <a:prstGeom prst="flowChartConnector">
            <a:avLst/>
          </a:prstGeom>
          <a:solidFill>
            <a:srgbClr val="507061"/>
          </a:solidFill>
          <a:ln w="762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600" b="1" spc="42" noProof="0" dirty="0">
                <a:ln>
                  <a:noFill/>
                </a:ln>
                <a:solidFill>
                  <a:schemeClr val="bg1"/>
                </a:solidFill>
                <a:effectLst/>
                <a:uLnTx/>
                <a:uFillTx/>
                <a:latin typeface="Verdana" panose="020B0604030504040204" charset="0"/>
                <a:ea typeface="方正舒体" panose="02010601030101010101" pitchFamily="2" charset="-122"/>
                <a:cs typeface="Oswald Light"/>
                <a:sym typeface="+mn-ea"/>
              </a:rPr>
              <a:t>KEYWORD</a:t>
            </a:r>
            <a:endParaRPr kumimoji="0" lang="en-US" altLang="zh-CN" sz="600" b="1" i="0" u="none" strike="noStrike" kern="1200" cap="none" spc="42" normalizeH="0" baseline="0" noProof="0" dirty="0">
              <a:ln>
                <a:noFill/>
              </a:ln>
              <a:solidFill>
                <a:schemeClr val="bg1"/>
              </a:solidFill>
              <a:effectLst/>
              <a:uLnTx/>
              <a:uFillTx/>
              <a:latin typeface="Verdana" panose="020B0604030504040204" charset="0"/>
              <a:ea typeface="方正舒体" panose="02010601030101010101" pitchFamily="2" charset="-122"/>
              <a:cs typeface="Oswald Light"/>
              <a:sym typeface="+mn-ea"/>
            </a:endParaRPr>
          </a:p>
        </p:txBody>
      </p:sp>
      <p:sp>
        <p:nvSpPr>
          <p:cNvPr id="4" name="MH_SubTitle_2"/>
          <p:cNvSpPr/>
          <p:nvPr/>
        </p:nvSpPr>
        <p:spPr>
          <a:xfrm>
            <a:off x="4711065" y="2527300"/>
            <a:ext cx="1548130" cy="1547495"/>
          </a:xfrm>
          <a:prstGeom prst="flowChartConnector">
            <a:avLst/>
          </a:prstGeom>
          <a:solidFill>
            <a:srgbClr val="507061"/>
          </a:solidFill>
          <a:ln w="762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r>
              <a:rPr lang="en-US" altLang="zh-CN" sz="1000" b="1" spc="42" noProof="0" dirty="0">
                <a:ln>
                  <a:noFill/>
                </a:ln>
                <a:solidFill>
                  <a:schemeClr val="bg1"/>
                </a:solidFill>
                <a:effectLst/>
                <a:uLnTx/>
                <a:uFillTx/>
                <a:latin typeface="Verdana" panose="020B0604030504040204" charset="0"/>
                <a:ea typeface="方正舒体" panose="02010601030101010101" pitchFamily="2" charset="-122"/>
                <a:cs typeface="Oswald Light"/>
                <a:sym typeface="+mn-ea"/>
              </a:rPr>
              <a:t>KEYWORD</a:t>
            </a:r>
            <a:endParaRPr kumimoji="0" lang="en-US" altLang="zh-CN" sz="1000" b="1" i="0" u="none" strike="noStrike" kern="1200" cap="none" spc="42" normalizeH="0" baseline="0" noProof="0" dirty="0">
              <a:ln>
                <a:noFill/>
              </a:ln>
              <a:solidFill>
                <a:schemeClr val="bg1"/>
              </a:solidFill>
              <a:effectLst/>
              <a:uLnTx/>
              <a:uFillTx/>
              <a:latin typeface="Verdana" panose="020B0604030504040204" charset="0"/>
              <a:ea typeface="方正舒体" panose="02010601030101010101" pitchFamily="2" charset="-122"/>
              <a:cs typeface="Oswald Light"/>
              <a:sym typeface="+mn-ea"/>
            </a:endParaRPr>
          </a:p>
        </p:txBody>
      </p:sp>
      <p:sp>
        <p:nvSpPr>
          <p:cNvPr id="8" name="MH_SubTitle_1"/>
          <p:cNvSpPr/>
          <p:nvPr/>
        </p:nvSpPr>
        <p:spPr>
          <a:xfrm>
            <a:off x="5765165" y="3338195"/>
            <a:ext cx="1260475" cy="1260475"/>
          </a:xfrm>
          <a:prstGeom prst="flowChartConnector">
            <a:avLst/>
          </a:prstGeom>
          <a:solidFill>
            <a:srgbClr val="BC4643"/>
          </a:solidFill>
          <a:ln w="762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r>
              <a:rPr lang="en-US" altLang="zh-CN" sz="800" b="1" spc="42" noProof="0" dirty="0">
                <a:ln>
                  <a:noFill/>
                </a:ln>
                <a:solidFill>
                  <a:schemeClr val="bg1"/>
                </a:solidFill>
                <a:effectLst/>
                <a:uLnTx/>
                <a:uFillTx/>
                <a:latin typeface="Verdana" panose="020B0604030504040204" charset="0"/>
                <a:ea typeface="方正舒体" panose="02010601030101010101" pitchFamily="2" charset="-122"/>
                <a:cs typeface="Oswald Light"/>
                <a:sym typeface="+mn-ea"/>
              </a:rPr>
              <a:t>KEYWORD</a:t>
            </a:r>
            <a:endParaRPr kumimoji="0" lang="en-US" altLang="zh-CN" sz="800" b="1" i="0" u="none" strike="noStrike" kern="1200" cap="none" spc="42" normalizeH="0" baseline="0" noProof="0" dirty="0">
              <a:ln>
                <a:noFill/>
              </a:ln>
              <a:solidFill>
                <a:schemeClr val="bg1"/>
              </a:solidFill>
              <a:effectLst/>
              <a:uLnTx/>
              <a:uFillTx/>
              <a:latin typeface="Verdana" panose="020B0604030504040204" charset="0"/>
              <a:ea typeface="方正舒体" panose="02010601030101010101" pitchFamily="2" charset="-122"/>
              <a:cs typeface="Oswald Light"/>
              <a:sym typeface="+mn-ea"/>
            </a:endParaRPr>
          </a:p>
        </p:txBody>
      </p:sp>
      <p:sp>
        <p:nvSpPr>
          <p:cNvPr id="9" name="MH_Title_1"/>
          <p:cNvSpPr/>
          <p:nvPr/>
        </p:nvSpPr>
        <p:spPr>
          <a:xfrm>
            <a:off x="4441190" y="3760470"/>
            <a:ext cx="1818005" cy="1818005"/>
          </a:xfrm>
          <a:prstGeom prst="flowChartConnector">
            <a:avLst/>
          </a:prstGeom>
          <a:solidFill>
            <a:srgbClr val="3F475B"/>
          </a:solidFill>
          <a:ln w="762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r>
              <a:rPr lang="en-US" altLang="zh-CN" sz="1600" b="1" spc="42" noProof="0" dirty="0">
                <a:ln>
                  <a:noFill/>
                </a:ln>
                <a:solidFill>
                  <a:schemeClr val="bg1"/>
                </a:solidFill>
                <a:effectLst/>
                <a:uLnTx/>
                <a:uFillTx/>
                <a:latin typeface="Verdana" panose="020B0604030504040204" charset="0"/>
                <a:ea typeface="方正舒体" panose="02010601030101010101" pitchFamily="2" charset="-122"/>
                <a:cs typeface="Oswald Light"/>
                <a:sym typeface="+mn-ea"/>
              </a:rPr>
              <a:t>KEYWORD</a:t>
            </a:r>
            <a:endParaRPr kumimoji="0" lang="en-US" altLang="zh-CN" sz="1600" b="1" i="0" u="none" strike="noStrike" kern="1200" cap="none" spc="42" normalizeH="0" baseline="0" noProof="0" dirty="0">
              <a:ln>
                <a:noFill/>
              </a:ln>
              <a:solidFill>
                <a:schemeClr val="bg1"/>
              </a:solidFill>
              <a:effectLst/>
              <a:uLnTx/>
              <a:uFillTx/>
              <a:latin typeface="Verdana" panose="020B0604030504040204" charset="0"/>
              <a:ea typeface="方正舒体" panose="02010601030101010101" pitchFamily="2" charset="-122"/>
              <a:cs typeface="Oswald Light"/>
              <a:sym typeface="+mn-ea"/>
            </a:endParaRPr>
          </a:p>
        </p:txBody>
      </p:sp>
      <p:cxnSp>
        <p:nvCxnSpPr>
          <p:cNvPr id="27" name="MH_Other_1"/>
          <p:cNvCxnSpPr/>
          <p:nvPr/>
        </p:nvCxnSpPr>
        <p:spPr>
          <a:xfrm>
            <a:off x="6635115" y="4328795"/>
            <a:ext cx="7366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MH_Other_2"/>
          <p:cNvCxnSpPr/>
          <p:nvPr/>
        </p:nvCxnSpPr>
        <p:spPr>
          <a:xfrm>
            <a:off x="6938645" y="2725420"/>
            <a:ext cx="7366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MH_Other_3"/>
          <p:cNvCxnSpPr/>
          <p:nvPr/>
        </p:nvCxnSpPr>
        <p:spPr>
          <a:xfrm>
            <a:off x="4215765" y="3477895"/>
            <a:ext cx="7366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MH_Other_4"/>
          <p:cNvCxnSpPr/>
          <p:nvPr/>
        </p:nvCxnSpPr>
        <p:spPr>
          <a:xfrm>
            <a:off x="5128895" y="2001520"/>
            <a:ext cx="7366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3379470" y="1707515"/>
            <a:ext cx="1630045" cy="367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b="1" spc="42" noProof="0" dirty="0">
                <a:ln>
                  <a:noFill/>
                </a:ln>
                <a:solidFill>
                  <a:schemeClr val="tx1">
                    <a:lumMod val="65000"/>
                    <a:lumOff val="35000"/>
                  </a:schemeClr>
                </a:solidFill>
                <a:effectLst/>
                <a:uLnTx/>
                <a:uFillTx/>
                <a:latin typeface="Verdana" panose="020B0604030504040204" charset="0"/>
                <a:ea typeface="方正舒体" panose="02010601030101010101" pitchFamily="2" charset="-122"/>
                <a:cs typeface="Oswald Light"/>
                <a:sym typeface="+mn-ea"/>
              </a:rPr>
              <a:t>KEYWORD</a:t>
            </a:r>
            <a:endParaRPr lang="zh-CN" altLang="da-DK" dirty="0">
              <a:solidFill>
                <a:schemeClr val="tx1">
                  <a:lumMod val="50000"/>
                  <a:lumOff val="50000"/>
                </a:schemeClr>
              </a:solidFill>
              <a:latin typeface="微软雅黑" panose="020B0503020204020204" charset="-122"/>
              <a:ea typeface="微软雅黑" panose="020B0503020204020204" charset="-122"/>
              <a:sym typeface="+mn-ea"/>
            </a:endParaRPr>
          </a:p>
        </p:txBody>
      </p:sp>
      <p:sp>
        <p:nvSpPr>
          <p:cNvPr id="6" name="TextBox 1210"/>
          <p:cNvSpPr/>
          <p:nvPr/>
        </p:nvSpPr>
        <p:spPr>
          <a:xfrm>
            <a:off x="1067435" y="2047875"/>
            <a:ext cx="3801745" cy="641350"/>
          </a:xfrm>
          <a:prstGeom prst="rect">
            <a:avLst/>
          </a:prstGeom>
          <a:noFill/>
          <a:ln w="9525">
            <a:noFill/>
            <a:miter/>
          </a:ln>
        </p:spPr>
        <p:txBody>
          <a:bodyPr wrap="square">
            <a:spAutoFit/>
          </a:bodyPr>
          <a:lstStyle/>
          <a:p>
            <a:pPr algn="r"/>
            <a:r>
              <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a:t>
            </a:r>
            <a:endPar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7" name="文本框 6"/>
          <p:cNvSpPr txBox="1"/>
          <p:nvPr/>
        </p:nvSpPr>
        <p:spPr>
          <a:xfrm>
            <a:off x="2585720" y="3117215"/>
            <a:ext cx="1630045" cy="367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b="1" spc="42" noProof="0" dirty="0">
                <a:ln>
                  <a:noFill/>
                </a:ln>
                <a:solidFill>
                  <a:schemeClr val="tx1">
                    <a:lumMod val="65000"/>
                    <a:lumOff val="35000"/>
                  </a:schemeClr>
                </a:solidFill>
                <a:effectLst/>
                <a:uLnTx/>
                <a:uFillTx/>
                <a:latin typeface="Verdana" panose="020B0604030504040204" charset="0"/>
                <a:ea typeface="方正舒体" panose="02010601030101010101" pitchFamily="2" charset="-122"/>
                <a:cs typeface="Oswald Light"/>
                <a:sym typeface="+mn-ea"/>
              </a:rPr>
              <a:t>KEYWORD</a:t>
            </a:r>
            <a:endParaRPr lang="zh-CN" altLang="da-DK" dirty="0">
              <a:solidFill>
                <a:schemeClr val="tx1">
                  <a:lumMod val="50000"/>
                  <a:lumOff val="50000"/>
                </a:schemeClr>
              </a:solidFill>
              <a:latin typeface="微软雅黑" panose="020B0503020204020204" charset="-122"/>
              <a:ea typeface="微软雅黑" panose="020B0503020204020204" charset="-122"/>
              <a:sym typeface="+mn-ea"/>
            </a:endParaRPr>
          </a:p>
        </p:txBody>
      </p:sp>
      <p:sp>
        <p:nvSpPr>
          <p:cNvPr id="16" name="TextBox 1210"/>
          <p:cNvSpPr/>
          <p:nvPr/>
        </p:nvSpPr>
        <p:spPr>
          <a:xfrm>
            <a:off x="273685" y="3457575"/>
            <a:ext cx="3801745" cy="641350"/>
          </a:xfrm>
          <a:prstGeom prst="rect">
            <a:avLst/>
          </a:prstGeom>
          <a:noFill/>
          <a:ln w="9525">
            <a:noFill/>
            <a:miter/>
          </a:ln>
        </p:spPr>
        <p:txBody>
          <a:bodyPr wrap="square">
            <a:spAutoFit/>
          </a:bodyPr>
          <a:lstStyle/>
          <a:p>
            <a:pPr algn="r"/>
            <a:r>
              <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a:t>
            </a:r>
            <a:endPar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17" name="文本框 16"/>
          <p:cNvSpPr txBox="1"/>
          <p:nvPr/>
        </p:nvSpPr>
        <p:spPr>
          <a:xfrm>
            <a:off x="7752715" y="2385060"/>
            <a:ext cx="1630045" cy="367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b="1" spc="42" noProof="0" dirty="0">
                <a:ln>
                  <a:noFill/>
                </a:ln>
                <a:solidFill>
                  <a:schemeClr val="tx1">
                    <a:lumMod val="65000"/>
                    <a:lumOff val="35000"/>
                  </a:schemeClr>
                </a:solidFill>
                <a:effectLst/>
                <a:uLnTx/>
                <a:uFillTx/>
                <a:latin typeface="Verdana" panose="020B0604030504040204" charset="0"/>
                <a:ea typeface="方正舒体" panose="02010601030101010101" pitchFamily="2" charset="-122"/>
                <a:cs typeface="Oswald Light"/>
                <a:sym typeface="+mn-ea"/>
              </a:rPr>
              <a:t>KEYWORD</a:t>
            </a:r>
            <a:endParaRPr lang="zh-CN" altLang="da-DK" dirty="0">
              <a:solidFill>
                <a:schemeClr val="tx1">
                  <a:lumMod val="50000"/>
                  <a:lumOff val="50000"/>
                </a:schemeClr>
              </a:solidFill>
              <a:latin typeface="微软雅黑" panose="020B0503020204020204" charset="-122"/>
              <a:ea typeface="微软雅黑" panose="020B0503020204020204" charset="-122"/>
              <a:sym typeface="+mn-ea"/>
            </a:endParaRPr>
          </a:p>
        </p:txBody>
      </p:sp>
      <p:sp>
        <p:nvSpPr>
          <p:cNvPr id="18" name="TextBox 1210"/>
          <p:cNvSpPr/>
          <p:nvPr/>
        </p:nvSpPr>
        <p:spPr>
          <a:xfrm>
            <a:off x="7752715" y="2725420"/>
            <a:ext cx="3801745" cy="641350"/>
          </a:xfrm>
          <a:prstGeom prst="rect">
            <a:avLst/>
          </a:prstGeom>
          <a:noFill/>
          <a:ln w="9525">
            <a:noFill/>
            <a:miter/>
          </a:ln>
        </p:spPr>
        <p:txBody>
          <a:bodyPr wrap="square">
            <a:spAutoFit/>
          </a:bodyPr>
          <a:lstStyle/>
          <a:p>
            <a:pPr algn="l"/>
            <a:r>
              <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a:t>
            </a:r>
            <a:endPar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
        <p:nvSpPr>
          <p:cNvPr id="19" name="文本框 18"/>
          <p:cNvSpPr txBox="1"/>
          <p:nvPr/>
        </p:nvSpPr>
        <p:spPr>
          <a:xfrm>
            <a:off x="7503795" y="3961130"/>
            <a:ext cx="1630045" cy="367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b="1" spc="42" noProof="0" dirty="0">
                <a:ln>
                  <a:noFill/>
                </a:ln>
                <a:solidFill>
                  <a:schemeClr val="tx1">
                    <a:lumMod val="65000"/>
                    <a:lumOff val="35000"/>
                  </a:schemeClr>
                </a:solidFill>
                <a:effectLst/>
                <a:uLnTx/>
                <a:uFillTx/>
                <a:latin typeface="Verdana" panose="020B0604030504040204" charset="0"/>
                <a:ea typeface="方正舒体" panose="02010601030101010101" pitchFamily="2" charset="-122"/>
                <a:cs typeface="Oswald Light"/>
                <a:sym typeface="+mn-ea"/>
              </a:rPr>
              <a:t>KEYWORD</a:t>
            </a:r>
            <a:endParaRPr lang="zh-CN" altLang="da-DK" dirty="0">
              <a:solidFill>
                <a:schemeClr val="tx1">
                  <a:lumMod val="50000"/>
                  <a:lumOff val="50000"/>
                </a:schemeClr>
              </a:solidFill>
              <a:latin typeface="微软雅黑" panose="020B0503020204020204" charset="-122"/>
              <a:ea typeface="微软雅黑" panose="020B0503020204020204" charset="-122"/>
              <a:sym typeface="+mn-ea"/>
            </a:endParaRPr>
          </a:p>
        </p:txBody>
      </p:sp>
      <p:sp>
        <p:nvSpPr>
          <p:cNvPr id="21" name="TextBox 1210"/>
          <p:cNvSpPr/>
          <p:nvPr/>
        </p:nvSpPr>
        <p:spPr>
          <a:xfrm>
            <a:off x="7503795" y="4301490"/>
            <a:ext cx="3801745" cy="641350"/>
          </a:xfrm>
          <a:prstGeom prst="rect">
            <a:avLst/>
          </a:prstGeom>
          <a:noFill/>
          <a:ln w="9525">
            <a:noFill/>
            <a:miter/>
          </a:ln>
        </p:spPr>
        <p:txBody>
          <a:bodyPr wrap="square">
            <a:spAutoFit/>
          </a:bodyPr>
          <a:lstStyle/>
          <a:p>
            <a:pPr algn="l"/>
            <a:r>
              <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rPr>
              <a:t>Lorme ipsum dolor sit,consectetur adipsiicing elit.Lorme ipsum dolor sit,consectetur adipsiicing elit.</a:t>
            </a:r>
            <a:endParaRPr lang="en-US" altLang="zh-CN" sz="1200" noProof="0" dirty="0">
              <a:ln>
                <a:noFill/>
              </a:ln>
              <a:solidFill>
                <a:schemeClr val="tx1">
                  <a:lumMod val="50000"/>
                  <a:lumOff val="50000"/>
                </a:schemeClr>
              </a:solidFill>
              <a:uLnTx/>
              <a:uFillTx/>
              <a:latin typeface="Verdana" panose="020B0604030504040204" charset="0"/>
              <a:ea typeface="方正舒体" panose="02010601030101010101" pitchFamily="2" charset="-122"/>
              <a:sym typeface="+mn-ea"/>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简卡"/>
          <p:cNvPicPr>
            <a:picLocks noChangeAspect="1"/>
          </p:cNvPicPr>
          <p:nvPr/>
        </p:nvPicPr>
        <p:blipFill>
          <a:blip r:embed="rId1"/>
          <a:stretch>
            <a:fillRect/>
          </a:stretch>
        </p:blipFill>
        <p:spPr>
          <a:xfrm rot="600000" flipV="1">
            <a:off x="10009505" y="-321310"/>
            <a:ext cx="2426335" cy="1271905"/>
          </a:xfrm>
          <a:prstGeom prst="rect">
            <a:avLst/>
          </a:prstGeom>
        </p:spPr>
      </p:pic>
      <p:grpSp>
        <p:nvGrpSpPr>
          <p:cNvPr id="2" name="组合 1"/>
          <p:cNvGrpSpPr/>
          <p:nvPr/>
        </p:nvGrpSpPr>
        <p:grpSpPr>
          <a:xfrm>
            <a:off x="4874873" y="1710307"/>
            <a:ext cx="2701845" cy="3200208"/>
            <a:chOff x="6957" y="2957"/>
            <a:chExt cx="5286" cy="6261"/>
          </a:xfrm>
        </p:grpSpPr>
        <p:sp>
          <p:nvSpPr>
            <p:cNvPr id="9" name="Freeform 8"/>
            <p:cNvSpPr/>
            <p:nvPr/>
          </p:nvSpPr>
          <p:spPr>
            <a:xfrm>
              <a:off x="9138" y="2957"/>
              <a:ext cx="2019" cy="2321"/>
            </a:xfrm>
            <a:custGeom>
              <a:avLst/>
              <a:gdLst>
                <a:gd name="connsiteX0" fmla="*/ 0 w 1473772"/>
                <a:gd name="connsiteY0" fmla="*/ 641091 h 1282182"/>
                <a:gd name="connsiteX1" fmla="*/ 320546 w 1473772"/>
                <a:gd name="connsiteY1" fmla="*/ 0 h 1282182"/>
                <a:gd name="connsiteX2" fmla="*/ 1153227 w 1473772"/>
                <a:gd name="connsiteY2" fmla="*/ 0 h 1282182"/>
                <a:gd name="connsiteX3" fmla="*/ 1473772 w 1473772"/>
                <a:gd name="connsiteY3" fmla="*/ 641091 h 1282182"/>
                <a:gd name="connsiteX4" fmla="*/ 1153227 w 1473772"/>
                <a:gd name="connsiteY4" fmla="*/ 1282182 h 1282182"/>
                <a:gd name="connsiteX5" fmla="*/ 320546 w 1473772"/>
                <a:gd name="connsiteY5" fmla="*/ 1282182 h 1282182"/>
                <a:gd name="connsiteX6" fmla="*/ 0 w 1473772"/>
                <a:gd name="connsiteY6" fmla="*/ 641091 h 1282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3772" h="1282182">
                  <a:moveTo>
                    <a:pt x="736886" y="0"/>
                  </a:moveTo>
                  <a:lnTo>
                    <a:pt x="1473772" y="278875"/>
                  </a:lnTo>
                  <a:lnTo>
                    <a:pt x="1473772" y="1003308"/>
                  </a:lnTo>
                  <a:lnTo>
                    <a:pt x="736886" y="1282182"/>
                  </a:lnTo>
                  <a:lnTo>
                    <a:pt x="0" y="1003308"/>
                  </a:lnTo>
                  <a:lnTo>
                    <a:pt x="0" y="278875"/>
                  </a:lnTo>
                  <a:lnTo>
                    <a:pt x="736886" y="0"/>
                  </a:lnTo>
                  <a:close/>
                </a:path>
              </a:pathLst>
            </a:custGeom>
            <a:solidFill>
              <a:srgbClr val="BC464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1247" tIns="321103" rIns="291248" bIns="321103" numCol="1" spcCol="1270" anchor="ctr" anchorCtr="0">
              <a:noAutofit/>
            </a:bodyPr>
            <a:lstStyle/>
            <a:p>
              <a:pPr lvl="0" algn="ctr" defTabSz="1066800">
                <a:lnSpc>
                  <a:spcPct val="90000"/>
                </a:lnSpc>
                <a:spcBef>
                  <a:spcPct val="0"/>
                </a:spcBef>
                <a:spcAft>
                  <a:spcPct val="35000"/>
                </a:spcAft>
              </a:pPr>
              <a:endParaRPr lang="en-US" sz="2400" b="1" kern="1200">
                <a:solidFill>
                  <a:schemeClr val="bg1"/>
                </a:solidFill>
                <a:latin typeface="Open Sans" pitchFamily="34" charset="0"/>
                <a:ea typeface="Open Sans" pitchFamily="34" charset="0"/>
                <a:cs typeface="Open Sans" pitchFamily="34" charset="0"/>
              </a:endParaRPr>
            </a:p>
          </p:txBody>
        </p:sp>
        <p:sp>
          <p:nvSpPr>
            <p:cNvPr id="11" name="Freeform 10"/>
            <p:cNvSpPr/>
            <p:nvPr/>
          </p:nvSpPr>
          <p:spPr>
            <a:xfrm>
              <a:off x="6957" y="2957"/>
              <a:ext cx="2019" cy="2321"/>
            </a:xfrm>
            <a:custGeom>
              <a:avLst/>
              <a:gdLst>
                <a:gd name="connsiteX0" fmla="*/ 0 w 1473772"/>
                <a:gd name="connsiteY0" fmla="*/ 641091 h 1282182"/>
                <a:gd name="connsiteX1" fmla="*/ 320546 w 1473772"/>
                <a:gd name="connsiteY1" fmla="*/ 0 h 1282182"/>
                <a:gd name="connsiteX2" fmla="*/ 1153227 w 1473772"/>
                <a:gd name="connsiteY2" fmla="*/ 0 h 1282182"/>
                <a:gd name="connsiteX3" fmla="*/ 1473772 w 1473772"/>
                <a:gd name="connsiteY3" fmla="*/ 641091 h 1282182"/>
                <a:gd name="connsiteX4" fmla="*/ 1153227 w 1473772"/>
                <a:gd name="connsiteY4" fmla="*/ 1282182 h 1282182"/>
                <a:gd name="connsiteX5" fmla="*/ 320546 w 1473772"/>
                <a:gd name="connsiteY5" fmla="*/ 1282182 h 1282182"/>
                <a:gd name="connsiteX6" fmla="*/ 0 w 1473772"/>
                <a:gd name="connsiteY6" fmla="*/ 641091 h 1282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3772" h="1282182">
                  <a:moveTo>
                    <a:pt x="736886" y="0"/>
                  </a:moveTo>
                  <a:lnTo>
                    <a:pt x="1473772" y="278875"/>
                  </a:lnTo>
                  <a:lnTo>
                    <a:pt x="1473772" y="1003308"/>
                  </a:lnTo>
                  <a:lnTo>
                    <a:pt x="736886" y="1282182"/>
                  </a:lnTo>
                  <a:lnTo>
                    <a:pt x="0" y="1003308"/>
                  </a:lnTo>
                  <a:lnTo>
                    <a:pt x="0" y="278875"/>
                  </a:lnTo>
                  <a:lnTo>
                    <a:pt x="736886" y="0"/>
                  </a:lnTo>
                  <a:close/>
                </a:path>
              </a:pathLst>
            </a:custGeom>
            <a:solidFill>
              <a:srgbClr val="3F475B"/>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9807" tIns="229663" rIns="199807" bIns="229663" numCol="1" spcCol="1270" anchor="ctr" anchorCtr="0">
              <a:noAutofit/>
            </a:bodyPr>
            <a:lstStyle/>
            <a:p>
              <a:pPr lvl="0" algn="ctr" defTabSz="1600200">
                <a:lnSpc>
                  <a:spcPct val="90000"/>
                </a:lnSpc>
                <a:spcBef>
                  <a:spcPct val="0"/>
                </a:spcBef>
                <a:spcAft>
                  <a:spcPct val="35000"/>
                </a:spcAft>
              </a:pPr>
              <a:endParaRPr lang="en-US" sz="2400" b="1" kern="1200">
                <a:solidFill>
                  <a:schemeClr val="bg1"/>
                </a:solidFill>
                <a:latin typeface="Open Sans" pitchFamily="34" charset="0"/>
                <a:ea typeface="Open Sans" pitchFamily="34" charset="0"/>
                <a:cs typeface="Open Sans" pitchFamily="34" charset="0"/>
              </a:endParaRPr>
            </a:p>
          </p:txBody>
        </p:sp>
        <p:sp>
          <p:nvSpPr>
            <p:cNvPr id="12" name="Freeform 11"/>
            <p:cNvSpPr/>
            <p:nvPr/>
          </p:nvSpPr>
          <p:spPr>
            <a:xfrm>
              <a:off x="8043" y="4927"/>
              <a:ext cx="2019" cy="2321"/>
            </a:xfrm>
            <a:custGeom>
              <a:avLst/>
              <a:gdLst>
                <a:gd name="connsiteX0" fmla="*/ 0 w 1473772"/>
                <a:gd name="connsiteY0" fmla="*/ 641091 h 1282182"/>
                <a:gd name="connsiteX1" fmla="*/ 320546 w 1473772"/>
                <a:gd name="connsiteY1" fmla="*/ 0 h 1282182"/>
                <a:gd name="connsiteX2" fmla="*/ 1153227 w 1473772"/>
                <a:gd name="connsiteY2" fmla="*/ 0 h 1282182"/>
                <a:gd name="connsiteX3" fmla="*/ 1473772 w 1473772"/>
                <a:gd name="connsiteY3" fmla="*/ 641091 h 1282182"/>
                <a:gd name="connsiteX4" fmla="*/ 1153227 w 1473772"/>
                <a:gd name="connsiteY4" fmla="*/ 1282182 h 1282182"/>
                <a:gd name="connsiteX5" fmla="*/ 320546 w 1473772"/>
                <a:gd name="connsiteY5" fmla="*/ 1282182 h 1282182"/>
                <a:gd name="connsiteX6" fmla="*/ 0 w 1473772"/>
                <a:gd name="connsiteY6" fmla="*/ 641091 h 1282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3772" h="1282182">
                  <a:moveTo>
                    <a:pt x="736886" y="0"/>
                  </a:moveTo>
                  <a:lnTo>
                    <a:pt x="1473772" y="278875"/>
                  </a:lnTo>
                  <a:lnTo>
                    <a:pt x="1473772" y="1003308"/>
                  </a:lnTo>
                  <a:lnTo>
                    <a:pt x="736886" y="1282182"/>
                  </a:lnTo>
                  <a:lnTo>
                    <a:pt x="0" y="1003308"/>
                  </a:lnTo>
                  <a:lnTo>
                    <a:pt x="0" y="278875"/>
                  </a:lnTo>
                  <a:lnTo>
                    <a:pt x="736886" y="0"/>
                  </a:lnTo>
                  <a:close/>
                </a:path>
              </a:pathLst>
            </a:custGeom>
            <a:solidFill>
              <a:srgbClr val="50706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1247" tIns="321103" rIns="291247" bIns="321103" numCol="1" spcCol="1270" anchor="ctr" anchorCtr="0">
              <a:noAutofit/>
            </a:bodyPr>
            <a:lstStyle/>
            <a:p>
              <a:pPr lvl="0" algn="ctr" defTabSz="1066800">
                <a:lnSpc>
                  <a:spcPct val="90000"/>
                </a:lnSpc>
                <a:spcBef>
                  <a:spcPct val="0"/>
                </a:spcBef>
                <a:spcAft>
                  <a:spcPct val="35000"/>
                </a:spcAft>
              </a:pPr>
              <a:endParaRPr lang="en-US" sz="2400" b="1" kern="1200">
                <a:solidFill>
                  <a:schemeClr val="bg1"/>
                </a:solidFill>
                <a:latin typeface="Open Sans" pitchFamily="34" charset="0"/>
                <a:ea typeface="Open Sans" pitchFamily="34" charset="0"/>
                <a:cs typeface="Open Sans" pitchFamily="34" charset="0"/>
              </a:endParaRPr>
            </a:p>
          </p:txBody>
        </p:sp>
        <p:sp>
          <p:nvSpPr>
            <p:cNvPr id="14" name="Freeform 13"/>
            <p:cNvSpPr/>
            <p:nvPr/>
          </p:nvSpPr>
          <p:spPr>
            <a:xfrm>
              <a:off x="10224" y="4927"/>
              <a:ext cx="2019" cy="2321"/>
            </a:xfrm>
            <a:custGeom>
              <a:avLst/>
              <a:gdLst>
                <a:gd name="connsiteX0" fmla="*/ 0 w 1473772"/>
                <a:gd name="connsiteY0" fmla="*/ 641091 h 1282182"/>
                <a:gd name="connsiteX1" fmla="*/ 320546 w 1473772"/>
                <a:gd name="connsiteY1" fmla="*/ 0 h 1282182"/>
                <a:gd name="connsiteX2" fmla="*/ 1153227 w 1473772"/>
                <a:gd name="connsiteY2" fmla="*/ 0 h 1282182"/>
                <a:gd name="connsiteX3" fmla="*/ 1473772 w 1473772"/>
                <a:gd name="connsiteY3" fmla="*/ 641091 h 1282182"/>
                <a:gd name="connsiteX4" fmla="*/ 1153227 w 1473772"/>
                <a:gd name="connsiteY4" fmla="*/ 1282182 h 1282182"/>
                <a:gd name="connsiteX5" fmla="*/ 320546 w 1473772"/>
                <a:gd name="connsiteY5" fmla="*/ 1282182 h 1282182"/>
                <a:gd name="connsiteX6" fmla="*/ 0 w 1473772"/>
                <a:gd name="connsiteY6" fmla="*/ 641091 h 1282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3772" h="1282182">
                  <a:moveTo>
                    <a:pt x="736886" y="0"/>
                  </a:moveTo>
                  <a:lnTo>
                    <a:pt x="1473772" y="278875"/>
                  </a:lnTo>
                  <a:lnTo>
                    <a:pt x="1473772" y="1003308"/>
                  </a:lnTo>
                  <a:lnTo>
                    <a:pt x="736886" y="1282182"/>
                  </a:lnTo>
                  <a:lnTo>
                    <a:pt x="0" y="1003308"/>
                  </a:lnTo>
                  <a:lnTo>
                    <a:pt x="0" y="278875"/>
                  </a:lnTo>
                  <a:lnTo>
                    <a:pt x="736886" y="0"/>
                  </a:lnTo>
                  <a:close/>
                </a:path>
              </a:pathLst>
            </a:custGeom>
            <a:solidFill>
              <a:srgbClr val="3F475B"/>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9807" tIns="229663" rIns="199807" bIns="229663" numCol="1" spcCol="1270" anchor="ctr" anchorCtr="0">
              <a:noAutofit/>
            </a:bodyPr>
            <a:lstStyle/>
            <a:p>
              <a:pPr lvl="0" algn="ctr" defTabSz="1600200">
                <a:lnSpc>
                  <a:spcPct val="90000"/>
                </a:lnSpc>
                <a:spcBef>
                  <a:spcPct val="0"/>
                </a:spcBef>
                <a:spcAft>
                  <a:spcPct val="35000"/>
                </a:spcAft>
              </a:pPr>
              <a:endParaRPr lang="en-US" sz="2400" b="1" kern="1200">
                <a:solidFill>
                  <a:schemeClr val="bg1"/>
                </a:solidFill>
                <a:latin typeface="Open Sans" pitchFamily="34" charset="0"/>
                <a:ea typeface="Open Sans" pitchFamily="34" charset="0"/>
                <a:cs typeface="Open Sans" pitchFamily="34" charset="0"/>
              </a:endParaRPr>
            </a:p>
          </p:txBody>
        </p:sp>
        <p:sp>
          <p:nvSpPr>
            <p:cNvPr id="15" name="Freeform 14"/>
            <p:cNvSpPr/>
            <p:nvPr/>
          </p:nvSpPr>
          <p:spPr>
            <a:xfrm>
              <a:off x="9138" y="6897"/>
              <a:ext cx="2019" cy="2321"/>
            </a:xfrm>
            <a:custGeom>
              <a:avLst/>
              <a:gdLst>
                <a:gd name="connsiteX0" fmla="*/ 0 w 1473772"/>
                <a:gd name="connsiteY0" fmla="*/ 641091 h 1282182"/>
                <a:gd name="connsiteX1" fmla="*/ 320546 w 1473772"/>
                <a:gd name="connsiteY1" fmla="*/ 0 h 1282182"/>
                <a:gd name="connsiteX2" fmla="*/ 1153227 w 1473772"/>
                <a:gd name="connsiteY2" fmla="*/ 0 h 1282182"/>
                <a:gd name="connsiteX3" fmla="*/ 1473772 w 1473772"/>
                <a:gd name="connsiteY3" fmla="*/ 641091 h 1282182"/>
                <a:gd name="connsiteX4" fmla="*/ 1153227 w 1473772"/>
                <a:gd name="connsiteY4" fmla="*/ 1282182 h 1282182"/>
                <a:gd name="connsiteX5" fmla="*/ 320546 w 1473772"/>
                <a:gd name="connsiteY5" fmla="*/ 1282182 h 1282182"/>
                <a:gd name="connsiteX6" fmla="*/ 0 w 1473772"/>
                <a:gd name="connsiteY6" fmla="*/ 641091 h 1282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3772" h="1282182">
                  <a:moveTo>
                    <a:pt x="736886" y="0"/>
                  </a:moveTo>
                  <a:lnTo>
                    <a:pt x="1473772" y="278875"/>
                  </a:lnTo>
                  <a:lnTo>
                    <a:pt x="1473772" y="1003308"/>
                  </a:lnTo>
                  <a:lnTo>
                    <a:pt x="736886" y="1282182"/>
                  </a:lnTo>
                  <a:lnTo>
                    <a:pt x="0" y="1003308"/>
                  </a:lnTo>
                  <a:lnTo>
                    <a:pt x="0" y="278875"/>
                  </a:lnTo>
                  <a:lnTo>
                    <a:pt x="736886" y="0"/>
                  </a:lnTo>
                  <a:close/>
                </a:path>
              </a:pathLst>
            </a:custGeom>
            <a:solidFill>
              <a:srgbClr val="50706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1247" tIns="321103" rIns="291248" bIns="321104" numCol="1" spcCol="1270" anchor="ctr" anchorCtr="0">
              <a:noAutofit/>
            </a:bodyPr>
            <a:lstStyle/>
            <a:p>
              <a:pPr lvl="0" algn="ctr" defTabSz="1066800">
                <a:lnSpc>
                  <a:spcPct val="90000"/>
                </a:lnSpc>
                <a:spcBef>
                  <a:spcPct val="0"/>
                </a:spcBef>
                <a:spcAft>
                  <a:spcPct val="35000"/>
                </a:spcAft>
              </a:pPr>
              <a:endParaRPr lang="en-US" sz="2400" b="1" kern="1200">
                <a:solidFill>
                  <a:schemeClr val="bg1"/>
                </a:solidFill>
                <a:latin typeface="Open Sans" pitchFamily="34" charset="0"/>
                <a:ea typeface="Open Sans" pitchFamily="34" charset="0"/>
                <a:cs typeface="Open Sans" pitchFamily="34" charset="0"/>
              </a:endParaRPr>
            </a:p>
          </p:txBody>
        </p:sp>
        <p:sp>
          <p:nvSpPr>
            <p:cNvPr id="17" name="Freeform 16"/>
            <p:cNvSpPr/>
            <p:nvPr/>
          </p:nvSpPr>
          <p:spPr>
            <a:xfrm>
              <a:off x="6957" y="6897"/>
              <a:ext cx="2019" cy="2321"/>
            </a:xfrm>
            <a:custGeom>
              <a:avLst/>
              <a:gdLst>
                <a:gd name="connsiteX0" fmla="*/ 0 w 1473772"/>
                <a:gd name="connsiteY0" fmla="*/ 641091 h 1282182"/>
                <a:gd name="connsiteX1" fmla="*/ 320546 w 1473772"/>
                <a:gd name="connsiteY1" fmla="*/ 0 h 1282182"/>
                <a:gd name="connsiteX2" fmla="*/ 1153227 w 1473772"/>
                <a:gd name="connsiteY2" fmla="*/ 0 h 1282182"/>
                <a:gd name="connsiteX3" fmla="*/ 1473772 w 1473772"/>
                <a:gd name="connsiteY3" fmla="*/ 641091 h 1282182"/>
                <a:gd name="connsiteX4" fmla="*/ 1153227 w 1473772"/>
                <a:gd name="connsiteY4" fmla="*/ 1282182 h 1282182"/>
                <a:gd name="connsiteX5" fmla="*/ 320546 w 1473772"/>
                <a:gd name="connsiteY5" fmla="*/ 1282182 h 1282182"/>
                <a:gd name="connsiteX6" fmla="*/ 0 w 1473772"/>
                <a:gd name="connsiteY6" fmla="*/ 641091 h 1282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3772" h="1282182">
                  <a:moveTo>
                    <a:pt x="736886" y="0"/>
                  </a:moveTo>
                  <a:lnTo>
                    <a:pt x="1473772" y="278875"/>
                  </a:lnTo>
                  <a:lnTo>
                    <a:pt x="1473772" y="1003308"/>
                  </a:lnTo>
                  <a:lnTo>
                    <a:pt x="736886" y="1282182"/>
                  </a:lnTo>
                  <a:lnTo>
                    <a:pt x="0" y="1003308"/>
                  </a:lnTo>
                  <a:lnTo>
                    <a:pt x="0" y="278875"/>
                  </a:lnTo>
                  <a:lnTo>
                    <a:pt x="736886" y="0"/>
                  </a:lnTo>
                  <a:close/>
                </a:path>
              </a:pathLst>
            </a:custGeom>
            <a:solidFill>
              <a:srgbClr val="3F475B"/>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9807" tIns="229663" rIns="199807" bIns="229663" numCol="1" spcCol="1270" anchor="ctr" anchorCtr="0">
              <a:noAutofit/>
            </a:bodyPr>
            <a:lstStyle/>
            <a:p>
              <a:pPr lvl="0" algn="ctr" defTabSz="1600200">
                <a:lnSpc>
                  <a:spcPct val="90000"/>
                </a:lnSpc>
                <a:spcBef>
                  <a:spcPct val="0"/>
                </a:spcBef>
                <a:spcAft>
                  <a:spcPct val="35000"/>
                </a:spcAft>
              </a:pPr>
              <a:endParaRPr lang="en-US" sz="2400" b="1" kern="1200">
                <a:solidFill>
                  <a:schemeClr val="bg1"/>
                </a:solidFill>
                <a:latin typeface="Open Sans" pitchFamily="34" charset="0"/>
                <a:ea typeface="Open Sans" pitchFamily="34" charset="0"/>
                <a:cs typeface="Open Sans" pitchFamily="34" charset="0"/>
              </a:endParaRPr>
            </a:p>
          </p:txBody>
        </p:sp>
      </p:grpSp>
      <p:sp>
        <p:nvSpPr>
          <p:cNvPr id="144" name="稻壳儿小白白(http://dwz.cn/Wu2UP)"/>
          <p:cNvSpPr>
            <a:spLocks noEditPoints="1"/>
          </p:cNvSpPr>
          <p:nvPr/>
        </p:nvSpPr>
        <p:spPr bwMode="auto">
          <a:xfrm>
            <a:off x="5688965" y="3141345"/>
            <a:ext cx="513715" cy="337820"/>
          </a:xfrm>
          <a:custGeom>
            <a:avLst/>
            <a:gdLst>
              <a:gd name="T0" fmla="*/ 35 w 47"/>
              <a:gd name="T1" fmla="*/ 9 h 31"/>
              <a:gd name="T2" fmla="*/ 33 w 47"/>
              <a:gd name="T3" fmla="*/ 9 h 31"/>
              <a:gd name="T4" fmla="*/ 21 w 47"/>
              <a:gd name="T5" fmla="*/ 0 h 31"/>
              <a:gd name="T6" fmla="*/ 9 w 47"/>
              <a:gd name="T7" fmla="*/ 13 h 31"/>
              <a:gd name="T8" fmla="*/ 9 w 47"/>
              <a:gd name="T9" fmla="*/ 14 h 31"/>
              <a:gd name="T10" fmla="*/ 8 w 47"/>
              <a:gd name="T11" fmla="*/ 14 h 31"/>
              <a:gd name="T12" fmla="*/ 0 w 47"/>
              <a:gd name="T13" fmla="*/ 23 h 31"/>
              <a:gd name="T14" fmla="*/ 8 w 47"/>
              <a:gd name="T15" fmla="*/ 31 h 31"/>
              <a:gd name="T16" fmla="*/ 35 w 47"/>
              <a:gd name="T17" fmla="*/ 31 h 31"/>
              <a:gd name="T18" fmla="*/ 47 w 47"/>
              <a:gd name="T19" fmla="*/ 20 h 31"/>
              <a:gd name="T20" fmla="*/ 35 w 47"/>
              <a:gd name="T21" fmla="*/ 9 h 31"/>
              <a:gd name="T22" fmla="*/ 26 w 47"/>
              <a:gd name="T23" fmla="*/ 19 h 31"/>
              <a:gd name="T24" fmla="*/ 20 w 47"/>
              <a:gd name="T25" fmla="*/ 26 h 31"/>
              <a:gd name="T26" fmla="*/ 18 w 47"/>
              <a:gd name="T27" fmla="*/ 26 h 31"/>
              <a:gd name="T28" fmla="*/ 18 w 47"/>
              <a:gd name="T29" fmla="*/ 26 h 31"/>
              <a:gd name="T30" fmla="*/ 18 w 47"/>
              <a:gd name="T31" fmla="*/ 25 h 31"/>
              <a:gd name="T32" fmla="*/ 21 w 47"/>
              <a:gd name="T33" fmla="*/ 19 h 31"/>
              <a:gd name="T34" fmla="*/ 19 w 47"/>
              <a:gd name="T35" fmla="*/ 18 h 31"/>
              <a:gd name="T36" fmla="*/ 19 w 47"/>
              <a:gd name="T37" fmla="*/ 18 h 31"/>
              <a:gd name="T38" fmla="*/ 17 w 47"/>
              <a:gd name="T39" fmla="*/ 17 h 31"/>
              <a:gd name="T40" fmla="*/ 18 w 47"/>
              <a:gd name="T41" fmla="*/ 16 h 31"/>
              <a:gd name="T42" fmla="*/ 24 w 47"/>
              <a:gd name="T43" fmla="*/ 9 h 31"/>
              <a:gd name="T44" fmla="*/ 26 w 47"/>
              <a:gd name="T45" fmla="*/ 8 h 31"/>
              <a:gd name="T46" fmla="*/ 26 w 47"/>
              <a:gd name="T47" fmla="*/ 9 h 31"/>
              <a:gd name="T48" fmla="*/ 26 w 47"/>
              <a:gd name="T49" fmla="*/ 10 h 31"/>
              <a:gd name="T50" fmla="*/ 24 w 47"/>
              <a:gd name="T51" fmla="*/ 15 h 31"/>
              <a:gd name="T52" fmla="*/ 25 w 47"/>
              <a:gd name="T53" fmla="*/ 16 h 31"/>
              <a:gd name="T54" fmla="*/ 26 w 47"/>
              <a:gd name="T55" fmla="*/ 16 h 31"/>
              <a:gd name="T56" fmla="*/ 27 w 47"/>
              <a:gd name="T57" fmla="*/ 18 h 31"/>
              <a:gd name="T58" fmla="*/ 26 w 47"/>
              <a:gd name="T59" fmla="*/ 1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7" h="31">
                <a:moveTo>
                  <a:pt x="35" y="9"/>
                </a:moveTo>
                <a:cubicBezTo>
                  <a:pt x="35" y="9"/>
                  <a:pt x="34" y="9"/>
                  <a:pt x="33" y="9"/>
                </a:cubicBezTo>
                <a:cubicBezTo>
                  <a:pt x="32" y="4"/>
                  <a:pt x="27" y="0"/>
                  <a:pt x="21" y="0"/>
                </a:cubicBezTo>
                <a:cubicBezTo>
                  <a:pt x="15" y="0"/>
                  <a:pt x="9" y="6"/>
                  <a:pt x="9" y="13"/>
                </a:cubicBezTo>
                <a:cubicBezTo>
                  <a:pt x="9" y="13"/>
                  <a:pt x="9" y="14"/>
                  <a:pt x="9" y="14"/>
                </a:cubicBezTo>
                <a:cubicBezTo>
                  <a:pt x="9" y="14"/>
                  <a:pt x="8" y="14"/>
                  <a:pt x="8" y="14"/>
                </a:cubicBezTo>
                <a:cubicBezTo>
                  <a:pt x="3" y="14"/>
                  <a:pt x="0" y="18"/>
                  <a:pt x="0" y="23"/>
                </a:cubicBezTo>
                <a:cubicBezTo>
                  <a:pt x="0" y="27"/>
                  <a:pt x="3" y="31"/>
                  <a:pt x="8" y="31"/>
                </a:cubicBezTo>
                <a:cubicBezTo>
                  <a:pt x="35" y="31"/>
                  <a:pt x="35" y="31"/>
                  <a:pt x="35" y="31"/>
                </a:cubicBezTo>
                <a:cubicBezTo>
                  <a:pt x="42" y="31"/>
                  <a:pt x="47" y="26"/>
                  <a:pt x="47" y="20"/>
                </a:cubicBezTo>
                <a:cubicBezTo>
                  <a:pt x="47" y="14"/>
                  <a:pt x="42" y="9"/>
                  <a:pt x="35" y="9"/>
                </a:cubicBezTo>
                <a:close/>
                <a:moveTo>
                  <a:pt x="26" y="19"/>
                </a:moveTo>
                <a:cubicBezTo>
                  <a:pt x="25" y="21"/>
                  <a:pt x="20" y="26"/>
                  <a:pt x="20" y="26"/>
                </a:cubicBezTo>
                <a:cubicBezTo>
                  <a:pt x="20" y="26"/>
                  <a:pt x="19" y="27"/>
                  <a:pt x="18" y="26"/>
                </a:cubicBezTo>
                <a:cubicBezTo>
                  <a:pt x="18" y="26"/>
                  <a:pt x="18" y="26"/>
                  <a:pt x="18" y="26"/>
                </a:cubicBezTo>
                <a:cubicBezTo>
                  <a:pt x="18" y="25"/>
                  <a:pt x="18" y="25"/>
                  <a:pt x="18" y="25"/>
                </a:cubicBezTo>
                <a:cubicBezTo>
                  <a:pt x="21" y="19"/>
                  <a:pt x="21" y="19"/>
                  <a:pt x="21" y="19"/>
                </a:cubicBezTo>
                <a:cubicBezTo>
                  <a:pt x="20" y="19"/>
                  <a:pt x="19" y="19"/>
                  <a:pt x="19" y="18"/>
                </a:cubicBezTo>
                <a:cubicBezTo>
                  <a:pt x="19" y="18"/>
                  <a:pt x="19" y="18"/>
                  <a:pt x="19" y="18"/>
                </a:cubicBezTo>
                <a:cubicBezTo>
                  <a:pt x="18" y="18"/>
                  <a:pt x="17" y="18"/>
                  <a:pt x="17" y="17"/>
                </a:cubicBezTo>
                <a:cubicBezTo>
                  <a:pt x="17" y="17"/>
                  <a:pt x="17" y="16"/>
                  <a:pt x="18" y="16"/>
                </a:cubicBezTo>
                <a:cubicBezTo>
                  <a:pt x="19" y="14"/>
                  <a:pt x="24" y="9"/>
                  <a:pt x="24" y="9"/>
                </a:cubicBezTo>
                <a:cubicBezTo>
                  <a:pt x="24" y="8"/>
                  <a:pt x="25" y="8"/>
                  <a:pt x="26" y="8"/>
                </a:cubicBezTo>
                <a:cubicBezTo>
                  <a:pt x="26" y="8"/>
                  <a:pt x="26" y="9"/>
                  <a:pt x="26" y="9"/>
                </a:cubicBezTo>
                <a:cubicBezTo>
                  <a:pt x="26" y="9"/>
                  <a:pt x="26" y="10"/>
                  <a:pt x="26" y="10"/>
                </a:cubicBezTo>
                <a:cubicBezTo>
                  <a:pt x="24" y="15"/>
                  <a:pt x="24" y="15"/>
                  <a:pt x="24" y="15"/>
                </a:cubicBezTo>
                <a:cubicBezTo>
                  <a:pt x="24" y="15"/>
                  <a:pt x="25" y="16"/>
                  <a:pt x="25" y="16"/>
                </a:cubicBezTo>
                <a:cubicBezTo>
                  <a:pt x="26" y="16"/>
                  <a:pt x="26" y="16"/>
                  <a:pt x="26" y="16"/>
                </a:cubicBezTo>
                <a:cubicBezTo>
                  <a:pt x="26" y="16"/>
                  <a:pt x="27" y="17"/>
                  <a:pt x="27" y="18"/>
                </a:cubicBezTo>
                <a:cubicBezTo>
                  <a:pt x="27" y="18"/>
                  <a:pt x="27" y="18"/>
                  <a:pt x="26" y="1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31849" name="稻壳儿小白白(http://dwz.cn/Wu2UP)"/>
          <p:cNvSpPr/>
          <p:nvPr/>
        </p:nvSpPr>
        <p:spPr>
          <a:xfrm>
            <a:off x="6884035" y="3150235"/>
            <a:ext cx="414020" cy="328930"/>
          </a:xfrm>
          <a:custGeom>
            <a:avLst/>
            <a:gdLst/>
            <a:ahLst/>
            <a:cxnLst>
              <a:cxn ang="0">
                <a:pos x="263560" y="55727"/>
              </a:cxn>
              <a:cxn ang="0">
                <a:pos x="263560" y="69658"/>
              </a:cxn>
              <a:cxn ang="0">
                <a:pos x="97101" y="236838"/>
              </a:cxn>
              <a:cxn ang="0">
                <a:pos x="0" y="208975"/>
              </a:cxn>
              <a:cxn ang="0">
                <a:pos x="20807" y="208975"/>
              </a:cxn>
              <a:cxn ang="0">
                <a:pos x="90165" y="188077"/>
              </a:cxn>
              <a:cxn ang="0">
                <a:pos x="34679" y="146282"/>
              </a:cxn>
              <a:cxn ang="0">
                <a:pos x="48551" y="146282"/>
              </a:cxn>
              <a:cxn ang="0">
                <a:pos x="62422" y="146282"/>
              </a:cxn>
              <a:cxn ang="0">
                <a:pos x="13872" y="83590"/>
              </a:cxn>
              <a:cxn ang="0">
                <a:pos x="13872" y="83590"/>
              </a:cxn>
              <a:cxn ang="0">
                <a:pos x="41615" y="90556"/>
              </a:cxn>
              <a:cxn ang="0">
                <a:pos x="13872" y="41795"/>
              </a:cxn>
              <a:cxn ang="0">
                <a:pos x="20807" y="6966"/>
              </a:cxn>
              <a:cxn ang="0">
                <a:pos x="145652" y="76624"/>
              </a:cxn>
              <a:cxn ang="0">
                <a:pos x="145652" y="62692"/>
              </a:cxn>
              <a:cxn ang="0">
                <a:pos x="208074" y="0"/>
              </a:cxn>
              <a:cxn ang="0">
                <a:pos x="249688" y="20897"/>
              </a:cxn>
              <a:cxn ang="0">
                <a:pos x="284367" y="6966"/>
              </a:cxn>
              <a:cxn ang="0">
                <a:pos x="263560" y="34829"/>
              </a:cxn>
              <a:cxn ang="0">
                <a:pos x="298239" y="27863"/>
              </a:cxn>
              <a:cxn ang="0">
                <a:pos x="263560" y="55727"/>
              </a:cxn>
            </a:cxnLst>
            <a:rect l="0" t="0" r="0" b="0"/>
            <a:pathLst>
              <a:path w="43" h="34">
                <a:moveTo>
                  <a:pt x="38" y="8"/>
                </a:moveTo>
                <a:cubicBezTo>
                  <a:pt x="38" y="9"/>
                  <a:pt x="38" y="9"/>
                  <a:pt x="38" y="10"/>
                </a:cubicBezTo>
                <a:cubicBezTo>
                  <a:pt x="38" y="21"/>
                  <a:pt x="30" y="34"/>
                  <a:pt x="14" y="34"/>
                </a:cubicBezTo>
                <a:cubicBezTo>
                  <a:pt x="9" y="34"/>
                  <a:pt x="4" y="33"/>
                  <a:pt x="0" y="30"/>
                </a:cubicBezTo>
                <a:cubicBezTo>
                  <a:pt x="1" y="30"/>
                  <a:pt x="2" y="30"/>
                  <a:pt x="3" y="30"/>
                </a:cubicBezTo>
                <a:cubicBezTo>
                  <a:pt x="7" y="30"/>
                  <a:pt x="10" y="29"/>
                  <a:pt x="13" y="27"/>
                </a:cubicBezTo>
                <a:cubicBezTo>
                  <a:pt x="9" y="27"/>
                  <a:pt x="6" y="24"/>
                  <a:pt x="5" y="21"/>
                </a:cubicBezTo>
                <a:cubicBezTo>
                  <a:pt x="6" y="21"/>
                  <a:pt x="6" y="21"/>
                  <a:pt x="7" y="21"/>
                </a:cubicBezTo>
                <a:cubicBezTo>
                  <a:pt x="8" y="21"/>
                  <a:pt x="8" y="21"/>
                  <a:pt x="9" y="21"/>
                </a:cubicBezTo>
                <a:cubicBezTo>
                  <a:pt x="5" y="20"/>
                  <a:pt x="2" y="16"/>
                  <a:pt x="2" y="12"/>
                </a:cubicBezTo>
                <a:cubicBezTo>
                  <a:pt x="2" y="12"/>
                  <a:pt x="2" y="12"/>
                  <a:pt x="2" y="12"/>
                </a:cubicBezTo>
                <a:cubicBezTo>
                  <a:pt x="3" y="13"/>
                  <a:pt x="5" y="13"/>
                  <a:pt x="6" y="13"/>
                </a:cubicBezTo>
                <a:cubicBezTo>
                  <a:pt x="4" y="12"/>
                  <a:pt x="2" y="9"/>
                  <a:pt x="2" y="6"/>
                </a:cubicBezTo>
                <a:cubicBezTo>
                  <a:pt x="2" y="4"/>
                  <a:pt x="3" y="3"/>
                  <a:pt x="3" y="1"/>
                </a:cubicBezTo>
                <a:cubicBezTo>
                  <a:pt x="8" y="7"/>
                  <a:pt x="14" y="10"/>
                  <a:pt x="21" y="11"/>
                </a:cubicBezTo>
                <a:cubicBezTo>
                  <a:pt x="21" y="10"/>
                  <a:pt x="21" y="9"/>
                  <a:pt x="21" y="9"/>
                </a:cubicBezTo>
                <a:cubicBezTo>
                  <a:pt x="21" y="4"/>
                  <a:pt x="25" y="0"/>
                  <a:pt x="30" y="0"/>
                </a:cubicBezTo>
                <a:cubicBezTo>
                  <a:pt x="32" y="0"/>
                  <a:pt x="34" y="1"/>
                  <a:pt x="36" y="3"/>
                </a:cubicBezTo>
                <a:cubicBezTo>
                  <a:pt x="38" y="2"/>
                  <a:pt x="40" y="2"/>
                  <a:pt x="41" y="1"/>
                </a:cubicBezTo>
                <a:cubicBezTo>
                  <a:pt x="41" y="3"/>
                  <a:pt x="39" y="4"/>
                  <a:pt x="38" y="5"/>
                </a:cubicBezTo>
                <a:cubicBezTo>
                  <a:pt x="39" y="5"/>
                  <a:pt x="41" y="5"/>
                  <a:pt x="43" y="4"/>
                </a:cubicBezTo>
                <a:cubicBezTo>
                  <a:pt x="41" y="6"/>
                  <a:pt x="40" y="7"/>
                  <a:pt x="38" y="8"/>
                </a:cubicBezTo>
                <a:close/>
              </a:path>
            </a:pathLst>
          </a:custGeom>
          <a:solidFill>
            <a:schemeClr val="bg1"/>
          </a:solidFill>
          <a:ln w="9525">
            <a:noFill/>
          </a:ln>
        </p:spPr>
        <p:txBody>
          <a:bodyPr/>
          <a:lstStyle/>
          <a:p>
            <a:endParaRPr lang="zh-CN" altLang="en-US"/>
          </a:p>
        </p:txBody>
      </p:sp>
      <p:grpSp>
        <p:nvGrpSpPr>
          <p:cNvPr id="246" name="组合 245"/>
          <p:cNvGrpSpPr/>
          <p:nvPr/>
        </p:nvGrpSpPr>
        <p:grpSpPr>
          <a:xfrm>
            <a:off x="5210810" y="2195195"/>
            <a:ext cx="360045" cy="269875"/>
            <a:chOff x="8818" y="8512"/>
            <a:chExt cx="464" cy="348"/>
          </a:xfrm>
          <a:solidFill>
            <a:schemeClr val="bg1"/>
          </a:solidFill>
        </p:grpSpPr>
        <p:sp>
          <p:nvSpPr>
            <p:cNvPr id="61" name="Freeform 59"/>
            <p:cNvSpPr/>
            <p:nvPr/>
          </p:nvSpPr>
          <p:spPr bwMode="auto">
            <a:xfrm>
              <a:off x="8818" y="8582"/>
              <a:ext cx="464" cy="278"/>
            </a:xfrm>
            <a:custGeom>
              <a:avLst/>
              <a:gdLst>
                <a:gd name="T0" fmla="*/ 164 w 192"/>
                <a:gd name="T1" fmla="*/ 51 h 115"/>
                <a:gd name="T2" fmla="*/ 142 w 192"/>
                <a:gd name="T3" fmla="*/ 51 h 115"/>
                <a:gd name="T4" fmla="*/ 167 w 192"/>
                <a:gd name="T5" fmla="*/ 76 h 115"/>
                <a:gd name="T6" fmla="*/ 167 w 192"/>
                <a:gd name="T7" fmla="*/ 82 h 115"/>
                <a:gd name="T8" fmla="*/ 164 w 192"/>
                <a:gd name="T9" fmla="*/ 83 h 115"/>
                <a:gd name="T10" fmla="*/ 161 w 192"/>
                <a:gd name="T11" fmla="*/ 82 h 115"/>
                <a:gd name="T12" fmla="*/ 130 w 192"/>
                <a:gd name="T13" fmla="*/ 51 h 115"/>
                <a:gd name="T14" fmla="*/ 62 w 192"/>
                <a:gd name="T15" fmla="*/ 51 h 115"/>
                <a:gd name="T16" fmla="*/ 31 w 192"/>
                <a:gd name="T17" fmla="*/ 82 h 115"/>
                <a:gd name="T18" fmla="*/ 28 w 192"/>
                <a:gd name="T19" fmla="*/ 83 h 115"/>
                <a:gd name="T20" fmla="*/ 25 w 192"/>
                <a:gd name="T21" fmla="*/ 82 h 115"/>
                <a:gd name="T22" fmla="*/ 25 w 192"/>
                <a:gd name="T23" fmla="*/ 76 h 115"/>
                <a:gd name="T24" fmla="*/ 50 w 192"/>
                <a:gd name="T25" fmla="*/ 51 h 115"/>
                <a:gd name="T26" fmla="*/ 28 w 192"/>
                <a:gd name="T27" fmla="*/ 51 h 115"/>
                <a:gd name="T28" fmla="*/ 25 w 192"/>
                <a:gd name="T29" fmla="*/ 49 h 115"/>
                <a:gd name="T30" fmla="*/ 0 w 192"/>
                <a:gd name="T31" fmla="*/ 0 h 115"/>
                <a:gd name="T32" fmla="*/ 0 w 192"/>
                <a:gd name="T33" fmla="*/ 95 h 115"/>
                <a:gd name="T34" fmla="*/ 20 w 192"/>
                <a:gd name="T35" fmla="*/ 115 h 115"/>
                <a:gd name="T36" fmla="*/ 172 w 192"/>
                <a:gd name="T37" fmla="*/ 115 h 115"/>
                <a:gd name="T38" fmla="*/ 192 w 192"/>
                <a:gd name="T39" fmla="*/ 95 h 115"/>
                <a:gd name="T40" fmla="*/ 192 w 192"/>
                <a:gd name="T41" fmla="*/ 0 h 115"/>
                <a:gd name="T42" fmla="*/ 168 w 192"/>
                <a:gd name="T43" fmla="*/ 49 h 115"/>
                <a:gd name="T44" fmla="*/ 164 w 192"/>
                <a:gd name="T45" fmla="*/ 5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2" h="115">
                  <a:moveTo>
                    <a:pt x="164" y="51"/>
                  </a:moveTo>
                  <a:cubicBezTo>
                    <a:pt x="142" y="51"/>
                    <a:pt x="142" y="51"/>
                    <a:pt x="142" y="51"/>
                  </a:cubicBezTo>
                  <a:cubicBezTo>
                    <a:pt x="167" y="76"/>
                    <a:pt x="167" y="76"/>
                    <a:pt x="167" y="76"/>
                  </a:cubicBezTo>
                  <a:cubicBezTo>
                    <a:pt x="169" y="78"/>
                    <a:pt x="169" y="80"/>
                    <a:pt x="167" y="82"/>
                  </a:cubicBezTo>
                  <a:cubicBezTo>
                    <a:pt x="166" y="82"/>
                    <a:pt x="165" y="83"/>
                    <a:pt x="164" y="83"/>
                  </a:cubicBezTo>
                  <a:cubicBezTo>
                    <a:pt x="163" y="83"/>
                    <a:pt x="162" y="82"/>
                    <a:pt x="161" y="82"/>
                  </a:cubicBezTo>
                  <a:cubicBezTo>
                    <a:pt x="130" y="51"/>
                    <a:pt x="130" y="51"/>
                    <a:pt x="130" y="51"/>
                  </a:cubicBezTo>
                  <a:cubicBezTo>
                    <a:pt x="62" y="51"/>
                    <a:pt x="62" y="51"/>
                    <a:pt x="62" y="51"/>
                  </a:cubicBezTo>
                  <a:cubicBezTo>
                    <a:pt x="31" y="82"/>
                    <a:pt x="31" y="82"/>
                    <a:pt x="31" y="82"/>
                  </a:cubicBezTo>
                  <a:cubicBezTo>
                    <a:pt x="30" y="82"/>
                    <a:pt x="29" y="83"/>
                    <a:pt x="28" y="83"/>
                  </a:cubicBezTo>
                  <a:cubicBezTo>
                    <a:pt x="27" y="83"/>
                    <a:pt x="26" y="82"/>
                    <a:pt x="25" y="82"/>
                  </a:cubicBezTo>
                  <a:cubicBezTo>
                    <a:pt x="24" y="80"/>
                    <a:pt x="24" y="78"/>
                    <a:pt x="25" y="76"/>
                  </a:cubicBezTo>
                  <a:cubicBezTo>
                    <a:pt x="50" y="51"/>
                    <a:pt x="50" y="51"/>
                    <a:pt x="50" y="51"/>
                  </a:cubicBezTo>
                  <a:cubicBezTo>
                    <a:pt x="28" y="51"/>
                    <a:pt x="28" y="51"/>
                    <a:pt x="28" y="51"/>
                  </a:cubicBezTo>
                  <a:cubicBezTo>
                    <a:pt x="27" y="51"/>
                    <a:pt x="25" y="50"/>
                    <a:pt x="25" y="49"/>
                  </a:cubicBezTo>
                  <a:cubicBezTo>
                    <a:pt x="0" y="0"/>
                    <a:pt x="0" y="0"/>
                    <a:pt x="0" y="0"/>
                  </a:cubicBezTo>
                  <a:cubicBezTo>
                    <a:pt x="0" y="95"/>
                    <a:pt x="0" y="95"/>
                    <a:pt x="0" y="95"/>
                  </a:cubicBezTo>
                  <a:cubicBezTo>
                    <a:pt x="0" y="106"/>
                    <a:pt x="9" y="115"/>
                    <a:pt x="20" y="115"/>
                  </a:cubicBezTo>
                  <a:cubicBezTo>
                    <a:pt x="172" y="115"/>
                    <a:pt x="172" y="115"/>
                    <a:pt x="172" y="115"/>
                  </a:cubicBezTo>
                  <a:cubicBezTo>
                    <a:pt x="183" y="115"/>
                    <a:pt x="192" y="106"/>
                    <a:pt x="192" y="95"/>
                  </a:cubicBezTo>
                  <a:cubicBezTo>
                    <a:pt x="192" y="0"/>
                    <a:pt x="192" y="0"/>
                    <a:pt x="192" y="0"/>
                  </a:cubicBezTo>
                  <a:cubicBezTo>
                    <a:pt x="168" y="49"/>
                    <a:pt x="168" y="49"/>
                    <a:pt x="168" y="49"/>
                  </a:cubicBezTo>
                  <a:cubicBezTo>
                    <a:pt x="167" y="50"/>
                    <a:pt x="166" y="51"/>
                    <a:pt x="164" y="51"/>
                  </a:cubicBezTo>
                  <a:close/>
                </a:path>
              </a:pathLst>
            </a:custGeom>
            <a:grpFill/>
            <a:ln>
              <a:noFill/>
            </a:ln>
          </p:spPr>
          <p:txBody>
            <a:bodyPr vert="horz" wrap="square" lIns="91440" tIns="45720" rIns="91440" bIns="45720" numCol="1" anchor="t" anchorCtr="0" compatLnSpc="1"/>
            <a:lstStyle/>
            <a:p>
              <a:endParaRPr lang="zh-CN" altLang="en-US"/>
            </a:p>
          </p:txBody>
        </p:sp>
        <p:sp>
          <p:nvSpPr>
            <p:cNvPr id="62" name="Freeform 60"/>
            <p:cNvSpPr/>
            <p:nvPr/>
          </p:nvSpPr>
          <p:spPr bwMode="auto">
            <a:xfrm>
              <a:off x="8818" y="8512"/>
              <a:ext cx="464" cy="175"/>
            </a:xfrm>
            <a:custGeom>
              <a:avLst/>
              <a:gdLst>
                <a:gd name="T0" fmla="*/ 188 w 192"/>
                <a:gd name="T1" fmla="*/ 0 h 72"/>
                <a:gd name="T2" fmla="*/ 4 w 192"/>
                <a:gd name="T3" fmla="*/ 0 h 72"/>
                <a:gd name="T4" fmla="*/ 1 w 192"/>
                <a:gd name="T5" fmla="*/ 1 h 72"/>
                <a:gd name="T6" fmla="*/ 0 w 192"/>
                <a:gd name="T7" fmla="*/ 4 h 72"/>
                <a:gd name="T8" fmla="*/ 0 w 192"/>
                <a:gd name="T9" fmla="*/ 11 h 72"/>
                <a:gd name="T10" fmla="*/ 31 w 192"/>
                <a:gd name="T11" fmla="*/ 72 h 72"/>
                <a:gd name="T12" fmla="*/ 162 w 192"/>
                <a:gd name="T13" fmla="*/ 72 h 72"/>
                <a:gd name="T14" fmla="*/ 192 w 192"/>
                <a:gd name="T15" fmla="*/ 11 h 72"/>
                <a:gd name="T16" fmla="*/ 192 w 192"/>
                <a:gd name="T17" fmla="*/ 4 h 72"/>
                <a:gd name="T18" fmla="*/ 188 w 192"/>
                <a:gd name="T1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72">
                  <a:moveTo>
                    <a:pt x="188" y="0"/>
                  </a:moveTo>
                  <a:cubicBezTo>
                    <a:pt x="4" y="0"/>
                    <a:pt x="4" y="0"/>
                    <a:pt x="4" y="0"/>
                  </a:cubicBezTo>
                  <a:cubicBezTo>
                    <a:pt x="3" y="0"/>
                    <a:pt x="2" y="0"/>
                    <a:pt x="1" y="1"/>
                  </a:cubicBezTo>
                  <a:cubicBezTo>
                    <a:pt x="1" y="2"/>
                    <a:pt x="0" y="3"/>
                    <a:pt x="0" y="4"/>
                  </a:cubicBezTo>
                  <a:cubicBezTo>
                    <a:pt x="0" y="11"/>
                    <a:pt x="0" y="11"/>
                    <a:pt x="0" y="11"/>
                  </a:cubicBezTo>
                  <a:cubicBezTo>
                    <a:pt x="31" y="72"/>
                    <a:pt x="31" y="72"/>
                    <a:pt x="31" y="72"/>
                  </a:cubicBezTo>
                  <a:cubicBezTo>
                    <a:pt x="162" y="72"/>
                    <a:pt x="162" y="72"/>
                    <a:pt x="162" y="72"/>
                  </a:cubicBezTo>
                  <a:cubicBezTo>
                    <a:pt x="192" y="11"/>
                    <a:pt x="192" y="11"/>
                    <a:pt x="192" y="11"/>
                  </a:cubicBezTo>
                  <a:cubicBezTo>
                    <a:pt x="192" y="4"/>
                    <a:pt x="192" y="4"/>
                    <a:pt x="192" y="4"/>
                  </a:cubicBezTo>
                  <a:cubicBezTo>
                    <a:pt x="192" y="2"/>
                    <a:pt x="190" y="0"/>
                    <a:pt x="188" y="0"/>
                  </a:cubicBezTo>
                  <a:close/>
                </a:path>
              </a:pathLst>
            </a:custGeom>
            <a:grpFill/>
            <a:ln>
              <a:noFill/>
            </a:ln>
          </p:spPr>
          <p:txBody>
            <a:bodyPr vert="horz" wrap="square" lIns="91440" tIns="45720" rIns="91440" bIns="45720" numCol="1" anchor="t" anchorCtr="0" compatLnSpc="1"/>
            <a:lstStyle/>
            <a:p>
              <a:endParaRPr lang="zh-CN" altLang="en-US"/>
            </a:p>
          </p:txBody>
        </p:sp>
      </p:grpSp>
      <p:sp>
        <p:nvSpPr>
          <p:cNvPr id="166" name="Freeform 411"/>
          <p:cNvSpPr>
            <a:spLocks noEditPoints="1"/>
          </p:cNvSpPr>
          <p:nvPr/>
        </p:nvSpPr>
        <p:spPr bwMode="auto">
          <a:xfrm>
            <a:off x="5163820" y="4046855"/>
            <a:ext cx="525145" cy="540385"/>
          </a:xfrm>
          <a:custGeom>
            <a:avLst/>
            <a:gdLst>
              <a:gd name="T0" fmla="*/ 68 w 145"/>
              <a:gd name="T1" fmla="*/ 75 h 149"/>
              <a:gd name="T2" fmla="*/ 86 w 145"/>
              <a:gd name="T3" fmla="*/ 86 h 149"/>
              <a:gd name="T4" fmla="*/ 81 w 145"/>
              <a:gd name="T5" fmla="*/ 110 h 149"/>
              <a:gd name="T6" fmla="*/ 73 w 145"/>
              <a:gd name="T7" fmla="*/ 129 h 149"/>
              <a:gd name="T8" fmla="*/ 57 w 145"/>
              <a:gd name="T9" fmla="*/ 140 h 149"/>
              <a:gd name="T10" fmla="*/ 38 w 145"/>
              <a:gd name="T11" fmla="*/ 141 h 149"/>
              <a:gd name="T12" fmla="*/ 18 w 145"/>
              <a:gd name="T13" fmla="*/ 130 h 149"/>
              <a:gd name="T14" fmla="*/ 9 w 145"/>
              <a:gd name="T15" fmla="*/ 118 h 149"/>
              <a:gd name="T16" fmla="*/ 9 w 145"/>
              <a:gd name="T17" fmla="*/ 90 h 149"/>
              <a:gd name="T18" fmla="*/ 18 w 145"/>
              <a:gd name="T19" fmla="*/ 77 h 149"/>
              <a:gd name="T20" fmla="*/ 38 w 145"/>
              <a:gd name="T21" fmla="*/ 68 h 149"/>
              <a:gd name="T22" fmla="*/ 121 w 145"/>
              <a:gd name="T23" fmla="*/ 30 h 149"/>
              <a:gd name="T24" fmla="*/ 99 w 145"/>
              <a:gd name="T25" fmla="*/ 33 h 149"/>
              <a:gd name="T26" fmla="*/ 88 w 145"/>
              <a:gd name="T27" fmla="*/ 44 h 149"/>
              <a:gd name="T28" fmla="*/ 88 w 145"/>
              <a:gd name="T29" fmla="*/ 63 h 149"/>
              <a:gd name="T30" fmla="*/ 93 w 145"/>
              <a:gd name="T31" fmla="*/ 77 h 149"/>
              <a:gd name="T32" fmla="*/ 106 w 145"/>
              <a:gd name="T33" fmla="*/ 90 h 149"/>
              <a:gd name="T34" fmla="*/ 130 w 145"/>
              <a:gd name="T35" fmla="*/ 86 h 149"/>
              <a:gd name="T36" fmla="*/ 141 w 145"/>
              <a:gd name="T37" fmla="*/ 75 h 149"/>
              <a:gd name="T38" fmla="*/ 139 w 145"/>
              <a:gd name="T39" fmla="*/ 59 h 149"/>
              <a:gd name="T40" fmla="*/ 134 w 145"/>
              <a:gd name="T41" fmla="*/ 44 h 149"/>
              <a:gd name="T42" fmla="*/ 121 w 145"/>
              <a:gd name="T43" fmla="*/ 35 h 149"/>
              <a:gd name="T44" fmla="*/ 125 w 145"/>
              <a:gd name="T45" fmla="*/ 61 h 149"/>
              <a:gd name="T46" fmla="*/ 104 w 145"/>
              <a:gd name="T47" fmla="*/ 68 h 149"/>
              <a:gd name="T48" fmla="*/ 110 w 145"/>
              <a:gd name="T49" fmla="*/ 50 h 149"/>
              <a:gd name="T50" fmla="*/ 117 w 145"/>
              <a:gd name="T51" fmla="*/ 64 h 149"/>
              <a:gd name="T52" fmla="*/ 110 w 145"/>
              <a:gd name="T53" fmla="*/ 57 h 149"/>
              <a:gd name="T54" fmla="*/ 132 w 145"/>
              <a:gd name="T55" fmla="*/ 63 h 149"/>
              <a:gd name="T56" fmla="*/ 106 w 145"/>
              <a:gd name="T57" fmla="*/ 75 h 149"/>
              <a:gd name="T58" fmla="*/ 103 w 145"/>
              <a:gd name="T59" fmla="*/ 46 h 149"/>
              <a:gd name="T60" fmla="*/ 66 w 145"/>
              <a:gd name="T61" fmla="*/ 0 h 149"/>
              <a:gd name="T62" fmla="*/ 44 w 145"/>
              <a:gd name="T63" fmla="*/ 4 h 149"/>
              <a:gd name="T64" fmla="*/ 33 w 145"/>
              <a:gd name="T65" fmla="*/ 17 h 149"/>
              <a:gd name="T66" fmla="*/ 33 w 145"/>
              <a:gd name="T67" fmla="*/ 33 h 149"/>
              <a:gd name="T68" fmla="*/ 40 w 145"/>
              <a:gd name="T69" fmla="*/ 48 h 149"/>
              <a:gd name="T70" fmla="*/ 53 w 145"/>
              <a:gd name="T71" fmla="*/ 61 h 149"/>
              <a:gd name="T72" fmla="*/ 75 w 145"/>
              <a:gd name="T73" fmla="*/ 57 h 149"/>
              <a:gd name="T74" fmla="*/ 86 w 145"/>
              <a:gd name="T75" fmla="*/ 46 h 149"/>
              <a:gd name="T76" fmla="*/ 86 w 145"/>
              <a:gd name="T77" fmla="*/ 30 h 149"/>
              <a:gd name="T78" fmla="*/ 81 w 145"/>
              <a:gd name="T79" fmla="*/ 15 h 149"/>
              <a:gd name="T80" fmla="*/ 66 w 145"/>
              <a:gd name="T81" fmla="*/ 6 h 149"/>
              <a:gd name="T82" fmla="*/ 71 w 145"/>
              <a:gd name="T83" fmla="*/ 33 h 149"/>
              <a:gd name="T84" fmla="*/ 51 w 145"/>
              <a:gd name="T85" fmla="*/ 39 h 149"/>
              <a:gd name="T86" fmla="*/ 57 w 145"/>
              <a:gd name="T87" fmla="*/ 20 h 149"/>
              <a:gd name="T88" fmla="*/ 62 w 145"/>
              <a:gd name="T89" fmla="*/ 35 h 149"/>
              <a:gd name="T90" fmla="*/ 57 w 145"/>
              <a:gd name="T91" fmla="*/ 28 h 149"/>
              <a:gd name="T92" fmla="*/ 77 w 145"/>
              <a:gd name="T93" fmla="*/ 33 h 149"/>
              <a:gd name="T94" fmla="*/ 51 w 145"/>
              <a:gd name="T95" fmla="*/ 46 h 149"/>
              <a:gd name="T96" fmla="*/ 49 w 145"/>
              <a:gd name="T97" fmla="*/ 19 h 149"/>
              <a:gd name="T98" fmla="*/ 44 w 145"/>
              <a:gd name="T99" fmla="*/ 88 h 149"/>
              <a:gd name="T100" fmla="*/ 33 w 145"/>
              <a:gd name="T101" fmla="*/ 116 h 149"/>
              <a:gd name="T102" fmla="*/ 59 w 145"/>
              <a:gd name="T103" fmla="*/ 110 h 149"/>
              <a:gd name="T104" fmla="*/ 44 w 145"/>
              <a:gd name="T105" fmla="*/ 88 h 149"/>
              <a:gd name="T106" fmla="*/ 38 w 145"/>
              <a:gd name="T107" fmla="*/ 99 h 149"/>
              <a:gd name="T108" fmla="*/ 44 w 145"/>
              <a:gd name="T109" fmla="*/ 112 h 149"/>
              <a:gd name="T110" fmla="*/ 51 w 145"/>
              <a:gd name="T111" fmla="*/ 101 h 149"/>
              <a:gd name="T112" fmla="*/ 35 w 145"/>
              <a:gd name="T113" fmla="*/ 81 h 149"/>
              <a:gd name="T114" fmla="*/ 27 w 145"/>
              <a:gd name="T115" fmla="*/ 121 h 149"/>
              <a:gd name="T116" fmla="*/ 70 w 145"/>
              <a:gd name="T117" fmla="*/ 10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5" h="149">
                <a:moveTo>
                  <a:pt x="51" y="68"/>
                </a:moveTo>
                <a:lnTo>
                  <a:pt x="51" y="68"/>
                </a:lnTo>
                <a:lnTo>
                  <a:pt x="59" y="70"/>
                </a:lnTo>
                <a:lnTo>
                  <a:pt x="62" y="63"/>
                </a:lnTo>
                <a:lnTo>
                  <a:pt x="62" y="63"/>
                </a:lnTo>
                <a:lnTo>
                  <a:pt x="68" y="64"/>
                </a:lnTo>
                <a:lnTo>
                  <a:pt x="71" y="68"/>
                </a:lnTo>
                <a:lnTo>
                  <a:pt x="68" y="75"/>
                </a:lnTo>
                <a:lnTo>
                  <a:pt x="68" y="75"/>
                </a:lnTo>
                <a:lnTo>
                  <a:pt x="71" y="77"/>
                </a:lnTo>
                <a:lnTo>
                  <a:pt x="71" y="77"/>
                </a:lnTo>
                <a:lnTo>
                  <a:pt x="73" y="81"/>
                </a:lnTo>
                <a:lnTo>
                  <a:pt x="81" y="77"/>
                </a:lnTo>
                <a:lnTo>
                  <a:pt x="81" y="77"/>
                </a:lnTo>
                <a:lnTo>
                  <a:pt x="84" y="83"/>
                </a:lnTo>
                <a:lnTo>
                  <a:pt x="86" y="86"/>
                </a:lnTo>
                <a:lnTo>
                  <a:pt x="79" y="92"/>
                </a:lnTo>
                <a:lnTo>
                  <a:pt x="79" y="92"/>
                </a:lnTo>
                <a:lnTo>
                  <a:pt x="81" y="97"/>
                </a:lnTo>
                <a:lnTo>
                  <a:pt x="88" y="99"/>
                </a:lnTo>
                <a:lnTo>
                  <a:pt x="88" y="99"/>
                </a:lnTo>
                <a:lnTo>
                  <a:pt x="90" y="105"/>
                </a:lnTo>
                <a:lnTo>
                  <a:pt x="88" y="110"/>
                </a:lnTo>
                <a:lnTo>
                  <a:pt x="81" y="110"/>
                </a:lnTo>
                <a:lnTo>
                  <a:pt x="81" y="110"/>
                </a:lnTo>
                <a:lnTo>
                  <a:pt x="79" y="118"/>
                </a:lnTo>
                <a:lnTo>
                  <a:pt x="86" y="121"/>
                </a:lnTo>
                <a:lnTo>
                  <a:pt x="86" y="121"/>
                </a:lnTo>
                <a:lnTo>
                  <a:pt x="82" y="127"/>
                </a:lnTo>
                <a:lnTo>
                  <a:pt x="81" y="130"/>
                </a:lnTo>
                <a:lnTo>
                  <a:pt x="73" y="129"/>
                </a:lnTo>
                <a:lnTo>
                  <a:pt x="73" y="129"/>
                </a:lnTo>
                <a:lnTo>
                  <a:pt x="71" y="130"/>
                </a:lnTo>
                <a:lnTo>
                  <a:pt x="71" y="130"/>
                </a:lnTo>
                <a:lnTo>
                  <a:pt x="68" y="134"/>
                </a:lnTo>
                <a:lnTo>
                  <a:pt x="71" y="140"/>
                </a:lnTo>
                <a:lnTo>
                  <a:pt x="71" y="140"/>
                </a:lnTo>
                <a:lnTo>
                  <a:pt x="66" y="143"/>
                </a:lnTo>
                <a:lnTo>
                  <a:pt x="62" y="145"/>
                </a:lnTo>
                <a:lnTo>
                  <a:pt x="57" y="140"/>
                </a:lnTo>
                <a:lnTo>
                  <a:pt x="57" y="140"/>
                </a:lnTo>
                <a:lnTo>
                  <a:pt x="51" y="141"/>
                </a:lnTo>
                <a:lnTo>
                  <a:pt x="49" y="149"/>
                </a:lnTo>
                <a:lnTo>
                  <a:pt x="49" y="149"/>
                </a:lnTo>
                <a:lnTo>
                  <a:pt x="44" y="149"/>
                </a:lnTo>
                <a:lnTo>
                  <a:pt x="38" y="149"/>
                </a:lnTo>
                <a:lnTo>
                  <a:pt x="38" y="141"/>
                </a:lnTo>
                <a:lnTo>
                  <a:pt x="38" y="141"/>
                </a:lnTo>
                <a:lnTo>
                  <a:pt x="31" y="140"/>
                </a:lnTo>
                <a:lnTo>
                  <a:pt x="27" y="145"/>
                </a:lnTo>
                <a:lnTo>
                  <a:pt x="27" y="145"/>
                </a:lnTo>
                <a:lnTo>
                  <a:pt x="22" y="143"/>
                </a:lnTo>
                <a:lnTo>
                  <a:pt x="18" y="140"/>
                </a:lnTo>
                <a:lnTo>
                  <a:pt x="20" y="132"/>
                </a:lnTo>
                <a:lnTo>
                  <a:pt x="20" y="132"/>
                </a:lnTo>
                <a:lnTo>
                  <a:pt x="18" y="130"/>
                </a:lnTo>
                <a:lnTo>
                  <a:pt x="18" y="130"/>
                </a:lnTo>
                <a:lnTo>
                  <a:pt x="15" y="129"/>
                </a:lnTo>
                <a:lnTo>
                  <a:pt x="9" y="130"/>
                </a:lnTo>
                <a:lnTo>
                  <a:pt x="9" y="130"/>
                </a:lnTo>
                <a:lnTo>
                  <a:pt x="5" y="127"/>
                </a:lnTo>
                <a:lnTo>
                  <a:pt x="3" y="121"/>
                </a:lnTo>
                <a:lnTo>
                  <a:pt x="9" y="118"/>
                </a:lnTo>
                <a:lnTo>
                  <a:pt x="9" y="118"/>
                </a:lnTo>
                <a:lnTo>
                  <a:pt x="7" y="110"/>
                </a:lnTo>
                <a:lnTo>
                  <a:pt x="0" y="110"/>
                </a:lnTo>
                <a:lnTo>
                  <a:pt x="0" y="110"/>
                </a:lnTo>
                <a:lnTo>
                  <a:pt x="0" y="103"/>
                </a:lnTo>
                <a:lnTo>
                  <a:pt x="0" y="99"/>
                </a:lnTo>
                <a:lnTo>
                  <a:pt x="7" y="97"/>
                </a:lnTo>
                <a:lnTo>
                  <a:pt x="7" y="97"/>
                </a:lnTo>
                <a:lnTo>
                  <a:pt x="9" y="90"/>
                </a:lnTo>
                <a:lnTo>
                  <a:pt x="3" y="86"/>
                </a:lnTo>
                <a:lnTo>
                  <a:pt x="3" y="86"/>
                </a:lnTo>
                <a:lnTo>
                  <a:pt x="5" y="81"/>
                </a:lnTo>
                <a:lnTo>
                  <a:pt x="9" y="77"/>
                </a:lnTo>
                <a:lnTo>
                  <a:pt x="16" y="81"/>
                </a:lnTo>
                <a:lnTo>
                  <a:pt x="16" y="81"/>
                </a:lnTo>
                <a:lnTo>
                  <a:pt x="18" y="77"/>
                </a:lnTo>
                <a:lnTo>
                  <a:pt x="18" y="77"/>
                </a:lnTo>
                <a:lnTo>
                  <a:pt x="20" y="75"/>
                </a:lnTo>
                <a:lnTo>
                  <a:pt x="18" y="68"/>
                </a:lnTo>
                <a:lnTo>
                  <a:pt x="18" y="68"/>
                </a:lnTo>
                <a:lnTo>
                  <a:pt x="22" y="64"/>
                </a:lnTo>
                <a:lnTo>
                  <a:pt x="27" y="63"/>
                </a:lnTo>
                <a:lnTo>
                  <a:pt x="31" y="70"/>
                </a:lnTo>
                <a:lnTo>
                  <a:pt x="31" y="70"/>
                </a:lnTo>
                <a:lnTo>
                  <a:pt x="38" y="68"/>
                </a:lnTo>
                <a:lnTo>
                  <a:pt x="38" y="61"/>
                </a:lnTo>
                <a:lnTo>
                  <a:pt x="38" y="61"/>
                </a:lnTo>
                <a:lnTo>
                  <a:pt x="44" y="59"/>
                </a:lnTo>
                <a:lnTo>
                  <a:pt x="49" y="61"/>
                </a:lnTo>
                <a:lnTo>
                  <a:pt x="51" y="68"/>
                </a:lnTo>
                <a:lnTo>
                  <a:pt x="51" y="68"/>
                </a:lnTo>
                <a:close/>
                <a:moveTo>
                  <a:pt x="121" y="35"/>
                </a:moveTo>
                <a:lnTo>
                  <a:pt x="121" y="30"/>
                </a:lnTo>
                <a:lnTo>
                  <a:pt x="121" y="30"/>
                </a:lnTo>
                <a:lnTo>
                  <a:pt x="114" y="30"/>
                </a:lnTo>
                <a:lnTo>
                  <a:pt x="112" y="35"/>
                </a:lnTo>
                <a:lnTo>
                  <a:pt x="112" y="35"/>
                </a:lnTo>
                <a:lnTo>
                  <a:pt x="108" y="35"/>
                </a:lnTo>
                <a:lnTo>
                  <a:pt x="104" y="31"/>
                </a:lnTo>
                <a:lnTo>
                  <a:pt x="104" y="31"/>
                </a:lnTo>
                <a:lnTo>
                  <a:pt x="99" y="33"/>
                </a:lnTo>
                <a:lnTo>
                  <a:pt x="101" y="39"/>
                </a:lnTo>
                <a:lnTo>
                  <a:pt x="101" y="39"/>
                </a:lnTo>
                <a:lnTo>
                  <a:pt x="97" y="41"/>
                </a:lnTo>
                <a:lnTo>
                  <a:pt x="97" y="41"/>
                </a:lnTo>
                <a:lnTo>
                  <a:pt x="95" y="42"/>
                </a:lnTo>
                <a:lnTo>
                  <a:pt x="92" y="39"/>
                </a:lnTo>
                <a:lnTo>
                  <a:pt x="92" y="39"/>
                </a:lnTo>
                <a:lnTo>
                  <a:pt x="88" y="44"/>
                </a:lnTo>
                <a:lnTo>
                  <a:pt x="92" y="48"/>
                </a:lnTo>
                <a:lnTo>
                  <a:pt x="92" y="48"/>
                </a:lnTo>
                <a:lnTo>
                  <a:pt x="90" y="53"/>
                </a:lnTo>
                <a:lnTo>
                  <a:pt x="84" y="53"/>
                </a:lnTo>
                <a:lnTo>
                  <a:pt x="84" y="53"/>
                </a:lnTo>
                <a:lnTo>
                  <a:pt x="82" y="61"/>
                </a:lnTo>
                <a:lnTo>
                  <a:pt x="88" y="63"/>
                </a:lnTo>
                <a:lnTo>
                  <a:pt x="88" y="63"/>
                </a:lnTo>
                <a:lnTo>
                  <a:pt x="90" y="66"/>
                </a:lnTo>
                <a:lnTo>
                  <a:pt x="84" y="70"/>
                </a:lnTo>
                <a:lnTo>
                  <a:pt x="84" y="70"/>
                </a:lnTo>
                <a:lnTo>
                  <a:pt x="88" y="75"/>
                </a:lnTo>
                <a:lnTo>
                  <a:pt x="92" y="75"/>
                </a:lnTo>
                <a:lnTo>
                  <a:pt x="92" y="75"/>
                </a:lnTo>
                <a:lnTo>
                  <a:pt x="93" y="77"/>
                </a:lnTo>
                <a:lnTo>
                  <a:pt x="93" y="77"/>
                </a:lnTo>
                <a:lnTo>
                  <a:pt x="95" y="79"/>
                </a:lnTo>
                <a:lnTo>
                  <a:pt x="93" y="83"/>
                </a:lnTo>
                <a:lnTo>
                  <a:pt x="93" y="83"/>
                </a:lnTo>
                <a:lnTo>
                  <a:pt x="99" y="86"/>
                </a:lnTo>
                <a:lnTo>
                  <a:pt x="103" y="83"/>
                </a:lnTo>
                <a:lnTo>
                  <a:pt x="103" y="83"/>
                </a:lnTo>
                <a:lnTo>
                  <a:pt x="106" y="85"/>
                </a:lnTo>
                <a:lnTo>
                  <a:pt x="106" y="90"/>
                </a:lnTo>
                <a:lnTo>
                  <a:pt x="106" y="90"/>
                </a:lnTo>
                <a:lnTo>
                  <a:pt x="114" y="92"/>
                </a:lnTo>
                <a:lnTo>
                  <a:pt x="115" y="86"/>
                </a:lnTo>
                <a:lnTo>
                  <a:pt x="115" y="86"/>
                </a:lnTo>
                <a:lnTo>
                  <a:pt x="121" y="86"/>
                </a:lnTo>
                <a:lnTo>
                  <a:pt x="123" y="90"/>
                </a:lnTo>
                <a:lnTo>
                  <a:pt x="123" y="90"/>
                </a:lnTo>
                <a:lnTo>
                  <a:pt x="130" y="86"/>
                </a:lnTo>
                <a:lnTo>
                  <a:pt x="128" y="83"/>
                </a:lnTo>
                <a:lnTo>
                  <a:pt x="128" y="83"/>
                </a:lnTo>
                <a:lnTo>
                  <a:pt x="130" y="81"/>
                </a:lnTo>
                <a:lnTo>
                  <a:pt x="130" y="81"/>
                </a:lnTo>
                <a:lnTo>
                  <a:pt x="132" y="79"/>
                </a:lnTo>
                <a:lnTo>
                  <a:pt x="137" y="81"/>
                </a:lnTo>
                <a:lnTo>
                  <a:pt x="137" y="81"/>
                </a:lnTo>
                <a:lnTo>
                  <a:pt x="141" y="75"/>
                </a:lnTo>
                <a:lnTo>
                  <a:pt x="137" y="72"/>
                </a:lnTo>
                <a:lnTo>
                  <a:pt x="137" y="72"/>
                </a:lnTo>
                <a:lnTo>
                  <a:pt x="139" y="68"/>
                </a:lnTo>
                <a:lnTo>
                  <a:pt x="145" y="68"/>
                </a:lnTo>
                <a:lnTo>
                  <a:pt x="145" y="68"/>
                </a:lnTo>
                <a:lnTo>
                  <a:pt x="145" y="61"/>
                </a:lnTo>
                <a:lnTo>
                  <a:pt x="139" y="59"/>
                </a:lnTo>
                <a:lnTo>
                  <a:pt x="139" y="59"/>
                </a:lnTo>
                <a:lnTo>
                  <a:pt x="139" y="53"/>
                </a:lnTo>
                <a:lnTo>
                  <a:pt x="143" y="52"/>
                </a:lnTo>
                <a:lnTo>
                  <a:pt x="143" y="52"/>
                </a:lnTo>
                <a:lnTo>
                  <a:pt x="141" y="44"/>
                </a:lnTo>
                <a:lnTo>
                  <a:pt x="136" y="46"/>
                </a:lnTo>
                <a:lnTo>
                  <a:pt x="136" y="46"/>
                </a:lnTo>
                <a:lnTo>
                  <a:pt x="134" y="44"/>
                </a:lnTo>
                <a:lnTo>
                  <a:pt x="134" y="44"/>
                </a:lnTo>
                <a:lnTo>
                  <a:pt x="132" y="42"/>
                </a:lnTo>
                <a:lnTo>
                  <a:pt x="136" y="37"/>
                </a:lnTo>
                <a:lnTo>
                  <a:pt x="136" y="37"/>
                </a:lnTo>
                <a:lnTo>
                  <a:pt x="130" y="33"/>
                </a:lnTo>
                <a:lnTo>
                  <a:pt x="126" y="37"/>
                </a:lnTo>
                <a:lnTo>
                  <a:pt x="126" y="37"/>
                </a:lnTo>
                <a:lnTo>
                  <a:pt x="121" y="35"/>
                </a:lnTo>
                <a:lnTo>
                  <a:pt x="121" y="35"/>
                </a:lnTo>
                <a:close/>
                <a:moveTo>
                  <a:pt x="115" y="50"/>
                </a:moveTo>
                <a:lnTo>
                  <a:pt x="115" y="50"/>
                </a:lnTo>
                <a:lnTo>
                  <a:pt x="119" y="50"/>
                </a:lnTo>
                <a:lnTo>
                  <a:pt x="123" y="53"/>
                </a:lnTo>
                <a:lnTo>
                  <a:pt x="123" y="53"/>
                </a:lnTo>
                <a:lnTo>
                  <a:pt x="125" y="57"/>
                </a:lnTo>
                <a:lnTo>
                  <a:pt x="125" y="61"/>
                </a:lnTo>
                <a:lnTo>
                  <a:pt x="125" y="61"/>
                </a:lnTo>
                <a:lnTo>
                  <a:pt x="125" y="66"/>
                </a:lnTo>
                <a:lnTo>
                  <a:pt x="121" y="70"/>
                </a:lnTo>
                <a:lnTo>
                  <a:pt x="121" y="70"/>
                </a:lnTo>
                <a:lnTo>
                  <a:pt x="117" y="72"/>
                </a:lnTo>
                <a:lnTo>
                  <a:pt x="114" y="72"/>
                </a:lnTo>
                <a:lnTo>
                  <a:pt x="114" y="72"/>
                </a:lnTo>
                <a:lnTo>
                  <a:pt x="108" y="70"/>
                </a:lnTo>
                <a:lnTo>
                  <a:pt x="104" y="68"/>
                </a:lnTo>
                <a:lnTo>
                  <a:pt x="104" y="68"/>
                </a:lnTo>
                <a:lnTo>
                  <a:pt x="103" y="64"/>
                </a:lnTo>
                <a:lnTo>
                  <a:pt x="103" y="59"/>
                </a:lnTo>
                <a:lnTo>
                  <a:pt x="103" y="59"/>
                </a:lnTo>
                <a:lnTo>
                  <a:pt x="104" y="55"/>
                </a:lnTo>
                <a:lnTo>
                  <a:pt x="106" y="52"/>
                </a:lnTo>
                <a:lnTo>
                  <a:pt x="106" y="52"/>
                </a:lnTo>
                <a:lnTo>
                  <a:pt x="110" y="50"/>
                </a:lnTo>
                <a:lnTo>
                  <a:pt x="115" y="50"/>
                </a:lnTo>
                <a:lnTo>
                  <a:pt x="115" y="50"/>
                </a:lnTo>
                <a:close/>
                <a:moveTo>
                  <a:pt x="117" y="57"/>
                </a:moveTo>
                <a:lnTo>
                  <a:pt x="117" y="57"/>
                </a:lnTo>
                <a:lnTo>
                  <a:pt x="119" y="61"/>
                </a:lnTo>
                <a:lnTo>
                  <a:pt x="119" y="61"/>
                </a:lnTo>
                <a:lnTo>
                  <a:pt x="117" y="64"/>
                </a:lnTo>
                <a:lnTo>
                  <a:pt x="117" y="64"/>
                </a:lnTo>
                <a:lnTo>
                  <a:pt x="114" y="66"/>
                </a:lnTo>
                <a:lnTo>
                  <a:pt x="114" y="66"/>
                </a:lnTo>
                <a:lnTo>
                  <a:pt x="110" y="64"/>
                </a:lnTo>
                <a:lnTo>
                  <a:pt x="110" y="64"/>
                </a:lnTo>
                <a:lnTo>
                  <a:pt x="108" y="59"/>
                </a:lnTo>
                <a:lnTo>
                  <a:pt x="108" y="59"/>
                </a:lnTo>
                <a:lnTo>
                  <a:pt x="110" y="57"/>
                </a:lnTo>
                <a:lnTo>
                  <a:pt x="110" y="57"/>
                </a:lnTo>
                <a:lnTo>
                  <a:pt x="115" y="55"/>
                </a:lnTo>
                <a:lnTo>
                  <a:pt x="115" y="55"/>
                </a:lnTo>
                <a:lnTo>
                  <a:pt x="117" y="57"/>
                </a:lnTo>
                <a:lnTo>
                  <a:pt x="117" y="57"/>
                </a:lnTo>
                <a:close/>
                <a:moveTo>
                  <a:pt x="128" y="50"/>
                </a:moveTo>
                <a:lnTo>
                  <a:pt x="128" y="50"/>
                </a:lnTo>
                <a:lnTo>
                  <a:pt x="130" y="55"/>
                </a:lnTo>
                <a:lnTo>
                  <a:pt x="132" y="63"/>
                </a:lnTo>
                <a:lnTo>
                  <a:pt x="132" y="63"/>
                </a:lnTo>
                <a:lnTo>
                  <a:pt x="128" y="68"/>
                </a:lnTo>
                <a:lnTo>
                  <a:pt x="125" y="74"/>
                </a:lnTo>
                <a:lnTo>
                  <a:pt x="125" y="74"/>
                </a:lnTo>
                <a:lnTo>
                  <a:pt x="119" y="77"/>
                </a:lnTo>
                <a:lnTo>
                  <a:pt x="112" y="77"/>
                </a:lnTo>
                <a:lnTo>
                  <a:pt x="112" y="77"/>
                </a:lnTo>
                <a:lnTo>
                  <a:pt x="106" y="75"/>
                </a:lnTo>
                <a:lnTo>
                  <a:pt x="101" y="72"/>
                </a:lnTo>
                <a:lnTo>
                  <a:pt x="101" y="72"/>
                </a:lnTo>
                <a:lnTo>
                  <a:pt x="97" y="64"/>
                </a:lnTo>
                <a:lnTo>
                  <a:pt x="97" y="59"/>
                </a:lnTo>
                <a:lnTo>
                  <a:pt x="97" y="59"/>
                </a:lnTo>
                <a:lnTo>
                  <a:pt x="99" y="52"/>
                </a:lnTo>
                <a:lnTo>
                  <a:pt x="103" y="46"/>
                </a:lnTo>
                <a:lnTo>
                  <a:pt x="103" y="46"/>
                </a:lnTo>
                <a:lnTo>
                  <a:pt x="110" y="44"/>
                </a:lnTo>
                <a:lnTo>
                  <a:pt x="115" y="42"/>
                </a:lnTo>
                <a:lnTo>
                  <a:pt x="115" y="42"/>
                </a:lnTo>
                <a:lnTo>
                  <a:pt x="123" y="46"/>
                </a:lnTo>
                <a:lnTo>
                  <a:pt x="128" y="50"/>
                </a:lnTo>
                <a:lnTo>
                  <a:pt x="128" y="50"/>
                </a:lnTo>
                <a:close/>
                <a:moveTo>
                  <a:pt x="66" y="6"/>
                </a:moveTo>
                <a:lnTo>
                  <a:pt x="66" y="0"/>
                </a:lnTo>
                <a:lnTo>
                  <a:pt x="66" y="0"/>
                </a:lnTo>
                <a:lnTo>
                  <a:pt x="59" y="0"/>
                </a:lnTo>
                <a:lnTo>
                  <a:pt x="59" y="6"/>
                </a:lnTo>
                <a:lnTo>
                  <a:pt x="59" y="6"/>
                </a:lnTo>
                <a:lnTo>
                  <a:pt x="53" y="6"/>
                </a:lnTo>
                <a:lnTo>
                  <a:pt x="51" y="2"/>
                </a:lnTo>
                <a:lnTo>
                  <a:pt x="51" y="2"/>
                </a:lnTo>
                <a:lnTo>
                  <a:pt x="44" y="4"/>
                </a:lnTo>
                <a:lnTo>
                  <a:pt x="46" y="9"/>
                </a:lnTo>
                <a:lnTo>
                  <a:pt x="46" y="9"/>
                </a:lnTo>
                <a:lnTo>
                  <a:pt x="44" y="11"/>
                </a:lnTo>
                <a:lnTo>
                  <a:pt x="44" y="11"/>
                </a:lnTo>
                <a:lnTo>
                  <a:pt x="42" y="13"/>
                </a:lnTo>
                <a:lnTo>
                  <a:pt x="37" y="9"/>
                </a:lnTo>
                <a:lnTo>
                  <a:pt x="37" y="9"/>
                </a:lnTo>
                <a:lnTo>
                  <a:pt x="33" y="17"/>
                </a:lnTo>
                <a:lnTo>
                  <a:pt x="37" y="19"/>
                </a:lnTo>
                <a:lnTo>
                  <a:pt x="37" y="19"/>
                </a:lnTo>
                <a:lnTo>
                  <a:pt x="35" y="24"/>
                </a:lnTo>
                <a:lnTo>
                  <a:pt x="29" y="24"/>
                </a:lnTo>
                <a:lnTo>
                  <a:pt x="29" y="24"/>
                </a:lnTo>
                <a:lnTo>
                  <a:pt x="29" y="31"/>
                </a:lnTo>
                <a:lnTo>
                  <a:pt x="33" y="33"/>
                </a:lnTo>
                <a:lnTo>
                  <a:pt x="33" y="33"/>
                </a:lnTo>
                <a:lnTo>
                  <a:pt x="35" y="37"/>
                </a:lnTo>
                <a:lnTo>
                  <a:pt x="29" y="41"/>
                </a:lnTo>
                <a:lnTo>
                  <a:pt x="29" y="41"/>
                </a:lnTo>
                <a:lnTo>
                  <a:pt x="33" y="46"/>
                </a:lnTo>
                <a:lnTo>
                  <a:pt x="38" y="46"/>
                </a:lnTo>
                <a:lnTo>
                  <a:pt x="38" y="46"/>
                </a:lnTo>
                <a:lnTo>
                  <a:pt x="40" y="48"/>
                </a:lnTo>
                <a:lnTo>
                  <a:pt x="40" y="48"/>
                </a:lnTo>
                <a:lnTo>
                  <a:pt x="40" y="50"/>
                </a:lnTo>
                <a:lnTo>
                  <a:pt x="38" y="53"/>
                </a:lnTo>
                <a:lnTo>
                  <a:pt x="38" y="53"/>
                </a:lnTo>
                <a:lnTo>
                  <a:pt x="44" y="59"/>
                </a:lnTo>
                <a:lnTo>
                  <a:pt x="48" y="55"/>
                </a:lnTo>
                <a:lnTo>
                  <a:pt x="48" y="55"/>
                </a:lnTo>
                <a:lnTo>
                  <a:pt x="53" y="57"/>
                </a:lnTo>
                <a:lnTo>
                  <a:pt x="53" y="61"/>
                </a:lnTo>
                <a:lnTo>
                  <a:pt x="53" y="61"/>
                </a:lnTo>
                <a:lnTo>
                  <a:pt x="60" y="63"/>
                </a:lnTo>
                <a:lnTo>
                  <a:pt x="60" y="57"/>
                </a:lnTo>
                <a:lnTo>
                  <a:pt x="60" y="57"/>
                </a:lnTo>
                <a:lnTo>
                  <a:pt x="66" y="57"/>
                </a:lnTo>
                <a:lnTo>
                  <a:pt x="68" y="61"/>
                </a:lnTo>
                <a:lnTo>
                  <a:pt x="68" y="61"/>
                </a:lnTo>
                <a:lnTo>
                  <a:pt x="75" y="57"/>
                </a:lnTo>
                <a:lnTo>
                  <a:pt x="73" y="53"/>
                </a:lnTo>
                <a:lnTo>
                  <a:pt x="73" y="53"/>
                </a:lnTo>
                <a:lnTo>
                  <a:pt x="75" y="52"/>
                </a:lnTo>
                <a:lnTo>
                  <a:pt x="75" y="52"/>
                </a:lnTo>
                <a:lnTo>
                  <a:pt x="79" y="50"/>
                </a:lnTo>
                <a:lnTo>
                  <a:pt x="82" y="53"/>
                </a:lnTo>
                <a:lnTo>
                  <a:pt x="82" y="53"/>
                </a:lnTo>
                <a:lnTo>
                  <a:pt x="86" y="46"/>
                </a:lnTo>
                <a:lnTo>
                  <a:pt x="82" y="42"/>
                </a:lnTo>
                <a:lnTo>
                  <a:pt x="82" y="42"/>
                </a:lnTo>
                <a:lnTo>
                  <a:pt x="84" y="39"/>
                </a:lnTo>
                <a:lnTo>
                  <a:pt x="90" y="39"/>
                </a:lnTo>
                <a:lnTo>
                  <a:pt x="90" y="39"/>
                </a:lnTo>
                <a:lnTo>
                  <a:pt x="90" y="31"/>
                </a:lnTo>
                <a:lnTo>
                  <a:pt x="86" y="30"/>
                </a:lnTo>
                <a:lnTo>
                  <a:pt x="86" y="30"/>
                </a:lnTo>
                <a:lnTo>
                  <a:pt x="84" y="24"/>
                </a:lnTo>
                <a:lnTo>
                  <a:pt x="90" y="22"/>
                </a:lnTo>
                <a:lnTo>
                  <a:pt x="90" y="22"/>
                </a:lnTo>
                <a:lnTo>
                  <a:pt x="86" y="15"/>
                </a:lnTo>
                <a:lnTo>
                  <a:pt x="81" y="17"/>
                </a:lnTo>
                <a:lnTo>
                  <a:pt x="81" y="17"/>
                </a:lnTo>
                <a:lnTo>
                  <a:pt x="81" y="15"/>
                </a:lnTo>
                <a:lnTo>
                  <a:pt x="81" y="15"/>
                </a:lnTo>
                <a:lnTo>
                  <a:pt x="79" y="13"/>
                </a:lnTo>
                <a:lnTo>
                  <a:pt x="81" y="9"/>
                </a:lnTo>
                <a:lnTo>
                  <a:pt x="81" y="9"/>
                </a:lnTo>
                <a:lnTo>
                  <a:pt x="75" y="4"/>
                </a:lnTo>
                <a:lnTo>
                  <a:pt x="71" y="8"/>
                </a:lnTo>
                <a:lnTo>
                  <a:pt x="71" y="8"/>
                </a:lnTo>
                <a:lnTo>
                  <a:pt x="66" y="6"/>
                </a:lnTo>
                <a:lnTo>
                  <a:pt x="66" y="6"/>
                </a:lnTo>
                <a:close/>
                <a:moveTo>
                  <a:pt x="60" y="20"/>
                </a:moveTo>
                <a:lnTo>
                  <a:pt x="60" y="20"/>
                </a:lnTo>
                <a:lnTo>
                  <a:pt x="66" y="22"/>
                </a:lnTo>
                <a:lnTo>
                  <a:pt x="68" y="24"/>
                </a:lnTo>
                <a:lnTo>
                  <a:pt x="68" y="24"/>
                </a:lnTo>
                <a:lnTo>
                  <a:pt x="70" y="28"/>
                </a:lnTo>
                <a:lnTo>
                  <a:pt x="71" y="33"/>
                </a:lnTo>
                <a:lnTo>
                  <a:pt x="71" y="33"/>
                </a:lnTo>
                <a:lnTo>
                  <a:pt x="70" y="37"/>
                </a:lnTo>
                <a:lnTo>
                  <a:pt x="66" y="41"/>
                </a:lnTo>
                <a:lnTo>
                  <a:pt x="66" y="41"/>
                </a:lnTo>
                <a:lnTo>
                  <a:pt x="62" y="42"/>
                </a:lnTo>
                <a:lnTo>
                  <a:pt x="59" y="42"/>
                </a:lnTo>
                <a:lnTo>
                  <a:pt x="59" y="42"/>
                </a:lnTo>
                <a:lnTo>
                  <a:pt x="55" y="41"/>
                </a:lnTo>
                <a:lnTo>
                  <a:pt x="51" y="39"/>
                </a:lnTo>
                <a:lnTo>
                  <a:pt x="51" y="39"/>
                </a:lnTo>
                <a:lnTo>
                  <a:pt x="49" y="35"/>
                </a:lnTo>
                <a:lnTo>
                  <a:pt x="49" y="30"/>
                </a:lnTo>
                <a:lnTo>
                  <a:pt x="49" y="30"/>
                </a:lnTo>
                <a:lnTo>
                  <a:pt x="49" y="26"/>
                </a:lnTo>
                <a:lnTo>
                  <a:pt x="53" y="22"/>
                </a:lnTo>
                <a:lnTo>
                  <a:pt x="53" y="22"/>
                </a:lnTo>
                <a:lnTo>
                  <a:pt x="57" y="20"/>
                </a:lnTo>
                <a:lnTo>
                  <a:pt x="60" y="20"/>
                </a:lnTo>
                <a:lnTo>
                  <a:pt x="60" y="20"/>
                </a:lnTo>
                <a:close/>
                <a:moveTo>
                  <a:pt x="64" y="28"/>
                </a:moveTo>
                <a:lnTo>
                  <a:pt x="64" y="28"/>
                </a:lnTo>
                <a:lnTo>
                  <a:pt x="64" y="31"/>
                </a:lnTo>
                <a:lnTo>
                  <a:pt x="64" y="31"/>
                </a:lnTo>
                <a:lnTo>
                  <a:pt x="62" y="35"/>
                </a:lnTo>
                <a:lnTo>
                  <a:pt x="62" y="35"/>
                </a:lnTo>
                <a:lnTo>
                  <a:pt x="59" y="37"/>
                </a:lnTo>
                <a:lnTo>
                  <a:pt x="59" y="37"/>
                </a:lnTo>
                <a:lnTo>
                  <a:pt x="55" y="35"/>
                </a:lnTo>
                <a:lnTo>
                  <a:pt x="55" y="35"/>
                </a:lnTo>
                <a:lnTo>
                  <a:pt x="55" y="31"/>
                </a:lnTo>
                <a:lnTo>
                  <a:pt x="55" y="31"/>
                </a:lnTo>
                <a:lnTo>
                  <a:pt x="57" y="28"/>
                </a:lnTo>
                <a:lnTo>
                  <a:pt x="57" y="28"/>
                </a:lnTo>
                <a:lnTo>
                  <a:pt x="60" y="26"/>
                </a:lnTo>
                <a:lnTo>
                  <a:pt x="60" y="26"/>
                </a:lnTo>
                <a:lnTo>
                  <a:pt x="64" y="28"/>
                </a:lnTo>
                <a:lnTo>
                  <a:pt x="64" y="28"/>
                </a:lnTo>
                <a:close/>
                <a:moveTo>
                  <a:pt x="73" y="20"/>
                </a:moveTo>
                <a:lnTo>
                  <a:pt x="73" y="20"/>
                </a:lnTo>
                <a:lnTo>
                  <a:pt x="77" y="26"/>
                </a:lnTo>
                <a:lnTo>
                  <a:pt x="77" y="33"/>
                </a:lnTo>
                <a:lnTo>
                  <a:pt x="77" y="33"/>
                </a:lnTo>
                <a:lnTo>
                  <a:pt x="75" y="39"/>
                </a:lnTo>
                <a:lnTo>
                  <a:pt x="70" y="44"/>
                </a:lnTo>
                <a:lnTo>
                  <a:pt x="70" y="44"/>
                </a:lnTo>
                <a:lnTo>
                  <a:pt x="64" y="48"/>
                </a:lnTo>
                <a:lnTo>
                  <a:pt x="59" y="48"/>
                </a:lnTo>
                <a:lnTo>
                  <a:pt x="59" y="48"/>
                </a:lnTo>
                <a:lnTo>
                  <a:pt x="51" y="46"/>
                </a:lnTo>
                <a:lnTo>
                  <a:pt x="46" y="42"/>
                </a:lnTo>
                <a:lnTo>
                  <a:pt x="46" y="42"/>
                </a:lnTo>
                <a:lnTo>
                  <a:pt x="44" y="37"/>
                </a:lnTo>
                <a:lnTo>
                  <a:pt x="42" y="30"/>
                </a:lnTo>
                <a:lnTo>
                  <a:pt x="42" y="30"/>
                </a:lnTo>
                <a:lnTo>
                  <a:pt x="44" y="22"/>
                </a:lnTo>
                <a:lnTo>
                  <a:pt x="49" y="19"/>
                </a:lnTo>
                <a:lnTo>
                  <a:pt x="49" y="19"/>
                </a:lnTo>
                <a:lnTo>
                  <a:pt x="55" y="15"/>
                </a:lnTo>
                <a:lnTo>
                  <a:pt x="62" y="15"/>
                </a:lnTo>
                <a:lnTo>
                  <a:pt x="62" y="15"/>
                </a:lnTo>
                <a:lnTo>
                  <a:pt x="68" y="17"/>
                </a:lnTo>
                <a:lnTo>
                  <a:pt x="73" y="20"/>
                </a:lnTo>
                <a:lnTo>
                  <a:pt x="73" y="20"/>
                </a:lnTo>
                <a:close/>
                <a:moveTo>
                  <a:pt x="44" y="88"/>
                </a:moveTo>
                <a:lnTo>
                  <a:pt x="44" y="88"/>
                </a:lnTo>
                <a:lnTo>
                  <a:pt x="38" y="90"/>
                </a:lnTo>
                <a:lnTo>
                  <a:pt x="33" y="92"/>
                </a:lnTo>
                <a:lnTo>
                  <a:pt x="33" y="92"/>
                </a:lnTo>
                <a:lnTo>
                  <a:pt x="29" y="97"/>
                </a:lnTo>
                <a:lnTo>
                  <a:pt x="27" y="105"/>
                </a:lnTo>
                <a:lnTo>
                  <a:pt x="27" y="105"/>
                </a:lnTo>
                <a:lnTo>
                  <a:pt x="29" y="110"/>
                </a:lnTo>
                <a:lnTo>
                  <a:pt x="33" y="116"/>
                </a:lnTo>
                <a:lnTo>
                  <a:pt x="33" y="116"/>
                </a:lnTo>
                <a:lnTo>
                  <a:pt x="38" y="119"/>
                </a:lnTo>
                <a:lnTo>
                  <a:pt x="44" y="119"/>
                </a:lnTo>
                <a:lnTo>
                  <a:pt x="44" y="119"/>
                </a:lnTo>
                <a:lnTo>
                  <a:pt x="51" y="119"/>
                </a:lnTo>
                <a:lnTo>
                  <a:pt x="55" y="116"/>
                </a:lnTo>
                <a:lnTo>
                  <a:pt x="55" y="116"/>
                </a:lnTo>
                <a:lnTo>
                  <a:pt x="59" y="110"/>
                </a:lnTo>
                <a:lnTo>
                  <a:pt x="60" y="105"/>
                </a:lnTo>
                <a:lnTo>
                  <a:pt x="60" y="105"/>
                </a:lnTo>
                <a:lnTo>
                  <a:pt x="59" y="97"/>
                </a:lnTo>
                <a:lnTo>
                  <a:pt x="55" y="92"/>
                </a:lnTo>
                <a:lnTo>
                  <a:pt x="55" y="92"/>
                </a:lnTo>
                <a:lnTo>
                  <a:pt x="51" y="90"/>
                </a:lnTo>
                <a:lnTo>
                  <a:pt x="44" y="88"/>
                </a:lnTo>
                <a:lnTo>
                  <a:pt x="44" y="88"/>
                </a:lnTo>
                <a:close/>
                <a:moveTo>
                  <a:pt x="49" y="99"/>
                </a:moveTo>
                <a:lnTo>
                  <a:pt x="49" y="99"/>
                </a:lnTo>
                <a:lnTo>
                  <a:pt x="48" y="97"/>
                </a:lnTo>
                <a:lnTo>
                  <a:pt x="44" y="97"/>
                </a:lnTo>
                <a:lnTo>
                  <a:pt x="44" y="97"/>
                </a:lnTo>
                <a:lnTo>
                  <a:pt x="42" y="97"/>
                </a:lnTo>
                <a:lnTo>
                  <a:pt x="38" y="99"/>
                </a:lnTo>
                <a:lnTo>
                  <a:pt x="38" y="99"/>
                </a:lnTo>
                <a:lnTo>
                  <a:pt x="38" y="101"/>
                </a:lnTo>
                <a:lnTo>
                  <a:pt x="37" y="105"/>
                </a:lnTo>
                <a:lnTo>
                  <a:pt x="37" y="105"/>
                </a:lnTo>
                <a:lnTo>
                  <a:pt x="38" y="107"/>
                </a:lnTo>
                <a:lnTo>
                  <a:pt x="38" y="110"/>
                </a:lnTo>
                <a:lnTo>
                  <a:pt x="38" y="110"/>
                </a:lnTo>
                <a:lnTo>
                  <a:pt x="42" y="110"/>
                </a:lnTo>
                <a:lnTo>
                  <a:pt x="44" y="112"/>
                </a:lnTo>
                <a:lnTo>
                  <a:pt x="44" y="112"/>
                </a:lnTo>
                <a:lnTo>
                  <a:pt x="48" y="110"/>
                </a:lnTo>
                <a:lnTo>
                  <a:pt x="49" y="110"/>
                </a:lnTo>
                <a:lnTo>
                  <a:pt x="49" y="110"/>
                </a:lnTo>
                <a:lnTo>
                  <a:pt x="51" y="107"/>
                </a:lnTo>
                <a:lnTo>
                  <a:pt x="51" y="105"/>
                </a:lnTo>
                <a:lnTo>
                  <a:pt x="51" y="105"/>
                </a:lnTo>
                <a:lnTo>
                  <a:pt x="51" y="101"/>
                </a:lnTo>
                <a:lnTo>
                  <a:pt x="49" y="99"/>
                </a:lnTo>
                <a:lnTo>
                  <a:pt x="49" y="99"/>
                </a:lnTo>
                <a:close/>
                <a:moveTo>
                  <a:pt x="62" y="86"/>
                </a:moveTo>
                <a:lnTo>
                  <a:pt x="62" y="86"/>
                </a:lnTo>
                <a:lnTo>
                  <a:pt x="55" y="81"/>
                </a:lnTo>
                <a:lnTo>
                  <a:pt x="44" y="79"/>
                </a:lnTo>
                <a:lnTo>
                  <a:pt x="44" y="79"/>
                </a:lnTo>
                <a:lnTo>
                  <a:pt x="35" y="81"/>
                </a:lnTo>
                <a:lnTo>
                  <a:pt x="27" y="86"/>
                </a:lnTo>
                <a:lnTo>
                  <a:pt x="27" y="86"/>
                </a:lnTo>
                <a:lnTo>
                  <a:pt x="22" y="94"/>
                </a:lnTo>
                <a:lnTo>
                  <a:pt x="20" y="105"/>
                </a:lnTo>
                <a:lnTo>
                  <a:pt x="20" y="105"/>
                </a:lnTo>
                <a:lnTo>
                  <a:pt x="22" y="114"/>
                </a:lnTo>
                <a:lnTo>
                  <a:pt x="27" y="121"/>
                </a:lnTo>
                <a:lnTo>
                  <a:pt x="27" y="121"/>
                </a:lnTo>
                <a:lnTo>
                  <a:pt x="35" y="127"/>
                </a:lnTo>
                <a:lnTo>
                  <a:pt x="44" y="129"/>
                </a:lnTo>
                <a:lnTo>
                  <a:pt x="44" y="129"/>
                </a:lnTo>
                <a:lnTo>
                  <a:pt x="55" y="127"/>
                </a:lnTo>
                <a:lnTo>
                  <a:pt x="62" y="121"/>
                </a:lnTo>
                <a:lnTo>
                  <a:pt x="62" y="121"/>
                </a:lnTo>
                <a:lnTo>
                  <a:pt x="68" y="114"/>
                </a:lnTo>
                <a:lnTo>
                  <a:pt x="70" y="105"/>
                </a:lnTo>
                <a:lnTo>
                  <a:pt x="70" y="105"/>
                </a:lnTo>
                <a:lnTo>
                  <a:pt x="68" y="94"/>
                </a:lnTo>
                <a:lnTo>
                  <a:pt x="62" y="86"/>
                </a:lnTo>
                <a:lnTo>
                  <a:pt x="62" y="8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289"/>
          <p:cNvSpPr>
            <a:spLocks noEditPoints="1"/>
          </p:cNvSpPr>
          <p:nvPr/>
        </p:nvSpPr>
        <p:spPr bwMode="auto">
          <a:xfrm>
            <a:off x="6297930" y="4117340"/>
            <a:ext cx="414655" cy="400050"/>
          </a:xfrm>
          <a:custGeom>
            <a:avLst/>
            <a:gdLst>
              <a:gd name="T0" fmla="*/ 129 w 162"/>
              <a:gd name="T1" fmla="*/ 11 h 156"/>
              <a:gd name="T2" fmla="*/ 129 w 162"/>
              <a:gd name="T3" fmla="*/ 3 h 156"/>
              <a:gd name="T4" fmla="*/ 134 w 162"/>
              <a:gd name="T5" fmla="*/ 0 h 156"/>
              <a:gd name="T6" fmla="*/ 140 w 162"/>
              <a:gd name="T7" fmla="*/ 1 h 156"/>
              <a:gd name="T8" fmla="*/ 156 w 162"/>
              <a:gd name="T9" fmla="*/ 25 h 156"/>
              <a:gd name="T10" fmla="*/ 162 w 162"/>
              <a:gd name="T11" fmla="*/ 55 h 156"/>
              <a:gd name="T12" fmla="*/ 156 w 162"/>
              <a:gd name="T13" fmla="*/ 80 h 156"/>
              <a:gd name="T14" fmla="*/ 140 w 162"/>
              <a:gd name="T15" fmla="*/ 100 h 156"/>
              <a:gd name="T16" fmla="*/ 132 w 162"/>
              <a:gd name="T17" fmla="*/ 102 h 156"/>
              <a:gd name="T18" fmla="*/ 129 w 162"/>
              <a:gd name="T19" fmla="*/ 97 h 156"/>
              <a:gd name="T20" fmla="*/ 131 w 162"/>
              <a:gd name="T21" fmla="*/ 89 h 156"/>
              <a:gd name="T22" fmla="*/ 143 w 162"/>
              <a:gd name="T23" fmla="*/ 75 h 156"/>
              <a:gd name="T24" fmla="*/ 147 w 162"/>
              <a:gd name="T25" fmla="*/ 55 h 156"/>
              <a:gd name="T26" fmla="*/ 143 w 162"/>
              <a:gd name="T27" fmla="*/ 33 h 156"/>
              <a:gd name="T28" fmla="*/ 131 w 162"/>
              <a:gd name="T29" fmla="*/ 12 h 156"/>
              <a:gd name="T30" fmla="*/ 83 w 162"/>
              <a:gd name="T31" fmla="*/ 36 h 156"/>
              <a:gd name="T32" fmla="*/ 96 w 162"/>
              <a:gd name="T33" fmla="*/ 45 h 156"/>
              <a:gd name="T34" fmla="*/ 96 w 162"/>
              <a:gd name="T35" fmla="*/ 55 h 156"/>
              <a:gd name="T36" fmla="*/ 88 w 162"/>
              <a:gd name="T37" fmla="*/ 64 h 156"/>
              <a:gd name="T38" fmla="*/ 76 w 162"/>
              <a:gd name="T39" fmla="*/ 64 h 156"/>
              <a:gd name="T40" fmla="*/ 68 w 162"/>
              <a:gd name="T41" fmla="*/ 55 h 156"/>
              <a:gd name="T42" fmla="*/ 68 w 162"/>
              <a:gd name="T43" fmla="*/ 45 h 156"/>
              <a:gd name="T44" fmla="*/ 83 w 162"/>
              <a:gd name="T45" fmla="*/ 36 h 156"/>
              <a:gd name="T46" fmla="*/ 33 w 162"/>
              <a:gd name="T47" fmla="*/ 12 h 156"/>
              <a:gd name="T48" fmla="*/ 35 w 162"/>
              <a:gd name="T49" fmla="*/ 5 h 156"/>
              <a:gd name="T50" fmla="*/ 31 w 162"/>
              <a:gd name="T51" fmla="*/ 1 h 156"/>
              <a:gd name="T52" fmla="*/ 24 w 162"/>
              <a:gd name="T53" fmla="*/ 1 h 156"/>
              <a:gd name="T54" fmla="*/ 6 w 162"/>
              <a:gd name="T55" fmla="*/ 25 h 156"/>
              <a:gd name="T56" fmla="*/ 0 w 162"/>
              <a:gd name="T57" fmla="*/ 55 h 156"/>
              <a:gd name="T58" fmla="*/ 8 w 162"/>
              <a:gd name="T59" fmla="*/ 80 h 156"/>
              <a:gd name="T60" fmla="*/ 24 w 162"/>
              <a:gd name="T61" fmla="*/ 100 h 156"/>
              <a:gd name="T62" fmla="*/ 28 w 162"/>
              <a:gd name="T63" fmla="*/ 102 h 156"/>
              <a:gd name="T64" fmla="*/ 33 w 162"/>
              <a:gd name="T65" fmla="*/ 100 h 156"/>
              <a:gd name="T66" fmla="*/ 35 w 162"/>
              <a:gd name="T67" fmla="*/ 91 h 156"/>
              <a:gd name="T68" fmla="*/ 26 w 162"/>
              <a:gd name="T69" fmla="*/ 82 h 156"/>
              <a:gd name="T70" fmla="*/ 17 w 162"/>
              <a:gd name="T71" fmla="*/ 64 h 156"/>
              <a:gd name="T72" fmla="*/ 17 w 162"/>
              <a:gd name="T73" fmla="*/ 44 h 156"/>
              <a:gd name="T74" fmla="*/ 26 w 162"/>
              <a:gd name="T75" fmla="*/ 22 h 156"/>
              <a:gd name="T76" fmla="*/ 52 w 162"/>
              <a:gd name="T77" fmla="*/ 34 h 156"/>
              <a:gd name="T78" fmla="*/ 44 w 162"/>
              <a:gd name="T79" fmla="*/ 53 h 156"/>
              <a:gd name="T80" fmla="*/ 53 w 162"/>
              <a:gd name="T81" fmla="*/ 71 h 156"/>
              <a:gd name="T82" fmla="*/ 57 w 162"/>
              <a:gd name="T83" fmla="*/ 75 h 156"/>
              <a:gd name="T84" fmla="*/ 55 w 162"/>
              <a:gd name="T85" fmla="*/ 80 h 156"/>
              <a:gd name="T86" fmla="*/ 48 w 162"/>
              <a:gd name="T87" fmla="*/ 84 h 156"/>
              <a:gd name="T88" fmla="*/ 39 w 162"/>
              <a:gd name="T89" fmla="*/ 77 h 156"/>
              <a:gd name="T90" fmla="*/ 30 w 162"/>
              <a:gd name="T91" fmla="*/ 53 h 156"/>
              <a:gd name="T92" fmla="*/ 37 w 162"/>
              <a:gd name="T93" fmla="*/ 31 h 156"/>
              <a:gd name="T94" fmla="*/ 46 w 162"/>
              <a:gd name="T95" fmla="*/ 22 h 156"/>
              <a:gd name="T96" fmla="*/ 53 w 162"/>
              <a:gd name="T97" fmla="*/ 23 h 156"/>
              <a:gd name="T98" fmla="*/ 55 w 162"/>
              <a:gd name="T99" fmla="*/ 29 h 156"/>
              <a:gd name="T100" fmla="*/ 52 w 162"/>
              <a:gd name="T101" fmla="*/ 34 h 156"/>
              <a:gd name="T102" fmla="*/ 116 w 162"/>
              <a:gd name="T103" fmla="*/ 44 h 156"/>
              <a:gd name="T104" fmla="*/ 114 w 162"/>
              <a:gd name="T105" fmla="*/ 66 h 156"/>
              <a:gd name="T106" fmla="*/ 107 w 162"/>
              <a:gd name="T107" fmla="*/ 73 h 156"/>
              <a:gd name="T108" fmla="*/ 109 w 162"/>
              <a:gd name="T109" fmla="*/ 80 h 156"/>
              <a:gd name="T110" fmla="*/ 112 w 162"/>
              <a:gd name="T111" fmla="*/ 84 h 156"/>
              <a:gd name="T112" fmla="*/ 118 w 162"/>
              <a:gd name="T113" fmla="*/ 82 h 156"/>
              <a:gd name="T114" fmla="*/ 132 w 162"/>
              <a:gd name="T115" fmla="*/ 62 h 156"/>
              <a:gd name="T116" fmla="*/ 131 w 162"/>
              <a:gd name="T117" fmla="*/ 38 h 156"/>
              <a:gd name="T118" fmla="*/ 120 w 162"/>
              <a:gd name="T119" fmla="*/ 23 h 156"/>
              <a:gd name="T120" fmla="*/ 112 w 162"/>
              <a:gd name="T121" fmla="*/ 22 h 156"/>
              <a:gd name="T122" fmla="*/ 109 w 162"/>
              <a:gd name="T123" fmla="*/ 27 h 156"/>
              <a:gd name="T124" fmla="*/ 110 w 162"/>
              <a:gd name="T125" fmla="*/ 3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2" h="156">
                <a:moveTo>
                  <a:pt x="131" y="12"/>
                </a:moveTo>
                <a:lnTo>
                  <a:pt x="131" y="12"/>
                </a:lnTo>
                <a:lnTo>
                  <a:pt x="129" y="11"/>
                </a:lnTo>
                <a:lnTo>
                  <a:pt x="127" y="9"/>
                </a:lnTo>
                <a:lnTo>
                  <a:pt x="127" y="5"/>
                </a:lnTo>
                <a:lnTo>
                  <a:pt x="129" y="3"/>
                </a:lnTo>
                <a:lnTo>
                  <a:pt x="129" y="3"/>
                </a:lnTo>
                <a:lnTo>
                  <a:pt x="131" y="1"/>
                </a:lnTo>
                <a:lnTo>
                  <a:pt x="134" y="0"/>
                </a:lnTo>
                <a:lnTo>
                  <a:pt x="136" y="1"/>
                </a:lnTo>
                <a:lnTo>
                  <a:pt x="140" y="1"/>
                </a:lnTo>
                <a:lnTo>
                  <a:pt x="140" y="1"/>
                </a:lnTo>
                <a:lnTo>
                  <a:pt x="149" y="12"/>
                </a:lnTo>
                <a:lnTo>
                  <a:pt x="156" y="25"/>
                </a:lnTo>
                <a:lnTo>
                  <a:pt x="156" y="25"/>
                </a:lnTo>
                <a:lnTo>
                  <a:pt x="162" y="40"/>
                </a:lnTo>
                <a:lnTo>
                  <a:pt x="162" y="55"/>
                </a:lnTo>
                <a:lnTo>
                  <a:pt x="162" y="55"/>
                </a:lnTo>
                <a:lnTo>
                  <a:pt x="160" y="67"/>
                </a:lnTo>
                <a:lnTo>
                  <a:pt x="156" y="80"/>
                </a:lnTo>
                <a:lnTo>
                  <a:pt x="156" y="80"/>
                </a:lnTo>
                <a:lnTo>
                  <a:pt x="149" y="91"/>
                </a:lnTo>
                <a:lnTo>
                  <a:pt x="140" y="100"/>
                </a:lnTo>
                <a:lnTo>
                  <a:pt x="140" y="100"/>
                </a:lnTo>
                <a:lnTo>
                  <a:pt x="138" y="102"/>
                </a:lnTo>
                <a:lnTo>
                  <a:pt x="134" y="102"/>
                </a:lnTo>
                <a:lnTo>
                  <a:pt x="132" y="102"/>
                </a:lnTo>
                <a:lnTo>
                  <a:pt x="131" y="100"/>
                </a:lnTo>
                <a:lnTo>
                  <a:pt x="131" y="100"/>
                </a:lnTo>
                <a:lnTo>
                  <a:pt x="129" y="97"/>
                </a:lnTo>
                <a:lnTo>
                  <a:pt x="129" y="95"/>
                </a:lnTo>
                <a:lnTo>
                  <a:pt x="129" y="91"/>
                </a:lnTo>
                <a:lnTo>
                  <a:pt x="131" y="89"/>
                </a:lnTo>
                <a:lnTo>
                  <a:pt x="131" y="89"/>
                </a:lnTo>
                <a:lnTo>
                  <a:pt x="138" y="82"/>
                </a:lnTo>
                <a:lnTo>
                  <a:pt x="143" y="75"/>
                </a:lnTo>
                <a:lnTo>
                  <a:pt x="143" y="75"/>
                </a:lnTo>
                <a:lnTo>
                  <a:pt x="145" y="64"/>
                </a:lnTo>
                <a:lnTo>
                  <a:pt x="147" y="55"/>
                </a:lnTo>
                <a:lnTo>
                  <a:pt x="147" y="55"/>
                </a:lnTo>
                <a:lnTo>
                  <a:pt x="147" y="44"/>
                </a:lnTo>
                <a:lnTo>
                  <a:pt x="143" y="33"/>
                </a:lnTo>
                <a:lnTo>
                  <a:pt x="143" y="33"/>
                </a:lnTo>
                <a:lnTo>
                  <a:pt x="138" y="22"/>
                </a:lnTo>
                <a:lnTo>
                  <a:pt x="131" y="12"/>
                </a:lnTo>
                <a:lnTo>
                  <a:pt x="131" y="12"/>
                </a:lnTo>
                <a:close/>
                <a:moveTo>
                  <a:pt x="83" y="36"/>
                </a:moveTo>
                <a:lnTo>
                  <a:pt x="83" y="36"/>
                </a:lnTo>
                <a:lnTo>
                  <a:pt x="88" y="38"/>
                </a:lnTo>
                <a:lnTo>
                  <a:pt x="92" y="40"/>
                </a:lnTo>
                <a:lnTo>
                  <a:pt x="96" y="45"/>
                </a:lnTo>
                <a:lnTo>
                  <a:pt x="96" y="51"/>
                </a:lnTo>
                <a:lnTo>
                  <a:pt x="96" y="51"/>
                </a:lnTo>
                <a:lnTo>
                  <a:pt x="96" y="55"/>
                </a:lnTo>
                <a:lnTo>
                  <a:pt x="94" y="58"/>
                </a:lnTo>
                <a:lnTo>
                  <a:pt x="92" y="62"/>
                </a:lnTo>
                <a:lnTo>
                  <a:pt x="88" y="64"/>
                </a:lnTo>
                <a:lnTo>
                  <a:pt x="88" y="156"/>
                </a:lnTo>
                <a:lnTo>
                  <a:pt x="76" y="156"/>
                </a:lnTo>
                <a:lnTo>
                  <a:pt x="76" y="64"/>
                </a:lnTo>
                <a:lnTo>
                  <a:pt x="76" y="64"/>
                </a:lnTo>
                <a:lnTo>
                  <a:pt x="70" y="58"/>
                </a:lnTo>
                <a:lnTo>
                  <a:pt x="68" y="55"/>
                </a:lnTo>
                <a:lnTo>
                  <a:pt x="68" y="51"/>
                </a:lnTo>
                <a:lnTo>
                  <a:pt x="68" y="51"/>
                </a:lnTo>
                <a:lnTo>
                  <a:pt x="68" y="45"/>
                </a:lnTo>
                <a:lnTo>
                  <a:pt x="72" y="40"/>
                </a:lnTo>
                <a:lnTo>
                  <a:pt x="77" y="38"/>
                </a:lnTo>
                <a:lnTo>
                  <a:pt x="83" y="36"/>
                </a:lnTo>
                <a:lnTo>
                  <a:pt x="83" y="36"/>
                </a:lnTo>
                <a:close/>
                <a:moveTo>
                  <a:pt x="33" y="12"/>
                </a:moveTo>
                <a:lnTo>
                  <a:pt x="33" y="12"/>
                </a:lnTo>
                <a:lnTo>
                  <a:pt x="35" y="11"/>
                </a:lnTo>
                <a:lnTo>
                  <a:pt x="35" y="9"/>
                </a:lnTo>
                <a:lnTo>
                  <a:pt x="35" y="5"/>
                </a:lnTo>
                <a:lnTo>
                  <a:pt x="33" y="3"/>
                </a:lnTo>
                <a:lnTo>
                  <a:pt x="33" y="3"/>
                </a:lnTo>
                <a:lnTo>
                  <a:pt x="31" y="1"/>
                </a:lnTo>
                <a:lnTo>
                  <a:pt x="30" y="0"/>
                </a:lnTo>
                <a:lnTo>
                  <a:pt x="26" y="1"/>
                </a:lnTo>
                <a:lnTo>
                  <a:pt x="24" y="1"/>
                </a:lnTo>
                <a:lnTo>
                  <a:pt x="24" y="1"/>
                </a:lnTo>
                <a:lnTo>
                  <a:pt x="13" y="12"/>
                </a:lnTo>
                <a:lnTo>
                  <a:pt x="6" y="25"/>
                </a:lnTo>
                <a:lnTo>
                  <a:pt x="6" y="25"/>
                </a:lnTo>
                <a:lnTo>
                  <a:pt x="2" y="40"/>
                </a:lnTo>
                <a:lnTo>
                  <a:pt x="0" y="55"/>
                </a:lnTo>
                <a:lnTo>
                  <a:pt x="0" y="55"/>
                </a:lnTo>
                <a:lnTo>
                  <a:pt x="4" y="67"/>
                </a:lnTo>
                <a:lnTo>
                  <a:pt x="8" y="80"/>
                </a:lnTo>
                <a:lnTo>
                  <a:pt x="8" y="80"/>
                </a:lnTo>
                <a:lnTo>
                  <a:pt x="15" y="91"/>
                </a:lnTo>
                <a:lnTo>
                  <a:pt x="24" y="100"/>
                </a:lnTo>
                <a:lnTo>
                  <a:pt x="24" y="100"/>
                </a:lnTo>
                <a:lnTo>
                  <a:pt x="26" y="102"/>
                </a:lnTo>
                <a:lnTo>
                  <a:pt x="28" y="102"/>
                </a:lnTo>
                <a:lnTo>
                  <a:pt x="31" y="102"/>
                </a:lnTo>
                <a:lnTo>
                  <a:pt x="33" y="100"/>
                </a:lnTo>
                <a:lnTo>
                  <a:pt x="33" y="100"/>
                </a:lnTo>
                <a:lnTo>
                  <a:pt x="35" y="97"/>
                </a:lnTo>
                <a:lnTo>
                  <a:pt x="35" y="95"/>
                </a:lnTo>
                <a:lnTo>
                  <a:pt x="35" y="91"/>
                </a:lnTo>
                <a:lnTo>
                  <a:pt x="33" y="89"/>
                </a:lnTo>
                <a:lnTo>
                  <a:pt x="33" y="89"/>
                </a:lnTo>
                <a:lnTo>
                  <a:pt x="26" y="82"/>
                </a:lnTo>
                <a:lnTo>
                  <a:pt x="20" y="75"/>
                </a:lnTo>
                <a:lnTo>
                  <a:pt x="20" y="75"/>
                </a:lnTo>
                <a:lnTo>
                  <a:pt x="17" y="64"/>
                </a:lnTo>
                <a:lnTo>
                  <a:pt x="15" y="55"/>
                </a:lnTo>
                <a:lnTo>
                  <a:pt x="15" y="55"/>
                </a:lnTo>
                <a:lnTo>
                  <a:pt x="17" y="44"/>
                </a:lnTo>
                <a:lnTo>
                  <a:pt x="20" y="33"/>
                </a:lnTo>
                <a:lnTo>
                  <a:pt x="20" y="33"/>
                </a:lnTo>
                <a:lnTo>
                  <a:pt x="26" y="22"/>
                </a:lnTo>
                <a:lnTo>
                  <a:pt x="33" y="12"/>
                </a:lnTo>
                <a:lnTo>
                  <a:pt x="33" y="12"/>
                </a:lnTo>
                <a:close/>
                <a:moveTo>
                  <a:pt x="52" y="34"/>
                </a:moveTo>
                <a:lnTo>
                  <a:pt x="52" y="34"/>
                </a:lnTo>
                <a:lnTo>
                  <a:pt x="46" y="44"/>
                </a:lnTo>
                <a:lnTo>
                  <a:pt x="44" y="53"/>
                </a:lnTo>
                <a:lnTo>
                  <a:pt x="48" y="62"/>
                </a:lnTo>
                <a:lnTo>
                  <a:pt x="50" y="66"/>
                </a:lnTo>
                <a:lnTo>
                  <a:pt x="53" y="71"/>
                </a:lnTo>
                <a:lnTo>
                  <a:pt x="53" y="71"/>
                </a:lnTo>
                <a:lnTo>
                  <a:pt x="55" y="73"/>
                </a:lnTo>
                <a:lnTo>
                  <a:pt x="57" y="75"/>
                </a:lnTo>
                <a:lnTo>
                  <a:pt x="57" y="78"/>
                </a:lnTo>
                <a:lnTo>
                  <a:pt x="55" y="80"/>
                </a:lnTo>
                <a:lnTo>
                  <a:pt x="55" y="80"/>
                </a:lnTo>
                <a:lnTo>
                  <a:pt x="53" y="82"/>
                </a:lnTo>
                <a:lnTo>
                  <a:pt x="52" y="84"/>
                </a:lnTo>
                <a:lnTo>
                  <a:pt x="48" y="84"/>
                </a:lnTo>
                <a:lnTo>
                  <a:pt x="46" y="82"/>
                </a:lnTo>
                <a:lnTo>
                  <a:pt x="46" y="82"/>
                </a:lnTo>
                <a:lnTo>
                  <a:pt x="39" y="77"/>
                </a:lnTo>
                <a:lnTo>
                  <a:pt x="33" y="69"/>
                </a:lnTo>
                <a:lnTo>
                  <a:pt x="31" y="62"/>
                </a:lnTo>
                <a:lnTo>
                  <a:pt x="30" y="53"/>
                </a:lnTo>
                <a:lnTo>
                  <a:pt x="30" y="45"/>
                </a:lnTo>
                <a:lnTo>
                  <a:pt x="33" y="38"/>
                </a:lnTo>
                <a:lnTo>
                  <a:pt x="37" y="31"/>
                </a:lnTo>
                <a:lnTo>
                  <a:pt x="42" y="23"/>
                </a:lnTo>
                <a:lnTo>
                  <a:pt x="42" y="23"/>
                </a:lnTo>
                <a:lnTo>
                  <a:pt x="46" y="22"/>
                </a:lnTo>
                <a:lnTo>
                  <a:pt x="48" y="22"/>
                </a:lnTo>
                <a:lnTo>
                  <a:pt x="50" y="22"/>
                </a:lnTo>
                <a:lnTo>
                  <a:pt x="53" y="23"/>
                </a:lnTo>
                <a:lnTo>
                  <a:pt x="53" y="23"/>
                </a:lnTo>
                <a:lnTo>
                  <a:pt x="53" y="27"/>
                </a:lnTo>
                <a:lnTo>
                  <a:pt x="55" y="29"/>
                </a:lnTo>
                <a:lnTo>
                  <a:pt x="53" y="33"/>
                </a:lnTo>
                <a:lnTo>
                  <a:pt x="52" y="34"/>
                </a:lnTo>
                <a:lnTo>
                  <a:pt x="52" y="34"/>
                </a:lnTo>
                <a:close/>
                <a:moveTo>
                  <a:pt x="110" y="34"/>
                </a:moveTo>
                <a:lnTo>
                  <a:pt x="110" y="34"/>
                </a:lnTo>
                <a:lnTo>
                  <a:pt x="116" y="44"/>
                </a:lnTo>
                <a:lnTo>
                  <a:pt x="118" y="53"/>
                </a:lnTo>
                <a:lnTo>
                  <a:pt x="116" y="62"/>
                </a:lnTo>
                <a:lnTo>
                  <a:pt x="114" y="66"/>
                </a:lnTo>
                <a:lnTo>
                  <a:pt x="110" y="71"/>
                </a:lnTo>
                <a:lnTo>
                  <a:pt x="110" y="71"/>
                </a:lnTo>
                <a:lnTo>
                  <a:pt x="107" y="73"/>
                </a:lnTo>
                <a:lnTo>
                  <a:pt x="107" y="75"/>
                </a:lnTo>
                <a:lnTo>
                  <a:pt x="107" y="78"/>
                </a:lnTo>
                <a:lnTo>
                  <a:pt x="109" y="80"/>
                </a:lnTo>
                <a:lnTo>
                  <a:pt x="109" y="80"/>
                </a:lnTo>
                <a:lnTo>
                  <a:pt x="110" y="82"/>
                </a:lnTo>
                <a:lnTo>
                  <a:pt x="112" y="84"/>
                </a:lnTo>
                <a:lnTo>
                  <a:pt x="116" y="84"/>
                </a:lnTo>
                <a:lnTo>
                  <a:pt x="118" y="82"/>
                </a:lnTo>
                <a:lnTo>
                  <a:pt x="118" y="82"/>
                </a:lnTo>
                <a:lnTo>
                  <a:pt x="125" y="77"/>
                </a:lnTo>
                <a:lnTo>
                  <a:pt x="129" y="69"/>
                </a:lnTo>
                <a:lnTo>
                  <a:pt x="132" y="62"/>
                </a:lnTo>
                <a:lnTo>
                  <a:pt x="134" y="53"/>
                </a:lnTo>
                <a:lnTo>
                  <a:pt x="132" y="45"/>
                </a:lnTo>
                <a:lnTo>
                  <a:pt x="131" y="38"/>
                </a:lnTo>
                <a:lnTo>
                  <a:pt x="127" y="31"/>
                </a:lnTo>
                <a:lnTo>
                  <a:pt x="120" y="23"/>
                </a:lnTo>
                <a:lnTo>
                  <a:pt x="120" y="23"/>
                </a:lnTo>
                <a:lnTo>
                  <a:pt x="118" y="22"/>
                </a:lnTo>
                <a:lnTo>
                  <a:pt x="116" y="22"/>
                </a:lnTo>
                <a:lnTo>
                  <a:pt x="112" y="22"/>
                </a:lnTo>
                <a:lnTo>
                  <a:pt x="110" y="23"/>
                </a:lnTo>
                <a:lnTo>
                  <a:pt x="110" y="23"/>
                </a:lnTo>
                <a:lnTo>
                  <a:pt x="109" y="27"/>
                </a:lnTo>
                <a:lnTo>
                  <a:pt x="109" y="29"/>
                </a:lnTo>
                <a:lnTo>
                  <a:pt x="109" y="33"/>
                </a:lnTo>
                <a:lnTo>
                  <a:pt x="110" y="34"/>
                </a:lnTo>
                <a:lnTo>
                  <a:pt x="110" y="3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稻壳儿小白白(http://dwz.cn/Wu2UP)"/>
          <p:cNvSpPr>
            <a:spLocks noEditPoints="1"/>
          </p:cNvSpPr>
          <p:nvPr/>
        </p:nvSpPr>
        <p:spPr bwMode="auto">
          <a:xfrm>
            <a:off x="6349365" y="2058035"/>
            <a:ext cx="311150" cy="490855"/>
          </a:xfrm>
          <a:custGeom>
            <a:avLst/>
            <a:gdLst>
              <a:gd name="T0" fmla="*/ 12 w 24"/>
              <a:gd name="T1" fmla="*/ 0 h 38"/>
              <a:gd name="T2" fmla="*/ 0 w 24"/>
              <a:gd name="T3" fmla="*/ 12 h 38"/>
              <a:gd name="T4" fmla="*/ 12 w 24"/>
              <a:gd name="T5" fmla="*/ 38 h 38"/>
              <a:gd name="T6" fmla="*/ 24 w 24"/>
              <a:gd name="T7" fmla="*/ 12 h 38"/>
              <a:gd name="T8" fmla="*/ 12 w 24"/>
              <a:gd name="T9" fmla="*/ 0 h 38"/>
              <a:gd name="T10" fmla="*/ 12 w 24"/>
              <a:gd name="T11" fmla="*/ 18 h 38"/>
              <a:gd name="T12" fmla="*/ 5 w 24"/>
              <a:gd name="T13" fmla="*/ 12 h 38"/>
              <a:gd name="T14" fmla="*/ 12 w 24"/>
              <a:gd name="T15" fmla="*/ 6 h 38"/>
              <a:gd name="T16" fmla="*/ 18 w 24"/>
              <a:gd name="T17" fmla="*/ 12 h 38"/>
              <a:gd name="T18" fmla="*/ 12 w 24"/>
              <a:gd name="T19" fmla="*/ 1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38">
                <a:moveTo>
                  <a:pt x="12" y="0"/>
                </a:moveTo>
                <a:cubicBezTo>
                  <a:pt x="5" y="0"/>
                  <a:pt x="0" y="6"/>
                  <a:pt x="0" y="12"/>
                </a:cubicBezTo>
                <a:cubicBezTo>
                  <a:pt x="0" y="23"/>
                  <a:pt x="12" y="38"/>
                  <a:pt x="12" y="38"/>
                </a:cubicBezTo>
                <a:cubicBezTo>
                  <a:pt x="12" y="38"/>
                  <a:pt x="24" y="23"/>
                  <a:pt x="24" y="12"/>
                </a:cubicBezTo>
                <a:cubicBezTo>
                  <a:pt x="24" y="6"/>
                  <a:pt x="18" y="0"/>
                  <a:pt x="12" y="0"/>
                </a:cubicBezTo>
                <a:close/>
                <a:moveTo>
                  <a:pt x="12" y="18"/>
                </a:moveTo>
                <a:cubicBezTo>
                  <a:pt x="8" y="18"/>
                  <a:pt x="5" y="16"/>
                  <a:pt x="5" y="12"/>
                </a:cubicBezTo>
                <a:cubicBezTo>
                  <a:pt x="5" y="9"/>
                  <a:pt x="8" y="6"/>
                  <a:pt x="12" y="6"/>
                </a:cubicBezTo>
                <a:cubicBezTo>
                  <a:pt x="15" y="6"/>
                  <a:pt x="18" y="9"/>
                  <a:pt x="18" y="12"/>
                </a:cubicBezTo>
                <a:cubicBezTo>
                  <a:pt x="18" y="16"/>
                  <a:pt x="15" y="18"/>
                  <a:pt x="12" y="1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3" name="文本框 2"/>
          <p:cNvSpPr txBox="1"/>
          <p:nvPr/>
        </p:nvSpPr>
        <p:spPr>
          <a:xfrm>
            <a:off x="7242175" y="2053590"/>
            <a:ext cx="3867150" cy="396240"/>
          </a:xfrm>
          <a:prstGeom prst="rect">
            <a:avLst/>
          </a:prstGeom>
          <a:noFill/>
        </p:spPr>
        <p:txBody>
          <a:bodyPr wrap="square" rtlCol="0">
            <a:spAutoFit/>
          </a:bodyPr>
          <a:lstStyle/>
          <a:p>
            <a:pPr indent="0" algn="l" fontAlgn="auto"/>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4" name="文本框 3"/>
          <p:cNvSpPr txBox="1"/>
          <p:nvPr/>
        </p:nvSpPr>
        <p:spPr>
          <a:xfrm>
            <a:off x="7717790" y="3150235"/>
            <a:ext cx="3867150" cy="396240"/>
          </a:xfrm>
          <a:prstGeom prst="rect">
            <a:avLst/>
          </a:prstGeom>
          <a:noFill/>
        </p:spPr>
        <p:txBody>
          <a:bodyPr wrap="square" rtlCol="0">
            <a:spAutoFit/>
          </a:bodyPr>
          <a:lstStyle/>
          <a:p>
            <a:pPr indent="0" algn="l" fontAlgn="auto"/>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6" name="文本框 5"/>
          <p:cNvSpPr txBox="1"/>
          <p:nvPr/>
        </p:nvSpPr>
        <p:spPr>
          <a:xfrm>
            <a:off x="7717790" y="2861945"/>
            <a:ext cx="3989705" cy="368300"/>
          </a:xfrm>
          <a:prstGeom prst="rect">
            <a:avLst/>
          </a:prstGeom>
          <a:noFill/>
        </p:spPr>
        <p:txBody>
          <a:bodyPr wrap="square" rtlCol="0">
            <a:spAutoFit/>
          </a:bodyPr>
          <a:lstStyle/>
          <a:p>
            <a:pPr algn="l"/>
            <a:r>
              <a:rPr lang="en-US" altLang="zh-CN" noProof="0" dirty="0">
                <a:ln>
                  <a:noFill/>
                </a:ln>
                <a:solidFill>
                  <a:schemeClr val="tx1">
                    <a:lumMod val="50000"/>
                    <a:lumOff val="50000"/>
                  </a:schemeClr>
                </a:solidFill>
                <a:uLnTx/>
                <a:uFillTx/>
                <a:ea typeface="方正舒体" panose="02010601030101010101" pitchFamily="2" charset="-122"/>
              </a:rPr>
              <a:t>ADD YOUR TEXT HERE</a:t>
            </a:r>
            <a:endParaRPr lang="en-US" altLang="zh-CN" noProof="0" dirty="0">
              <a:ln>
                <a:noFill/>
              </a:ln>
              <a:solidFill>
                <a:schemeClr val="tx1">
                  <a:lumMod val="50000"/>
                  <a:lumOff val="50000"/>
                </a:schemeClr>
              </a:solidFill>
              <a:uLnTx/>
              <a:uFillTx/>
              <a:ea typeface="方正舒体" panose="02010601030101010101" pitchFamily="2" charset="-122"/>
            </a:endParaRPr>
          </a:p>
        </p:txBody>
      </p:sp>
      <p:sp>
        <p:nvSpPr>
          <p:cNvPr id="7" name="文本框 6"/>
          <p:cNvSpPr txBox="1"/>
          <p:nvPr/>
        </p:nvSpPr>
        <p:spPr>
          <a:xfrm>
            <a:off x="7242175" y="4357370"/>
            <a:ext cx="3867150" cy="396240"/>
          </a:xfrm>
          <a:prstGeom prst="rect">
            <a:avLst/>
          </a:prstGeom>
          <a:noFill/>
        </p:spPr>
        <p:txBody>
          <a:bodyPr wrap="square" rtlCol="0">
            <a:spAutoFit/>
          </a:bodyPr>
          <a:lstStyle/>
          <a:p>
            <a:pPr indent="0" algn="l" fontAlgn="auto"/>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8" name="文本框 7"/>
          <p:cNvSpPr txBox="1"/>
          <p:nvPr/>
        </p:nvSpPr>
        <p:spPr>
          <a:xfrm>
            <a:off x="740410" y="4335145"/>
            <a:ext cx="3909060" cy="396240"/>
          </a:xfrm>
          <a:prstGeom prst="rect">
            <a:avLst/>
          </a:prstGeom>
          <a:noFill/>
        </p:spPr>
        <p:txBody>
          <a:bodyPr wrap="square" rtlCol="0">
            <a:spAutoFit/>
          </a:bodyPr>
          <a:lstStyle/>
          <a:p>
            <a:pPr indent="0" algn="r" fontAlgn="auto"/>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10" name="文本框 9"/>
          <p:cNvSpPr txBox="1"/>
          <p:nvPr/>
        </p:nvSpPr>
        <p:spPr>
          <a:xfrm>
            <a:off x="142875" y="4006850"/>
            <a:ext cx="4506595" cy="368300"/>
          </a:xfrm>
          <a:prstGeom prst="rect">
            <a:avLst/>
          </a:prstGeom>
          <a:noFill/>
        </p:spPr>
        <p:txBody>
          <a:bodyPr wrap="square" rtlCol="0">
            <a:spAutoFit/>
          </a:bodyPr>
          <a:lstStyle/>
          <a:p>
            <a:pPr algn="r"/>
            <a:r>
              <a:rPr lang="en-US" altLang="zh-CN" noProof="0" dirty="0">
                <a:ln>
                  <a:noFill/>
                </a:ln>
                <a:solidFill>
                  <a:schemeClr val="tx1">
                    <a:lumMod val="50000"/>
                    <a:lumOff val="50000"/>
                  </a:schemeClr>
                </a:solidFill>
                <a:uLnTx/>
                <a:uFillTx/>
                <a:ea typeface="方正舒体" panose="02010601030101010101" pitchFamily="2" charset="-122"/>
              </a:rPr>
              <a:t>ADD YOUR TEXT HERE</a:t>
            </a:r>
            <a:endParaRPr lang="en-US" altLang="zh-CN" noProof="0" dirty="0">
              <a:ln>
                <a:noFill/>
              </a:ln>
              <a:solidFill>
                <a:schemeClr val="tx1">
                  <a:lumMod val="50000"/>
                  <a:lumOff val="50000"/>
                </a:schemeClr>
              </a:solidFill>
              <a:uLnTx/>
              <a:uFillTx/>
              <a:ea typeface="方正舒体" panose="02010601030101010101" pitchFamily="2" charset="-122"/>
            </a:endParaRPr>
          </a:p>
        </p:txBody>
      </p:sp>
      <p:sp>
        <p:nvSpPr>
          <p:cNvPr id="13" name="文本框 12"/>
          <p:cNvSpPr txBox="1"/>
          <p:nvPr/>
        </p:nvSpPr>
        <p:spPr>
          <a:xfrm>
            <a:off x="809625" y="2264410"/>
            <a:ext cx="3909060" cy="396240"/>
          </a:xfrm>
          <a:prstGeom prst="rect">
            <a:avLst/>
          </a:prstGeom>
          <a:noFill/>
        </p:spPr>
        <p:txBody>
          <a:bodyPr wrap="square" rtlCol="0">
            <a:spAutoFit/>
          </a:bodyPr>
          <a:lstStyle/>
          <a:p>
            <a:pPr indent="0" algn="r" fontAlgn="auto"/>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endParaRPr>
          </a:p>
        </p:txBody>
      </p:sp>
      <p:sp>
        <p:nvSpPr>
          <p:cNvPr id="16" name="文本框 15"/>
          <p:cNvSpPr txBox="1"/>
          <p:nvPr/>
        </p:nvSpPr>
        <p:spPr>
          <a:xfrm>
            <a:off x="212090" y="1962785"/>
            <a:ext cx="4506595" cy="368300"/>
          </a:xfrm>
          <a:prstGeom prst="rect">
            <a:avLst/>
          </a:prstGeom>
          <a:noFill/>
        </p:spPr>
        <p:txBody>
          <a:bodyPr wrap="square" rtlCol="0">
            <a:spAutoFit/>
          </a:bodyPr>
          <a:lstStyle/>
          <a:p>
            <a:pPr algn="r"/>
            <a:r>
              <a:rPr lang="en-US" altLang="zh-CN" noProof="0" dirty="0">
                <a:ln>
                  <a:noFill/>
                </a:ln>
                <a:solidFill>
                  <a:schemeClr val="tx1">
                    <a:lumMod val="50000"/>
                    <a:lumOff val="50000"/>
                  </a:schemeClr>
                </a:solidFill>
                <a:uLnTx/>
                <a:uFillTx/>
                <a:ea typeface="方正舒体" panose="02010601030101010101" pitchFamily="2" charset="-122"/>
              </a:rPr>
              <a:t>ADD YOUR TEXT HERE</a:t>
            </a:r>
            <a:endParaRPr lang="en-US" altLang="zh-CN" noProof="0" dirty="0">
              <a:ln>
                <a:noFill/>
              </a:ln>
              <a:solidFill>
                <a:schemeClr val="tx1">
                  <a:lumMod val="50000"/>
                  <a:lumOff val="50000"/>
                </a:schemeClr>
              </a:solidFill>
              <a:uLnTx/>
              <a:uFillTx/>
              <a:ea typeface="方正舒体" panose="02010601030101010101" pitchFamily="2" charset="-122"/>
            </a:endParaRPr>
          </a:p>
        </p:txBody>
      </p:sp>
      <p:sp>
        <p:nvSpPr>
          <p:cNvPr id="19" name="文本框 18"/>
          <p:cNvSpPr txBox="1"/>
          <p:nvPr/>
        </p:nvSpPr>
        <p:spPr>
          <a:xfrm>
            <a:off x="657225" y="3124200"/>
            <a:ext cx="4506595" cy="368300"/>
          </a:xfrm>
          <a:prstGeom prst="rect">
            <a:avLst/>
          </a:prstGeom>
          <a:noFill/>
        </p:spPr>
        <p:txBody>
          <a:bodyPr wrap="square" rtlCol="0">
            <a:spAutoFit/>
          </a:bodyPr>
          <a:lstStyle/>
          <a:p>
            <a:pPr algn="r"/>
            <a:r>
              <a:rPr lang="en-US" altLang="zh-CN" noProof="0" dirty="0">
                <a:ln>
                  <a:noFill/>
                </a:ln>
                <a:solidFill>
                  <a:schemeClr val="tx1">
                    <a:lumMod val="50000"/>
                    <a:lumOff val="50000"/>
                  </a:schemeClr>
                </a:solidFill>
                <a:uLnTx/>
                <a:uFillTx/>
                <a:ea typeface="方正舒体" panose="02010601030101010101" pitchFamily="2" charset="-122"/>
              </a:rPr>
              <a:t>ADD YOUR TEXT HERE</a:t>
            </a:r>
            <a:endParaRPr lang="en-US" altLang="zh-CN" noProof="0" dirty="0">
              <a:ln>
                <a:noFill/>
              </a:ln>
              <a:solidFill>
                <a:schemeClr val="tx1">
                  <a:lumMod val="50000"/>
                  <a:lumOff val="50000"/>
                </a:schemeClr>
              </a:solidFill>
              <a:uLnTx/>
              <a:uFillTx/>
              <a:ea typeface="方正舒体" panose="02010601030101010101" pitchFamily="2" charset="-122"/>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简卡"/>
          <p:cNvPicPr>
            <a:picLocks noChangeAspect="1"/>
          </p:cNvPicPr>
          <p:nvPr/>
        </p:nvPicPr>
        <p:blipFill>
          <a:blip r:embed="rId1"/>
          <a:stretch>
            <a:fillRect/>
          </a:stretch>
        </p:blipFill>
        <p:spPr>
          <a:xfrm rot="600000" flipV="1">
            <a:off x="10009505" y="-321310"/>
            <a:ext cx="2426335" cy="1271905"/>
          </a:xfrm>
          <a:prstGeom prst="rect">
            <a:avLst/>
          </a:prstGeom>
        </p:spPr>
      </p:pic>
      <p:grpSp>
        <p:nvGrpSpPr>
          <p:cNvPr id="2" name="组合 1"/>
          <p:cNvGrpSpPr/>
          <p:nvPr/>
        </p:nvGrpSpPr>
        <p:grpSpPr>
          <a:xfrm>
            <a:off x="4599305" y="2139315"/>
            <a:ext cx="2949575" cy="2769235"/>
            <a:chOff x="6734" y="3355"/>
            <a:chExt cx="5732" cy="5381"/>
          </a:xfrm>
        </p:grpSpPr>
        <p:sp>
          <p:nvSpPr>
            <p:cNvPr id="7" name="Rounded Rectangle 6"/>
            <p:cNvSpPr/>
            <p:nvPr/>
          </p:nvSpPr>
          <p:spPr>
            <a:xfrm>
              <a:off x="6734" y="3355"/>
              <a:ext cx="2336" cy="2336"/>
            </a:xfrm>
            <a:prstGeom prst="roundRect">
              <a:avLst>
                <a:gd name="adj" fmla="val 6631"/>
              </a:avLst>
            </a:prstGeom>
            <a:solidFill>
              <a:srgbClr val="3F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chemeClr val="bg1"/>
                  </a:solidFill>
                  <a:ea typeface="Open Sans" pitchFamily="34" charset="0"/>
                  <a:cs typeface="Open Sans" pitchFamily="34" charset="0"/>
                </a:rPr>
                <a:t>S</a:t>
              </a:r>
              <a:endParaRPr lang="en-US" sz="3200" b="1" smtClean="0">
                <a:solidFill>
                  <a:schemeClr val="bg1"/>
                </a:solidFill>
                <a:ea typeface="Open Sans" pitchFamily="34" charset="0"/>
                <a:cs typeface="Open Sans" pitchFamily="34" charset="0"/>
              </a:endParaRPr>
            </a:p>
          </p:txBody>
        </p:sp>
        <p:sp>
          <p:nvSpPr>
            <p:cNvPr id="13" name="Rounded Rectangle 12"/>
            <p:cNvSpPr/>
            <p:nvPr/>
          </p:nvSpPr>
          <p:spPr>
            <a:xfrm>
              <a:off x="10130" y="3355"/>
              <a:ext cx="2336" cy="2336"/>
            </a:xfrm>
            <a:prstGeom prst="roundRect">
              <a:avLst>
                <a:gd name="adj" fmla="val 6631"/>
              </a:avLst>
            </a:prstGeom>
            <a:solidFill>
              <a:srgbClr val="507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chemeClr val="bg1"/>
                  </a:solidFill>
                  <a:ea typeface="Open Sans" pitchFamily="34" charset="0"/>
                  <a:cs typeface="Open Sans" pitchFamily="34" charset="0"/>
                </a:rPr>
                <a:t>W</a:t>
              </a:r>
              <a:endParaRPr lang="en-US" sz="3200" b="1" smtClean="0">
                <a:solidFill>
                  <a:schemeClr val="bg1"/>
                </a:solidFill>
                <a:ea typeface="Open Sans" pitchFamily="34" charset="0"/>
                <a:cs typeface="Open Sans" pitchFamily="34" charset="0"/>
              </a:endParaRPr>
            </a:p>
          </p:txBody>
        </p:sp>
        <p:sp>
          <p:nvSpPr>
            <p:cNvPr id="15" name="Rounded Rectangle 14"/>
            <p:cNvSpPr/>
            <p:nvPr/>
          </p:nvSpPr>
          <p:spPr>
            <a:xfrm>
              <a:off x="6734" y="6400"/>
              <a:ext cx="2336" cy="2336"/>
            </a:xfrm>
            <a:prstGeom prst="roundRect">
              <a:avLst>
                <a:gd name="adj" fmla="val 6631"/>
              </a:avLst>
            </a:prstGeom>
            <a:solidFill>
              <a:srgbClr val="BC46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chemeClr val="bg1"/>
                  </a:solidFill>
                  <a:ea typeface="Open Sans" pitchFamily="34" charset="0"/>
                  <a:cs typeface="Open Sans" pitchFamily="34" charset="0"/>
                </a:rPr>
                <a:t>O</a:t>
              </a:r>
              <a:endParaRPr lang="en-US" sz="3200" b="1" smtClean="0">
                <a:solidFill>
                  <a:schemeClr val="bg1"/>
                </a:solidFill>
                <a:ea typeface="Open Sans" pitchFamily="34" charset="0"/>
                <a:cs typeface="Open Sans" pitchFamily="34" charset="0"/>
              </a:endParaRPr>
            </a:p>
          </p:txBody>
        </p:sp>
        <p:sp>
          <p:nvSpPr>
            <p:cNvPr id="17" name="Rounded Rectangle 16"/>
            <p:cNvSpPr/>
            <p:nvPr/>
          </p:nvSpPr>
          <p:spPr>
            <a:xfrm>
              <a:off x="10130" y="6400"/>
              <a:ext cx="2336" cy="2336"/>
            </a:xfrm>
            <a:prstGeom prst="roundRect">
              <a:avLst>
                <a:gd name="adj" fmla="val 6631"/>
              </a:avLst>
            </a:prstGeom>
            <a:solidFill>
              <a:srgbClr val="3F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chemeClr val="bg1"/>
                  </a:solidFill>
                  <a:ea typeface="Open Sans" pitchFamily="34" charset="0"/>
                  <a:cs typeface="Open Sans" pitchFamily="34" charset="0"/>
                </a:rPr>
                <a:t>T</a:t>
              </a:r>
              <a:endParaRPr lang="en-US" sz="3200" b="1" smtClean="0">
                <a:solidFill>
                  <a:schemeClr val="bg1"/>
                </a:solidFill>
                <a:ea typeface="Open Sans" pitchFamily="34" charset="0"/>
                <a:cs typeface="Open Sans" pitchFamily="34" charset="0"/>
              </a:endParaRPr>
            </a:p>
          </p:txBody>
        </p:sp>
      </p:grpSp>
      <p:sp>
        <p:nvSpPr>
          <p:cNvPr id="35" name="文本框 34"/>
          <p:cNvSpPr txBox="1"/>
          <p:nvPr/>
        </p:nvSpPr>
        <p:spPr>
          <a:xfrm>
            <a:off x="7962265" y="2328545"/>
            <a:ext cx="3187700" cy="70104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1000" kern="0" noProof="0" dirty="0" smtClean="0">
              <a:ln>
                <a:noFill/>
              </a:ln>
              <a:solidFill>
                <a:schemeClr val="tx1">
                  <a:lumMod val="50000"/>
                  <a:lumOff val="50000"/>
                </a:schemeClr>
              </a:solidFill>
              <a:uLnTx/>
              <a:uFillTx/>
              <a:latin typeface="Arial" panose="020B0604020202020204" pitchFamily="34" charset="0"/>
              <a:ea typeface="微软雅黑" panose="020B0503020204020204" charset="-122"/>
              <a:sym typeface="Arial" panose="020B0604020202020204" pitchFamily="34" charset="0"/>
            </a:endParaRPr>
          </a:p>
        </p:txBody>
      </p:sp>
      <p:sp>
        <p:nvSpPr>
          <p:cNvPr id="36" name="文本框 35"/>
          <p:cNvSpPr txBox="1"/>
          <p:nvPr/>
        </p:nvSpPr>
        <p:spPr>
          <a:xfrm>
            <a:off x="7962265" y="2043430"/>
            <a:ext cx="1630045"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1600" b="1" spc="42" noProof="0" dirty="0">
                <a:ln>
                  <a:noFill/>
                </a:ln>
                <a:solidFill>
                  <a:schemeClr val="bg1">
                    <a:lumMod val="50000"/>
                  </a:schemeClr>
                </a:solidFill>
                <a:effectLst/>
                <a:uLnTx/>
                <a:uFillTx/>
                <a:latin typeface="Verdana" panose="020B0604030504040204" charset="0"/>
                <a:ea typeface="方正舒体" panose="02010601030101010101" pitchFamily="2" charset="-122"/>
                <a:cs typeface="Oswald Light"/>
                <a:sym typeface="+mn-ea"/>
              </a:rPr>
              <a:t>KEYWORD</a:t>
            </a:r>
            <a:endParaRPr lang="en-US" altLang="zh-CN" sz="1600" b="1" spc="42" noProof="0" dirty="0">
              <a:ln>
                <a:noFill/>
              </a:ln>
              <a:solidFill>
                <a:schemeClr val="bg1">
                  <a:lumMod val="50000"/>
                </a:schemeClr>
              </a:solidFill>
              <a:effectLst/>
              <a:uLnTx/>
              <a:uFillTx/>
              <a:latin typeface="Verdana" panose="020B0604030504040204" charset="0"/>
              <a:ea typeface="方正舒体" panose="02010601030101010101" pitchFamily="2" charset="-122"/>
              <a:cs typeface="Oswald Light"/>
              <a:sym typeface="+mn-ea"/>
            </a:endParaRPr>
          </a:p>
        </p:txBody>
      </p:sp>
      <p:sp>
        <p:nvSpPr>
          <p:cNvPr id="37" name="文本框 36"/>
          <p:cNvSpPr txBox="1"/>
          <p:nvPr/>
        </p:nvSpPr>
        <p:spPr>
          <a:xfrm>
            <a:off x="7962265" y="4195445"/>
            <a:ext cx="3187700" cy="70104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1000" kern="0" noProof="0" dirty="0" smtClean="0">
              <a:ln>
                <a:noFill/>
              </a:ln>
              <a:solidFill>
                <a:schemeClr val="tx1">
                  <a:lumMod val="50000"/>
                  <a:lumOff val="50000"/>
                </a:schemeClr>
              </a:solidFill>
              <a:uLnTx/>
              <a:uFillTx/>
              <a:latin typeface="Arial" panose="020B0604020202020204" pitchFamily="34" charset="0"/>
              <a:ea typeface="微软雅黑" panose="020B0503020204020204" charset="-122"/>
              <a:sym typeface="Arial" panose="020B0604020202020204" pitchFamily="34" charset="0"/>
            </a:endParaRPr>
          </a:p>
        </p:txBody>
      </p:sp>
      <p:sp>
        <p:nvSpPr>
          <p:cNvPr id="38" name="文本框 37"/>
          <p:cNvSpPr txBox="1"/>
          <p:nvPr/>
        </p:nvSpPr>
        <p:spPr>
          <a:xfrm>
            <a:off x="7962265" y="3843655"/>
            <a:ext cx="1630045"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1600" b="1" spc="42" noProof="0" dirty="0">
                <a:ln>
                  <a:noFill/>
                </a:ln>
                <a:solidFill>
                  <a:schemeClr val="bg1">
                    <a:lumMod val="50000"/>
                  </a:schemeClr>
                </a:solidFill>
                <a:effectLst/>
                <a:uLnTx/>
                <a:uFillTx/>
                <a:latin typeface="Verdana" panose="020B0604030504040204" charset="0"/>
                <a:ea typeface="方正舒体" panose="02010601030101010101" pitchFamily="2" charset="-122"/>
                <a:cs typeface="Oswald Light"/>
                <a:sym typeface="+mn-ea"/>
              </a:rPr>
              <a:t>KEYWORD</a:t>
            </a:r>
            <a:endParaRPr lang="en-US" altLang="zh-CN" sz="1600" b="1" spc="42" noProof="0" dirty="0">
              <a:ln>
                <a:noFill/>
              </a:ln>
              <a:solidFill>
                <a:schemeClr val="bg1">
                  <a:lumMod val="50000"/>
                </a:schemeClr>
              </a:solidFill>
              <a:effectLst/>
              <a:uLnTx/>
              <a:uFillTx/>
              <a:latin typeface="Verdana" panose="020B0604030504040204" charset="0"/>
              <a:ea typeface="方正舒体" panose="02010601030101010101" pitchFamily="2" charset="-122"/>
              <a:cs typeface="Oswald Light"/>
              <a:sym typeface="+mn-ea"/>
            </a:endParaRPr>
          </a:p>
        </p:txBody>
      </p:sp>
      <p:sp>
        <p:nvSpPr>
          <p:cNvPr id="3" name="文本框 2"/>
          <p:cNvSpPr txBox="1"/>
          <p:nvPr/>
        </p:nvSpPr>
        <p:spPr>
          <a:xfrm>
            <a:off x="944880" y="2328545"/>
            <a:ext cx="3201035" cy="70104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1000" kern="0" noProof="0" dirty="0" smtClean="0">
              <a:ln>
                <a:noFill/>
              </a:ln>
              <a:solidFill>
                <a:schemeClr val="tx1">
                  <a:lumMod val="50000"/>
                  <a:lumOff val="50000"/>
                </a:schemeClr>
              </a:solidFill>
              <a:uLnTx/>
              <a:uFillTx/>
              <a:latin typeface="Arial" panose="020B0604020202020204" pitchFamily="34" charset="0"/>
              <a:ea typeface="微软雅黑" panose="020B0503020204020204" charset="-122"/>
              <a:sym typeface="Arial" panose="020B0604020202020204" pitchFamily="34" charset="0"/>
            </a:endParaRPr>
          </a:p>
        </p:txBody>
      </p:sp>
      <p:sp>
        <p:nvSpPr>
          <p:cNvPr id="4" name="文本框 3"/>
          <p:cNvSpPr txBox="1"/>
          <p:nvPr/>
        </p:nvSpPr>
        <p:spPr>
          <a:xfrm>
            <a:off x="2515870" y="2043430"/>
            <a:ext cx="1630045"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1600" b="1" spc="42" noProof="0" dirty="0">
                <a:ln>
                  <a:noFill/>
                </a:ln>
                <a:solidFill>
                  <a:schemeClr val="bg1">
                    <a:lumMod val="50000"/>
                  </a:schemeClr>
                </a:solidFill>
                <a:effectLst/>
                <a:uLnTx/>
                <a:uFillTx/>
                <a:latin typeface="Verdana" panose="020B0604030504040204" charset="0"/>
                <a:ea typeface="方正舒体" panose="02010601030101010101" pitchFamily="2" charset="-122"/>
                <a:cs typeface="Oswald Light"/>
                <a:sym typeface="+mn-ea"/>
              </a:rPr>
              <a:t>KEYWORD</a:t>
            </a:r>
            <a:endParaRPr lang="en-US" altLang="zh-CN" sz="1600" b="1" spc="42" noProof="0" dirty="0">
              <a:ln>
                <a:noFill/>
              </a:ln>
              <a:solidFill>
                <a:schemeClr val="bg1">
                  <a:lumMod val="50000"/>
                </a:schemeClr>
              </a:solidFill>
              <a:effectLst/>
              <a:uLnTx/>
              <a:uFillTx/>
              <a:latin typeface="Verdana" panose="020B0604030504040204" charset="0"/>
              <a:ea typeface="方正舒体" panose="02010601030101010101" pitchFamily="2" charset="-122"/>
              <a:cs typeface="Oswald Light"/>
              <a:sym typeface="+mn-ea"/>
            </a:endParaRPr>
          </a:p>
        </p:txBody>
      </p:sp>
      <p:sp>
        <p:nvSpPr>
          <p:cNvPr id="6" name="文本框 5"/>
          <p:cNvSpPr txBox="1"/>
          <p:nvPr/>
        </p:nvSpPr>
        <p:spPr>
          <a:xfrm>
            <a:off x="944880" y="4168775"/>
            <a:ext cx="3201035" cy="70104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fontAlgn="auto"/>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r>
              <a:rPr lang="zh-CN" altLang="en-US"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Click here to enter your text</a:t>
            </a:r>
            <a:r>
              <a:rPr lang="en-US" altLang="zh-CN" sz="1000" dirty="0">
                <a:solidFill>
                  <a:schemeClr val="tx1">
                    <a:lumMod val="50000"/>
                    <a:lumOff val="50000"/>
                  </a:schemeClr>
                </a:solidFill>
                <a:latin typeface="Arial" panose="020B0604020202020204" pitchFamily="34" charset="0"/>
                <a:ea typeface="微软雅黑" panose="020B0503020204020204" charset="-122"/>
                <a:sym typeface="Arial" panose="020B0604020202020204" pitchFamily="34" charset="0"/>
              </a:rPr>
              <a:t>.</a:t>
            </a:r>
            <a:endParaRPr lang="en-US" altLang="zh-CN" sz="1000" kern="0" noProof="0" dirty="0" smtClean="0">
              <a:ln>
                <a:noFill/>
              </a:ln>
              <a:solidFill>
                <a:schemeClr val="tx1">
                  <a:lumMod val="50000"/>
                  <a:lumOff val="50000"/>
                </a:schemeClr>
              </a:solidFill>
              <a:uLnTx/>
              <a:uFillTx/>
              <a:latin typeface="Arial" panose="020B0604020202020204" pitchFamily="34" charset="0"/>
              <a:ea typeface="微软雅黑" panose="020B0503020204020204" charset="-122"/>
              <a:sym typeface="Arial" panose="020B0604020202020204" pitchFamily="34" charset="0"/>
            </a:endParaRPr>
          </a:p>
        </p:txBody>
      </p:sp>
      <p:sp>
        <p:nvSpPr>
          <p:cNvPr id="8" name="文本框 7"/>
          <p:cNvSpPr txBox="1"/>
          <p:nvPr/>
        </p:nvSpPr>
        <p:spPr>
          <a:xfrm>
            <a:off x="2515870" y="3816985"/>
            <a:ext cx="1630045" cy="33718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1600" b="1" spc="42" noProof="0" dirty="0">
                <a:ln>
                  <a:noFill/>
                </a:ln>
                <a:solidFill>
                  <a:schemeClr val="bg1">
                    <a:lumMod val="50000"/>
                  </a:schemeClr>
                </a:solidFill>
                <a:effectLst/>
                <a:uLnTx/>
                <a:uFillTx/>
                <a:latin typeface="Verdana" panose="020B0604030504040204" charset="0"/>
                <a:ea typeface="方正舒体" panose="02010601030101010101" pitchFamily="2" charset="-122"/>
                <a:cs typeface="Oswald Light"/>
                <a:sym typeface="+mn-ea"/>
              </a:rPr>
              <a:t>KEYWORD</a:t>
            </a:r>
            <a:endParaRPr lang="en-US" altLang="zh-CN" sz="1600" b="1" spc="42" noProof="0" dirty="0">
              <a:ln>
                <a:noFill/>
              </a:ln>
              <a:solidFill>
                <a:schemeClr val="bg1">
                  <a:lumMod val="50000"/>
                </a:schemeClr>
              </a:solidFill>
              <a:effectLst/>
              <a:uLnTx/>
              <a:uFillTx/>
              <a:latin typeface="Verdana" panose="020B0604030504040204" charset="0"/>
              <a:ea typeface="方正舒体" panose="02010601030101010101" pitchFamily="2" charset="-122"/>
              <a:cs typeface="Oswald Light"/>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fade">
                                      <p:cBhvr>
                                        <p:cTn id="18" dur="500"/>
                                        <p:tgtEl>
                                          <p:spTgt spid="3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 grpId="0"/>
      <p:bldP spid="36" grpId="0"/>
      <p:bldP spid="6" grpId="0"/>
      <p:bldP spid="8" grpId="0"/>
      <p:bldP spid="37" grpId="0"/>
      <p:bldP spid="3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43865" y="431165"/>
            <a:ext cx="11319510" cy="6036945"/>
          </a:xfrm>
          <a:prstGeom prst="rect">
            <a:avLst/>
          </a:prstGeom>
          <a:noFill/>
          <a:ln w="3175">
            <a:solidFill>
              <a:srgbClr val="A79785"/>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111"/>
          <p:cNvPicPr>
            <a:picLocks noChangeAspect="1"/>
          </p:cNvPicPr>
          <p:nvPr/>
        </p:nvPicPr>
        <p:blipFill>
          <a:blip r:embed="rId1"/>
          <a:stretch>
            <a:fillRect/>
          </a:stretch>
        </p:blipFill>
        <p:spPr>
          <a:xfrm rot="2580000" flipV="1">
            <a:off x="-483870" y="4684395"/>
            <a:ext cx="3510915" cy="2619375"/>
          </a:xfrm>
          <a:prstGeom prst="rect">
            <a:avLst/>
          </a:prstGeom>
        </p:spPr>
      </p:pic>
      <p:pic>
        <p:nvPicPr>
          <p:cNvPr id="5" name="图片 4" descr="简卡"/>
          <p:cNvPicPr>
            <a:picLocks noChangeAspect="1"/>
          </p:cNvPicPr>
          <p:nvPr/>
        </p:nvPicPr>
        <p:blipFill>
          <a:blip r:embed="rId2"/>
          <a:stretch>
            <a:fillRect/>
          </a:stretch>
        </p:blipFill>
        <p:spPr>
          <a:xfrm rot="600000" flipV="1">
            <a:off x="8462010" y="-417830"/>
            <a:ext cx="4216400" cy="2209800"/>
          </a:xfrm>
          <a:prstGeom prst="rect">
            <a:avLst/>
          </a:prstGeom>
        </p:spPr>
      </p:pic>
      <p:sp>
        <p:nvSpPr>
          <p:cNvPr id="11" name="文本框 10"/>
          <p:cNvSpPr txBox="1"/>
          <p:nvPr/>
        </p:nvSpPr>
        <p:spPr>
          <a:xfrm>
            <a:off x="3436620" y="2543175"/>
            <a:ext cx="5318760" cy="1566545"/>
          </a:xfrm>
          <a:prstGeom prst="rect">
            <a:avLst/>
          </a:prstGeom>
          <a:noFill/>
        </p:spPr>
        <p:txBody>
          <a:bodyPr wrap="square" rtlCol="0">
            <a:spAutoFit/>
          </a:bodyPr>
          <a:lstStyle/>
          <a:p>
            <a:pPr algn="ctr"/>
            <a:r>
              <a:rPr lang="en-US" altLang="zh-CN" sz="9600" noProof="0" dirty="0">
                <a:ln>
                  <a:noFill/>
                </a:ln>
                <a:solidFill>
                  <a:srgbClr val="3F475B"/>
                </a:solidFill>
                <a:uLnTx/>
                <a:uFillTx/>
                <a:latin typeface="Impact" panose="020B0806030902050204" pitchFamily="34" charset="0"/>
                <a:ea typeface="方正舒体" panose="02010601030101010101" pitchFamily="2" charset="-122"/>
                <a:sym typeface="+mn-ea"/>
              </a:rPr>
              <a:t>THANKS</a:t>
            </a:r>
            <a:endParaRPr lang="en-US" altLang="zh-CN" sz="9600" b="1" noProof="0" dirty="0">
              <a:ln>
                <a:noFill/>
              </a:ln>
              <a:solidFill>
                <a:srgbClr val="3F475B"/>
              </a:solidFill>
              <a:uLnTx/>
              <a:uFillTx/>
              <a:latin typeface="Impact" panose="020B0806030902050204" pitchFamily="34" charset="0"/>
              <a:ea typeface="方正舒体" panose="02010601030101010101" pitchFamily="2"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905" y="-38735"/>
            <a:ext cx="12240260" cy="1047750"/>
          </a:xfrm>
          <a:prstGeom prst="rect">
            <a:avLst/>
          </a:prstGeom>
          <a:solidFill>
            <a:srgbClr val="3F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4707255" y="114300"/>
            <a:ext cx="2593975" cy="741680"/>
          </a:xfrm>
          <a:prstGeom prst="rect">
            <a:avLst/>
          </a:prstGeom>
          <a:noFill/>
        </p:spPr>
        <p:txBody>
          <a:bodyPr anchor="ctr"/>
          <a:lstStyle/>
          <a:p>
            <a:pPr marL="0" marR="0" lvl="0" indent="0" algn="ctr" defTabSz="914400" rtl="0" eaLnBrk="1" fontAlgn="t" latinLnBrk="0" hangingPunct="1">
              <a:spcBef>
                <a:spcPts val="0"/>
              </a:spcBef>
              <a:spcAft>
                <a:spcPts val="0"/>
              </a:spcAft>
              <a:buClrTx/>
              <a:buSzTx/>
              <a:buFontTx/>
              <a:buNone/>
              <a:defRPr/>
            </a:pPr>
            <a:r>
              <a:rPr kumimoji="0" lang="zh-CN" altLang="en-US" sz="4000"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sym typeface="+mn-ea"/>
              </a:rPr>
              <a:t>赠送图标</a:t>
            </a:r>
            <a:endParaRPr kumimoji="0" lang="zh-CN" altLang="en-US" sz="4000"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sym typeface="+mn-ea"/>
            </a:endParaRPr>
          </a:p>
        </p:txBody>
      </p:sp>
      <p:sp>
        <p:nvSpPr>
          <p:cNvPr id="8" name="Freeform 5"/>
          <p:cNvSpPr>
            <a:spLocks noEditPoints="1"/>
          </p:cNvSpPr>
          <p:nvPr/>
        </p:nvSpPr>
        <p:spPr bwMode="auto">
          <a:xfrm>
            <a:off x="1842770" y="5534025"/>
            <a:ext cx="220980" cy="294640"/>
          </a:xfrm>
          <a:custGeom>
            <a:avLst/>
            <a:gdLst>
              <a:gd name="T0" fmla="*/ 132 w 144"/>
              <a:gd name="T1" fmla="*/ 0 h 192"/>
              <a:gd name="T2" fmla="*/ 12 w 144"/>
              <a:gd name="T3" fmla="*/ 0 h 192"/>
              <a:gd name="T4" fmla="*/ 0 w 144"/>
              <a:gd name="T5" fmla="*/ 12 h 192"/>
              <a:gd name="T6" fmla="*/ 0 w 144"/>
              <a:gd name="T7" fmla="*/ 180 h 192"/>
              <a:gd name="T8" fmla="*/ 12 w 144"/>
              <a:gd name="T9" fmla="*/ 192 h 192"/>
              <a:gd name="T10" fmla="*/ 132 w 144"/>
              <a:gd name="T11" fmla="*/ 192 h 192"/>
              <a:gd name="T12" fmla="*/ 144 w 144"/>
              <a:gd name="T13" fmla="*/ 180 h 192"/>
              <a:gd name="T14" fmla="*/ 144 w 144"/>
              <a:gd name="T15" fmla="*/ 12 h 192"/>
              <a:gd name="T16" fmla="*/ 132 w 144"/>
              <a:gd name="T17" fmla="*/ 0 h 192"/>
              <a:gd name="T18" fmla="*/ 69 w 144"/>
              <a:gd name="T19" fmla="*/ 17 h 192"/>
              <a:gd name="T20" fmla="*/ 75 w 144"/>
              <a:gd name="T21" fmla="*/ 17 h 192"/>
              <a:gd name="T22" fmla="*/ 76 w 144"/>
              <a:gd name="T23" fmla="*/ 20 h 192"/>
              <a:gd name="T24" fmla="*/ 75 w 144"/>
              <a:gd name="T25" fmla="*/ 23 h 192"/>
              <a:gd name="T26" fmla="*/ 72 w 144"/>
              <a:gd name="T27" fmla="*/ 24 h 192"/>
              <a:gd name="T28" fmla="*/ 69 w 144"/>
              <a:gd name="T29" fmla="*/ 23 h 192"/>
              <a:gd name="T30" fmla="*/ 68 w 144"/>
              <a:gd name="T31" fmla="*/ 20 h 192"/>
              <a:gd name="T32" fmla="*/ 69 w 144"/>
              <a:gd name="T33" fmla="*/ 17 h 192"/>
              <a:gd name="T34" fmla="*/ 72 w 144"/>
              <a:gd name="T35" fmla="*/ 176 h 192"/>
              <a:gd name="T36" fmla="*/ 60 w 144"/>
              <a:gd name="T37" fmla="*/ 164 h 192"/>
              <a:gd name="T38" fmla="*/ 72 w 144"/>
              <a:gd name="T39" fmla="*/ 152 h 192"/>
              <a:gd name="T40" fmla="*/ 84 w 144"/>
              <a:gd name="T41" fmla="*/ 164 h 192"/>
              <a:gd name="T42" fmla="*/ 72 w 144"/>
              <a:gd name="T43" fmla="*/ 176 h 192"/>
              <a:gd name="T44" fmla="*/ 128 w 144"/>
              <a:gd name="T45" fmla="*/ 140 h 192"/>
              <a:gd name="T46" fmla="*/ 124 w 144"/>
              <a:gd name="T47" fmla="*/ 144 h 192"/>
              <a:gd name="T48" fmla="*/ 20 w 144"/>
              <a:gd name="T49" fmla="*/ 144 h 192"/>
              <a:gd name="T50" fmla="*/ 16 w 144"/>
              <a:gd name="T51" fmla="*/ 140 h 192"/>
              <a:gd name="T52" fmla="*/ 16 w 144"/>
              <a:gd name="T53" fmla="*/ 36 h 192"/>
              <a:gd name="T54" fmla="*/ 20 w 144"/>
              <a:gd name="T55" fmla="*/ 32 h 192"/>
              <a:gd name="T56" fmla="*/ 124 w 144"/>
              <a:gd name="T57" fmla="*/ 32 h 192"/>
              <a:gd name="T58" fmla="*/ 128 w 144"/>
              <a:gd name="T59" fmla="*/ 36 h 192"/>
              <a:gd name="T60" fmla="*/ 128 w 144"/>
              <a:gd name="T61"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4" h="192">
                <a:moveTo>
                  <a:pt x="132" y="0"/>
                </a:moveTo>
                <a:cubicBezTo>
                  <a:pt x="12" y="0"/>
                  <a:pt x="12" y="0"/>
                  <a:pt x="12" y="0"/>
                </a:cubicBezTo>
                <a:cubicBezTo>
                  <a:pt x="6" y="0"/>
                  <a:pt x="0" y="5"/>
                  <a:pt x="0" y="12"/>
                </a:cubicBezTo>
                <a:cubicBezTo>
                  <a:pt x="0" y="180"/>
                  <a:pt x="0" y="180"/>
                  <a:pt x="0" y="180"/>
                </a:cubicBezTo>
                <a:cubicBezTo>
                  <a:pt x="0" y="186"/>
                  <a:pt x="6" y="192"/>
                  <a:pt x="12" y="192"/>
                </a:cubicBezTo>
                <a:cubicBezTo>
                  <a:pt x="132" y="192"/>
                  <a:pt x="132" y="192"/>
                  <a:pt x="132" y="192"/>
                </a:cubicBezTo>
                <a:cubicBezTo>
                  <a:pt x="139" y="192"/>
                  <a:pt x="144" y="186"/>
                  <a:pt x="144" y="180"/>
                </a:cubicBezTo>
                <a:cubicBezTo>
                  <a:pt x="144" y="12"/>
                  <a:pt x="144" y="12"/>
                  <a:pt x="144" y="12"/>
                </a:cubicBezTo>
                <a:cubicBezTo>
                  <a:pt x="144" y="5"/>
                  <a:pt x="139" y="0"/>
                  <a:pt x="132" y="0"/>
                </a:cubicBezTo>
                <a:close/>
                <a:moveTo>
                  <a:pt x="69" y="17"/>
                </a:moveTo>
                <a:cubicBezTo>
                  <a:pt x="71" y="16"/>
                  <a:pt x="74" y="16"/>
                  <a:pt x="75" y="17"/>
                </a:cubicBezTo>
                <a:cubicBezTo>
                  <a:pt x="76" y="18"/>
                  <a:pt x="76" y="19"/>
                  <a:pt x="76" y="20"/>
                </a:cubicBezTo>
                <a:cubicBezTo>
                  <a:pt x="76" y="21"/>
                  <a:pt x="76" y="22"/>
                  <a:pt x="75" y="23"/>
                </a:cubicBezTo>
                <a:cubicBezTo>
                  <a:pt x="74" y="23"/>
                  <a:pt x="73" y="24"/>
                  <a:pt x="72" y="24"/>
                </a:cubicBezTo>
                <a:cubicBezTo>
                  <a:pt x="71" y="24"/>
                  <a:pt x="70" y="23"/>
                  <a:pt x="69" y="23"/>
                </a:cubicBezTo>
                <a:cubicBezTo>
                  <a:pt x="69" y="22"/>
                  <a:pt x="68" y="21"/>
                  <a:pt x="68" y="20"/>
                </a:cubicBezTo>
                <a:cubicBezTo>
                  <a:pt x="68" y="19"/>
                  <a:pt x="69" y="18"/>
                  <a:pt x="69" y="17"/>
                </a:cubicBezTo>
                <a:close/>
                <a:moveTo>
                  <a:pt x="72" y="176"/>
                </a:moveTo>
                <a:cubicBezTo>
                  <a:pt x="66" y="176"/>
                  <a:pt x="60" y="170"/>
                  <a:pt x="60" y="164"/>
                </a:cubicBezTo>
                <a:cubicBezTo>
                  <a:pt x="60" y="157"/>
                  <a:pt x="66" y="152"/>
                  <a:pt x="72" y="152"/>
                </a:cubicBezTo>
                <a:cubicBezTo>
                  <a:pt x="79" y="152"/>
                  <a:pt x="84" y="157"/>
                  <a:pt x="84" y="164"/>
                </a:cubicBezTo>
                <a:cubicBezTo>
                  <a:pt x="84" y="170"/>
                  <a:pt x="79" y="176"/>
                  <a:pt x="72" y="176"/>
                </a:cubicBezTo>
                <a:close/>
                <a:moveTo>
                  <a:pt x="128" y="140"/>
                </a:moveTo>
                <a:cubicBezTo>
                  <a:pt x="128" y="142"/>
                  <a:pt x="126" y="144"/>
                  <a:pt x="124" y="144"/>
                </a:cubicBezTo>
                <a:cubicBezTo>
                  <a:pt x="20" y="144"/>
                  <a:pt x="20" y="144"/>
                  <a:pt x="20" y="144"/>
                </a:cubicBezTo>
                <a:cubicBezTo>
                  <a:pt x="18" y="144"/>
                  <a:pt x="16" y="142"/>
                  <a:pt x="16" y="140"/>
                </a:cubicBezTo>
                <a:cubicBezTo>
                  <a:pt x="16" y="36"/>
                  <a:pt x="16" y="36"/>
                  <a:pt x="16" y="36"/>
                </a:cubicBezTo>
                <a:cubicBezTo>
                  <a:pt x="16" y="34"/>
                  <a:pt x="18" y="32"/>
                  <a:pt x="20" y="32"/>
                </a:cubicBezTo>
                <a:cubicBezTo>
                  <a:pt x="124" y="32"/>
                  <a:pt x="124" y="32"/>
                  <a:pt x="124" y="32"/>
                </a:cubicBezTo>
                <a:cubicBezTo>
                  <a:pt x="126" y="32"/>
                  <a:pt x="128" y="34"/>
                  <a:pt x="128" y="36"/>
                </a:cubicBezTo>
                <a:lnTo>
                  <a:pt x="128" y="140"/>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9" name="Freeform 6"/>
          <p:cNvSpPr>
            <a:spLocks noEditPoints="1"/>
          </p:cNvSpPr>
          <p:nvPr/>
        </p:nvSpPr>
        <p:spPr bwMode="auto">
          <a:xfrm>
            <a:off x="2633028" y="5534025"/>
            <a:ext cx="171450" cy="294640"/>
          </a:xfrm>
          <a:custGeom>
            <a:avLst/>
            <a:gdLst>
              <a:gd name="T0" fmla="*/ 100 w 112"/>
              <a:gd name="T1" fmla="*/ 0 h 192"/>
              <a:gd name="T2" fmla="*/ 12 w 112"/>
              <a:gd name="T3" fmla="*/ 0 h 192"/>
              <a:gd name="T4" fmla="*/ 0 w 112"/>
              <a:gd name="T5" fmla="*/ 12 h 192"/>
              <a:gd name="T6" fmla="*/ 0 w 112"/>
              <a:gd name="T7" fmla="*/ 180 h 192"/>
              <a:gd name="T8" fmla="*/ 12 w 112"/>
              <a:gd name="T9" fmla="*/ 192 h 192"/>
              <a:gd name="T10" fmla="*/ 100 w 112"/>
              <a:gd name="T11" fmla="*/ 192 h 192"/>
              <a:gd name="T12" fmla="*/ 112 w 112"/>
              <a:gd name="T13" fmla="*/ 180 h 192"/>
              <a:gd name="T14" fmla="*/ 112 w 112"/>
              <a:gd name="T15" fmla="*/ 12 h 192"/>
              <a:gd name="T16" fmla="*/ 100 w 112"/>
              <a:gd name="T17" fmla="*/ 0 h 192"/>
              <a:gd name="T18" fmla="*/ 52 w 112"/>
              <a:gd name="T19" fmla="*/ 16 h 192"/>
              <a:gd name="T20" fmla="*/ 60 w 112"/>
              <a:gd name="T21" fmla="*/ 16 h 192"/>
              <a:gd name="T22" fmla="*/ 64 w 112"/>
              <a:gd name="T23" fmla="*/ 20 h 192"/>
              <a:gd name="T24" fmla="*/ 60 w 112"/>
              <a:gd name="T25" fmla="*/ 24 h 192"/>
              <a:gd name="T26" fmla="*/ 52 w 112"/>
              <a:gd name="T27" fmla="*/ 24 h 192"/>
              <a:gd name="T28" fmla="*/ 48 w 112"/>
              <a:gd name="T29" fmla="*/ 20 h 192"/>
              <a:gd name="T30" fmla="*/ 52 w 112"/>
              <a:gd name="T31" fmla="*/ 16 h 192"/>
              <a:gd name="T32" fmla="*/ 33 w 112"/>
              <a:gd name="T33" fmla="*/ 17 h 192"/>
              <a:gd name="T34" fmla="*/ 39 w 112"/>
              <a:gd name="T35" fmla="*/ 17 h 192"/>
              <a:gd name="T36" fmla="*/ 40 w 112"/>
              <a:gd name="T37" fmla="*/ 20 h 192"/>
              <a:gd name="T38" fmla="*/ 39 w 112"/>
              <a:gd name="T39" fmla="*/ 23 h 192"/>
              <a:gd name="T40" fmla="*/ 36 w 112"/>
              <a:gd name="T41" fmla="*/ 24 h 192"/>
              <a:gd name="T42" fmla="*/ 33 w 112"/>
              <a:gd name="T43" fmla="*/ 23 h 192"/>
              <a:gd name="T44" fmla="*/ 32 w 112"/>
              <a:gd name="T45" fmla="*/ 20 h 192"/>
              <a:gd name="T46" fmla="*/ 33 w 112"/>
              <a:gd name="T47" fmla="*/ 17 h 192"/>
              <a:gd name="T48" fmla="*/ 56 w 112"/>
              <a:gd name="T49" fmla="*/ 176 h 192"/>
              <a:gd name="T50" fmla="*/ 44 w 112"/>
              <a:gd name="T51" fmla="*/ 164 h 192"/>
              <a:gd name="T52" fmla="*/ 56 w 112"/>
              <a:gd name="T53" fmla="*/ 152 h 192"/>
              <a:gd name="T54" fmla="*/ 68 w 112"/>
              <a:gd name="T55" fmla="*/ 164 h 192"/>
              <a:gd name="T56" fmla="*/ 56 w 112"/>
              <a:gd name="T57" fmla="*/ 176 h 192"/>
              <a:gd name="T58" fmla="*/ 96 w 112"/>
              <a:gd name="T59" fmla="*/ 140 h 192"/>
              <a:gd name="T60" fmla="*/ 92 w 112"/>
              <a:gd name="T61" fmla="*/ 144 h 192"/>
              <a:gd name="T62" fmla="*/ 20 w 112"/>
              <a:gd name="T63" fmla="*/ 144 h 192"/>
              <a:gd name="T64" fmla="*/ 16 w 112"/>
              <a:gd name="T65" fmla="*/ 140 h 192"/>
              <a:gd name="T66" fmla="*/ 16 w 112"/>
              <a:gd name="T67" fmla="*/ 36 h 192"/>
              <a:gd name="T68" fmla="*/ 20 w 112"/>
              <a:gd name="T69" fmla="*/ 32 h 192"/>
              <a:gd name="T70" fmla="*/ 92 w 112"/>
              <a:gd name="T71" fmla="*/ 32 h 192"/>
              <a:gd name="T72" fmla="*/ 96 w 112"/>
              <a:gd name="T73" fmla="*/ 36 h 192"/>
              <a:gd name="T74" fmla="*/ 96 w 112"/>
              <a:gd name="T75"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2" h="192">
                <a:moveTo>
                  <a:pt x="100" y="0"/>
                </a:moveTo>
                <a:cubicBezTo>
                  <a:pt x="12" y="0"/>
                  <a:pt x="12" y="0"/>
                  <a:pt x="12" y="0"/>
                </a:cubicBezTo>
                <a:cubicBezTo>
                  <a:pt x="6" y="0"/>
                  <a:pt x="0" y="5"/>
                  <a:pt x="0" y="12"/>
                </a:cubicBezTo>
                <a:cubicBezTo>
                  <a:pt x="0" y="180"/>
                  <a:pt x="0" y="180"/>
                  <a:pt x="0" y="180"/>
                </a:cubicBezTo>
                <a:cubicBezTo>
                  <a:pt x="0" y="186"/>
                  <a:pt x="6" y="192"/>
                  <a:pt x="12" y="192"/>
                </a:cubicBezTo>
                <a:cubicBezTo>
                  <a:pt x="100" y="192"/>
                  <a:pt x="100" y="192"/>
                  <a:pt x="100" y="192"/>
                </a:cubicBezTo>
                <a:cubicBezTo>
                  <a:pt x="107" y="192"/>
                  <a:pt x="112" y="186"/>
                  <a:pt x="112" y="180"/>
                </a:cubicBezTo>
                <a:cubicBezTo>
                  <a:pt x="112" y="12"/>
                  <a:pt x="112" y="12"/>
                  <a:pt x="112" y="12"/>
                </a:cubicBezTo>
                <a:cubicBezTo>
                  <a:pt x="112" y="5"/>
                  <a:pt x="107" y="0"/>
                  <a:pt x="100" y="0"/>
                </a:cubicBezTo>
                <a:close/>
                <a:moveTo>
                  <a:pt x="52" y="16"/>
                </a:moveTo>
                <a:cubicBezTo>
                  <a:pt x="60" y="16"/>
                  <a:pt x="60" y="16"/>
                  <a:pt x="60" y="16"/>
                </a:cubicBezTo>
                <a:cubicBezTo>
                  <a:pt x="62" y="16"/>
                  <a:pt x="64" y="18"/>
                  <a:pt x="64" y="20"/>
                </a:cubicBezTo>
                <a:cubicBezTo>
                  <a:pt x="64" y="22"/>
                  <a:pt x="62" y="24"/>
                  <a:pt x="60" y="24"/>
                </a:cubicBezTo>
                <a:cubicBezTo>
                  <a:pt x="52" y="24"/>
                  <a:pt x="52" y="24"/>
                  <a:pt x="52" y="24"/>
                </a:cubicBezTo>
                <a:cubicBezTo>
                  <a:pt x="50" y="24"/>
                  <a:pt x="48" y="22"/>
                  <a:pt x="48" y="20"/>
                </a:cubicBezTo>
                <a:cubicBezTo>
                  <a:pt x="48" y="18"/>
                  <a:pt x="50" y="16"/>
                  <a:pt x="52" y="16"/>
                </a:cubicBezTo>
                <a:close/>
                <a:moveTo>
                  <a:pt x="33" y="17"/>
                </a:moveTo>
                <a:cubicBezTo>
                  <a:pt x="35" y="16"/>
                  <a:pt x="38" y="16"/>
                  <a:pt x="39" y="17"/>
                </a:cubicBezTo>
                <a:cubicBezTo>
                  <a:pt x="40" y="18"/>
                  <a:pt x="40" y="19"/>
                  <a:pt x="40" y="20"/>
                </a:cubicBezTo>
                <a:cubicBezTo>
                  <a:pt x="40" y="21"/>
                  <a:pt x="40" y="22"/>
                  <a:pt x="39" y="23"/>
                </a:cubicBezTo>
                <a:cubicBezTo>
                  <a:pt x="38" y="23"/>
                  <a:pt x="37" y="24"/>
                  <a:pt x="36" y="24"/>
                </a:cubicBezTo>
                <a:cubicBezTo>
                  <a:pt x="35" y="24"/>
                  <a:pt x="34" y="23"/>
                  <a:pt x="33" y="23"/>
                </a:cubicBezTo>
                <a:cubicBezTo>
                  <a:pt x="33" y="22"/>
                  <a:pt x="32" y="21"/>
                  <a:pt x="32" y="20"/>
                </a:cubicBezTo>
                <a:cubicBezTo>
                  <a:pt x="32" y="19"/>
                  <a:pt x="33" y="18"/>
                  <a:pt x="33" y="17"/>
                </a:cubicBezTo>
                <a:close/>
                <a:moveTo>
                  <a:pt x="56" y="176"/>
                </a:moveTo>
                <a:cubicBezTo>
                  <a:pt x="50" y="176"/>
                  <a:pt x="44" y="170"/>
                  <a:pt x="44" y="164"/>
                </a:cubicBezTo>
                <a:cubicBezTo>
                  <a:pt x="44" y="157"/>
                  <a:pt x="50" y="152"/>
                  <a:pt x="56" y="152"/>
                </a:cubicBezTo>
                <a:cubicBezTo>
                  <a:pt x="63" y="152"/>
                  <a:pt x="68" y="157"/>
                  <a:pt x="68" y="164"/>
                </a:cubicBezTo>
                <a:cubicBezTo>
                  <a:pt x="68" y="170"/>
                  <a:pt x="63" y="176"/>
                  <a:pt x="56" y="176"/>
                </a:cubicBezTo>
                <a:close/>
                <a:moveTo>
                  <a:pt x="96" y="140"/>
                </a:moveTo>
                <a:cubicBezTo>
                  <a:pt x="96" y="142"/>
                  <a:pt x="94" y="144"/>
                  <a:pt x="92" y="144"/>
                </a:cubicBezTo>
                <a:cubicBezTo>
                  <a:pt x="20" y="144"/>
                  <a:pt x="20" y="144"/>
                  <a:pt x="20" y="144"/>
                </a:cubicBezTo>
                <a:cubicBezTo>
                  <a:pt x="18" y="144"/>
                  <a:pt x="16" y="142"/>
                  <a:pt x="16" y="140"/>
                </a:cubicBezTo>
                <a:cubicBezTo>
                  <a:pt x="16" y="36"/>
                  <a:pt x="16" y="36"/>
                  <a:pt x="16" y="36"/>
                </a:cubicBezTo>
                <a:cubicBezTo>
                  <a:pt x="16" y="34"/>
                  <a:pt x="18" y="32"/>
                  <a:pt x="20" y="32"/>
                </a:cubicBezTo>
                <a:cubicBezTo>
                  <a:pt x="92" y="32"/>
                  <a:pt x="92" y="32"/>
                  <a:pt x="92" y="32"/>
                </a:cubicBezTo>
                <a:cubicBezTo>
                  <a:pt x="94" y="32"/>
                  <a:pt x="96" y="34"/>
                  <a:pt x="96" y="36"/>
                </a:cubicBezTo>
                <a:lnTo>
                  <a:pt x="96" y="140"/>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grpSp>
        <p:nvGrpSpPr>
          <p:cNvPr id="231" name="组合 230"/>
          <p:cNvGrpSpPr/>
          <p:nvPr/>
        </p:nvGrpSpPr>
        <p:grpSpPr>
          <a:xfrm>
            <a:off x="412433" y="6137593"/>
            <a:ext cx="294640" cy="294005"/>
            <a:chOff x="881" y="9591"/>
            <a:chExt cx="464" cy="463"/>
          </a:xfrm>
          <a:solidFill>
            <a:schemeClr val="bg1">
              <a:lumMod val="50000"/>
            </a:schemeClr>
          </a:solidFill>
        </p:grpSpPr>
        <p:sp>
          <p:nvSpPr>
            <p:cNvPr id="10" name="Freeform 7"/>
            <p:cNvSpPr/>
            <p:nvPr/>
          </p:nvSpPr>
          <p:spPr bwMode="auto">
            <a:xfrm>
              <a:off x="881" y="9881"/>
              <a:ext cx="464" cy="57"/>
            </a:xfrm>
            <a:custGeom>
              <a:avLst/>
              <a:gdLst>
                <a:gd name="T0" fmla="*/ 0 w 192"/>
                <a:gd name="T1" fmla="*/ 12 h 24"/>
                <a:gd name="T2" fmla="*/ 13 w 192"/>
                <a:gd name="T3" fmla="*/ 24 h 24"/>
                <a:gd name="T4" fmla="*/ 80 w 192"/>
                <a:gd name="T5" fmla="*/ 24 h 24"/>
                <a:gd name="T6" fmla="*/ 88 w 192"/>
                <a:gd name="T7" fmla="*/ 24 h 24"/>
                <a:gd name="T8" fmla="*/ 104 w 192"/>
                <a:gd name="T9" fmla="*/ 24 h 24"/>
                <a:gd name="T10" fmla="*/ 112 w 192"/>
                <a:gd name="T11" fmla="*/ 24 h 24"/>
                <a:gd name="T12" fmla="*/ 181 w 192"/>
                <a:gd name="T13" fmla="*/ 24 h 24"/>
                <a:gd name="T14" fmla="*/ 192 w 192"/>
                <a:gd name="T15" fmla="*/ 12 h 24"/>
                <a:gd name="T16" fmla="*/ 192 w 192"/>
                <a:gd name="T17" fmla="*/ 0 h 24"/>
                <a:gd name="T18" fmla="*/ 0 w 192"/>
                <a:gd name="T19" fmla="*/ 0 h 24"/>
                <a:gd name="T20" fmla="*/ 0 w 19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24">
                  <a:moveTo>
                    <a:pt x="0" y="12"/>
                  </a:moveTo>
                  <a:cubicBezTo>
                    <a:pt x="0" y="19"/>
                    <a:pt x="6" y="24"/>
                    <a:pt x="13" y="24"/>
                  </a:cubicBezTo>
                  <a:cubicBezTo>
                    <a:pt x="80" y="24"/>
                    <a:pt x="80" y="24"/>
                    <a:pt x="80" y="24"/>
                  </a:cubicBezTo>
                  <a:cubicBezTo>
                    <a:pt x="88" y="24"/>
                    <a:pt x="88" y="24"/>
                    <a:pt x="88" y="24"/>
                  </a:cubicBezTo>
                  <a:cubicBezTo>
                    <a:pt x="104" y="24"/>
                    <a:pt x="104" y="24"/>
                    <a:pt x="104" y="24"/>
                  </a:cubicBezTo>
                  <a:cubicBezTo>
                    <a:pt x="112" y="24"/>
                    <a:pt x="112" y="24"/>
                    <a:pt x="112" y="24"/>
                  </a:cubicBezTo>
                  <a:cubicBezTo>
                    <a:pt x="181" y="24"/>
                    <a:pt x="181" y="24"/>
                    <a:pt x="181" y="24"/>
                  </a:cubicBezTo>
                  <a:cubicBezTo>
                    <a:pt x="187" y="24"/>
                    <a:pt x="192" y="18"/>
                    <a:pt x="192" y="12"/>
                  </a:cubicBezTo>
                  <a:cubicBezTo>
                    <a:pt x="192" y="0"/>
                    <a:pt x="192" y="0"/>
                    <a:pt x="192" y="0"/>
                  </a:cubicBezTo>
                  <a:cubicBezTo>
                    <a:pt x="0" y="0"/>
                    <a:pt x="0" y="0"/>
                    <a:pt x="0" y="0"/>
                  </a:cubicBezTo>
                  <a:lnTo>
                    <a:pt x="0" y="12"/>
                  </a:lnTo>
                  <a:close/>
                </a:path>
              </a:pathLst>
            </a:custGeom>
            <a:grpFill/>
            <a:ln>
              <a:noFill/>
            </a:ln>
          </p:spPr>
          <p:txBody>
            <a:bodyPr vert="horz" wrap="square" lIns="91440" tIns="45720" rIns="91440" bIns="45720" numCol="1" anchor="t" anchorCtr="0" compatLnSpc="1"/>
            <a:lstStyle/>
            <a:p>
              <a:endParaRPr lang="zh-CN" altLang="en-US"/>
            </a:p>
          </p:txBody>
        </p:sp>
        <p:sp>
          <p:nvSpPr>
            <p:cNvPr id="11" name="Freeform 8"/>
            <p:cNvSpPr/>
            <p:nvPr/>
          </p:nvSpPr>
          <p:spPr bwMode="auto">
            <a:xfrm>
              <a:off x="881" y="9591"/>
              <a:ext cx="464" cy="271"/>
            </a:xfrm>
            <a:custGeom>
              <a:avLst/>
              <a:gdLst>
                <a:gd name="T0" fmla="*/ 180 w 192"/>
                <a:gd name="T1" fmla="*/ 0 h 112"/>
                <a:gd name="T2" fmla="*/ 12 w 192"/>
                <a:gd name="T3" fmla="*/ 0 h 112"/>
                <a:gd name="T4" fmla="*/ 0 w 192"/>
                <a:gd name="T5" fmla="*/ 12 h 112"/>
                <a:gd name="T6" fmla="*/ 0 w 192"/>
                <a:gd name="T7" fmla="*/ 112 h 112"/>
                <a:gd name="T8" fmla="*/ 192 w 192"/>
                <a:gd name="T9" fmla="*/ 112 h 112"/>
                <a:gd name="T10" fmla="*/ 192 w 192"/>
                <a:gd name="T11" fmla="*/ 12 h 112"/>
                <a:gd name="T12" fmla="*/ 180 w 192"/>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180" y="0"/>
                  </a:moveTo>
                  <a:cubicBezTo>
                    <a:pt x="12" y="0"/>
                    <a:pt x="12" y="0"/>
                    <a:pt x="12" y="0"/>
                  </a:cubicBezTo>
                  <a:cubicBezTo>
                    <a:pt x="6" y="0"/>
                    <a:pt x="0" y="5"/>
                    <a:pt x="0" y="12"/>
                  </a:cubicBezTo>
                  <a:cubicBezTo>
                    <a:pt x="0" y="112"/>
                    <a:pt x="0" y="112"/>
                    <a:pt x="0" y="112"/>
                  </a:cubicBezTo>
                  <a:cubicBezTo>
                    <a:pt x="192" y="112"/>
                    <a:pt x="192" y="112"/>
                    <a:pt x="192" y="112"/>
                  </a:cubicBezTo>
                  <a:cubicBezTo>
                    <a:pt x="192" y="12"/>
                    <a:pt x="192" y="12"/>
                    <a:pt x="192" y="12"/>
                  </a:cubicBezTo>
                  <a:cubicBezTo>
                    <a:pt x="192" y="5"/>
                    <a:pt x="187" y="0"/>
                    <a:pt x="180" y="0"/>
                  </a:cubicBezTo>
                  <a:close/>
                </a:path>
              </a:pathLst>
            </a:custGeom>
            <a:grpFill/>
            <a:ln>
              <a:noFill/>
            </a:ln>
          </p:spPr>
          <p:txBody>
            <a:bodyPr vert="horz" wrap="square" lIns="91440" tIns="45720" rIns="91440" bIns="45720" numCol="1" anchor="t" anchorCtr="0" compatLnSpc="1"/>
            <a:lstStyle/>
            <a:p>
              <a:endParaRPr lang="zh-CN" altLang="en-US"/>
            </a:p>
          </p:txBody>
        </p:sp>
        <p:sp>
          <p:nvSpPr>
            <p:cNvPr id="12" name="Freeform 9"/>
            <p:cNvSpPr/>
            <p:nvPr/>
          </p:nvSpPr>
          <p:spPr bwMode="auto">
            <a:xfrm>
              <a:off x="1016" y="9958"/>
              <a:ext cx="194" cy="97"/>
            </a:xfrm>
            <a:custGeom>
              <a:avLst/>
              <a:gdLst>
                <a:gd name="T0" fmla="*/ 56 w 80"/>
                <a:gd name="T1" fmla="*/ 2 h 40"/>
                <a:gd name="T2" fmla="*/ 56 w 80"/>
                <a:gd name="T3" fmla="*/ 2 h 40"/>
                <a:gd name="T4" fmla="*/ 56 w 80"/>
                <a:gd name="T5" fmla="*/ 0 h 40"/>
                <a:gd name="T6" fmla="*/ 48 w 80"/>
                <a:gd name="T7" fmla="*/ 0 h 40"/>
                <a:gd name="T8" fmla="*/ 32 w 80"/>
                <a:gd name="T9" fmla="*/ 0 h 40"/>
                <a:gd name="T10" fmla="*/ 24 w 80"/>
                <a:gd name="T11" fmla="*/ 0 h 40"/>
                <a:gd name="T12" fmla="*/ 24 w 80"/>
                <a:gd name="T13" fmla="*/ 1 h 40"/>
                <a:gd name="T14" fmla="*/ 24 w 80"/>
                <a:gd name="T15" fmla="*/ 1 h 40"/>
                <a:gd name="T16" fmla="*/ 0 w 80"/>
                <a:gd name="T17" fmla="*/ 20 h 40"/>
                <a:gd name="T18" fmla="*/ 13 w 80"/>
                <a:gd name="T19" fmla="*/ 35 h 40"/>
                <a:gd name="T20" fmla="*/ 40 w 80"/>
                <a:gd name="T21" fmla="*/ 40 h 40"/>
                <a:gd name="T22" fmla="*/ 80 w 80"/>
                <a:gd name="T23" fmla="*/ 20 h 40"/>
                <a:gd name="T24" fmla="*/ 80 w 80"/>
                <a:gd name="T25" fmla="*/ 20 h 40"/>
                <a:gd name="T26" fmla="*/ 80 w 80"/>
                <a:gd name="T27" fmla="*/ 20 h 40"/>
                <a:gd name="T28" fmla="*/ 80 w 80"/>
                <a:gd name="T29" fmla="*/ 20 h 40"/>
                <a:gd name="T30" fmla="*/ 80 w 80"/>
                <a:gd name="T31" fmla="*/ 20 h 40"/>
                <a:gd name="T32" fmla="*/ 56 w 80"/>
                <a:gd name="T3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0">
                  <a:moveTo>
                    <a:pt x="56" y="2"/>
                  </a:moveTo>
                  <a:cubicBezTo>
                    <a:pt x="56" y="2"/>
                    <a:pt x="56" y="2"/>
                    <a:pt x="56" y="2"/>
                  </a:cubicBezTo>
                  <a:cubicBezTo>
                    <a:pt x="56" y="0"/>
                    <a:pt x="56" y="0"/>
                    <a:pt x="56" y="0"/>
                  </a:cubicBezTo>
                  <a:cubicBezTo>
                    <a:pt x="48" y="0"/>
                    <a:pt x="48" y="0"/>
                    <a:pt x="48" y="0"/>
                  </a:cubicBezTo>
                  <a:cubicBezTo>
                    <a:pt x="32" y="0"/>
                    <a:pt x="32" y="0"/>
                    <a:pt x="32" y="0"/>
                  </a:cubicBezTo>
                  <a:cubicBezTo>
                    <a:pt x="24" y="0"/>
                    <a:pt x="24" y="0"/>
                    <a:pt x="24" y="0"/>
                  </a:cubicBezTo>
                  <a:cubicBezTo>
                    <a:pt x="24" y="1"/>
                    <a:pt x="24" y="1"/>
                    <a:pt x="24" y="1"/>
                  </a:cubicBezTo>
                  <a:cubicBezTo>
                    <a:pt x="24" y="1"/>
                    <a:pt x="24" y="1"/>
                    <a:pt x="24" y="1"/>
                  </a:cubicBezTo>
                  <a:cubicBezTo>
                    <a:pt x="9" y="5"/>
                    <a:pt x="0" y="11"/>
                    <a:pt x="0" y="20"/>
                  </a:cubicBezTo>
                  <a:cubicBezTo>
                    <a:pt x="0" y="26"/>
                    <a:pt x="5" y="31"/>
                    <a:pt x="13" y="35"/>
                  </a:cubicBezTo>
                  <a:cubicBezTo>
                    <a:pt x="20" y="38"/>
                    <a:pt x="30" y="40"/>
                    <a:pt x="40" y="40"/>
                  </a:cubicBezTo>
                  <a:cubicBezTo>
                    <a:pt x="63" y="40"/>
                    <a:pt x="80" y="31"/>
                    <a:pt x="80" y="20"/>
                  </a:cubicBezTo>
                  <a:cubicBezTo>
                    <a:pt x="80" y="20"/>
                    <a:pt x="80" y="20"/>
                    <a:pt x="80" y="20"/>
                  </a:cubicBezTo>
                  <a:cubicBezTo>
                    <a:pt x="80" y="20"/>
                    <a:pt x="80" y="20"/>
                    <a:pt x="80" y="20"/>
                  </a:cubicBezTo>
                  <a:cubicBezTo>
                    <a:pt x="80" y="20"/>
                    <a:pt x="80" y="20"/>
                    <a:pt x="80" y="20"/>
                  </a:cubicBezTo>
                  <a:cubicBezTo>
                    <a:pt x="80" y="20"/>
                    <a:pt x="80" y="20"/>
                    <a:pt x="80" y="20"/>
                  </a:cubicBezTo>
                  <a:cubicBezTo>
                    <a:pt x="80" y="11"/>
                    <a:pt x="71" y="5"/>
                    <a:pt x="56" y="2"/>
                  </a:cubicBezTo>
                  <a:close/>
                </a:path>
              </a:pathLst>
            </a:custGeom>
            <a:grpFill/>
            <a:ln>
              <a:noFill/>
            </a:ln>
          </p:spPr>
          <p:txBody>
            <a:bodyPr vert="horz" wrap="square" lIns="91440" tIns="45720" rIns="91440" bIns="45720" numCol="1" anchor="t" anchorCtr="0" compatLnSpc="1"/>
            <a:lstStyle/>
            <a:p>
              <a:endParaRPr lang="zh-CN" altLang="en-US"/>
            </a:p>
          </p:txBody>
        </p:sp>
      </p:grpSp>
      <p:sp>
        <p:nvSpPr>
          <p:cNvPr id="13" name="Freeform 10"/>
          <p:cNvSpPr>
            <a:spLocks noEditPoints="1"/>
          </p:cNvSpPr>
          <p:nvPr/>
        </p:nvSpPr>
        <p:spPr bwMode="auto">
          <a:xfrm>
            <a:off x="1075055" y="6162040"/>
            <a:ext cx="294640" cy="245110"/>
          </a:xfrm>
          <a:custGeom>
            <a:avLst/>
            <a:gdLst>
              <a:gd name="T0" fmla="*/ 192 w 192"/>
              <a:gd name="T1" fmla="*/ 138 h 160"/>
              <a:gd name="T2" fmla="*/ 176 w 192"/>
              <a:gd name="T3" fmla="*/ 99 h 160"/>
              <a:gd name="T4" fmla="*/ 176 w 192"/>
              <a:gd name="T5" fmla="*/ 12 h 160"/>
              <a:gd name="T6" fmla="*/ 164 w 192"/>
              <a:gd name="T7" fmla="*/ 0 h 160"/>
              <a:gd name="T8" fmla="*/ 28 w 192"/>
              <a:gd name="T9" fmla="*/ 0 h 160"/>
              <a:gd name="T10" fmla="*/ 16 w 192"/>
              <a:gd name="T11" fmla="*/ 12 h 160"/>
              <a:gd name="T12" fmla="*/ 16 w 192"/>
              <a:gd name="T13" fmla="*/ 99 h 160"/>
              <a:gd name="T14" fmla="*/ 0 w 192"/>
              <a:gd name="T15" fmla="*/ 138 h 160"/>
              <a:gd name="T16" fmla="*/ 0 w 192"/>
              <a:gd name="T17" fmla="*/ 139 h 160"/>
              <a:gd name="T18" fmla="*/ 0 w 192"/>
              <a:gd name="T19" fmla="*/ 139 h 160"/>
              <a:gd name="T20" fmla="*/ 0 w 192"/>
              <a:gd name="T21" fmla="*/ 140 h 160"/>
              <a:gd name="T22" fmla="*/ 0 w 192"/>
              <a:gd name="T23" fmla="*/ 140 h 160"/>
              <a:gd name="T24" fmla="*/ 0 w 192"/>
              <a:gd name="T25" fmla="*/ 142 h 160"/>
              <a:gd name="T26" fmla="*/ 1 w 192"/>
              <a:gd name="T27" fmla="*/ 142 h 160"/>
              <a:gd name="T28" fmla="*/ 9 w 192"/>
              <a:gd name="T29" fmla="*/ 158 h 160"/>
              <a:gd name="T30" fmla="*/ 12 w 192"/>
              <a:gd name="T31" fmla="*/ 160 h 160"/>
              <a:gd name="T32" fmla="*/ 180 w 192"/>
              <a:gd name="T33" fmla="*/ 160 h 160"/>
              <a:gd name="T34" fmla="*/ 184 w 192"/>
              <a:gd name="T35" fmla="*/ 158 h 160"/>
              <a:gd name="T36" fmla="*/ 192 w 192"/>
              <a:gd name="T37" fmla="*/ 142 h 160"/>
              <a:gd name="T38" fmla="*/ 192 w 192"/>
              <a:gd name="T39" fmla="*/ 140 h 160"/>
              <a:gd name="T40" fmla="*/ 192 w 192"/>
              <a:gd name="T41" fmla="*/ 138 h 160"/>
              <a:gd name="T42" fmla="*/ 93 w 192"/>
              <a:gd name="T43" fmla="*/ 9 h 160"/>
              <a:gd name="T44" fmla="*/ 99 w 192"/>
              <a:gd name="T45" fmla="*/ 9 h 160"/>
              <a:gd name="T46" fmla="*/ 100 w 192"/>
              <a:gd name="T47" fmla="*/ 12 h 160"/>
              <a:gd name="T48" fmla="*/ 99 w 192"/>
              <a:gd name="T49" fmla="*/ 15 h 160"/>
              <a:gd name="T50" fmla="*/ 96 w 192"/>
              <a:gd name="T51" fmla="*/ 16 h 160"/>
              <a:gd name="T52" fmla="*/ 93 w 192"/>
              <a:gd name="T53" fmla="*/ 15 h 160"/>
              <a:gd name="T54" fmla="*/ 92 w 192"/>
              <a:gd name="T55" fmla="*/ 12 h 160"/>
              <a:gd name="T56" fmla="*/ 93 w 192"/>
              <a:gd name="T57" fmla="*/ 9 h 160"/>
              <a:gd name="T58" fmla="*/ 40 w 192"/>
              <a:gd name="T59" fmla="*/ 24 h 160"/>
              <a:gd name="T60" fmla="*/ 152 w 192"/>
              <a:gd name="T61" fmla="*/ 24 h 160"/>
              <a:gd name="T62" fmla="*/ 152 w 192"/>
              <a:gd name="T63" fmla="*/ 96 h 160"/>
              <a:gd name="T64" fmla="*/ 40 w 192"/>
              <a:gd name="T65" fmla="*/ 96 h 160"/>
              <a:gd name="T66" fmla="*/ 40 w 192"/>
              <a:gd name="T67" fmla="*/ 24 h 160"/>
              <a:gd name="T68" fmla="*/ 10 w 192"/>
              <a:gd name="T69" fmla="*/ 136 h 160"/>
              <a:gd name="T70" fmla="*/ 23 w 192"/>
              <a:gd name="T71" fmla="*/ 104 h 160"/>
              <a:gd name="T72" fmla="*/ 169 w 192"/>
              <a:gd name="T73" fmla="*/ 104 h 160"/>
              <a:gd name="T74" fmla="*/ 182 w 192"/>
              <a:gd name="T75" fmla="*/ 136 h 160"/>
              <a:gd name="T76" fmla="*/ 10 w 192"/>
              <a:gd name="T77" fmla="*/ 13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2" h="160">
                <a:moveTo>
                  <a:pt x="192" y="138"/>
                </a:moveTo>
                <a:cubicBezTo>
                  <a:pt x="176" y="99"/>
                  <a:pt x="176" y="99"/>
                  <a:pt x="176" y="99"/>
                </a:cubicBezTo>
                <a:cubicBezTo>
                  <a:pt x="176" y="12"/>
                  <a:pt x="176" y="12"/>
                  <a:pt x="176" y="12"/>
                </a:cubicBezTo>
                <a:cubicBezTo>
                  <a:pt x="176" y="5"/>
                  <a:pt x="171" y="0"/>
                  <a:pt x="164" y="0"/>
                </a:cubicBezTo>
                <a:cubicBezTo>
                  <a:pt x="28" y="0"/>
                  <a:pt x="28" y="0"/>
                  <a:pt x="28" y="0"/>
                </a:cubicBezTo>
                <a:cubicBezTo>
                  <a:pt x="21" y="0"/>
                  <a:pt x="16" y="5"/>
                  <a:pt x="16" y="12"/>
                </a:cubicBezTo>
                <a:cubicBezTo>
                  <a:pt x="16" y="99"/>
                  <a:pt x="16" y="99"/>
                  <a:pt x="16" y="99"/>
                </a:cubicBezTo>
                <a:cubicBezTo>
                  <a:pt x="0" y="138"/>
                  <a:pt x="0" y="138"/>
                  <a:pt x="0" y="138"/>
                </a:cubicBezTo>
                <a:cubicBezTo>
                  <a:pt x="0" y="138"/>
                  <a:pt x="0" y="138"/>
                  <a:pt x="0" y="139"/>
                </a:cubicBezTo>
                <a:cubicBezTo>
                  <a:pt x="0" y="139"/>
                  <a:pt x="0" y="139"/>
                  <a:pt x="0" y="139"/>
                </a:cubicBezTo>
                <a:cubicBezTo>
                  <a:pt x="0" y="139"/>
                  <a:pt x="0" y="140"/>
                  <a:pt x="0" y="140"/>
                </a:cubicBezTo>
                <a:cubicBezTo>
                  <a:pt x="0" y="140"/>
                  <a:pt x="0" y="140"/>
                  <a:pt x="0" y="140"/>
                </a:cubicBezTo>
                <a:cubicBezTo>
                  <a:pt x="0" y="141"/>
                  <a:pt x="0" y="141"/>
                  <a:pt x="0" y="142"/>
                </a:cubicBezTo>
                <a:cubicBezTo>
                  <a:pt x="0" y="142"/>
                  <a:pt x="0" y="142"/>
                  <a:pt x="1" y="142"/>
                </a:cubicBezTo>
                <a:cubicBezTo>
                  <a:pt x="9" y="158"/>
                  <a:pt x="9" y="158"/>
                  <a:pt x="9" y="158"/>
                </a:cubicBezTo>
                <a:cubicBezTo>
                  <a:pt x="9" y="159"/>
                  <a:pt x="11" y="160"/>
                  <a:pt x="12" y="160"/>
                </a:cubicBezTo>
                <a:cubicBezTo>
                  <a:pt x="180" y="160"/>
                  <a:pt x="180" y="160"/>
                  <a:pt x="180" y="160"/>
                </a:cubicBezTo>
                <a:cubicBezTo>
                  <a:pt x="182" y="160"/>
                  <a:pt x="183" y="159"/>
                  <a:pt x="184" y="158"/>
                </a:cubicBezTo>
                <a:cubicBezTo>
                  <a:pt x="192" y="142"/>
                  <a:pt x="192" y="142"/>
                  <a:pt x="192" y="142"/>
                </a:cubicBezTo>
                <a:cubicBezTo>
                  <a:pt x="192" y="141"/>
                  <a:pt x="192" y="141"/>
                  <a:pt x="192" y="140"/>
                </a:cubicBezTo>
                <a:cubicBezTo>
                  <a:pt x="192" y="139"/>
                  <a:pt x="192" y="138"/>
                  <a:pt x="192" y="138"/>
                </a:cubicBezTo>
                <a:close/>
                <a:moveTo>
                  <a:pt x="93" y="9"/>
                </a:moveTo>
                <a:cubicBezTo>
                  <a:pt x="95" y="8"/>
                  <a:pt x="97" y="8"/>
                  <a:pt x="99" y="9"/>
                </a:cubicBezTo>
                <a:cubicBezTo>
                  <a:pt x="100" y="10"/>
                  <a:pt x="100" y="11"/>
                  <a:pt x="100" y="12"/>
                </a:cubicBezTo>
                <a:cubicBezTo>
                  <a:pt x="100" y="13"/>
                  <a:pt x="100" y="14"/>
                  <a:pt x="99" y="15"/>
                </a:cubicBezTo>
                <a:cubicBezTo>
                  <a:pt x="98" y="15"/>
                  <a:pt x="97" y="16"/>
                  <a:pt x="96" y="16"/>
                </a:cubicBezTo>
                <a:cubicBezTo>
                  <a:pt x="95" y="16"/>
                  <a:pt x="94" y="15"/>
                  <a:pt x="93" y="15"/>
                </a:cubicBezTo>
                <a:cubicBezTo>
                  <a:pt x="93" y="14"/>
                  <a:pt x="92" y="13"/>
                  <a:pt x="92" y="12"/>
                </a:cubicBezTo>
                <a:cubicBezTo>
                  <a:pt x="92" y="11"/>
                  <a:pt x="93" y="10"/>
                  <a:pt x="93" y="9"/>
                </a:cubicBezTo>
                <a:close/>
                <a:moveTo>
                  <a:pt x="40" y="24"/>
                </a:moveTo>
                <a:cubicBezTo>
                  <a:pt x="152" y="24"/>
                  <a:pt x="152" y="24"/>
                  <a:pt x="152" y="24"/>
                </a:cubicBezTo>
                <a:cubicBezTo>
                  <a:pt x="152" y="96"/>
                  <a:pt x="152" y="96"/>
                  <a:pt x="152" y="96"/>
                </a:cubicBezTo>
                <a:cubicBezTo>
                  <a:pt x="40" y="96"/>
                  <a:pt x="40" y="96"/>
                  <a:pt x="40" y="96"/>
                </a:cubicBezTo>
                <a:lnTo>
                  <a:pt x="40" y="24"/>
                </a:lnTo>
                <a:close/>
                <a:moveTo>
                  <a:pt x="10" y="136"/>
                </a:moveTo>
                <a:cubicBezTo>
                  <a:pt x="23" y="104"/>
                  <a:pt x="23" y="104"/>
                  <a:pt x="23" y="104"/>
                </a:cubicBezTo>
                <a:cubicBezTo>
                  <a:pt x="169" y="104"/>
                  <a:pt x="169" y="104"/>
                  <a:pt x="169" y="104"/>
                </a:cubicBezTo>
                <a:cubicBezTo>
                  <a:pt x="182" y="136"/>
                  <a:pt x="182" y="136"/>
                  <a:pt x="182" y="136"/>
                </a:cubicBezTo>
                <a:lnTo>
                  <a:pt x="10" y="136"/>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4" name="Freeform 11"/>
          <p:cNvSpPr>
            <a:spLocks noEditPoints="1"/>
          </p:cNvSpPr>
          <p:nvPr/>
        </p:nvSpPr>
        <p:spPr bwMode="auto">
          <a:xfrm>
            <a:off x="1805940" y="6174105"/>
            <a:ext cx="294640" cy="220980"/>
          </a:xfrm>
          <a:custGeom>
            <a:avLst/>
            <a:gdLst>
              <a:gd name="T0" fmla="*/ 180 w 192"/>
              <a:gd name="T1" fmla="*/ 0 h 144"/>
              <a:gd name="T2" fmla="*/ 12 w 192"/>
              <a:gd name="T3" fmla="*/ 0 h 144"/>
              <a:gd name="T4" fmla="*/ 0 w 192"/>
              <a:gd name="T5" fmla="*/ 12 h 144"/>
              <a:gd name="T6" fmla="*/ 0 w 192"/>
              <a:gd name="T7" fmla="*/ 116 h 144"/>
              <a:gd name="T8" fmla="*/ 13 w 192"/>
              <a:gd name="T9" fmla="*/ 128 h 144"/>
              <a:gd name="T10" fmla="*/ 78 w 192"/>
              <a:gd name="T11" fmla="*/ 128 h 144"/>
              <a:gd name="T12" fmla="*/ 73 w 192"/>
              <a:gd name="T13" fmla="*/ 138 h 144"/>
              <a:gd name="T14" fmla="*/ 74 w 192"/>
              <a:gd name="T15" fmla="*/ 143 h 144"/>
              <a:gd name="T16" fmla="*/ 76 w 192"/>
              <a:gd name="T17" fmla="*/ 144 h 144"/>
              <a:gd name="T18" fmla="*/ 80 w 192"/>
              <a:gd name="T19" fmla="*/ 142 h 144"/>
              <a:gd name="T20" fmla="*/ 87 w 192"/>
              <a:gd name="T21" fmla="*/ 128 h 144"/>
              <a:gd name="T22" fmla="*/ 106 w 192"/>
              <a:gd name="T23" fmla="*/ 128 h 144"/>
              <a:gd name="T24" fmla="*/ 113 w 192"/>
              <a:gd name="T25" fmla="*/ 142 h 144"/>
              <a:gd name="T26" fmla="*/ 116 w 192"/>
              <a:gd name="T27" fmla="*/ 144 h 144"/>
              <a:gd name="T28" fmla="*/ 118 w 192"/>
              <a:gd name="T29" fmla="*/ 143 h 144"/>
              <a:gd name="T30" fmla="*/ 120 w 192"/>
              <a:gd name="T31" fmla="*/ 138 h 144"/>
              <a:gd name="T32" fmla="*/ 115 w 192"/>
              <a:gd name="T33" fmla="*/ 128 h 144"/>
              <a:gd name="T34" fmla="*/ 181 w 192"/>
              <a:gd name="T35" fmla="*/ 128 h 144"/>
              <a:gd name="T36" fmla="*/ 192 w 192"/>
              <a:gd name="T37" fmla="*/ 116 h 144"/>
              <a:gd name="T38" fmla="*/ 192 w 192"/>
              <a:gd name="T39" fmla="*/ 12 h 144"/>
              <a:gd name="T40" fmla="*/ 180 w 192"/>
              <a:gd name="T41" fmla="*/ 0 h 144"/>
              <a:gd name="T42" fmla="*/ 176 w 192"/>
              <a:gd name="T43" fmla="*/ 108 h 144"/>
              <a:gd name="T44" fmla="*/ 172 w 192"/>
              <a:gd name="T45" fmla="*/ 112 h 144"/>
              <a:gd name="T46" fmla="*/ 20 w 192"/>
              <a:gd name="T47" fmla="*/ 112 h 144"/>
              <a:gd name="T48" fmla="*/ 16 w 192"/>
              <a:gd name="T49" fmla="*/ 108 h 144"/>
              <a:gd name="T50" fmla="*/ 16 w 192"/>
              <a:gd name="T51" fmla="*/ 20 h 144"/>
              <a:gd name="T52" fmla="*/ 20 w 192"/>
              <a:gd name="T53" fmla="*/ 16 h 144"/>
              <a:gd name="T54" fmla="*/ 172 w 192"/>
              <a:gd name="T55" fmla="*/ 16 h 144"/>
              <a:gd name="T56" fmla="*/ 176 w 192"/>
              <a:gd name="T57" fmla="*/ 20 h 144"/>
              <a:gd name="T58" fmla="*/ 176 w 192"/>
              <a:gd name="T59"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2" h="144">
                <a:moveTo>
                  <a:pt x="180" y="0"/>
                </a:moveTo>
                <a:cubicBezTo>
                  <a:pt x="12" y="0"/>
                  <a:pt x="12" y="0"/>
                  <a:pt x="12" y="0"/>
                </a:cubicBezTo>
                <a:cubicBezTo>
                  <a:pt x="6" y="0"/>
                  <a:pt x="0" y="5"/>
                  <a:pt x="0" y="12"/>
                </a:cubicBezTo>
                <a:cubicBezTo>
                  <a:pt x="0" y="116"/>
                  <a:pt x="0" y="116"/>
                  <a:pt x="0" y="116"/>
                </a:cubicBezTo>
                <a:cubicBezTo>
                  <a:pt x="0" y="123"/>
                  <a:pt x="6" y="128"/>
                  <a:pt x="13" y="128"/>
                </a:cubicBezTo>
                <a:cubicBezTo>
                  <a:pt x="78" y="128"/>
                  <a:pt x="78" y="128"/>
                  <a:pt x="78" y="128"/>
                </a:cubicBezTo>
                <a:cubicBezTo>
                  <a:pt x="73" y="138"/>
                  <a:pt x="73" y="138"/>
                  <a:pt x="73" y="138"/>
                </a:cubicBezTo>
                <a:cubicBezTo>
                  <a:pt x="72" y="140"/>
                  <a:pt x="72" y="142"/>
                  <a:pt x="74" y="143"/>
                </a:cubicBezTo>
                <a:cubicBezTo>
                  <a:pt x="75" y="144"/>
                  <a:pt x="76" y="144"/>
                  <a:pt x="76" y="144"/>
                </a:cubicBezTo>
                <a:cubicBezTo>
                  <a:pt x="78" y="144"/>
                  <a:pt x="79" y="143"/>
                  <a:pt x="80" y="142"/>
                </a:cubicBezTo>
                <a:cubicBezTo>
                  <a:pt x="87" y="128"/>
                  <a:pt x="87" y="128"/>
                  <a:pt x="87" y="128"/>
                </a:cubicBezTo>
                <a:cubicBezTo>
                  <a:pt x="106" y="128"/>
                  <a:pt x="106" y="128"/>
                  <a:pt x="106" y="128"/>
                </a:cubicBezTo>
                <a:cubicBezTo>
                  <a:pt x="113" y="142"/>
                  <a:pt x="113" y="142"/>
                  <a:pt x="113" y="142"/>
                </a:cubicBezTo>
                <a:cubicBezTo>
                  <a:pt x="113" y="143"/>
                  <a:pt x="115" y="144"/>
                  <a:pt x="116" y="144"/>
                </a:cubicBezTo>
                <a:cubicBezTo>
                  <a:pt x="117" y="144"/>
                  <a:pt x="117" y="144"/>
                  <a:pt x="118" y="143"/>
                </a:cubicBezTo>
                <a:cubicBezTo>
                  <a:pt x="120" y="142"/>
                  <a:pt x="121" y="140"/>
                  <a:pt x="120" y="138"/>
                </a:cubicBezTo>
                <a:cubicBezTo>
                  <a:pt x="115" y="128"/>
                  <a:pt x="115" y="128"/>
                  <a:pt x="115" y="128"/>
                </a:cubicBezTo>
                <a:cubicBezTo>
                  <a:pt x="181" y="128"/>
                  <a:pt x="181" y="128"/>
                  <a:pt x="181" y="128"/>
                </a:cubicBezTo>
                <a:cubicBezTo>
                  <a:pt x="187" y="128"/>
                  <a:pt x="192" y="122"/>
                  <a:pt x="192" y="116"/>
                </a:cubicBezTo>
                <a:cubicBezTo>
                  <a:pt x="192" y="12"/>
                  <a:pt x="192" y="12"/>
                  <a:pt x="192" y="12"/>
                </a:cubicBezTo>
                <a:cubicBezTo>
                  <a:pt x="192" y="5"/>
                  <a:pt x="187" y="0"/>
                  <a:pt x="180" y="0"/>
                </a:cubicBezTo>
                <a:close/>
                <a:moveTo>
                  <a:pt x="176" y="108"/>
                </a:moveTo>
                <a:cubicBezTo>
                  <a:pt x="176" y="110"/>
                  <a:pt x="174" y="112"/>
                  <a:pt x="172" y="112"/>
                </a:cubicBezTo>
                <a:cubicBezTo>
                  <a:pt x="20" y="112"/>
                  <a:pt x="20" y="112"/>
                  <a:pt x="20" y="112"/>
                </a:cubicBezTo>
                <a:cubicBezTo>
                  <a:pt x="18" y="112"/>
                  <a:pt x="16" y="110"/>
                  <a:pt x="16" y="108"/>
                </a:cubicBezTo>
                <a:cubicBezTo>
                  <a:pt x="16" y="20"/>
                  <a:pt x="16" y="20"/>
                  <a:pt x="16" y="20"/>
                </a:cubicBezTo>
                <a:cubicBezTo>
                  <a:pt x="16" y="18"/>
                  <a:pt x="18" y="16"/>
                  <a:pt x="20" y="16"/>
                </a:cubicBezTo>
                <a:cubicBezTo>
                  <a:pt x="172" y="16"/>
                  <a:pt x="172" y="16"/>
                  <a:pt x="172" y="16"/>
                </a:cubicBezTo>
                <a:cubicBezTo>
                  <a:pt x="174" y="16"/>
                  <a:pt x="176" y="18"/>
                  <a:pt x="176" y="20"/>
                </a:cubicBezTo>
                <a:lnTo>
                  <a:pt x="176" y="108"/>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grpSp>
        <p:nvGrpSpPr>
          <p:cNvPr id="227" name="组合 226"/>
          <p:cNvGrpSpPr/>
          <p:nvPr/>
        </p:nvGrpSpPr>
        <p:grpSpPr>
          <a:xfrm>
            <a:off x="2571750" y="6137593"/>
            <a:ext cx="294005" cy="294005"/>
            <a:chOff x="4301" y="9591"/>
            <a:chExt cx="463" cy="463"/>
          </a:xfrm>
          <a:solidFill>
            <a:schemeClr val="bg1">
              <a:lumMod val="50000"/>
            </a:schemeClr>
          </a:solidFill>
        </p:grpSpPr>
        <p:sp>
          <p:nvSpPr>
            <p:cNvPr id="15" name="Rectangle 12"/>
            <p:cNvSpPr>
              <a:spLocks noChangeArrowheads="1"/>
            </p:cNvSpPr>
            <p:nvPr/>
          </p:nvSpPr>
          <p:spPr bwMode="auto">
            <a:xfrm>
              <a:off x="4552" y="9881"/>
              <a:ext cx="19" cy="57"/>
            </a:xfrm>
            <a:prstGeom prst="rect">
              <a:avLst/>
            </a:prstGeom>
            <a:grpFill/>
            <a:ln>
              <a:noFill/>
            </a:ln>
          </p:spPr>
          <p:txBody>
            <a:bodyPr vert="horz" wrap="square" lIns="91440" tIns="45720" rIns="91440" bIns="45720" numCol="1" anchor="t" anchorCtr="0" compatLnSpc="1"/>
            <a:lstStyle/>
            <a:p>
              <a:endParaRPr lang="zh-CN" altLang="en-US"/>
            </a:p>
          </p:txBody>
        </p:sp>
        <p:sp>
          <p:nvSpPr>
            <p:cNvPr id="16" name="Freeform 13"/>
            <p:cNvSpPr/>
            <p:nvPr/>
          </p:nvSpPr>
          <p:spPr bwMode="auto">
            <a:xfrm>
              <a:off x="4320" y="9591"/>
              <a:ext cx="425" cy="271"/>
            </a:xfrm>
            <a:custGeom>
              <a:avLst/>
              <a:gdLst>
                <a:gd name="T0" fmla="*/ 172 w 176"/>
                <a:gd name="T1" fmla="*/ 80 h 112"/>
                <a:gd name="T2" fmla="*/ 176 w 176"/>
                <a:gd name="T3" fmla="*/ 80 h 112"/>
                <a:gd name="T4" fmla="*/ 176 w 176"/>
                <a:gd name="T5" fmla="*/ 12 h 112"/>
                <a:gd name="T6" fmla="*/ 164 w 176"/>
                <a:gd name="T7" fmla="*/ 0 h 112"/>
                <a:gd name="T8" fmla="*/ 12 w 176"/>
                <a:gd name="T9" fmla="*/ 0 h 112"/>
                <a:gd name="T10" fmla="*/ 0 w 176"/>
                <a:gd name="T11" fmla="*/ 12 h 112"/>
                <a:gd name="T12" fmla="*/ 0 w 176"/>
                <a:gd name="T13" fmla="*/ 48 h 112"/>
                <a:gd name="T14" fmla="*/ 4 w 176"/>
                <a:gd name="T15" fmla="*/ 48 h 112"/>
                <a:gd name="T16" fmla="*/ 76 w 176"/>
                <a:gd name="T17" fmla="*/ 48 h 112"/>
                <a:gd name="T18" fmla="*/ 96 w 176"/>
                <a:gd name="T19" fmla="*/ 68 h 112"/>
                <a:gd name="T20" fmla="*/ 96 w 176"/>
                <a:gd name="T21" fmla="*/ 112 h 112"/>
                <a:gd name="T22" fmla="*/ 104 w 176"/>
                <a:gd name="T23" fmla="*/ 112 h 112"/>
                <a:gd name="T24" fmla="*/ 104 w 176"/>
                <a:gd name="T25" fmla="*/ 100 h 112"/>
                <a:gd name="T26" fmla="*/ 124 w 176"/>
                <a:gd name="T27" fmla="*/ 80 h 112"/>
                <a:gd name="T28" fmla="*/ 172 w 176"/>
                <a:gd name="T29" fmla="*/ 8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6" h="112">
                  <a:moveTo>
                    <a:pt x="172" y="80"/>
                  </a:moveTo>
                  <a:cubicBezTo>
                    <a:pt x="174" y="80"/>
                    <a:pt x="175" y="80"/>
                    <a:pt x="176" y="80"/>
                  </a:cubicBezTo>
                  <a:cubicBezTo>
                    <a:pt x="176" y="12"/>
                    <a:pt x="176" y="12"/>
                    <a:pt x="176" y="12"/>
                  </a:cubicBezTo>
                  <a:cubicBezTo>
                    <a:pt x="176" y="5"/>
                    <a:pt x="171" y="0"/>
                    <a:pt x="164" y="0"/>
                  </a:cubicBezTo>
                  <a:cubicBezTo>
                    <a:pt x="12" y="0"/>
                    <a:pt x="12" y="0"/>
                    <a:pt x="12" y="0"/>
                  </a:cubicBezTo>
                  <a:cubicBezTo>
                    <a:pt x="6" y="0"/>
                    <a:pt x="0" y="5"/>
                    <a:pt x="0" y="12"/>
                  </a:cubicBezTo>
                  <a:cubicBezTo>
                    <a:pt x="0" y="48"/>
                    <a:pt x="0" y="48"/>
                    <a:pt x="0" y="48"/>
                  </a:cubicBezTo>
                  <a:cubicBezTo>
                    <a:pt x="1" y="48"/>
                    <a:pt x="3" y="48"/>
                    <a:pt x="4" y="48"/>
                  </a:cubicBezTo>
                  <a:cubicBezTo>
                    <a:pt x="76" y="48"/>
                    <a:pt x="76" y="48"/>
                    <a:pt x="76" y="48"/>
                  </a:cubicBezTo>
                  <a:cubicBezTo>
                    <a:pt x="87" y="48"/>
                    <a:pt x="96" y="57"/>
                    <a:pt x="96" y="68"/>
                  </a:cubicBezTo>
                  <a:cubicBezTo>
                    <a:pt x="96" y="112"/>
                    <a:pt x="96" y="112"/>
                    <a:pt x="96" y="112"/>
                  </a:cubicBezTo>
                  <a:cubicBezTo>
                    <a:pt x="104" y="112"/>
                    <a:pt x="104" y="112"/>
                    <a:pt x="104" y="112"/>
                  </a:cubicBezTo>
                  <a:cubicBezTo>
                    <a:pt x="104" y="100"/>
                    <a:pt x="104" y="100"/>
                    <a:pt x="104" y="100"/>
                  </a:cubicBezTo>
                  <a:cubicBezTo>
                    <a:pt x="104" y="89"/>
                    <a:pt x="113" y="80"/>
                    <a:pt x="124" y="80"/>
                  </a:cubicBezTo>
                  <a:lnTo>
                    <a:pt x="172" y="80"/>
                  </a:lnTo>
                  <a:close/>
                </a:path>
              </a:pathLst>
            </a:custGeom>
            <a:grpFill/>
            <a:ln>
              <a:noFill/>
            </a:ln>
          </p:spPr>
          <p:txBody>
            <a:bodyPr vert="horz" wrap="square" lIns="91440" tIns="45720" rIns="91440" bIns="45720" numCol="1" anchor="t" anchorCtr="0" compatLnSpc="1"/>
            <a:lstStyle/>
            <a:p>
              <a:endParaRPr lang="zh-CN" altLang="en-US"/>
            </a:p>
          </p:txBody>
        </p:sp>
        <p:sp>
          <p:nvSpPr>
            <p:cNvPr id="17" name="Freeform 14"/>
            <p:cNvSpPr>
              <a:spLocks noEditPoints="1"/>
            </p:cNvSpPr>
            <p:nvPr/>
          </p:nvSpPr>
          <p:spPr bwMode="auto">
            <a:xfrm>
              <a:off x="4301" y="9726"/>
              <a:ext cx="232" cy="329"/>
            </a:xfrm>
            <a:custGeom>
              <a:avLst/>
              <a:gdLst>
                <a:gd name="T0" fmla="*/ 84 w 96"/>
                <a:gd name="T1" fmla="*/ 0 h 136"/>
                <a:gd name="T2" fmla="*/ 12 w 96"/>
                <a:gd name="T3" fmla="*/ 0 h 136"/>
                <a:gd name="T4" fmla="*/ 0 w 96"/>
                <a:gd name="T5" fmla="*/ 12 h 136"/>
                <a:gd name="T6" fmla="*/ 0 w 96"/>
                <a:gd name="T7" fmla="*/ 56 h 136"/>
                <a:gd name="T8" fmla="*/ 0 w 96"/>
                <a:gd name="T9" fmla="*/ 64 h 136"/>
                <a:gd name="T10" fmla="*/ 0 w 96"/>
                <a:gd name="T11" fmla="*/ 124 h 136"/>
                <a:gd name="T12" fmla="*/ 12 w 96"/>
                <a:gd name="T13" fmla="*/ 136 h 136"/>
                <a:gd name="T14" fmla="*/ 84 w 96"/>
                <a:gd name="T15" fmla="*/ 136 h 136"/>
                <a:gd name="T16" fmla="*/ 96 w 96"/>
                <a:gd name="T17" fmla="*/ 124 h 136"/>
                <a:gd name="T18" fmla="*/ 96 w 96"/>
                <a:gd name="T19" fmla="*/ 12 h 136"/>
                <a:gd name="T20" fmla="*/ 84 w 96"/>
                <a:gd name="T21" fmla="*/ 0 h 136"/>
                <a:gd name="T22" fmla="*/ 51 w 96"/>
                <a:gd name="T23" fmla="*/ 119 h 136"/>
                <a:gd name="T24" fmla="*/ 48 w 96"/>
                <a:gd name="T25" fmla="*/ 120 h 136"/>
                <a:gd name="T26" fmla="*/ 45 w 96"/>
                <a:gd name="T27" fmla="*/ 119 h 136"/>
                <a:gd name="T28" fmla="*/ 44 w 96"/>
                <a:gd name="T29" fmla="*/ 116 h 136"/>
                <a:gd name="T30" fmla="*/ 45 w 96"/>
                <a:gd name="T31" fmla="*/ 113 h 136"/>
                <a:gd name="T32" fmla="*/ 51 w 96"/>
                <a:gd name="T33" fmla="*/ 113 h 136"/>
                <a:gd name="T34" fmla="*/ 52 w 96"/>
                <a:gd name="T35" fmla="*/ 116 h 136"/>
                <a:gd name="T36" fmla="*/ 51 w 96"/>
                <a:gd name="T37" fmla="*/ 119 h 136"/>
                <a:gd name="T38" fmla="*/ 80 w 96"/>
                <a:gd name="T39" fmla="*/ 100 h 136"/>
                <a:gd name="T40" fmla="*/ 76 w 96"/>
                <a:gd name="T41" fmla="*/ 104 h 136"/>
                <a:gd name="T42" fmla="*/ 20 w 96"/>
                <a:gd name="T43" fmla="*/ 104 h 136"/>
                <a:gd name="T44" fmla="*/ 16 w 96"/>
                <a:gd name="T45" fmla="*/ 100 h 136"/>
                <a:gd name="T46" fmla="*/ 16 w 96"/>
                <a:gd name="T47" fmla="*/ 20 h 136"/>
                <a:gd name="T48" fmla="*/ 20 w 96"/>
                <a:gd name="T49" fmla="*/ 16 h 136"/>
                <a:gd name="T50" fmla="*/ 76 w 96"/>
                <a:gd name="T51" fmla="*/ 16 h 136"/>
                <a:gd name="T52" fmla="*/ 80 w 96"/>
                <a:gd name="T53" fmla="*/ 20 h 136"/>
                <a:gd name="T54" fmla="*/ 80 w 96"/>
                <a:gd name="T55" fmla="*/ 10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6" h="136">
                  <a:moveTo>
                    <a:pt x="84" y="0"/>
                  </a:moveTo>
                  <a:cubicBezTo>
                    <a:pt x="12" y="0"/>
                    <a:pt x="12" y="0"/>
                    <a:pt x="12" y="0"/>
                  </a:cubicBezTo>
                  <a:cubicBezTo>
                    <a:pt x="6" y="0"/>
                    <a:pt x="0" y="5"/>
                    <a:pt x="0" y="12"/>
                  </a:cubicBezTo>
                  <a:cubicBezTo>
                    <a:pt x="0" y="56"/>
                    <a:pt x="0" y="56"/>
                    <a:pt x="0" y="56"/>
                  </a:cubicBezTo>
                  <a:cubicBezTo>
                    <a:pt x="0" y="64"/>
                    <a:pt x="0" y="64"/>
                    <a:pt x="0" y="64"/>
                  </a:cubicBezTo>
                  <a:cubicBezTo>
                    <a:pt x="0" y="124"/>
                    <a:pt x="0" y="124"/>
                    <a:pt x="0" y="124"/>
                  </a:cubicBezTo>
                  <a:cubicBezTo>
                    <a:pt x="0" y="130"/>
                    <a:pt x="6" y="136"/>
                    <a:pt x="12" y="136"/>
                  </a:cubicBezTo>
                  <a:cubicBezTo>
                    <a:pt x="84" y="136"/>
                    <a:pt x="84" y="136"/>
                    <a:pt x="84" y="136"/>
                  </a:cubicBezTo>
                  <a:cubicBezTo>
                    <a:pt x="91" y="136"/>
                    <a:pt x="96" y="130"/>
                    <a:pt x="96" y="124"/>
                  </a:cubicBezTo>
                  <a:cubicBezTo>
                    <a:pt x="96" y="12"/>
                    <a:pt x="96" y="12"/>
                    <a:pt x="96" y="12"/>
                  </a:cubicBezTo>
                  <a:cubicBezTo>
                    <a:pt x="96" y="5"/>
                    <a:pt x="91" y="0"/>
                    <a:pt x="84" y="0"/>
                  </a:cubicBezTo>
                  <a:close/>
                  <a:moveTo>
                    <a:pt x="51" y="119"/>
                  </a:moveTo>
                  <a:cubicBezTo>
                    <a:pt x="50" y="119"/>
                    <a:pt x="49" y="120"/>
                    <a:pt x="48" y="120"/>
                  </a:cubicBezTo>
                  <a:cubicBezTo>
                    <a:pt x="47" y="120"/>
                    <a:pt x="46" y="119"/>
                    <a:pt x="45" y="119"/>
                  </a:cubicBezTo>
                  <a:cubicBezTo>
                    <a:pt x="45" y="118"/>
                    <a:pt x="44" y="117"/>
                    <a:pt x="44" y="116"/>
                  </a:cubicBezTo>
                  <a:cubicBezTo>
                    <a:pt x="44" y="115"/>
                    <a:pt x="45" y="114"/>
                    <a:pt x="45" y="113"/>
                  </a:cubicBezTo>
                  <a:cubicBezTo>
                    <a:pt x="47" y="112"/>
                    <a:pt x="49" y="112"/>
                    <a:pt x="51" y="113"/>
                  </a:cubicBezTo>
                  <a:cubicBezTo>
                    <a:pt x="52" y="114"/>
                    <a:pt x="52" y="115"/>
                    <a:pt x="52" y="116"/>
                  </a:cubicBezTo>
                  <a:cubicBezTo>
                    <a:pt x="52" y="117"/>
                    <a:pt x="52" y="118"/>
                    <a:pt x="51" y="119"/>
                  </a:cubicBezTo>
                  <a:close/>
                  <a:moveTo>
                    <a:pt x="80" y="100"/>
                  </a:moveTo>
                  <a:cubicBezTo>
                    <a:pt x="80" y="102"/>
                    <a:pt x="78" y="104"/>
                    <a:pt x="76" y="104"/>
                  </a:cubicBezTo>
                  <a:cubicBezTo>
                    <a:pt x="20" y="104"/>
                    <a:pt x="20" y="104"/>
                    <a:pt x="20" y="104"/>
                  </a:cubicBezTo>
                  <a:cubicBezTo>
                    <a:pt x="18" y="104"/>
                    <a:pt x="16" y="102"/>
                    <a:pt x="16" y="100"/>
                  </a:cubicBezTo>
                  <a:cubicBezTo>
                    <a:pt x="16" y="20"/>
                    <a:pt x="16" y="20"/>
                    <a:pt x="16" y="20"/>
                  </a:cubicBezTo>
                  <a:cubicBezTo>
                    <a:pt x="16" y="18"/>
                    <a:pt x="18" y="16"/>
                    <a:pt x="20" y="16"/>
                  </a:cubicBezTo>
                  <a:cubicBezTo>
                    <a:pt x="76" y="16"/>
                    <a:pt x="76" y="16"/>
                    <a:pt x="76" y="16"/>
                  </a:cubicBezTo>
                  <a:cubicBezTo>
                    <a:pt x="78" y="16"/>
                    <a:pt x="80" y="18"/>
                    <a:pt x="80" y="20"/>
                  </a:cubicBezTo>
                  <a:lnTo>
                    <a:pt x="80" y="100"/>
                  </a:lnTo>
                  <a:close/>
                </a:path>
              </a:pathLst>
            </a:custGeom>
            <a:grpFill/>
            <a:ln>
              <a:noFill/>
            </a:ln>
          </p:spPr>
          <p:txBody>
            <a:bodyPr vert="horz" wrap="square" lIns="91440" tIns="45720" rIns="91440" bIns="45720" numCol="1" anchor="t" anchorCtr="0" compatLnSpc="1"/>
            <a:lstStyle/>
            <a:p>
              <a:endParaRPr lang="zh-CN" altLang="en-US"/>
            </a:p>
          </p:txBody>
        </p:sp>
        <p:sp>
          <p:nvSpPr>
            <p:cNvPr id="18" name="Freeform 15"/>
            <p:cNvSpPr>
              <a:spLocks noEditPoints="1"/>
            </p:cNvSpPr>
            <p:nvPr/>
          </p:nvSpPr>
          <p:spPr bwMode="auto">
            <a:xfrm>
              <a:off x="4592" y="9804"/>
              <a:ext cx="173" cy="251"/>
            </a:xfrm>
            <a:custGeom>
              <a:avLst/>
              <a:gdLst>
                <a:gd name="T0" fmla="*/ 60 w 72"/>
                <a:gd name="T1" fmla="*/ 0 h 104"/>
                <a:gd name="T2" fmla="*/ 12 w 72"/>
                <a:gd name="T3" fmla="*/ 0 h 104"/>
                <a:gd name="T4" fmla="*/ 0 w 72"/>
                <a:gd name="T5" fmla="*/ 12 h 104"/>
                <a:gd name="T6" fmla="*/ 0 w 72"/>
                <a:gd name="T7" fmla="*/ 92 h 104"/>
                <a:gd name="T8" fmla="*/ 12 w 72"/>
                <a:gd name="T9" fmla="*/ 104 h 104"/>
                <a:gd name="T10" fmla="*/ 60 w 72"/>
                <a:gd name="T11" fmla="*/ 104 h 104"/>
                <a:gd name="T12" fmla="*/ 72 w 72"/>
                <a:gd name="T13" fmla="*/ 92 h 104"/>
                <a:gd name="T14" fmla="*/ 72 w 72"/>
                <a:gd name="T15" fmla="*/ 12 h 104"/>
                <a:gd name="T16" fmla="*/ 60 w 72"/>
                <a:gd name="T17" fmla="*/ 0 h 104"/>
                <a:gd name="T18" fmla="*/ 39 w 72"/>
                <a:gd name="T19" fmla="*/ 87 h 104"/>
                <a:gd name="T20" fmla="*/ 36 w 72"/>
                <a:gd name="T21" fmla="*/ 88 h 104"/>
                <a:gd name="T22" fmla="*/ 33 w 72"/>
                <a:gd name="T23" fmla="*/ 87 h 104"/>
                <a:gd name="T24" fmla="*/ 32 w 72"/>
                <a:gd name="T25" fmla="*/ 84 h 104"/>
                <a:gd name="T26" fmla="*/ 33 w 72"/>
                <a:gd name="T27" fmla="*/ 81 h 104"/>
                <a:gd name="T28" fmla="*/ 39 w 72"/>
                <a:gd name="T29" fmla="*/ 81 h 104"/>
                <a:gd name="T30" fmla="*/ 40 w 72"/>
                <a:gd name="T31" fmla="*/ 84 h 104"/>
                <a:gd name="T32" fmla="*/ 39 w 72"/>
                <a:gd name="T33" fmla="*/ 87 h 104"/>
                <a:gd name="T34" fmla="*/ 56 w 72"/>
                <a:gd name="T35" fmla="*/ 68 h 104"/>
                <a:gd name="T36" fmla="*/ 52 w 72"/>
                <a:gd name="T37" fmla="*/ 72 h 104"/>
                <a:gd name="T38" fmla="*/ 20 w 72"/>
                <a:gd name="T39" fmla="*/ 72 h 104"/>
                <a:gd name="T40" fmla="*/ 16 w 72"/>
                <a:gd name="T41" fmla="*/ 68 h 104"/>
                <a:gd name="T42" fmla="*/ 16 w 72"/>
                <a:gd name="T43" fmla="*/ 20 h 104"/>
                <a:gd name="T44" fmla="*/ 20 w 72"/>
                <a:gd name="T45" fmla="*/ 16 h 104"/>
                <a:gd name="T46" fmla="*/ 52 w 72"/>
                <a:gd name="T47" fmla="*/ 16 h 104"/>
                <a:gd name="T48" fmla="*/ 56 w 72"/>
                <a:gd name="T49" fmla="*/ 20 h 104"/>
                <a:gd name="T50" fmla="*/ 56 w 72"/>
                <a:gd name="T51" fmla="*/ 6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 h="104">
                  <a:moveTo>
                    <a:pt x="60" y="0"/>
                  </a:moveTo>
                  <a:cubicBezTo>
                    <a:pt x="12" y="0"/>
                    <a:pt x="12" y="0"/>
                    <a:pt x="12" y="0"/>
                  </a:cubicBezTo>
                  <a:cubicBezTo>
                    <a:pt x="6" y="0"/>
                    <a:pt x="0" y="5"/>
                    <a:pt x="0" y="12"/>
                  </a:cubicBezTo>
                  <a:cubicBezTo>
                    <a:pt x="0" y="92"/>
                    <a:pt x="0" y="92"/>
                    <a:pt x="0" y="92"/>
                  </a:cubicBezTo>
                  <a:cubicBezTo>
                    <a:pt x="0" y="98"/>
                    <a:pt x="6" y="104"/>
                    <a:pt x="12" y="104"/>
                  </a:cubicBezTo>
                  <a:cubicBezTo>
                    <a:pt x="60" y="104"/>
                    <a:pt x="60" y="104"/>
                    <a:pt x="60" y="104"/>
                  </a:cubicBezTo>
                  <a:cubicBezTo>
                    <a:pt x="67" y="104"/>
                    <a:pt x="72" y="98"/>
                    <a:pt x="72" y="92"/>
                  </a:cubicBezTo>
                  <a:cubicBezTo>
                    <a:pt x="72" y="12"/>
                    <a:pt x="72" y="12"/>
                    <a:pt x="72" y="12"/>
                  </a:cubicBezTo>
                  <a:cubicBezTo>
                    <a:pt x="72" y="5"/>
                    <a:pt x="67" y="0"/>
                    <a:pt x="60" y="0"/>
                  </a:cubicBezTo>
                  <a:close/>
                  <a:moveTo>
                    <a:pt x="39" y="87"/>
                  </a:moveTo>
                  <a:cubicBezTo>
                    <a:pt x="38" y="87"/>
                    <a:pt x="37" y="88"/>
                    <a:pt x="36" y="88"/>
                  </a:cubicBezTo>
                  <a:cubicBezTo>
                    <a:pt x="35" y="88"/>
                    <a:pt x="34" y="87"/>
                    <a:pt x="33" y="87"/>
                  </a:cubicBezTo>
                  <a:cubicBezTo>
                    <a:pt x="33" y="86"/>
                    <a:pt x="32" y="85"/>
                    <a:pt x="32" y="84"/>
                  </a:cubicBezTo>
                  <a:cubicBezTo>
                    <a:pt x="32" y="83"/>
                    <a:pt x="33" y="82"/>
                    <a:pt x="33" y="81"/>
                  </a:cubicBezTo>
                  <a:cubicBezTo>
                    <a:pt x="35" y="80"/>
                    <a:pt x="38" y="80"/>
                    <a:pt x="39" y="81"/>
                  </a:cubicBezTo>
                  <a:cubicBezTo>
                    <a:pt x="40" y="82"/>
                    <a:pt x="40" y="83"/>
                    <a:pt x="40" y="84"/>
                  </a:cubicBezTo>
                  <a:cubicBezTo>
                    <a:pt x="40" y="85"/>
                    <a:pt x="40" y="86"/>
                    <a:pt x="39" y="87"/>
                  </a:cubicBezTo>
                  <a:close/>
                  <a:moveTo>
                    <a:pt x="56" y="68"/>
                  </a:moveTo>
                  <a:cubicBezTo>
                    <a:pt x="56" y="70"/>
                    <a:pt x="54" y="72"/>
                    <a:pt x="52" y="72"/>
                  </a:cubicBezTo>
                  <a:cubicBezTo>
                    <a:pt x="20" y="72"/>
                    <a:pt x="20" y="72"/>
                    <a:pt x="20" y="72"/>
                  </a:cubicBezTo>
                  <a:cubicBezTo>
                    <a:pt x="18" y="72"/>
                    <a:pt x="16" y="70"/>
                    <a:pt x="16" y="68"/>
                  </a:cubicBezTo>
                  <a:cubicBezTo>
                    <a:pt x="16" y="20"/>
                    <a:pt x="16" y="20"/>
                    <a:pt x="16" y="20"/>
                  </a:cubicBezTo>
                  <a:cubicBezTo>
                    <a:pt x="16" y="18"/>
                    <a:pt x="18" y="16"/>
                    <a:pt x="20" y="16"/>
                  </a:cubicBezTo>
                  <a:cubicBezTo>
                    <a:pt x="52" y="16"/>
                    <a:pt x="52" y="16"/>
                    <a:pt x="52" y="16"/>
                  </a:cubicBezTo>
                  <a:cubicBezTo>
                    <a:pt x="54" y="16"/>
                    <a:pt x="56" y="18"/>
                    <a:pt x="56" y="20"/>
                  </a:cubicBezTo>
                  <a:lnTo>
                    <a:pt x="56" y="68"/>
                  </a:lnTo>
                  <a:close/>
                </a:path>
              </a:pathLst>
            </a:custGeom>
            <a:grpFill/>
            <a:ln>
              <a:noFill/>
            </a:ln>
          </p:spPr>
          <p:txBody>
            <a:bodyPr vert="horz" wrap="square" lIns="91440" tIns="45720" rIns="91440" bIns="45720" numCol="1" anchor="t" anchorCtr="0" compatLnSpc="1"/>
            <a:lstStyle/>
            <a:p>
              <a:endParaRPr lang="zh-CN" altLang="en-US"/>
            </a:p>
          </p:txBody>
        </p:sp>
      </p:grpSp>
      <p:grpSp>
        <p:nvGrpSpPr>
          <p:cNvPr id="232" name="组合 231"/>
          <p:cNvGrpSpPr/>
          <p:nvPr/>
        </p:nvGrpSpPr>
        <p:grpSpPr>
          <a:xfrm>
            <a:off x="406400" y="3614420"/>
            <a:ext cx="306705" cy="295275"/>
            <a:chOff x="865" y="5031"/>
            <a:chExt cx="483" cy="465"/>
          </a:xfrm>
          <a:solidFill>
            <a:schemeClr val="bg1">
              <a:lumMod val="50000"/>
            </a:schemeClr>
          </a:solidFill>
        </p:grpSpPr>
        <p:sp>
          <p:nvSpPr>
            <p:cNvPr id="19" name="Freeform 16"/>
            <p:cNvSpPr>
              <a:spLocks noEditPoints="1"/>
            </p:cNvSpPr>
            <p:nvPr/>
          </p:nvSpPr>
          <p:spPr bwMode="auto">
            <a:xfrm>
              <a:off x="865" y="5130"/>
              <a:ext cx="398" cy="367"/>
            </a:xfrm>
            <a:custGeom>
              <a:avLst/>
              <a:gdLst>
                <a:gd name="T0" fmla="*/ 149 w 165"/>
                <a:gd name="T1" fmla="*/ 38 h 152"/>
                <a:gd name="T2" fmla="*/ 147 w 165"/>
                <a:gd name="T3" fmla="*/ 34 h 152"/>
                <a:gd name="T4" fmla="*/ 137 w 165"/>
                <a:gd name="T5" fmla="*/ 22 h 152"/>
                <a:gd name="T6" fmla="*/ 125 w 165"/>
                <a:gd name="T7" fmla="*/ 12 h 152"/>
                <a:gd name="T8" fmla="*/ 121 w 165"/>
                <a:gd name="T9" fmla="*/ 10 h 152"/>
                <a:gd name="T10" fmla="*/ 118 w 165"/>
                <a:gd name="T11" fmla="*/ 8 h 152"/>
                <a:gd name="T12" fmla="*/ 83 w 165"/>
                <a:gd name="T13" fmla="*/ 0 h 152"/>
                <a:gd name="T14" fmla="*/ 29 w 165"/>
                <a:gd name="T15" fmla="*/ 22 h 152"/>
                <a:gd name="T16" fmla="*/ 29 w 165"/>
                <a:gd name="T17" fmla="*/ 130 h 152"/>
                <a:gd name="T18" fmla="*/ 83 w 165"/>
                <a:gd name="T19" fmla="*/ 152 h 152"/>
                <a:gd name="T20" fmla="*/ 137 w 165"/>
                <a:gd name="T21" fmla="*/ 130 h 152"/>
                <a:gd name="T22" fmla="*/ 151 w 165"/>
                <a:gd name="T23" fmla="*/ 41 h 152"/>
                <a:gd name="T24" fmla="*/ 149 w 165"/>
                <a:gd name="T25" fmla="*/ 38 h 152"/>
                <a:gd name="T26" fmla="*/ 83 w 165"/>
                <a:gd name="T27" fmla="*/ 32 h 152"/>
                <a:gd name="T28" fmla="*/ 52 w 165"/>
                <a:gd name="T29" fmla="*/ 45 h 152"/>
                <a:gd name="T30" fmla="*/ 39 w 165"/>
                <a:gd name="T31" fmla="*/ 76 h 152"/>
                <a:gd name="T32" fmla="*/ 52 w 165"/>
                <a:gd name="T33" fmla="*/ 107 h 152"/>
                <a:gd name="T34" fmla="*/ 52 w 165"/>
                <a:gd name="T35" fmla="*/ 113 h 152"/>
                <a:gd name="T36" fmla="*/ 49 w 165"/>
                <a:gd name="T37" fmla="*/ 114 h 152"/>
                <a:gd name="T38" fmla="*/ 46 w 165"/>
                <a:gd name="T39" fmla="*/ 113 h 152"/>
                <a:gd name="T40" fmla="*/ 31 w 165"/>
                <a:gd name="T41" fmla="*/ 76 h 152"/>
                <a:gd name="T42" fmla="*/ 46 w 165"/>
                <a:gd name="T43" fmla="*/ 39 h 152"/>
                <a:gd name="T44" fmla="*/ 83 w 165"/>
                <a:gd name="T45" fmla="*/ 24 h 152"/>
                <a:gd name="T46" fmla="*/ 87 w 165"/>
                <a:gd name="T47" fmla="*/ 28 h 152"/>
                <a:gd name="T48" fmla="*/ 83 w 165"/>
                <a:gd name="T49" fmla="*/ 3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5" h="152">
                  <a:moveTo>
                    <a:pt x="149" y="38"/>
                  </a:moveTo>
                  <a:cubicBezTo>
                    <a:pt x="148" y="37"/>
                    <a:pt x="147" y="35"/>
                    <a:pt x="147" y="34"/>
                  </a:cubicBezTo>
                  <a:cubicBezTo>
                    <a:pt x="144" y="30"/>
                    <a:pt x="141" y="26"/>
                    <a:pt x="137" y="22"/>
                  </a:cubicBezTo>
                  <a:cubicBezTo>
                    <a:pt x="133" y="18"/>
                    <a:pt x="129" y="15"/>
                    <a:pt x="125" y="12"/>
                  </a:cubicBezTo>
                  <a:cubicBezTo>
                    <a:pt x="124" y="12"/>
                    <a:pt x="122" y="11"/>
                    <a:pt x="121" y="10"/>
                  </a:cubicBezTo>
                  <a:cubicBezTo>
                    <a:pt x="120" y="9"/>
                    <a:pt x="119" y="9"/>
                    <a:pt x="118" y="8"/>
                  </a:cubicBezTo>
                  <a:cubicBezTo>
                    <a:pt x="107" y="3"/>
                    <a:pt x="95" y="0"/>
                    <a:pt x="83" y="0"/>
                  </a:cubicBezTo>
                  <a:cubicBezTo>
                    <a:pt x="63" y="0"/>
                    <a:pt x="44" y="8"/>
                    <a:pt x="29" y="22"/>
                  </a:cubicBezTo>
                  <a:cubicBezTo>
                    <a:pt x="0" y="52"/>
                    <a:pt x="0" y="100"/>
                    <a:pt x="29" y="130"/>
                  </a:cubicBezTo>
                  <a:cubicBezTo>
                    <a:pt x="44" y="144"/>
                    <a:pt x="63" y="152"/>
                    <a:pt x="83" y="152"/>
                  </a:cubicBezTo>
                  <a:cubicBezTo>
                    <a:pt x="103" y="152"/>
                    <a:pt x="123" y="144"/>
                    <a:pt x="137" y="130"/>
                  </a:cubicBezTo>
                  <a:cubicBezTo>
                    <a:pt x="161" y="106"/>
                    <a:pt x="165" y="70"/>
                    <a:pt x="151" y="41"/>
                  </a:cubicBezTo>
                  <a:cubicBezTo>
                    <a:pt x="150" y="40"/>
                    <a:pt x="150" y="39"/>
                    <a:pt x="149" y="38"/>
                  </a:cubicBezTo>
                  <a:close/>
                  <a:moveTo>
                    <a:pt x="83" y="32"/>
                  </a:moveTo>
                  <a:cubicBezTo>
                    <a:pt x="71" y="32"/>
                    <a:pt x="60" y="36"/>
                    <a:pt x="52" y="45"/>
                  </a:cubicBezTo>
                  <a:cubicBezTo>
                    <a:pt x="44" y="53"/>
                    <a:pt x="39" y="64"/>
                    <a:pt x="39" y="76"/>
                  </a:cubicBezTo>
                  <a:cubicBezTo>
                    <a:pt x="39" y="88"/>
                    <a:pt x="44" y="99"/>
                    <a:pt x="52" y="107"/>
                  </a:cubicBezTo>
                  <a:cubicBezTo>
                    <a:pt x="54" y="109"/>
                    <a:pt x="54" y="111"/>
                    <a:pt x="52" y="113"/>
                  </a:cubicBezTo>
                  <a:cubicBezTo>
                    <a:pt x="51" y="113"/>
                    <a:pt x="50" y="114"/>
                    <a:pt x="49" y="114"/>
                  </a:cubicBezTo>
                  <a:cubicBezTo>
                    <a:pt x="48" y="114"/>
                    <a:pt x="47" y="113"/>
                    <a:pt x="46" y="113"/>
                  </a:cubicBezTo>
                  <a:cubicBezTo>
                    <a:pt x="37" y="103"/>
                    <a:pt x="31" y="90"/>
                    <a:pt x="31" y="76"/>
                  </a:cubicBezTo>
                  <a:cubicBezTo>
                    <a:pt x="31" y="62"/>
                    <a:pt x="37" y="49"/>
                    <a:pt x="46" y="39"/>
                  </a:cubicBezTo>
                  <a:cubicBezTo>
                    <a:pt x="56" y="29"/>
                    <a:pt x="69" y="24"/>
                    <a:pt x="83" y="24"/>
                  </a:cubicBezTo>
                  <a:cubicBezTo>
                    <a:pt x="85" y="24"/>
                    <a:pt x="87" y="26"/>
                    <a:pt x="87" y="28"/>
                  </a:cubicBezTo>
                  <a:cubicBezTo>
                    <a:pt x="87" y="30"/>
                    <a:pt x="85" y="32"/>
                    <a:pt x="83" y="32"/>
                  </a:cubicBezTo>
                  <a:close/>
                </a:path>
              </a:pathLst>
            </a:custGeom>
            <a:grpFill/>
            <a:ln>
              <a:noFill/>
            </a:ln>
          </p:spPr>
          <p:txBody>
            <a:bodyPr vert="horz" wrap="square" lIns="91440" tIns="45720" rIns="91440" bIns="45720" numCol="1" anchor="t" anchorCtr="0" compatLnSpc="1"/>
            <a:lstStyle/>
            <a:p>
              <a:endParaRPr lang="zh-CN" altLang="en-US"/>
            </a:p>
          </p:txBody>
        </p:sp>
        <p:sp>
          <p:nvSpPr>
            <p:cNvPr id="2" name="Freeform 17"/>
            <p:cNvSpPr/>
            <p:nvPr/>
          </p:nvSpPr>
          <p:spPr bwMode="auto">
            <a:xfrm>
              <a:off x="1164" y="5108"/>
              <a:ext cx="106" cy="106"/>
            </a:xfrm>
            <a:custGeom>
              <a:avLst/>
              <a:gdLst>
                <a:gd name="T0" fmla="*/ 31 w 44"/>
                <a:gd name="T1" fmla="*/ 19 h 44"/>
                <a:gd name="T2" fmla="*/ 31 w 44"/>
                <a:gd name="T3" fmla="*/ 19 h 44"/>
                <a:gd name="T4" fmla="*/ 42 w 44"/>
                <a:gd name="T5" fmla="*/ 8 h 44"/>
                <a:gd name="T6" fmla="*/ 42 w 44"/>
                <a:gd name="T7" fmla="*/ 2 h 44"/>
                <a:gd name="T8" fmla="*/ 36 w 44"/>
                <a:gd name="T9" fmla="*/ 2 h 44"/>
                <a:gd name="T10" fmla="*/ 25 w 44"/>
                <a:gd name="T11" fmla="*/ 13 h 44"/>
                <a:gd name="T12" fmla="*/ 25 w 44"/>
                <a:gd name="T13" fmla="*/ 13 h 44"/>
                <a:gd name="T14" fmla="*/ 15 w 44"/>
                <a:gd name="T15" fmla="*/ 2 h 44"/>
                <a:gd name="T16" fmla="*/ 9 w 44"/>
                <a:gd name="T17" fmla="*/ 2 h 44"/>
                <a:gd name="T18" fmla="*/ 0 w 44"/>
                <a:gd name="T19" fmla="*/ 11 h 44"/>
                <a:gd name="T20" fmla="*/ 1 w 44"/>
                <a:gd name="T21" fmla="*/ 12 h 44"/>
                <a:gd name="T22" fmla="*/ 7 w 44"/>
                <a:gd name="T23" fmla="*/ 16 h 44"/>
                <a:gd name="T24" fmla="*/ 19 w 44"/>
                <a:gd name="T25" fmla="*/ 26 h 44"/>
                <a:gd name="T26" fmla="*/ 28 w 44"/>
                <a:gd name="T27" fmla="*/ 37 h 44"/>
                <a:gd name="T28" fmla="*/ 31 w 44"/>
                <a:gd name="T29" fmla="*/ 41 h 44"/>
                <a:gd name="T30" fmla="*/ 33 w 44"/>
                <a:gd name="T31" fmla="*/ 44 h 44"/>
                <a:gd name="T32" fmla="*/ 42 w 44"/>
                <a:gd name="T33" fmla="*/ 35 h 44"/>
                <a:gd name="T34" fmla="*/ 42 w 44"/>
                <a:gd name="T35" fmla="*/ 29 h 44"/>
                <a:gd name="T36" fmla="*/ 31 w 44"/>
                <a:gd name="T37" fmla="*/ 1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4">
                  <a:moveTo>
                    <a:pt x="31" y="19"/>
                  </a:moveTo>
                  <a:cubicBezTo>
                    <a:pt x="31" y="19"/>
                    <a:pt x="31" y="19"/>
                    <a:pt x="31" y="19"/>
                  </a:cubicBezTo>
                  <a:cubicBezTo>
                    <a:pt x="42" y="8"/>
                    <a:pt x="42" y="8"/>
                    <a:pt x="42" y="8"/>
                  </a:cubicBezTo>
                  <a:cubicBezTo>
                    <a:pt x="44" y="6"/>
                    <a:pt x="44" y="4"/>
                    <a:pt x="42" y="2"/>
                  </a:cubicBezTo>
                  <a:cubicBezTo>
                    <a:pt x="40" y="0"/>
                    <a:pt x="38" y="0"/>
                    <a:pt x="36" y="2"/>
                  </a:cubicBezTo>
                  <a:cubicBezTo>
                    <a:pt x="25" y="13"/>
                    <a:pt x="25" y="13"/>
                    <a:pt x="25" y="13"/>
                  </a:cubicBezTo>
                  <a:cubicBezTo>
                    <a:pt x="25" y="13"/>
                    <a:pt x="25" y="13"/>
                    <a:pt x="25" y="13"/>
                  </a:cubicBezTo>
                  <a:cubicBezTo>
                    <a:pt x="15" y="2"/>
                    <a:pt x="15" y="2"/>
                    <a:pt x="15" y="2"/>
                  </a:cubicBezTo>
                  <a:cubicBezTo>
                    <a:pt x="13" y="0"/>
                    <a:pt x="10" y="0"/>
                    <a:pt x="9" y="2"/>
                  </a:cubicBezTo>
                  <a:cubicBezTo>
                    <a:pt x="0" y="11"/>
                    <a:pt x="0" y="11"/>
                    <a:pt x="0" y="11"/>
                  </a:cubicBezTo>
                  <a:cubicBezTo>
                    <a:pt x="0" y="12"/>
                    <a:pt x="1" y="12"/>
                    <a:pt x="1" y="12"/>
                  </a:cubicBezTo>
                  <a:cubicBezTo>
                    <a:pt x="3" y="13"/>
                    <a:pt x="5" y="14"/>
                    <a:pt x="7" y="16"/>
                  </a:cubicBezTo>
                  <a:cubicBezTo>
                    <a:pt x="11" y="19"/>
                    <a:pt x="15" y="22"/>
                    <a:pt x="19" y="26"/>
                  </a:cubicBezTo>
                  <a:cubicBezTo>
                    <a:pt x="22" y="29"/>
                    <a:pt x="26" y="33"/>
                    <a:pt x="28" y="37"/>
                  </a:cubicBezTo>
                  <a:cubicBezTo>
                    <a:pt x="29" y="39"/>
                    <a:pt x="30" y="40"/>
                    <a:pt x="31" y="41"/>
                  </a:cubicBezTo>
                  <a:cubicBezTo>
                    <a:pt x="31" y="42"/>
                    <a:pt x="32" y="43"/>
                    <a:pt x="33" y="44"/>
                  </a:cubicBezTo>
                  <a:cubicBezTo>
                    <a:pt x="42" y="35"/>
                    <a:pt x="42" y="35"/>
                    <a:pt x="42" y="35"/>
                  </a:cubicBezTo>
                  <a:cubicBezTo>
                    <a:pt x="44" y="34"/>
                    <a:pt x="44" y="31"/>
                    <a:pt x="42" y="29"/>
                  </a:cubicBezTo>
                  <a:lnTo>
                    <a:pt x="31" y="19"/>
                  </a:lnTo>
                  <a:close/>
                </a:path>
              </a:pathLst>
            </a:custGeom>
            <a:grpFill/>
            <a:ln>
              <a:noFill/>
            </a:ln>
          </p:spPr>
          <p:txBody>
            <a:bodyPr vert="horz" wrap="square" lIns="91440" tIns="45720" rIns="91440" bIns="45720" numCol="1" anchor="t" anchorCtr="0" compatLnSpc="1"/>
            <a:lstStyle/>
            <a:p>
              <a:endParaRPr lang="zh-CN" altLang="en-US"/>
            </a:p>
          </p:txBody>
        </p:sp>
        <p:sp>
          <p:nvSpPr>
            <p:cNvPr id="21" name="Freeform 18"/>
            <p:cNvSpPr/>
            <p:nvPr/>
          </p:nvSpPr>
          <p:spPr bwMode="auto">
            <a:xfrm>
              <a:off x="1288" y="5031"/>
              <a:ext cx="60" cy="60"/>
            </a:xfrm>
            <a:custGeom>
              <a:avLst/>
              <a:gdLst>
                <a:gd name="T0" fmla="*/ 4 w 25"/>
                <a:gd name="T1" fmla="*/ 25 h 25"/>
                <a:gd name="T2" fmla="*/ 7 w 25"/>
                <a:gd name="T3" fmla="*/ 24 h 25"/>
                <a:gd name="T4" fmla="*/ 23 w 25"/>
                <a:gd name="T5" fmla="*/ 8 h 25"/>
                <a:gd name="T6" fmla="*/ 23 w 25"/>
                <a:gd name="T7" fmla="*/ 2 h 25"/>
                <a:gd name="T8" fmla="*/ 17 w 25"/>
                <a:gd name="T9" fmla="*/ 2 h 25"/>
                <a:gd name="T10" fmla="*/ 1 w 25"/>
                <a:gd name="T11" fmla="*/ 18 h 25"/>
                <a:gd name="T12" fmla="*/ 1 w 25"/>
                <a:gd name="T13" fmla="*/ 24 h 25"/>
                <a:gd name="T14" fmla="*/ 4 w 25"/>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4" y="25"/>
                  </a:moveTo>
                  <a:cubicBezTo>
                    <a:pt x="5" y="25"/>
                    <a:pt x="6" y="24"/>
                    <a:pt x="7" y="24"/>
                  </a:cubicBezTo>
                  <a:cubicBezTo>
                    <a:pt x="23" y="8"/>
                    <a:pt x="23" y="8"/>
                    <a:pt x="23" y="8"/>
                  </a:cubicBezTo>
                  <a:cubicBezTo>
                    <a:pt x="25" y="6"/>
                    <a:pt x="25" y="4"/>
                    <a:pt x="23" y="2"/>
                  </a:cubicBezTo>
                  <a:cubicBezTo>
                    <a:pt x="21" y="0"/>
                    <a:pt x="19" y="0"/>
                    <a:pt x="17" y="2"/>
                  </a:cubicBezTo>
                  <a:cubicBezTo>
                    <a:pt x="1" y="18"/>
                    <a:pt x="1" y="18"/>
                    <a:pt x="1" y="18"/>
                  </a:cubicBezTo>
                  <a:cubicBezTo>
                    <a:pt x="0" y="20"/>
                    <a:pt x="0" y="22"/>
                    <a:pt x="1" y="24"/>
                  </a:cubicBezTo>
                  <a:cubicBezTo>
                    <a:pt x="2" y="24"/>
                    <a:pt x="3" y="25"/>
                    <a:pt x="4" y="25"/>
                  </a:cubicBezTo>
                  <a:close/>
                </a:path>
              </a:pathLst>
            </a:custGeom>
            <a:grpFill/>
            <a:ln>
              <a:noFill/>
            </a:ln>
          </p:spPr>
          <p:txBody>
            <a:bodyPr vert="horz" wrap="square" lIns="91440" tIns="45720" rIns="91440" bIns="45720" numCol="1" anchor="t" anchorCtr="0" compatLnSpc="1"/>
            <a:lstStyle/>
            <a:p>
              <a:endParaRPr lang="zh-CN" altLang="en-US"/>
            </a:p>
          </p:txBody>
        </p:sp>
        <p:sp>
          <p:nvSpPr>
            <p:cNvPr id="22" name="Freeform 19"/>
            <p:cNvSpPr/>
            <p:nvPr/>
          </p:nvSpPr>
          <p:spPr bwMode="auto">
            <a:xfrm>
              <a:off x="1288" y="5110"/>
              <a:ext cx="57" cy="20"/>
            </a:xfrm>
            <a:custGeom>
              <a:avLst/>
              <a:gdLst>
                <a:gd name="T0" fmla="*/ 20 w 24"/>
                <a:gd name="T1" fmla="*/ 0 h 8"/>
                <a:gd name="T2" fmla="*/ 4 w 24"/>
                <a:gd name="T3" fmla="*/ 0 h 8"/>
                <a:gd name="T4" fmla="*/ 0 w 24"/>
                <a:gd name="T5" fmla="*/ 4 h 8"/>
                <a:gd name="T6" fmla="*/ 4 w 24"/>
                <a:gd name="T7" fmla="*/ 8 h 8"/>
                <a:gd name="T8" fmla="*/ 20 w 24"/>
                <a:gd name="T9" fmla="*/ 8 h 8"/>
                <a:gd name="T10" fmla="*/ 24 w 24"/>
                <a:gd name="T11" fmla="*/ 4 h 8"/>
                <a:gd name="T12" fmla="*/ 20 w 24"/>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0"/>
                  </a:moveTo>
                  <a:cubicBezTo>
                    <a:pt x="4" y="0"/>
                    <a:pt x="4" y="0"/>
                    <a:pt x="4" y="0"/>
                  </a:cubicBezTo>
                  <a:cubicBezTo>
                    <a:pt x="2" y="0"/>
                    <a:pt x="0" y="2"/>
                    <a:pt x="0" y="4"/>
                  </a:cubicBezTo>
                  <a:cubicBezTo>
                    <a:pt x="0" y="6"/>
                    <a:pt x="2" y="8"/>
                    <a:pt x="4" y="8"/>
                  </a:cubicBezTo>
                  <a:cubicBezTo>
                    <a:pt x="20" y="8"/>
                    <a:pt x="20" y="8"/>
                    <a:pt x="20" y="8"/>
                  </a:cubicBezTo>
                  <a:cubicBezTo>
                    <a:pt x="22" y="8"/>
                    <a:pt x="24" y="6"/>
                    <a:pt x="24" y="4"/>
                  </a:cubicBezTo>
                  <a:cubicBezTo>
                    <a:pt x="24" y="2"/>
                    <a:pt x="22" y="0"/>
                    <a:pt x="20" y="0"/>
                  </a:cubicBezTo>
                  <a:close/>
                </a:path>
              </a:pathLst>
            </a:custGeom>
            <a:grpFill/>
            <a:ln>
              <a:noFill/>
            </a:ln>
          </p:spPr>
          <p:txBody>
            <a:bodyPr vert="horz" wrap="square" lIns="91440" tIns="45720" rIns="91440" bIns="45720" numCol="1" anchor="t" anchorCtr="0" compatLnSpc="1"/>
            <a:lstStyle/>
            <a:p>
              <a:endParaRPr lang="zh-CN" altLang="en-US"/>
            </a:p>
          </p:txBody>
        </p:sp>
        <p:sp>
          <p:nvSpPr>
            <p:cNvPr id="23" name="Freeform 20"/>
            <p:cNvSpPr/>
            <p:nvPr/>
          </p:nvSpPr>
          <p:spPr bwMode="auto">
            <a:xfrm>
              <a:off x="1288" y="5147"/>
              <a:ext cx="60" cy="50"/>
            </a:xfrm>
            <a:custGeom>
              <a:avLst/>
              <a:gdLst>
                <a:gd name="T0" fmla="*/ 7 w 25"/>
                <a:gd name="T1" fmla="*/ 2 h 21"/>
                <a:gd name="T2" fmla="*/ 1 w 25"/>
                <a:gd name="T3" fmla="*/ 2 h 21"/>
                <a:gd name="T4" fmla="*/ 2 w 25"/>
                <a:gd name="T5" fmla="*/ 8 h 21"/>
                <a:gd name="T6" fmla="*/ 18 w 25"/>
                <a:gd name="T7" fmla="*/ 20 h 21"/>
                <a:gd name="T8" fmla="*/ 20 w 25"/>
                <a:gd name="T9" fmla="*/ 21 h 21"/>
                <a:gd name="T10" fmla="*/ 23 w 25"/>
                <a:gd name="T11" fmla="*/ 19 h 21"/>
                <a:gd name="T12" fmla="*/ 23 w 25"/>
                <a:gd name="T13" fmla="*/ 14 h 21"/>
                <a:gd name="T14" fmla="*/ 7 w 25"/>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1">
                  <a:moveTo>
                    <a:pt x="7" y="2"/>
                  </a:moveTo>
                  <a:cubicBezTo>
                    <a:pt x="5" y="0"/>
                    <a:pt x="2" y="1"/>
                    <a:pt x="1" y="2"/>
                  </a:cubicBezTo>
                  <a:cubicBezTo>
                    <a:pt x="0" y="4"/>
                    <a:pt x="0" y="7"/>
                    <a:pt x="2" y="8"/>
                  </a:cubicBezTo>
                  <a:cubicBezTo>
                    <a:pt x="18" y="20"/>
                    <a:pt x="18" y="20"/>
                    <a:pt x="18" y="20"/>
                  </a:cubicBezTo>
                  <a:cubicBezTo>
                    <a:pt x="18" y="21"/>
                    <a:pt x="19" y="21"/>
                    <a:pt x="20" y="21"/>
                  </a:cubicBezTo>
                  <a:cubicBezTo>
                    <a:pt x="21" y="21"/>
                    <a:pt x="23" y="20"/>
                    <a:pt x="23" y="19"/>
                  </a:cubicBezTo>
                  <a:cubicBezTo>
                    <a:pt x="25" y="17"/>
                    <a:pt x="24" y="15"/>
                    <a:pt x="23" y="14"/>
                  </a:cubicBezTo>
                  <a:lnTo>
                    <a:pt x="7" y="2"/>
                  </a:lnTo>
                  <a:close/>
                </a:path>
              </a:pathLst>
            </a:custGeom>
            <a:grpFill/>
            <a:ln>
              <a:noFill/>
            </a:ln>
          </p:spPr>
          <p:txBody>
            <a:bodyPr vert="horz" wrap="square" lIns="91440" tIns="45720" rIns="91440" bIns="45720" numCol="1" anchor="t" anchorCtr="0" compatLnSpc="1"/>
            <a:lstStyle/>
            <a:p>
              <a:endParaRPr lang="zh-CN" altLang="en-US"/>
            </a:p>
          </p:txBody>
        </p:sp>
        <p:sp>
          <p:nvSpPr>
            <p:cNvPr id="24" name="Freeform 21"/>
            <p:cNvSpPr/>
            <p:nvPr/>
          </p:nvSpPr>
          <p:spPr bwMode="auto">
            <a:xfrm>
              <a:off x="1248" y="5033"/>
              <a:ext cx="20" cy="57"/>
            </a:xfrm>
            <a:custGeom>
              <a:avLst/>
              <a:gdLst>
                <a:gd name="T0" fmla="*/ 4 w 8"/>
                <a:gd name="T1" fmla="*/ 24 h 24"/>
                <a:gd name="T2" fmla="*/ 8 w 8"/>
                <a:gd name="T3" fmla="*/ 20 h 24"/>
                <a:gd name="T4" fmla="*/ 8 w 8"/>
                <a:gd name="T5" fmla="*/ 4 h 24"/>
                <a:gd name="T6" fmla="*/ 4 w 8"/>
                <a:gd name="T7" fmla="*/ 0 h 24"/>
                <a:gd name="T8" fmla="*/ 0 w 8"/>
                <a:gd name="T9" fmla="*/ 4 h 24"/>
                <a:gd name="T10" fmla="*/ 0 w 8"/>
                <a:gd name="T11" fmla="*/ 20 h 24"/>
                <a:gd name="T12" fmla="*/ 4 w 8"/>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8" h="24">
                  <a:moveTo>
                    <a:pt x="4" y="24"/>
                  </a:moveTo>
                  <a:cubicBezTo>
                    <a:pt x="6" y="24"/>
                    <a:pt x="8" y="22"/>
                    <a:pt x="8" y="20"/>
                  </a:cubicBezTo>
                  <a:cubicBezTo>
                    <a:pt x="8" y="4"/>
                    <a:pt x="8" y="4"/>
                    <a:pt x="8" y="4"/>
                  </a:cubicBezTo>
                  <a:cubicBezTo>
                    <a:pt x="8" y="2"/>
                    <a:pt x="6" y="0"/>
                    <a:pt x="4" y="0"/>
                  </a:cubicBezTo>
                  <a:cubicBezTo>
                    <a:pt x="2" y="0"/>
                    <a:pt x="0" y="2"/>
                    <a:pt x="0" y="4"/>
                  </a:cubicBezTo>
                  <a:cubicBezTo>
                    <a:pt x="0" y="20"/>
                    <a:pt x="0" y="20"/>
                    <a:pt x="0" y="20"/>
                  </a:cubicBezTo>
                  <a:cubicBezTo>
                    <a:pt x="0" y="22"/>
                    <a:pt x="2" y="24"/>
                    <a:pt x="4" y="24"/>
                  </a:cubicBezTo>
                  <a:close/>
                </a:path>
              </a:pathLst>
            </a:custGeom>
            <a:grpFill/>
            <a:ln>
              <a:noFill/>
            </a:ln>
          </p:spPr>
          <p:txBody>
            <a:bodyPr vert="horz" wrap="square" lIns="91440" tIns="45720" rIns="91440" bIns="45720" numCol="1" anchor="t" anchorCtr="0" compatLnSpc="1"/>
            <a:lstStyle/>
            <a:p>
              <a:endParaRPr lang="zh-CN" altLang="en-US"/>
            </a:p>
          </p:txBody>
        </p:sp>
        <p:sp>
          <p:nvSpPr>
            <p:cNvPr id="25" name="Freeform 22"/>
            <p:cNvSpPr/>
            <p:nvPr/>
          </p:nvSpPr>
          <p:spPr bwMode="auto">
            <a:xfrm>
              <a:off x="1181" y="5031"/>
              <a:ext cx="50" cy="60"/>
            </a:xfrm>
            <a:custGeom>
              <a:avLst/>
              <a:gdLst>
                <a:gd name="T0" fmla="*/ 13 w 21"/>
                <a:gd name="T1" fmla="*/ 23 h 25"/>
                <a:gd name="T2" fmla="*/ 16 w 21"/>
                <a:gd name="T3" fmla="*/ 25 h 25"/>
                <a:gd name="T4" fmla="*/ 19 w 21"/>
                <a:gd name="T5" fmla="*/ 24 h 25"/>
                <a:gd name="T6" fmla="*/ 19 w 21"/>
                <a:gd name="T7" fmla="*/ 18 h 25"/>
                <a:gd name="T8" fmla="*/ 7 w 21"/>
                <a:gd name="T9" fmla="*/ 2 h 25"/>
                <a:gd name="T10" fmla="*/ 2 w 21"/>
                <a:gd name="T11" fmla="*/ 2 h 25"/>
                <a:gd name="T12" fmla="*/ 1 w 21"/>
                <a:gd name="T13" fmla="*/ 7 h 25"/>
                <a:gd name="T14" fmla="*/ 13 w 21"/>
                <a:gd name="T15" fmla="*/ 23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5">
                  <a:moveTo>
                    <a:pt x="13" y="23"/>
                  </a:moveTo>
                  <a:cubicBezTo>
                    <a:pt x="14" y="24"/>
                    <a:pt x="15" y="25"/>
                    <a:pt x="16" y="25"/>
                  </a:cubicBezTo>
                  <a:cubicBezTo>
                    <a:pt x="17" y="25"/>
                    <a:pt x="18" y="25"/>
                    <a:pt x="19" y="24"/>
                  </a:cubicBezTo>
                  <a:cubicBezTo>
                    <a:pt x="20" y="23"/>
                    <a:pt x="21" y="20"/>
                    <a:pt x="19" y="18"/>
                  </a:cubicBezTo>
                  <a:cubicBezTo>
                    <a:pt x="7" y="2"/>
                    <a:pt x="7" y="2"/>
                    <a:pt x="7" y="2"/>
                  </a:cubicBezTo>
                  <a:cubicBezTo>
                    <a:pt x="6" y="1"/>
                    <a:pt x="3" y="0"/>
                    <a:pt x="2" y="2"/>
                  </a:cubicBezTo>
                  <a:cubicBezTo>
                    <a:pt x="0" y="3"/>
                    <a:pt x="0" y="5"/>
                    <a:pt x="1" y="7"/>
                  </a:cubicBezTo>
                  <a:lnTo>
                    <a:pt x="13" y="23"/>
                  </a:lnTo>
                  <a:close/>
                </a:path>
              </a:pathLst>
            </a:custGeom>
            <a:grpFill/>
            <a:ln>
              <a:noFill/>
            </a:ln>
          </p:spPr>
          <p:txBody>
            <a:bodyPr vert="horz" wrap="square" lIns="91440" tIns="45720" rIns="91440" bIns="45720" numCol="1" anchor="t" anchorCtr="0" compatLnSpc="1"/>
            <a:lstStyle/>
            <a:p>
              <a:endParaRPr lang="zh-CN" altLang="en-US"/>
            </a:p>
          </p:txBody>
        </p:sp>
      </p:grpSp>
      <p:sp>
        <p:nvSpPr>
          <p:cNvPr id="26" name="Freeform 23"/>
          <p:cNvSpPr>
            <a:spLocks noEditPoints="1"/>
          </p:cNvSpPr>
          <p:nvPr/>
        </p:nvSpPr>
        <p:spPr bwMode="auto">
          <a:xfrm>
            <a:off x="1087438" y="3613150"/>
            <a:ext cx="269875" cy="297815"/>
          </a:xfrm>
          <a:custGeom>
            <a:avLst/>
            <a:gdLst>
              <a:gd name="T0" fmla="*/ 160 w 176"/>
              <a:gd name="T1" fmla="*/ 130 h 194"/>
              <a:gd name="T2" fmla="*/ 176 w 176"/>
              <a:gd name="T3" fmla="*/ 114 h 194"/>
              <a:gd name="T4" fmla="*/ 160 w 176"/>
              <a:gd name="T5" fmla="*/ 98 h 194"/>
              <a:gd name="T6" fmla="*/ 152 w 176"/>
              <a:gd name="T7" fmla="*/ 100 h 194"/>
              <a:gd name="T8" fmla="*/ 90 w 176"/>
              <a:gd name="T9" fmla="*/ 34 h 194"/>
              <a:gd name="T10" fmla="*/ 91 w 176"/>
              <a:gd name="T11" fmla="*/ 32 h 194"/>
              <a:gd name="T12" fmla="*/ 91 w 176"/>
              <a:gd name="T13" fmla="*/ 7 h 194"/>
              <a:gd name="T14" fmla="*/ 66 w 176"/>
              <a:gd name="T15" fmla="*/ 7 h 194"/>
              <a:gd name="T16" fmla="*/ 51 w 176"/>
              <a:gd name="T17" fmla="*/ 21 h 194"/>
              <a:gd name="T18" fmla="*/ 34 w 176"/>
              <a:gd name="T19" fmla="*/ 18 h 194"/>
              <a:gd name="T20" fmla="*/ 1 w 176"/>
              <a:gd name="T21" fmla="*/ 31 h 194"/>
              <a:gd name="T22" fmla="*/ 1 w 176"/>
              <a:gd name="T23" fmla="*/ 37 h 194"/>
              <a:gd name="T24" fmla="*/ 61 w 176"/>
              <a:gd name="T25" fmla="*/ 97 h 194"/>
              <a:gd name="T26" fmla="*/ 64 w 176"/>
              <a:gd name="T27" fmla="*/ 98 h 194"/>
              <a:gd name="T28" fmla="*/ 67 w 176"/>
              <a:gd name="T29" fmla="*/ 97 h 194"/>
              <a:gd name="T30" fmla="*/ 77 w 176"/>
              <a:gd name="T31" fmla="*/ 47 h 194"/>
              <a:gd name="T32" fmla="*/ 84 w 176"/>
              <a:gd name="T33" fmla="*/ 39 h 194"/>
              <a:gd name="T34" fmla="*/ 146 w 176"/>
              <a:gd name="T35" fmla="*/ 106 h 194"/>
              <a:gd name="T36" fmla="*/ 144 w 176"/>
              <a:gd name="T37" fmla="*/ 114 h 194"/>
              <a:gd name="T38" fmla="*/ 146 w 176"/>
              <a:gd name="T39" fmla="*/ 122 h 194"/>
              <a:gd name="T40" fmla="*/ 126 w 176"/>
              <a:gd name="T41" fmla="*/ 142 h 194"/>
              <a:gd name="T42" fmla="*/ 112 w 176"/>
              <a:gd name="T43" fmla="*/ 138 h 194"/>
              <a:gd name="T44" fmla="*/ 88 w 176"/>
              <a:gd name="T45" fmla="*/ 162 h 194"/>
              <a:gd name="T46" fmla="*/ 52 w 176"/>
              <a:gd name="T47" fmla="*/ 162 h 194"/>
              <a:gd name="T48" fmla="*/ 32 w 176"/>
              <a:gd name="T49" fmla="*/ 182 h 194"/>
              <a:gd name="T50" fmla="*/ 32 w 176"/>
              <a:gd name="T51" fmla="*/ 190 h 194"/>
              <a:gd name="T52" fmla="*/ 36 w 176"/>
              <a:gd name="T53" fmla="*/ 194 h 194"/>
              <a:gd name="T54" fmla="*/ 156 w 176"/>
              <a:gd name="T55" fmla="*/ 194 h 194"/>
              <a:gd name="T56" fmla="*/ 160 w 176"/>
              <a:gd name="T57" fmla="*/ 190 h 194"/>
              <a:gd name="T58" fmla="*/ 160 w 176"/>
              <a:gd name="T59" fmla="*/ 182 h 194"/>
              <a:gd name="T60" fmla="*/ 140 w 176"/>
              <a:gd name="T61" fmla="*/ 162 h 194"/>
              <a:gd name="T62" fmla="*/ 136 w 176"/>
              <a:gd name="T63" fmla="*/ 162 h 194"/>
              <a:gd name="T64" fmla="*/ 132 w 176"/>
              <a:gd name="T65" fmla="*/ 148 h 194"/>
              <a:gd name="T66" fmla="*/ 152 w 176"/>
              <a:gd name="T67" fmla="*/ 128 h 194"/>
              <a:gd name="T68" fmla="*/ 160 w 176"/>
              <a:gd name="T69" fmla="*/ 130 h 194"/>
              <a:gd name="T70" fmla="*/ 55 w 176"/>
              <a:gd name="T71" fmla="*/ 48 h 194"/>
              <a:gd name="T72" fmla="*/ 52 w 176"/>
              <a:gd name="T73" fmla="*/ 50 h 194"/>
              <a:gd name="T74" fmla="*/ 50 w 176"/>
              <a:gd name="T75" fmla="*/ 48 h 194"/>
              <a:gd name="T76" fmla="*/ 31 w 176"/>
              <a:gd name="T77" fmla="*/ 42 h 194"/>
              <a:gd name="T78" fmla="*/ 27 w 176"/>
              <a:gd name="T79" fmla="*/ 39 h 194"/>
              <a:gd name="T80" fmla="*/ 30 w 176"/>
              <a:gd name="T81" fmla="*/ 34 h 194"/>
              <a:gd name="T82" fmla="*/ 34 w 176"/>
              <a:gd name="T83" fmla="*/ 34 h 194"/>
              <a:gd name="T84" fmla="*/ 55 w 176"/>
              <a:gd name="T85" fmla="*/ 43 h 194"/>
              <a:gd name="T86" fmla="*/ 55 w 176"/>
              <a:gd name="T87" fmla="*/ 4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94">
                <a:moveTo>
                  <a:pt x="160" y="130"/>
                </a:moveTo>
                <a:cubicBezTo>
                  <a:pt x="169" y="130"/>
                  <a:pt x="176" y="123"/>
                  <a:pt x="176" y="114"/>
                </a:cubicBezTo>
                <a:cubicBezTo>
                  <a:pt x="176" y="105"/>
                  <a:pt x="169" y="98"/>
                  <a:pt x="160" y="98"/>
                </a:cubicBezTo>
                <a:cubicBezTo>
                  <a:pt x="157" y="98"/>
                  <a:pt x="155" y="99"/>
                  <a:pt x="152" y="100"/>
                </a:cubicBezTo>
                <a:cubicBezTo>
                  <a:pt x="90" y="34"/>
                  <a:pt x="90" y="34"/>
                  <a:pt x="90" y="34"/>
                </a:cubicBezTo>
                <a:cubicBezTo>
                  <a:pt x="91" y="32"/>
                  <a:pt x="91" y="32"/>
                  <a:pt x="91" y="32"/>
                </a:cubicBezTo>
                <a:cubicBezTo>
                  <a:pt x="98" y="25"/>
                  <a:pt x="98" y="14"/>
                  <a:pt x="91" y="7"/>
                </a:cubicBezTo>
                <a:cubicBezTo>
                  <a:pt x="84" y="0"/>
                  <a:pt x="73" y="0"/>
                  <a:pt x="66" y="7"/>
                </a:cubicBezTo>
                <a:cubicBezTo>
                  <a:pt x="51" y="21"/>
                  <a:pt x="51" y="21"/>
                  <a:pt x="51" y="21"/>
                </a:cubicBezTo>
                <a:cubicBezTo>
                  <a:pt x="46" y="19"/>
                  <a:pt x="40" y="18"/>
                  <a:pt x="34" y="18"/>
                </a:cubicBezTo>
                <a:cubicBezTo>
                  <a:pt x="22" y="18"/>
                  <a:pt x="10" y="23"/>
                  <a:pt x="1" y="31"/>
                </a:cubicBezTo>
                <a:cubicBezTo>
                  <a:pt x="0" y="33"/>
                  <a:pt x="0" y="35"/>
                  <a:pt x="1" y="37"/>
                </a:cubicBezTo>
                <a:cubicBezTo>
                  <a:pt x="61" y="97"/>
                  <a:pt x="61" y="97"/>
                  <a:pt x="61" y="97"/>
                </a:cubicBezTo>
                <a:cubicBezTo>
                  <a:pt x="62" y="97"/>
                  <a:pt x="63" y="98"/>
                  <a:pt x="64" y="98"/>
                </a:cubicBezTo>
                <a:cubicBezTo>
                  <a:pt x="65" y="98"/>
                  <a:pt x="66" y="97"/>
                  <a:pt x="67" y="97"/>
                </a:cubicBezTo>
                <a:cubicBezTo>
                  <a:pt x="80" y="83"/>
                  <a:pt x="84" y="63"/>
                  <a:pt x="77" y="47"/>
                </a:cubicBezTo>
                <a:cubicBezTo>
                  <a:pt x="84" y="39"/>
                  <a:pt x="84" y="39"/>
                  <a:pt x="84" y="39"/>
                </a:cubicBezTo>
                <a:cubicBezTo>
                  <a:pt x="146" y="106"/>
                  <a:pt x="146" y="106"/>
                  <a:pt x="146" y="106"/>
                </a:cubicBezTo>
                <a:cubicBezTo>
                  <a:pt x="145" y="108"/>
                  <a:pt x="144" y="111"/>
                  <a:pt x="144" y="114"/>
                </a:cubicBezTo>
                <a:cubicBezTo>
                  <a:pt x="144" y="117"/>
                  <a:pt x="145" y="120"/>
                  <a:pt x="146" y="122"/>
                </a:cubicBezTo>
                <a:cubicBezTo>
                  <a:pt x="126" y="142"/>
                  <a:pt x="126" y="142"/>
                  <a:pt x="126" y="142"/>
                </a:cubicBezTo>
                <a:cubicBezTo>
                  <a:pt x="122" y="140"/>
                  <a:pt x="117" y="138"/>
                  <a:pt x="112" y="138"/>
                </a:cubicBezTo>
                <a:cubicBezTo>
                  <a:pt x="99" y="138"/>
                  <a:pt x="88" y="149"/>
                  <a:pt x="88" y="162"/>
                </a:cubicBezTo>
                <a:cubicBezTo>
                  <a:pt x="52" y="162"/>
                  <a:pt x="52" y="162"/>
                  <a:pt x="52" y="162"/>
                </a:cubicBezTo>
                <a:cubicBezTo>
                  <a:pt x="41" y="162"/>
                  <a:pt x="32" y="171"/>
                  <a:pt x="32" y="182"/>
                </a:cubicBezTo>
                <a:cubicBezTo>
                  <a:pt x="32" y="190"/>
                  <a:pt x="32" y="190"/>
                  <a:pt x="32" y="190"/>
                </a:cubicBezTo>
                <a:cubicBezTo>
                  <a:pt x="32" y="192"/>
                  <a:pt x="34" y="194"/>
                  <a:pt x="36" y="194"/>
                </a:cubicBezTo>
                <a:cubicBezTo>
                  <a:pt x="156" y="194"/>
                  <a:pt x="156" y="194"/>
                  <a:pt x="156" y="194"/>
                </a:cubicBezTo>
                <a:cubicBezTo>
                  <a:pt x="158" y="194"/>
                  <a:pt x="160" y="192"/>
                  <a:pt x="160" y="190"/>
                </a:cubicBezTo>
                <a:cubicBezTo>
                  <a:pt x="160" y="182"/>
                  <a:pt x="160" y="182"/>
                  <a:pt x="160" y="182"/>
                </a:cubicBezTo>
                <a:cubicBezTo>
                  <a:pt x="160" y="171"/>
                  <a:pt x="151" y="162"/>
                  <a:pt x="140" y="162"/>
                </a:cubicBezTo>
                <a:cubicBezTo>
                  <a:pt x="136" y="162"/>
                  <a:pt x="136" y="162"/>
                  <a:pt x="136" y="162"/>
                </a:cubicBezTo>
                <a:cubicBezTo>
                  <a:pt x="136" y="157"/>
                  <a:pt x="134" y="152"/>
                  <a:pt x="132" y="148"/>
                </a:cubicBezTo>
                <a:cubicBezTo>
                  <a:pt x="152" y="128"/>
                  <a:pt x="152" y="128"/>
                  <a:pt x="152" y="128"/>
                </a:cubicBezTo>
                <a:cubicBezTo>
                  <a:pt x="154" y="129"/>
                  <a:pt x="157" y="130"/>
                  <a:pt x="160" y="130"/>
                </a:cubicBezTo>
                <a:close/>
                <a:moveTo>
                  <a:pt x="55" y="48"/>
                </a:moveTo>
                <a:cubicBezTo>
                  <a:pt x="55" y="49"/>
                  <a:pt x="53" y="50"/>
                  <a:pt x="52" y="50"/>
                </a:cubicBezTo>
                <a:cubicBezTo>
                  <a:pt x="51" y="50"/>
                  <a:pt x="50" y="49"/>
                  <a:pt x="50" y="48"/>
                </a:cubicBezTo>
                <a:cubicBezTo>
                  <a:pt x="45" y="43"/>
                  <a:pt x="38" y="41"/>
                  <a:pt x="31" y="42"/>
                </a:cubicBezTo>
                <a:cubicBezTo>
                  <a:pt x="29" y="42"/>
                  <a:pt x="27" y="41"/>
                  <a:pt x="27" y="39"/>
                </a:cubicBezTo>
                <a:cubicBezTo>
                  <a:pt x="26" y="36"/>
                  <a:pt x="28" y="34"/>
                  <a:pt x="30" y="34"/>
                </a:cubicBezTo>
                <a:cubicBezTo>
                  <a:pt x="31" y="34"/>
                  <a:pt x="33" y="34"/>
                  <a:pt x="34" y="34"/>
                </a:cubicBezTo>
                <a:cubicBezTo>
                  <a:pt x="42" y="34"/>
                  <a:pt x="50" y="37"/>
                  <a:pt x="55" y="43"/>
                </a:cubicBezTo>
                <a:cubicBezTo>
                  <a:pt x="57" y="44"/>
                  <a:pt x="57" y="47"/>
                  <a:pt x="55" y="48"/>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7" name="Freeform 24"/>
          <p:cNvSpPr/>
          <p:nvPr/>
        </p:nvSpPr>
        <p:spPr bwMode="auto">
          <a:xfrm>
            <a:off x="1195388" y="3736658"/>
            <a:ext cx="53975" cy="50800"/>
          </a:xfrm>
          <a:custGeom>
            <a:avLst/>
            <a:gdLst>
              <a:gd name="T0" fmla="*/ 4 w 35"/>
              <a:gd name="T1" fmla="*/ 0 h 33"/>
              <a:gd name="T2" fmla="*/ 9 w 35"/>
              <a:gd name="T3" fmla="*/ 26 h 33"/>
              <a:gd name="T4" fmla="*/ 25 w 35"/>
              <a:gd name="T5" fmla="*/ 33 h 33"/>
              <a:gd name="T6" fmla="*/ 35 w 35"/>
              <a:gd name="T7" fmla="*/ 31 h 33"/>
              <a:gd name="T8" fmla="*/ 4 w 35"/>
              <a:gd name="T9" fmla="*/ 0 h 33"/>
            </a:gdLst>
            <a:ahLst/>
            <a:cxnLst>
              <a:cxn ang="0">
                <a:pos x="T0" y="T1"/>
              </a:cxn>
              <a:cxn ang="0">
                <a:pos x="T2" y="T3"/>
              </a:cxn>
              <a:cxn ang="0">
                <a:pos x="T4" y="T5"/>
              </a:cxn>
              <a:cxn ang="0">
                <a:pos x="T6" y="T7"/>
              </a:cxn>
              <a:cxn ang="0">
                <a:pos x="T8" y="T9"/>
              </a:cxn>
            </a:cxnLst>
            <a:rect l="0" t="0" r="r" b="b"/>
            <a:pathLst>
              <a:path w="35" h="33">
                <a:moveTo>
                  <a:pt x="4" y="0"/>
                </a:moveTo>
                <a:cubicBezTo>
                  <a:pt x="0" y="9"/>
                  <a:pt x="2" y="19"/>
                  <a:pt x="9" y="26"/>
                </a:cubicBezTo>
                <a:cubicBezTo>
                  <a:pt x="13" y="31"/>
                  <a:pt x="19" y="33"/>
                  <a:pt x="25" y="33"/>
                </a:cubicBezTo>
                <a:cubicBezTo>
                  <a:pt x="28" y="33"/>
                  <a:pt x="32" y="32"/>
                  <a:pt x="35" y="31"/>
                </a:cubicBezTo>
                <a:lnTo>
                  <a:pt x="4" y="0"/>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8" name="Freeform 25"/>
          <p:cNvSpPr/>
          <p:nvPr/>
        </p:nvSpPr>
        <p:spPr bwMode="auto">
          <a:xfrm>
            <a:off x="1836738" y="3614103"/>
            <a:ext cx="233045" cy="295910"/>
          </a:xfrm>
          <a:custGeom>
            <a:avLst/>
            <a:gdLst>
              <a:gd name="T0" fmla="*/ 108 w 152"/>
              <a:gd name="T1" fmla="*/ 161 h 193"/>
              <a:gd name="T2" fmla="*/ 68 w 152"/>
              <a:gd name="T3" fmla="*/ 161 h 193"/>
              <a:gd name="T4" fmla="*/ 68 w 152"/>
              <a:gd name="T5" fmla="*/ 145 h 193"/>
              <a:gd name="T6" fmla="*/ 121 w 152"/>
              <a:gd name="T7" fmla="*/ 122 h 193"/>
              <a:gd name="T8" fmla="*/ 130 w 152"/>
              <a:gd name="T9" fmla="*/ 19 h 193"/>
              <a:gd name="T10" fmla="*/ 130 w 152"/>
              <a:gd name="T11" fmla="*/ 18 h 193"/>
              <a:gd name="T12" fmla="*/ 130 w 152"/>
              <a:gd name="T13" fmla="*/ 18 h 193"/>
              <a:gd name="T14" fmla="*/ 128 w 152"/>
              <a:gd name="T15" fmla="*/ 14 h 193"/>
              <a:gd name="T16" fmla="*/ 130 w 152"/>
              <a:gd name="T17" fmla="*/ 10 h 193"/>
              <a:gd name="T18" fmla="*/ 137 w 152"/>
              <a:gd name="T19" fmla="*/ 10 h 193"/>
              <a:gd name="T20" fmla="*/ 143 w 152"/>
              <a:gd name="T21" fmla="*/ 10 h 193"/>
              <a:gd name="T22" fmla="*/ 143 w 152"/>
              <a:gd name="T23" fmla="*/ 5 h 193"/>
              <a:gd name="T24" fmla="*/ 124 w 152"/>
              <a:gd name="T25" fmla="*/ 5 h 193"/>
              <a:gd name="T26" fmla="*/ 120 w 152"/>
              <a:gd name="T27" fmla="*/ 14 h 193"/>
              <a:gd name="T28" fmla="*/ 124 w 152"/>
              <a:gd name="T29" fmla="*/ 23 h 193"/>
              <a:gd name="T30" fmla="*/ 124 w 152"/>
              <a:gd name="T31" fmla="*/ 23 h 193"/>
              <a:gd name="T32" fmla="*/ 115 w 152"/>
              <a:gd name="T33" fmla="*/ 116 h 193"/>
              <a:gd name="T34" fmla="*/ 23 w 152"/>
              <a:gd name="T35" fmla="*/ 124 h 193"/>
              <a:gd name="T36" fmla="*/ 23 w 152"/>
              <a:gd name="T37" fmla="*/ 124 h 193"/>
              <a:gd name="T38" fmla="*/ 4 w 152"/>
              <a:gd name="T39" fmla="*/ 125 h 193"/>
              <a:gd name="T40" fmla="*/ 0 w 152"/>
              <a:gd name="T41" fmla="*/ 134 h 193"/>
              <a:gd name="T42" fmla="*/ 4 w 152"/>
              <a:gd name="T43" fmla="*/ 144 h 193"/>
              <a:gd name="T44" fmla="*/ 7 w 152"/>
              <a:gd name="T45" fmla="*/ 145 h 193"/>
              <a:gd name="T46" fmla="*/ 10 w 152"/>
              <a:gd name="T47" fmla="*/ 144 h 193"/>
              <a:gd name="T48" fmla="*/ 10 w 152"/>
              <a:gd name="T49" fmla="*/ 138 h 193"/>
              <a:gd name="T50" fmla="*/ 8 w 152"/>
              <a:gd name="T51" fmla="*/ 134 h 193"/>
              <a:gd name="T52" fmla="*/ 10 w 152"/>
              <a:gd name="T53" fmla="*/ 130 h 193"/>
              <a:gd name="T54" fmla="*/ 18 w 152"/>
              <a:gd name="T55" fmla="*/ 130 h 193"/>
              <a:gd name="T56" fmla="*/ 18 w 152"/>
              <a:gd name="T57" fmla="*/ 131 h 193"/>
              <a:gd name="T58" fmla="*/ 18 w 152"/>
              <a:gd name="T59" fmla="*/ 131 h 193"/>
              <a:gd name="T60" fmla="*/ 60 w 152"/>
              <a:gd name="T61" fmla="*/ 145 h 193"/>
              <a:gd name="T62" fmla="*/ 60 w 152"/>
              <a:gd name="T63" fmla="*/ 161 h 193"/>
              <a:gd name="T64" fmla="*/ 20 w 152"/>
              <a:gd name="T65" fmla="*/ 161 h 193"/>
              <a:gd name="T66" fmla="*/ 0 w 152"/>
              <a:gd name="T67" fmla="*/ 181 h 193"/>
              <a:gd name="T68" fmla="*/ 0 w 152"/>
              <a:gd name="T69" fmla="*/ 189 h 193"/>
              <a:gd name="T70" fmla="*/ 4 w 152"/>
              <a:gd name="T71" fmla="*/ 193 h 193"/>
              <a:gd name="T72" fmla="*/ 124 w 152"/>
              <a:gd name="T73" fmla="*/ 193 h 193"/>
              <a:gd name="T74" fmla="*/ 128 w 152"/>
              <a:gd name="T75" fmla="*/ 189 h 193"/>
              <a:gd name="T76" fmla="*/ 128 w 152"/>
              <a:gd name="T77" fmla="*/ 181 h 193"/>
              <a:gd name="T78" fmla="*/ 108 w 152"/>
              <a:gd name="T79" fmla="*/ 16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2" h="193">
                <a:moveTo>
                  <a:pt x="108" y="161"/>
                </a:moveTo>
                <a:cubicBezTo>
                  <a:pt x="68" y="161"/>
                  <a:pt x="68" y="161"/>
                  <a:pt x="68" y="161"/>
                </a:cubicBezTo>
                <a:cubicBezTo>
                  <a:pt x="68" y="145"/>
                  <a:pt x="68" y="145"/>
                  <a:pt x="68" y="145"/>
                </a:cubicBezTo>
                <a:cubicBezTo>
                  <a:pt x="88" y="144"/>
                  <a:pt x="107" y="136"/>
                  <a:pt x="121" y="122"/>
                </a:cubicBezTo>
                <a:cubicBezTo>
                  <a:pt x="148" y="94"/>
                  <a:pt x="152" y="50"/>
                  <a:pt x="130" y="19"/>
                </a:cubicBezTo>
                <a:cubicBezTo>
                  <a:pt x="130" y="18"/>
                  <a:pt x="130" y="18"/>
                  <a:pt x="130" y="18"/>
                </a:cubicBezTo>
                <a:cubicBezTo>
                  <a:pt x="130" y="18"/>
                  <a:pt x="130" y="18"/>
                  <a:pt x="130" y="18"/>
                </a:cubicBezTo>
                <a:cubicBezTo>
                  <a:pt x="129" y="17"/>
                  <a:pt x="128" y="16"/>
                  <a:pt x="128" y="14"/>
                </a:cubicBezTo>
                <a:cubicBezTo>
                  <a:pt x="128" y="13"/>
                  <a:pt x="129" y="11"/>
                  <a:pt x="130" y="10"/>
                </a:cubicBezTo>
                <a:cubicBezTo>
                  <a:pt x="132" y="8"/>
                  <a:pt x="135" y="8"/>
                  <a:pt x="137" y="10"/>
                </a:cubicBezTo>
                <a:cubicBezTo>
                  <a:pt x="139" y="12"/>
                  <a:pt x="141" y="12"/>
                  <a:pt x="143" y="10"/>
                </a:cubicBezTo>
                <a:cubicBezTo>
                  <a:pt x="144" y="9"/>
                  <a:pt x="144" y="6"/>
                  <a:pt x="143" y="5"/>
                </a:cubicBezTo>
                <a:cubicBezTo>
                  <a:pt x="138" y="0"/>
                  <a:pt x="129" y="0"/>
                  <a:pt x="124" y="5"/>
                </a:cubicBezTo>
                <a:cubicBezTo>
                  <a:pt x="121" y="7"/>
                  <a:pt x="120" y="11"/>
                  <a:pt x="120" y="14"/>
                </a:cubicBezTo>
                <a:cubicBezTo>
                  <a:pt x="120" y="18"/>
                  <a:pt x="121" y="21"/>
                  <a:pt x="124" y="23"/>
                </a:cubicBezTo>
                <a:cubicBezTo>
                  <a:pt x="124" y="23"/>
                  <a:pt x="124" y="23"/>
                  <a:pt x="124" y="23"/>
                </a:cubicBezTo>
                <a:cubicBezTo>
                  <a:pt x="143" y="52"/>
                  <a:pt x="140" y="92"/>
                  <a:pt x="115" y="116"/>
                </a:cubicBezTo>
                <a:cubicBezTo>
                  <a:pt x="91" y="140"/>
                  <a:pt x="51" y="144"/>
                  <a:pt x="23" y="124"/>
                </a:cubicBezTo>
                <a:cubicBezTo>
                  <a:pt x="23" y="124"/>
                  <a:pt x="23" y="124"/>
                  <a:pt x="23" y="124"/>
                </a:cubicBezTo>
                <a:cubicBezTo>
                  <a:pt x="17" y="120"/>
                  <a:pt x="9" y="120"/>
                  <a:pt x="4" y="125"/>
                </a:cubicBezTo>
                <a:cubicBezTo>
                  <a:pt x="2" y="127"/>
                  <a:pt x="0" y="131"/>
                  <a:pt x="0" y="134"/>
                </a:cubicBezTo>
                <a:cubicBezTo>
                  <a:pt x="0" y="138"/>
                  <a:pt x="2" y="141"/>
                  <a:pt x="4" y="144"/>
                </a:cubicBezTo>
                <a:cubicBezTo>
                  <a:pt x="5" y="144"/>
                  <a:pt x="6" y="145"/>
                  <a:pt x="7" y="145"/>
                </a:cubicBezTo>
                <a:cubicBezTo>
                  <a:pt x="8" y="145"/>
                  <a:pt x="9" y="144"/>
                  <a:pt x="10" y="144"/>
                </a:cubicBezTo>
                <a:cubicBezTo>
                  <a:pt x="11" y="142"/>
                  <a:pt x="11" y="140"/>
                  <a:pt x="10" y="138"/>
                </a:cubicBezTo>
                <a:cubicBezTo>
                  <a:pt x="9" y="137"/>
                  <a:pt x="8" y="136"/>
                  <a:pt x="8" y="134"/>
                </a:cubicBezTo>
                <a:cubicBezTo>
                  <a:pt x="8" y="133"/>
                  <a:pt x="9" y="131"/>
                  <a:pt x="10" y="130"/>
                </a:cubicBezTo>
                <a:cubicBezTo>
                  <a:pt x="12" y="128"/>
                  <a:pt x="15" y="128"/>
                  <a:pt x="18" y="130"/>
                </a:cubicBezTo>
                <a:cubicBezTo>
                  <a:pt x="18" y="131"/>
                  <a:pt x="18" y="131"/>
                  <a:pt x="18" y="131"/>
                </a:cubicBezTo>
                <a:cubicBezTo>
                  <a:pt x="18" y="131"/>
                  <a:pt x="18" y="131"/>
                  <a:pt x="18" y="131"/>
                </a:cubicBezTo>
                <a:cubicBezTo>
                  <a:pt x="31" y="140"/>
                  <a:pt x="45" y="144"/>
                  <a:pt x="60" y="145"/>
                </a:cubicBezTo>
                <a:cubicBezTo>
                  <a:pt x="60" y="161"/>
                  <a:pt x="60" y="161"/>
                  <a:pt x="60" y="161"/>
                </a:cubicBezTo>
                <a:cubicBezTo>
                  <a:pt x="20" y="161"/>
                  <a:pt x="20" y="161"/>
                  <a:pt x="20" y="161"/>
                </a:cubicBezTo>
                <a:cubicBezTo>
                  <a:pt x="9" y="161"/>
                  <a:pt x="0" y="170"/>
                  <a:pt x="0" y="181"/>
                </a:cubicBezTo>
                <a:cubicBezTo>
                  <a:pt x="0" y="189"/>
                  <a:pt x="0" y="189"/>
                  <a:pt x="0" y="189"/>
                </a:cubicBezTo>
                <a:cubicBezTo>
                  <a:pt x="0" y="191"/>
                  <a:pt x="2" y="193"/>
                  <a:pt x="4" y="193"/>
                </a:cubicBezTo>
                <a:cubicBezTo>
                  <a:pt x="124" y="193"/>
                  <a:pt x="124" y="193"/>
                  <a:pt x="124" y="193"/>
                </a:cubicBezTo>
                <a:cubicBezTo>
                  <a:pt x="127" y="193"/>
                  <a:pt x="128" y="191"/>
                  <a:pt x="128" y="189"/>
                </a:cubicBezTo>
                <a:cubicBezTo>
                  <a:pt x="128" y="181"/>
                  <a:pt x="128" y="181"/>
                  <a:pt x="128" y="181"/>
                </a:cubicBezTo>
                <a:cubicBezTo>
                  <a:pt x="128" y="170"/>
                  <a:pt x="119" y="161"/>
                  <a:pt x="108" y="161"/>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29" name="Freeform 26"/>
          <p:cNvSpPr>
            <a:spLocks noEditPoints="1"/>
          </p:cNvSpPr>
          <p:nvPr/>
        </p:nvSpPr>
        <p:spPr bwMode="auto">
          <a:xfrm>
            <a:off x="1855470" y="3664585"/>
            <a:ext cx="195580" cy="194945"/>
          </a:xfrm>
          <a:custGeom>
            <a:avLst/>
            <a:gdLst>
              <a:gd name="T0" fmla="*/ 64 w 128"/>
              <a:gd name="T1" fmla="*/ 127 h 127"/>
              <a:gd name="T2" fmla="*/ 128 w 128"/>
              <a:gd name="T3" fmla="*/ 64 h 127"/>
              <a:gd name="T4" fmla="*/ 64 w 128"/>
              <a:gd name="T5" fmla="*/ 0 h 127"/>
              <a:gd name="T6" fmla="*/ 0 w 128"/>
              <a:gd name="T7" fmla="*/ 64 h 127"/>
              <a:gd name="T8" fmla="*/ 64 w 128"/>
              <a:gd name="T9" fmla="*/ 127 h 127"/>
              <a:gd name="T10" fmla="*/ 64 w 128"/>
              <a:gd name="T11" fmla="*/ 24 h 127"/>
              <a:gd name="T12" fmla="*/ 68 w 128"/>
              <a:gd name="T13" fmla="*/ 28 h 127"/>
              <a:gd name="T14" fmla="*/ 64 w 128"/>
              <a:gd name="T15" fmla="*/ 32 h 127"/>
              <a:gd name="T16" fmla="*/ 28 w 128"/>
              <a:gd name="T17" fmla="*/ 68 h 127"/>
              <a:gd name="T18" fmla="*/ 24 w 128"/>
              <a:gd name="T19" fmla="*/ 72 h 127"/>
              <a:gd name="T20" fmla="*/ 20 w 128"/>
              <a:gd name="T21" fmla="*/ 68 h 127"/>
              <a:gd name="T22" fmla="*/ 64 w 128"/>
              <a:gd name="T23" fmla="*/ 2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27">
                <a:moveTo>
                  <a:pt x="64" y="127"/>
                </a:moveTo>
                <a:cubicBezTo>
                  <a:pt x="99" y="127"/>
                  <a:pt x="128" y="99"/>
                  <a:pt x="128" y="64"/>
                </a:cubicBezTo>
                <a:cubicBezTo>
                  <a:pt x="128" y="29"/>
                  <a:pt x="99" y="0"/>
                  <a:pt x="64" y="0"/>
                </a:cubicBezTo>
                <a:cubicBezTo>
                  <a:pt x="29" y="0"/>
                  <a:pt x="0" y="29"/>
                  <a:pt x="0" y="64"/>
                </a:cubicBezTo>
                <a:cubicBezTo>
                  <a:pt x="0" y="99"/>
                  <a:pt x="29" y="127"/>
                  <a:pt x="64" y="127"/>
                </a:cubicBezTo>
                <a:close/>
                <a:moveTo>
                  <a:pt x="64" y="24"/>
                </a:moveTo>
                <a:cubicBezTo>
                  <a:pt x="66" y="24"/>
                  <a:pt x="68" y="26"/>
                  <a:pt x="68" y="28"/>
                </a:cubicBezTo>
                <a:cubicBezTo>
                  <a:pt x="68" y="30"/>
                  <a:pt x="66" y="32"/>
                  <a:pt x="64" y="32"/>
                </a:cubicBezTo>
                <a:cubicBezTo>
                  <a:pt x="44" y="32"/>
                  <a:pt x="28" y="48"/>
                  <a:pt x="28" y="68"/>
                </a:cubicBezTo>
                <a:cubicBezTo>
                  <a:pt x="28" y="70"/>
                  <a:pt x="27" y="72"/>
                  <a:pt x="24" y="72"/>
                </a:cubicBezTo>
                <a:cubicBezTo>
                  <a:pt x="22" y="72"/>
                  <a:pt x="20" y="70"/>
                  <a:pt x="20" y="68"/>
                </a:cubicBezTo>
                <a:cubicBezTo>
                  <a:pt x="20" y="44"/>
                  <a:pt x="40" y="24"/>
                  <a:pt x="64" y="24"/>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30" name="Freeform 27"/>
          <p:cNvSpPr>
            <a:spLocks noEditPoints="1"/>
          </p:cNvSpPr>
          <p:nvPr/>
        </p:nvSpPr>
        <p:spPr bwMode="auto">
          <a:xfrm>
            <a:off x="412433" y="4277043"/>
            <a:ext cx="294640" cy="247015"/>
          </a:xfrm>
          <a:custGeom>
            <a:avLst/>
            <a:gdLst>
              <a:gd name="T0" fmla="*/ 77 w 192"/>
              <a:gd name="T1" fmla="*/ 33 h 161"/>
              <a:gd name="T2" fmla="*/ 152 w 192"/>
              <a:gd name="T3" fmla="*/ 4 h 161"/>
              <a:gd name="T4" fmla="*/ 51 w 192"/>
              <a:gd name="T5" fmla="*/ 33 h 161"/>
              <a:gd name="T6" fmla="*/ 0 w 192"/>
              <a:gd name="T7" fmla="*/ 37 h 161"/>
              <a:gd name="T8" fmla="*/ 4 w 192"/>
              <a:gd name="T9" fmla="*/ 161 h 161"/>
              <a:gd name="T10" fmla="*/ 192 w 192"/>
              <a:gd name="T11" fmla="*/ 157 h 161"/>
              <a:gd name="T12" fmla="*/ 188 w 192"/>
              <a:gd name="T13" fmla="*/ 33 h 161"/>
              <a:gd name="T14" fmla="*/ 20 w 192"/>
              <a:gd name="T15" fmla="*/ 129 h 161"/>
              <a:gd name="T16" fmla="*/ 20 w 192"/>
              <a:gd name="T17" fmla="*/ 121 h 161"/>
              <a:gd name="T18" fmla="*/ 88 w 192"/>
              <a:gd name="T19" fmla="*/ 125 h 161"/>
              <a:gd name="T20" fmla="*/ 84 w 192"/>
              <a:gd name="T21" fmla="*/ 113 h 161"/>
              <a:gd name="T22" fmla="*/ 16 w 192"/>
              <a:gd name="T23" fmla="*/ 109 h 161"/>
              <a:gd name="T24" fmla="*/ 84 w 192"/>
              <a:gd name="T25" fmla="*/ 105 h 161"/>
              <a:gd name="T26" fmla="*/ 84 w 192"/>
              <a:gd name="T27" fmla="*/ 113 h 161"/>
              <a:gd name="T28" fmla="*/ 20 w 192"/>
              <a:gd name="T29" fmla="*/ 97 h 161"/>
              <a:gd name="T30" fmla="*/ 20 w 192"/>
              <a:gd name="T31" fmla="*/ 89 h 161"/>
              <a:gd name="T32" fmla="*/ 88 w 192"/>
              <a:gd name="T33" fmla="*/ 93 h 161"/>
              <a:gd name="T34" fmla="*/ 84 w 192"/>
              <a:gd name="T35" fmla="*/ 81 h 161"/>
              <a:gd name="T36" fmla="*/ 16 w 192"/>
              <a:gd name="T37" fmla="*/ 77 h 161"/>
              <a:gd name="T38" fmla="*/ 84 w 192"/>
              <a:gd name="T39" fmla="*/ 73 h 161"/>
              <a:gd name="T40" fmla="*/ 84 w 192"/>
              <a:gd name="T41" fmla="*/ 81 h 161"/>
              <a:gd name="T42" fmla="*/ 20 w 192"/>
              <a:gd name="T43" fmla="*/ 65 h 161"/>
              <a:gd name="T44" fmla="*/ 20 w 192"/>
              <a:gd name="T45" fmla="*/ 57 h 161"/>
              <a:gd name="T46" fmla="*/ 88 w 192"/>
              <a:gd name="T47" fmla="*/ 61 h 161"/>
              <a:gd name="T48" fmla="*/ 116 w 192"/>
              <a:gd name="T49" fmla="*/ 129 h 161"/>
              <a:gd name="T50" fmla="*/ 116 w 192"/>
              <a:gd name="T51" fmla="*/ 105 h 161"/>
              <a:gd name="T52" fmla="*/ 116 w 192"/>
              <a:gd name="T53" fmla="*/ 129 h 161"/>
              <a:gd name="T54" fmla="*/ 144 w 192"/>
              <a:gd name="T55" fmla="*/ 117 h 161"/>
              <a:gd name="T56" fmla="*/ 168 w 192"/>
              <a:gd name="T57" fmla="*/ 117 h 161"/>
              <a:gd name="T58" fmla="*/ 168 w 192"/>
              <a:gd name="T59" fmla="*/ 89 h 161"/>
              <a:gd name="T60" fmla="*/ 151 w 192"/>
              <a:gd name="T61" fmla="*/ 79 h 161"/>
              <a:gd name="T62" fmla="*/ 145 w 192"/>
              <a:gd name="T63" fmla="*/ 74 h 161"/>
              <a:gd name="T64" fmla="*/ 104 w 192"/>
              <a:gd name="T65" fmla="*/ 89 h 161"/>
              <a:gd name="T66" fmla="*/ 168 w 192"/>
              <a:gd name="T67" fmla="*/ 6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2" h="161">
                <a:moveTo>
                  <a:pt x="188" y="33"/>
                </a:moveTo>
                <a:cubicBezTo>
                  <a:pt x="77" y="33"/>
                  <a:pt x="77" y="33"/>
                  <a:pt x="77" y="33"/>
                </a:cubicBezTo>
                <a:cubicBezTo>
                  <a:pt x="149" y="9"/>
                  <a:pt x="149" y="9"/>
                  <a:pt x="149" y="9"/>
                </a:cubicBezTo>
                <a:cubicBezTo>
                  <a:pt x="152" y="8"/>
                  <a:pt x="153" y="6"/>
                  <a:pt x="152" y="4"/>
                </a:cubicBezTo>
                <a:cubicBezTo>
                  <a:pt x="151" y="2"/>
                  <a:pt x="149" y="0"/>
                  <a:pt x="147" y="1"/>
                </a:cubicBezTo>
                <a:cubicBezTo>
                  <a:pt x="51" y="33"/>
                  <a:pt x="51" y="33"/>
                  <a:pt x="51" y="33"/>
                </a:cubicBezTo>
                <a:cubicBezTo>
                  <a:pt x="4" y="33"/>
                  <a:pt x="4" y="33"/>
                  <a:pt x="4" y="33"/>
                </a:cubicBezTo>
                <a:cubicBezTo>
                  <a:pt x="2" y="33"/>
                  <a:pt x="0" y="35"/>
                  <a:pt x="0" y="37"/>
                </a:cubicBezTo>
                <a:cubicBezTo>
                  <a:pt x="0" y="157"/>
                  <a:pt x="0" y="157"/>
                  <a:pt x="0" y="157"/>
                </a:cubicBezTo>
                <a:cubicBezTo>
                  <a:pt x="0" y="159"/>
                  <a:pt x="2" y="161"/>
                  <a:pt x="4" y="161"/>
                </a:cubicBezTo>
                <a:cubicBezTo>
                  <a:pt x="188" y="161"/>
                  <a:pt x="188" y="161"/>
                  <a:pt x="188" y="161"/>
                </a:cubicBezTo>
                <a:cubicBezTo>
                  <a:pt x="190" y="161"/>
                  <a:pt x="192" y="159"/>
                  <a:pt x="192" y="157"/>
                </a:cubicBezTo>
                <a:cubicBezTo>
                  <a:pt x="192" y="37"/>
                  <a:pt x="192" y="37"/>
                  <a:pt x="192" y="37"/>
                </a:cubicBezTo>
                <a:cubicBezTo>
                  <a:pt x="192" y="35"/>
                  <a:pt x="190" y="33"/>
                  <a:pt x="188" y="33"/>
                </a:cubicBezTo>
                <a:close/>
                <a:moveTo>
                  <a:pt x="84" y="129"/>
                </a:moveTo>
                <a:cubicBezTo>
                  <a:pt x="20" y="129"/>
                  <a:pt x="20" y="129"/>
                  <a:pt x="20" y="129"/>
                </a:cubicBezTo>
                <a:cubicBezTo>
                  <a:pt x="18" y="129"/>
                  <a:pt x="16" y="127"/>
                  <a:pt x="16" y="125"/>
                </a:cubicBezTo>
                <a:cubicBezTo>
                  <a:pt x="16" y="123"/>
                  <a:pt x="18" y="121"/>
                  <a:pt x="20" y="121"/>
                </a:cubicBezTo>
                <a:cubicBezTo>
                  <a:pt x="84" y="121"/>
                  <a:pt x="84" y="121"/>
                  <a:pt x="84" y="121"/>
                </a:cubicBezTo>
                <a:cubicBezTo>
                  <a:pt x="86" y="121"/>
                  <a:pt x="88" y="123"/>
                  <a:pt x="88" y="125"/>
                </a:cubicBezTo>
                <a:cubicBezTo>
                  <a:pt x="88" y="127"/>
                  <a:pt x="86" y="129"/>
                  <a:pt x="84" y="129"/>
                </a:cubicBezTo>
                <a:close/>
                <a:moveTo>
                  <a:pt x="84" y="113"/>
                </a:moveTo>
                <a:cubicBezTo>
                  <a:pt x="20" y="113"/>
                  <a:pt x="20" y="113"/>
                  <a:pt x="20" y="113"/>
                </a:cubicBezTo>
                <a:cubicBezTo>
                  <a:pt x="18" y="113"/>
                  <a:pt x="16" y="111"/>
                  <a:pt x="16" y="109"/>
                </a:cubicBezTo>
                <a:cubicBezTo>
                  <a:pt x="16" y="107"/>
                  <a:pt x="18" y="105"/>
                  <a:pt x="20" y="105"/>
                </a:cubicBezTo>
                <a:cubicBezTo>
                  <a:pt x="84" y="105"/>
                  <a:pt x="84" y="105"/>
                  <a:pt x="84" y="105"/>
                </a:cubicBezTo>
                <a:cubicBezTo>
                  <a:pt x="86" y="105"/>
                  <a:pt x="88" y="107"/>
                  <a:pt x="88" y="109"/>
                </a:cubicBezTo>
                <a:cubicBezTo>
                  <a:pt x="88" y="111"/>
                  <a:pt x="86" y="113"/>
                  <a:pt x="84" y="113"/>
                </a:cubicBezTo>
                <a:close/>
                <a:moveTo>
                  <a:pt x="84" y="97"/>
                </a:moveTo>
                <a:cubicBezTo>
                  <a:pt x="20" y="97"/>
                  <a:pt x="20" y="97"/>
                  <a:pt x="20" y="97"/>
                </a:cubicBezTo>
                <a:cubicBezTo>
                  <a:pt x="18" y="97"/>
                  <a:pt x="16" y="95"/>
                  <a:pt x="16" y="93"/>
                </a:cubicBezTo>
                <a:cubicBezTo>
                  <a:pt x="16" y="91"/>
                  <a:pt x="18" y="89"/>
                  <a:pt x="20" y="89"/>
                </a:cubicBezTo>
                <a:cubicBezTo>
                  <a:pt x="84" y="89"/>
                  <a:pt x="84" y="89"/>
                  <a:pt x="84" y="89"/>
                </a:cubicBezTo>
                <a:cubicBezTo>
                  <a:pt x="86" y="89"/>
                  <a:pt x="88" y="91"/>
                  <a:pt x="88" y="93"/>
                </a:cubicBezTo>
                <a:cubicBezTo>
                  <a:pt x="88" y="95"/>
                  <a:pt x="86" y="97"/>
                  <a:pt x="84" y="97"/>
                </a:cubicBezTo>
                <a:close/>
                <a:moveTo>
                  <a:pt x="84" y="81"/>
                </a:moveTo>
                <a:cubicBezTo>
                  <a:pt x="20" y="81"/>
                  <a:pt x="20" y="81"/>
                  <a:pt x="20" y="81"/>
                </a:cubicBezTo>
                <a:cubicBezTo>
                  <a:pt x="18" y="81"/>
                  <a:pt x="16" y="79"/>
                  <a:pt x="16" y="77"/>
                </a:cubicBezTo>
                <a:cubicBezTo>
                  <a:pt x="16" y="75"/>
                  <a:pt x="18" y="73"/>
                  <a:pt x="20" y="73"/>
                </a:cubicBezTo>
                <a:cubicBezTo>
                  <a:pt x="84" y="73"/>
                  <a:pt x="84" y="73"/>
                  <a:pt x="84" y="73"/>
                </a:cubicBezTo>
                <a:cubicBezTo>
                  <a:pt x="86" y="73"/>
                  <a:pt x="88" y="75"/>
                  <a:pt x="88" y="77"/>
                </a:cubicBezTo>
                <a:cubicBezTo>
                  <a:pt x="88" y="79"/>
                  <a:pt x="86" y="81"/>
                  <a:pt x="84" y="81"/>
                </a:cubicBezTo>
                <a:close/>
                <a:moveTo>
                  <a:pt x="84" y="65"/>
                </a:moveTo>
                <a:cubicBezTo>
                  <a:pt x="20" y="65"/>
                  <a:pt x="20" y="65"/>
                  <a:pt x="20" y="65"/>
                </a:cubicBezTo>
                <a:cubicBezTo>
                  <a:pt x="18" y="65"/>
                  <a:pt x="16" y="63"/>
                  <a:pt x="16" y="61"/>
                </a:cubicBezTo>
                <a:cubicBezTo>
                  <a:pt x="16" y="59"/>
                  <a:pt x="18" y="57"/>
                  <a:pt x="20" y="57"/>
                </a:cubicBezTo>
                <a:cubicBezTo>
                  <a:pt x="84" y="57"/>
                  <a:pt x="84" y="57"/>
                  <a:pt x="84" y="57"/>
                </a:cubicBezTo>
                <a:cubicBezTo>
                  <a:pt x="86" y="57"/>
                  <a:pt x="88" y="59"/>
                  <a:pt x="88" y="61"/>
                </a:cubicBezTo>
                <a:cubicBezTo>
                  <a:pt x="88" y="63"/>
                  <a:pt x="86" y="65"/>
                  <a:pt x="84" y="65"/>
                </a:cubicBezTo>
                <a:close/>
                <a:moveTo>
                  <a:pt x="116" y="129"/>
                </a:moveTo>
                <a:cubicBezTo>
                  <a:pt x="110" y="129"/>
                  <a:pt x="104" y="123"/>
                  <a:pt x="104" y="117"/>
                </a:cubicBezTo>
                <a:cubicBezTo>
                  <a:pt x="104" y="110"/>
                  <a:pt x="110" y="105"/>
                  <a:pt x="116" y="105"/>
                </a:cubicBezTo>
                <a:cubicBezTo>
                  <a:pt x="123" y="105"/>
                  <a:pt x="128" y="110"/>
                  <a:pt x="128" y="117"/>
                </a:cubicBezTo>
                <a:cubicBezTo>
                  <a:pt x="128" y="123"/>
                  <a:pt x="123" y="129"/>
                  <a:pt x="116" y="129"/>
                </a:cubicBezTo>
                <a:close/>
                <a:moveTo>
                  <a:pt x="156" y="129"/>
                </a:moveTo>
                <a:cubicBezTo>
                  <a:pt x="150" y="129"/>
                  <a:pt x="144" y="123"/>
                  <a:pt x="144" y="117"/>
                </a:cubicBezTo>
                <a:cubicBezTo>
                  <a:pt x="144" y="110"/>
                  <a:pt x="150" y="105"/>
                  <a:pt x="156" y="105"/>
                </a:cubicBezTo>
                <a:cubicBezTo>
                  <a:pt x="163" y="105"/>
                  <a:pt x="168" y="110"/>
                  <a:pt x="168" y="117"/>
                </a:cubicBezTo>
                <a:cubicBezTo>
                  <a:pt x="168" y="123"/>
                  <a:pt x="163" y="129"/>
                  <a:pt x="156" y="129"/>
                </a:cubicBezTo>
                <a:close/>
                <a:moveTo>
                  <a:pt x="168" y="89"/>
                </a:moveTo>
                <a:cubicBezTo>
                  <a:pt x="144" y="89"/>
                  <a:pt x="144" y="89"/>
                  <a:pt x="144" y="89"/>
                </a:cubicBezTo>
                <a:cubicBezTo>
                  <a:pt x="151" y="79"/>
                  <a:pt x="151" y="79"/>
                  <a:pt x="151" y="79"/>
                </a:cubicBezTo>
                <a:cubicBezTo>
                  <a:pt x="153" y="78"/>
                  <a:pt x="152" y="75"/>
                  <a:pt x="151" y="74"/>
                </a:cubicBezTo>
                <a:cubicBezTo>
                  <a:pt x="149" y="72"/>
                  <a:pt x="146" y="73"/>
                  <a:pt x="145" y="74"/>
                </a:cubicBezTo>
                <a:cubicBezTo>
                  <a:pt x="134" y="89"/>
                  <a:pt x="134" y="89"/>
                  <a:pt x="134" y="89"/>
                </a:cubicBezTo>
                <a:cubicBezTo>
                  <a:pt x="104" y="89"/>
                  <a:pt x="104" y="89"/>
                  <a:pt x="104" y="89"/>
                </a:cubicBezTo>
                <a:cubicBezTo>
                  <a:pt x="104" y="65"/>
                  <a:pt x="104" y="65"/>
                  <a:pt x="104" y="65"/>
                </a:cubicBezTo>
                <a:cubicBezTo>
                  <a:pt x="168" y="65"/>
                  <a:pt x="168" y="65"/>
                  <a:pt x="168" y="65"/>
                </a:cubicBezTo>
                <a:lnTo>
                  <a:pt x="168" y="89"/>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grpSp>
        <p:nvGrpSpPr>
          <p:cNvPr id="238" name="组合 237"/>
          <p:cNvGrpSpPr/>
          <p:nvPr/>
        </p:nvGrpSpPr>
        <p:grpSpPr>
          <a:xfrm>
            <a:off x="1075055" y="4266248"/>
            <a:ext cx="294640" cy="268605"/>
            <a:chOff x="2021" y="6193"/>
            <a:chExt cx="464" cy="423"/>
          </a:xfrm>
          <a:solidFill>
            <a:schemeClr val="bg1">
              <a:lumMod val="50000"/>
            </a:schemeClr>
          </a:solidFill>
        </p:grpSpPr>
        <p:sp>
          <p:nvSpPr>
            <p:cNvPr id="31" name="Freeform 28"/>
            <p:cNvSpPr/>
            <p:nvPr/>
          </p:nvSpPr>
          <p:spPr bwMode="auto">
            <a:xfrm>
              <a:off x="2028" y="6193"/>
              <a:ext cx="215" cy="116"/>
            </a:xfrm>
            <a:custGeom>
              <a:avLst/>
              <a:gdLst>
                <a:gd name="T0" fmla="*/ 89 w 89"/>
                <a:gd name="T1" fmla="*/ 48 h 48"/>
                <a:gd name="T2" fmla="*/ 89 w 89"/>
                <a:gd name="T3" fmla="*/ 0 h 48"/>
                <a:gd name="T4" fmla="*/ 17 w 89"/>
                <a:gd name="T5" fmla="*/ 0 h 48"/>
                <a:gd name="T6" fmla="*/ 13 w 89"/>
                <a:gd name="T7" fmla="*/ 3 h 48"/>
                <a:gd name="T8" fmla="*/ 0 w 89"/>
                <a:gd name="T9" fmla="*/ 48 h 48"/>
                <a:gd name="T10" fmla="*/ 1 w 89"/>
                <a:gd name="T11" fmla="*/ 48 h 48"/>
                <a:gd name="T12" fmla="*/ 89 w 89"/>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89" h="48">
                  <a:moveTo>
                    <a:pt x="89" y="48"/>
                  </a:moveTo>
                  <a:cubicBezTo>
                    <a:pt x="89" y="0"/>
                    <a:pt x="89" y="0"/>
                    <a:pt x="89" y="0"/>
                  </a:cubicBezTo>
                  <a:cubicBezTo>
                    <a:pt x="17" y="0"/>
                    <a:pt x="17" y="0"/>
                    <a:pt x="17" y="0"/>
                  </a:cubicBezTo>
                  <a:cubicBezTo>
                    <a:pt x="15" y="0"/>
                    <a:pt x="14" y="1"/>
                    <a:pt x="13" y="3"/>
                  </a:cubicBezTo>
                  <a:cubicBezTo>
                    <a:pt x="0" y="48"/>
                    <a:pt x="0" y="48"/>
                    <a:pt x="0" y="48"/>
                  </a:cubicBezTo>
                  <a:cubicBezTo>
                    <a:pt x="1" y="48"/>
                    <a:pt x="1" y="48"/>
                    <a:pt x="1" y="48"/>
                  </a:cubicBezTo>
                  <a:lnTo>
                    <a:pt x="89" y="48"/>
                  </a:lnTo>
                  <a:close/>
                </a:path>
              </a:pathLst>
            </a:custGeom>
            <a:grpFill/>
            <a:ln>
              <a:noFill/>
            </a:ln>
          </p:spPr>
          <p:txBody>
            <a:bodyPr vert="horz" wrap="square" lIns="91440" tIns="45720" rIns="91440" bIns="45720" numCol="1" anchor="t" anchorCtr="0" compatLnSpc="1"/>
            <a:lstStyle/>
            <a:p>
              <a:endParaRPr lang="zh-CN" altLang="en-US"/>
            </a:p>
          </p:txBody>
        </p:sp>
        <p:sp>
          <p:nvSpPr>
            <p:cNvPr id="32" name="Freeform 29"/>
            <p:cNvSpPr/>
            <p:nvPr/>
          </p:nvSpPr>
          <p:spPr bwMode="auto">
            <a:xfrm>
              <a:off x="2263" y="6193"/>
              <a:ext cx="215" cy="116"/>
            </a:xfrm>
            <a:custGeom>
              <a:avLst/>
              <a:gdLst>
                <a:gd name="T0" fmla="*/ 89 w 89"/>
                <a:gd name="T1" fmla="*/ 48 h 48"/>
                <a:gd name="T2" fmla="*/ 76 w 89"/>
                <a:gd name="T3" fmla="*/ 3 h 48"/>
                <a:gd name="T4" fmla="*/ 72 w 89"/>
                <a:gd name="T5" fmla="*/ 0 h 48"/>
                <a:gd name="T6" fmla="*/ 0 w 89"/>
                <a:gd name="T7" fmla="*/ 0 h 48"/>
                <a:gd name="T8" fmla="*/ 0 w 89"/>
                <a:gd name="T9" fmla="*/ 48 h 48"/>
                <a:gd name="T10" fmla="*/ 88 w 89"/>
                <a:gd name="T11" fmla="*/ 48 h 48"/>
                <a:gd name="T12" fmla="*/ 89 w 89"/>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89" h="48">
                  <a:moveTo>
                    <a:pt x="89" y="48"/>
                  </a:moveTo>
                  <a:cubicBezTo>
                    <a:pt x="76" y="3"/>
                    <a:pt x="76" y="3"/>
                    <a:pt x="76" y="3"/>
                  </a:cubicBezTo>
                  <a:cubicBezTo>
                    <a:pt x="76" y="1"/>
                    <a:pt x="74" y="0"/>
                    <a:pt x="72" y="0"/>
                  </a:cubicBezTo>
                  <a:cubicBezTo>
                    <a:pt x="0" y="0"/>
                    <a:pt x="0" y="0"/>
                    <a:pt x="0" y="0"/>
                  </a:cubicBezTo>
                  <a:cubicBezTo>
                    <a:pt x="0" y="48"/>
                    <a:pt x="0" y="48"/>
                    <a:pt x="0" y="48"/>
                  </a:cubicBezTo>
                  <a:cubicBezTo>
                    <a:pt x="88" y="48"/>
                    <a:pt x="88" y="48"/>
                    <a:pt x="88" y="48"/>
                  </a:cubicBezTo>
                  <a:cubicBezTo>
                    <a:pt x="88" y="48"/>
                    <a:pt x="89" y="48"/>
                    <a:pt x="89" y="48"/>
                  </a:cubicBezTo>
                  <a:close/>
                </a:path>
              </a:pathLst>
            </a:custGeom>
            <a:grpFill/>
            <a:ln>
              <a:noFill/>
            </a:ln>
          </p:spPr>
          <p:txBody>
            <a:bodyPr vert="horz" wrap="square" lIns="91440" tIns="45720" rIns="91440" bIns="45720" numCol="1" anchor="t" anchorCtr="0" compatLnSpc="1"/>
            <a:lstStyle/>
            <a:p>
              <a:endParaRPr lang="zh-CN" altLang="en-US"/>
            </a:p>
          </p:txBody>
        </p:sp>
        <p:sp>
          <p:nvSpPr>
            <p:cNvPr id="33" name="Freeform 30"/>
            <p:cNvSpPr>
              <a:spLocks noEditPoints="1"/>
            </p:cNvSpPr>
            <p:nvPr/>
          </p:nvSpPr>
          <p:spPr bwMode="auto">
            <a:xfrm>
              <a:off x="2021" y="6328"/>
              <a:ext cx="464" cy="289"/>
            </a:xfrm>
            <a:custGeom>
              <a:avLst/>
              <a:gdLst>
                <a:gd name="T0" fmla="*/ 192 w 192"/>
                <a:gd name="T1" fmla="*/ 2 h 120"/>
                <a:gd name="T2" fmla="*/ 188 w 192"/>
                <a:gd name="T3" fmla="*/ 0 h 120"/>
                <a:gd name="T4" fmla="*/ 100 w 192"/>
                <a:gd name="T5" fmla="*/ 0 h 120"/>
                <a:gd name="T6" fmla="*/ 92 w 192"/>
                <a:gd name="T7" fmla="*/ 0 h 120"/>
                <a:gd name="T8" fmla="*/ 4 w 192"/>
                <a:gd name="T9" fmla="*/ 0 h 120"/>
                <a:gd name="T10" fmla="*/ 0 w 192"/>
                <a:gd name="T11" fmla="*/ 2 h 120"/>
                <a:gd name="T12" fmla="*/ 0 w 192"/>
                <a:gd name="T13" fmla="*/ 4 h 120"/>
                <a:gd name="T14" fmla="*/ 0 w 192"/>
                <a:gd name="T15" fmla="*/ 4 h 120"/>
                <a:gd name="T16" fmla="*/ 0 w 192"/>
                <a:gd name="T17" fmla="*/ 116 h 120"/>
                <a:gd name="T18" fmla="*/ 4 w 192"/>
                <a:gd name="T19" fmla="*/ 120 h 120"/>
                <a:gd name="T20" fmla="*/ 188 w 192"/>
                <a:gd name="T21" fmla="*/ 120 h 120"/>
                <a:gd name="T22" fmla="*/ 192 w 192"/>
                <a:gd name="T23" fmla="*/ 116 h 120"/>
                <a:gd name="T24" fmla="*/ 192 w 192"/>
                <a:gd name="T25" fmla="*/ 4 h 120"/>
                <a:gd name="T26" fmla="*/ 192 w 192"/>
                <a:gd name="T27" fmla="*/ 4 h 120"/>
                <a:gd name="T28" fmla="*/ 192 w 192"/>
                <a:gd name="T29" fmla="*/ 2 h 120"/>
                <a:gd name="T30" fmla="*/ 64 w 192"/>
                <a:gd name="T31" fmla="*/ 52 h 120"/>
                <a:gd name="T32" fmla="*/ 64 w 192"/>
                <a:gd name="T33" fmla="*/ 32 h 120"/>
                <a:gd name="T34" fmla="*/ 128 w 192"/>
                <a:gd name="T35" fmla="*/ 32 h 120"/>
                <a:gd name="T36" fmla="*/ 128 w 192"/>
                <a:gd name="T37" fmla="*/ 52 h 120"/>
                <a:gd name="T38" fmla="*/ 124 w 192"/>
                <a:gd name="T39" fmla="*/ 56 h 120"/>
                <a:gd name="T40" fmla="*/ 68 w 192"/>
                <a:gd name="T41" fmla="*/ 56 h 120"/>
                <a:gd name="T42" fmla="*/ 64 w 192"/>
                <a:gd name="T43"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2" h="120">
                  <a:moveTo>
                    <a:pt x="192" y="2"/>
                  </a:moveTo>
                  <a:cubicBezTo>
                    <a:pt x="191" y="1"/>
                    <a:pt x="190" y="0"/>
                    <a:pt x="188" y="0"/>
                  </a:cubicBezTo>
                  <a:cubicBezTo>
                    <a:pt x="100" y="0"/>
                    <a:pt x="100" y="0"/>
                    <a:pt x="100" y="0"/>
                  </a:cubicBezTo>
                  <a:cubicBezTo>
                    <a:pt x="92" y="0"/>
                    <a:pt x="92" y="0"/>
                    <a:pt x="92" y="0"/>
                  </a:cubicBezTo>
                  <a:cubicBezTo>
                    <a:pt x="4" y="0"/>
                    <a:pt x="4" y="0"/>
                    <a:pt x="4" y="0"/>
                  </a:cubicBezTo>
                  <a:cubicBezTo>
                    <a:pt x="3" y="0"/>
                    <a:pt x="1" y="1"/>
                    <a:pt x="0" y="2"/>
                  </a:cubicBezTo>
                  <a:cubicBezTo>
                    <a:pt x="0" y="3"/>
                    <a:pt x="0" y="3"/>
                    <a:pt x="0" y="4"/>
                  </a:cubicBezTo>
                  <a:cubicBezTo>
                    <a:pt x="0" y="4"/>
                    <a:pt x="0" y="4"/>
                    <a:pt x="0" y="4"/>
                  </a:cubicBezTo>
                  <a:cubicBezTo>
                    <a:pt x="0" y="116"/>
                    <a:pt x="0" y="116"/>
                    <a:pt x="0" y="116"/>
                  </a:cubicBezTo>
                  <a:cubicBezTo>
                    <a:pt x="0" y="118"/>
                    <a:pt x="2" y="120"/>
                    <a:pt x="4" y="120"/>
                  </a:cubicBezTo>
                  <a:cubicBezTo>
                    <a:pt x="188" y="120"/>
                    <a:pt x="188" y="120"/>
                    <a:pt x="188" y="120"/>
                  </a:cubicBezTo>
                  <a:cubicBezTo>
                    <a:pt x="190" y="120"/>
                    <a:pt x="192" y="118"/>
                    <a:pt x="192" y="116"/>
                  </a:cubicBezTo>
                  <a:cubicBezTo>
                    <a:pt x="192" y="4"/>
                    <a:pt x="192" y="4"/>
                    <a:pt x="192" y="4"/>
                  </a:cubicBezTo>
                  <a:cubicBezTo>
                    <a:pt x="192" y="4"/>
                    <a:pt x="192" y="4"/>
                    <a:pt x="192" y="4"/>
                  </a:cubicBezTo>
                  <a:cubicBezTo>
                    <a:pt x="192" y="3"/>
                    <a:pt x="192" y="3"/>
                    <a:pt x="192" y="2"/>
                  </a:cubicBezTo>
                  <a:close/>
                  <a:moveTo>
                    <a:pt x="64" y="52"/>
                  </a:moveTo>
                  <a:cubicBezTo>
                    <a:pt x="64" y="32"/>
                    <a:pt x="64" y="32"/>
                    <a:pt x="64" y="32"/>
                  </a:cubicBezTo>
                  <a:cubicBezTo>
                    <a:pt x="128" y="32"/>
                    <a:pt x="128" y="32"/>
                    <a:pt x="128" y="32"/>
                  </a:cubicBezTo>
                  <a:cubicBezTo>
                    <a:pt x="128" y="52"/>
                    <a:pt x="128" y="52"/>
                    <a:pt x="128" y="52"/>
                  </a:cubicBezTo>
                  <a:cubicBezTo>
                    <a:pt x="128" y="54"/>
                    <a:pt x="126" y="56"/>
                    <a:pt x="124" y="56"/>
                  </a:cubicBezTo>
                  <a:cubicBezTo>
                    <a:pt x="68" y="56"/>
                    <a:pt x="68" y="56"/>
                    <a:pt x="68" y="56"/>
                  </a:cubicBezTo>
                  <a:cubicBezTo>
                    <a:pt x="66" y="56"/>
                    <a:pt x="64" y="54"/>
                    <a:pt x="64" y="52"/>
                  </a:cubicBezTo>
                  <a:close/>
                </a:path>
              </a:pathLst>
            </a:custGeom>
            <a:grpFill/>
            <a:ln>
              <a:noFill/>
            </a:ln>
          </p:spPr>
          <p:txBody>
            <a:bodyPr vert="horz" wrap="square" lIns="91440" tIns="45720" rIns="91440" bIns="45720" numCol="1" anchor="t" anchorCtr="0" compatLnSpc="1"/>
            <a:lstStyle/>
            <a:p>
              <a:endParaRPr lang="zh-CN" altLang="en-US"/>
            </a:p>
          </p:txBody>
        </p:sp>
      </p:grpSp>
      <p:grpSp>
        <p:nvGrpSpPr>
          <p:cNvPr id="237" name="组合 236"/>
          <p:cNvGrpSpPr/>
          <p:nvPr/>
        </p:nvGrpSpPr>
        <p:grpSpPr>
          <a:xfrm>
            <a:off x="1802130" y="4253230"/>
            <a:ext cx="302260" cy="294640"/>
            <a:chOff x="3154" y="6172"/>
            <a:chExt cx="476" cy="464"/>
          </a:xfrm>
          <a:solidFill>
            <a:schemeClr val="bg1">
              <a:lumMod val="50000"/>
            </a:schemeClr>
          </a:solidFill>
        </p:grpSpPr>
        <p:sp>
          <p:nvSpPr>
            <p:cNvPr id="34" name="Freeform 31"/>
            <p:cNvSpPr/>
            <p:nvPr/>
          </p:nvSpPr>
          <p:spPr bwMode="auto">
            <a:xfrm>
              <a:off x="3374" y="6404"/>
              <a:ext cx="38" cy="40"/>
            </a:xfrm>
            <a:custGeom>
              <a:avLst/>
              <a:gdLst>
                <a:gd name="T0" fmla="*/ 8 w 16"/>
                <a:gd name="T1" fmla="*/ 0 h 16"/>
                <a:gd name="T2" fmla="*/ 2 w 16"/>
                <a:gd name="T3" fmla="*/ 2 h 16"/>
                <a:gd name="T4" fmla="*/ 0 w 16"/>
                <a:gd name="T5" fmla="*/ 8 h 16"/>
                <a:gd name="T6" fmla="*/ 8 w 16"/>
                <a:gd name="T7" fmla="*/ 16 h 16"/>
                <a:gd name="T8" fmla="*/ 14 w 16"/>
                <a:gd name="T9" fmla="*/ 14 h 16"/>
                <a:gd name="T10" fmla="*/ 16 w 16"/>
                <a:gd name="T11" fmla="*/ 8 h 16"/>
                <a:gd name="T12" fmla="*/ 8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8" y="0"/>
                  </a:moveTo>
                  <a:cubicBezTo>
                    <a:pt x="6" y="0"/>
                    <a:pt x="4" y="1"/>
                    <a:pt x="2" y="2"/>
                  </a:cubicBezTo>
                  <a:cubicBezTo>
                    <a:pt x="1" y="4"/>
                    <a:pt x="0" y="6"/>
                    <a:pt x="0" y="8"/>
                  </a:cubicBezTo>
                  <a:cubicBezTo>
                    <a:pt x="0" y="12"/>
                    <a:pt x="4" y="16"/>
                    <a:pt x="8" y="16"/>
                  </a:cubicBezTo>
                  <a:cubicBezTo>
                    <a:pt x="10" y="16"/>
                    <a:pt x="12" y="15"/>
                    <a:pt x="14" y="14"/>
                  </a:cubicBezTo>
                  <a:cubicBezTo>
                    <a:pt x="15" y="12"/>
                    <a:pt x="16" y="10"/>
                    <a:pt x="16" y="8"/>
                  </a:cubicBezTo>
                  <a:cubicBezTo>
                    <a:pt x="16" y="3"/>
                    <a:pt x="13" y="0"/>
                    <a:pt x="8" y="0"/>
                  </a:cubicBezTo>
                  <a:close/>
                </a:path>
              </a:pathLst>
            </a:custGeom>
            <a:grpFill/>
            <a:ln>
              <a:noFill/>
            </a:ln>
          </p:spPr>
          <p:txBody>
            <a:bodyPr vert="horz" wrap="square" lIns="91440" tIns="45720" rIns="91440" bIns="45720" numCol="1" anchor="t" anchorCtr="0" compatLnSpc="1"/>
            <a:lstStyle/>
            <a:p>
              <a:endParaRPr lang="zh-CN" altLang="en-US"/>
            </a:p>
          </p:txBody>
        </p:sp>
        <p:sp>
          <p:nvSpPr>
            <p:cNvPr id="35" name="Freeform 32"/>
            <p:cNvSpPr>
              <a:spLocks noEditPoints="1"/>
            </p:cNvSpPr>
            <p:nvPr/>
          </p:nvSpPr>
          <p:spPr bwMode="auto">
            <a:xfrm>
              <a:off x="3154" y="6172"/>
              <a:ext cx="477" cy="464"/>
            </a:xfrm>
            <a:custGeom>
              <a:avLst/>
              <a:gdLst>
                <a:gd name="T0" fmla="*/ 187 w 198"/>
                <a:gd name="T1" fmla="*/ 104 h 192"/>
                <a:gd name="T2" fmla="*/ 168 w 198"/>
                <a:gd name="T3" fmla="*/ 33 h 192"/>
                <a:gd name="T4" fmla="*/ 184 w 198"/>
                <a:gd name="T5" fmla="*/ 48 h 192"/>
                <a:gd name="T6" fmla="*/ 187 w 198"/>
                <a:gd name="T7" fmla="*/ 8 h 192"/>
                <a:gd name="T8" fmla="*/ 148 w 198"/>
                <a:gd name="T9" fmla="*/ 8 h 192"/>
                <a:gd name="T10" fmla="*/ 162 w 198"/>
                <a:gd name="T11" fmla="*/ 27 h 192"/>
                <a:gd name="T12" fmla="*/ 99 w 198"/>
                <a:gd name="T13" fmla="*/ 16 h 192"/>
                <a:gd name="T14" fmla="*/ 36 w 198"/>
                <a:gd name="T15" fmla="*/ 27 h 192"/>
                <a:gd name="T16" fmla="*/ 50 w 198"/>
                <a:gd name="T17" fmla="*/ 8 h 192"/>
                <a:gd name="T18" fmla="*/ 11 w 198"/>
                <a:gd name="T19" fmla="*/ 8 h 192"/>
                <a:gd name="T20" fmla="*/ 14 w 198"/>
                <a:gd name="T21" fmla="*/ 48 h 192"/>
                <a:gd name="T22" fmla="*/ 31 w 198"/>
                <a:gd name="T23" fmla="*/ 33 h 192"/>
                <a:gd name="T24" fmla="*/ 11 w 198"/>
                <a:gd name="T25" fmla="*/ 104 h 192"/>
                <a:gd name="T26" fmla="*/ 49 w 198"/>
                <a:gd name="T27" fmla="*/ 176 h 192"/>
                <a:gd name="T28" fmla="*/ 36 w 198"/>
                <a:gd name="T29" fmla="*/ 190 h 192"/>
                <a:gd name="T30" fmla="*/ 42 w 198"/>
                <a:gd name="T31" fmla="*/ 191 h 192"/>
                <a:gd name="T32" fmla="*/ 56 w 198"/>
                <a:gd name="T33" fmla="*/ 180 h 192"/>
                <a:gd name="T34" fmla="*/ 142 w 198"/>
                <a:gd name="T35" fmla="*/ 180 h 192"/>
                <a:gd name="T36" fmla="*/ 157 w 198"/>
                <a:gd name="T37" fmla="*/ 191 h 192"/>
                <a:gd name="T38" fmla="*/ 162 w 198"/>
                <a:gd name="T39" fmla="*/ 190 h 192"/>
                <a:gd name="T40" fmla="*/ 150 w 198"/>
                <a:gd name="T41" fmla="*/ 176 h 192"/>
                <a:gd name="T42" fmla="*/ 65 w 198"/>
                <a:gd name="T43" fmla="*/ 49 h 192"/>
                <a:gd name="T44" fmla="*/ 103 w 198"/>
                <a:gd name="T45" fmla="*/ 44 h 192"/>
                <a:gd name="T46" fmla="*/ 99 w 198"/>
                <a:gd name="T47" fmla="*/ 64 h 192"/>
                <a:gd name="T48" fmla="*/ 95 w 198"/>
                <a:gd name="T49" fmla="*/ 48 h 192"/>
                <a:gd name="T50" fmla="*/ 67 w 198"/>
                <a:gd name="T51" fmla="*/ 56 h 192"/>
                <a:gd name="T52" fmla="*/ 65 w 198"/>
                <a:gd name="T53" fmla="*/ 49 h 192"/>
                <a:gd name="T54" fmla="*/ 119 w 198"/>
                <a:gd name="T55" fmla="*/ 128 h 192"/>
                <a:gd name="T56" fmla="*/ 107 w 198"/>
                <a:gd name="T57" fmla="*/ 118 h 192"/>
                <a:gd name="T58" fmla="*/ 83 w 198"/>
                <a:gd name="T59" fmla="*/ 104 h 192"/>
                <a:gd name="T60" fmla="*/ 52 w 198"/>
                <a:gd name="T61" fmla="*/ 63 h 192"/>
                <a:gd name="T62" fmla="*/ 58 w 198"/>
                <a:gd name="T63" fmla="*/ 57 h 192"/>
                <a:gd name="T64" fmla="*/ 99 w 198"/>
                <a:gd name="T65" fmla="*/ 88 h 192"/>
                <a:gd name="T66" fmla="*/ 113 w 198"/>
                <a:gd name="T67" fmla="*/ 112 h 192"/>
                <a:gd name="T68" fmla="*/ 122 w 198"/>
                <a:gd name="T69" fmla="*/ 127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8" h="192">
                  <a:moveTo>
                    <a:pt x="150" y="176"/>
                  </a:moveTo>
                  <a:cubicBezTo>
                    <a:pt x="172" y="160"/>
                    <a:pt x="187" y="134"/>
                    <a:pt x="187" y="104"/>
                  </a:cubicBezTo>
                  <a:cubicBezTo>
                    <a:pt x="187" y="79"/>
                    <a:pt x="177" y="57"/>
                    <a:pt x="160" y="41"/>
                  </a:cubicBezTo>
                  <a:cubicBezTo>
                    <a:pt x="168" y="33"/>
                    <a:pt x="168" y="33"/>
                    <a:pt x="168" y="33"/>
                  </a:cubicBezTo>
                  <a:cubicBezTo>
                    <a:pt x="181" y="47"/>
                    <a:pt x="181" y="47"/>
                    <a:pt x="181" y="47"/>
                  </a:cubicBezTo>
                  <a:cubicBezTo>
                    <a:pt x="182" y="47"/>
                    <a:pt x="183" y="48"/>
                    <a:pt x="184" y="48"/>
                  </a:cubicBezTo>
                  <a:cubicBezTo>
                    <a:pt x="185" y="48"/>
                    <a:pt x="186" y="47"/>
                    <a:pt x="187" y="47"/>
                  </a:cubicBezTo>
                  <a:cubicBezTo>
                    <a:pt x="198" y="36"/>
                    <a:pt x="198" y="19"/>
                    <a:pt x="187" y="8"/>
                  </a:cubicBezTo>
                  <a:cubicBezTo>
                    <a:pt x="182" y="3"/>
                    <a:pt x="175" y="0"/>
                    <a:pt x="168" y="0"/>
                  </a:cubicBezTo>
                  <a:cubicBezTo>
                    <a:pt x="160" y="0"/>
                    <a:pt x="153" y="3"/>
                    <a:pt x="148" y="8"/>
                  </a:cubicBezTo>
                  <a:cubicBezTo>
                    <a:pt x="147" y="9"/>
                    <a:pt x="147" y="12"/>
                    <a:pt x="148" y="14"/>
                  </a:cubicBezTo>
                  <a:cubicBezTo>
                    <a:pt x="162" y="27"/>
                    <a:pt x="162" y="27"/>
                    <a:pt x="162" y="27"/>
                  </a:cubicBezTo>
                  <a:cubicBezTo>
                    <a:pt x="154" y="35"/>
                    <a:pt x="154" y="35"/>
                    <a:pt x="154" y="35"/>
                  </a:cubicBezTo>
                  <a:cubicBezTo>
                    <a:pt x="139" y="23"/>
                    <a:pt x="120" y="16"/>
                    <a:pt x="99" y="16"/>
                  </a:cubicBezTo>
                  <a:cubicBezTo>
                    <a:pt x="78" y="16"/>
                    <a:pt x="59" y="23"/>
                    <a:pt x="44" y="35"/>
                  </a:cubicBezTo>
                  <a:cubicBezTo>
                    <a:pt x="36" y="27"/>
                    <a:pt x="36" y="27"/>
                    <a:pt x="36" y="27"/>
                  </a:cubicBezTo>
                  <a:cubicBezTo>
                    <a:pt x="50" y="14"/>
                    <a:pt x="50" y="14"/>
                    <a:pt x="50" y="14"/>
                  </a:cubicBezTo>
                  <a:cubicBezTo>
                    <a:pt x="52" y="12"/>
                    <a:pt x="52" y="9"/>
                    <a:pt x="50" y="8"/>
                  </a:cubicBezTo>
                  <a:cubicBezTo>
                    <a:pt x="45" y="3"/>
                    <a:pt x="38" y="0"/>
                    <a:pt x="31" y="0"/>
                  </a:cubicBezTo>
                  <a:cubicBezTo>
                    <a:pt x="23" y="0"/>
                    <a:pt x="16" y="3"/>
                    <a:pt x="11" y="8"/>
                  </a:cubicBezTo>
                  <a:cubicBezTo>
                    <a:pt x="0" y="19"/>
                    <a:pt x="0" y="36"/>
                    <a:pt x="11" y="47"/>
                  </a:cubicBezTo>
                  <a:cubicBezTo>
                    <a:pt x="12" y="47"/>
                    <a:pt x="13" y="48"/>
                    <a:pt x="14" y="48"/>
                  </a:cubicBezTo>
                  <a:cubicBezTo>
                    <a:pt x="15" y="48"/>
                    <a:pt x="16" y="47"/>
                    <a:pt x="17" y="47"/>
                  </a:cubicBezTo>
                  <a:cubicBezTo>
                    <a:pt x="31" y="33"/>
                    <a:pt x="31" y="33"/>
                    <a:pt x="31" y="33"/>
                  </a:cubicBezTo>
                  <a:cubicBezTo>
                    <a:pt x="38" y="41"/>
                    <a:pt x="38" y="41"/>
                    <a:pt x="38" y="41"/>
                  </a:cubicBezTo>
                  <a:cubicBezTo>
                    <a:pt x="21" y="57"/>
                    <a:pt x="11" y="79"/>
                    <a:pt x="11" y="104"/>
                  </a:cubicBezTo>
                  <a:cubicBezTo>
                    <a:pt x="11" y="134"/>
                    <a:pt x="26" y="160"/>
                    <a:pt x="49" y="176"/>
                  </a:cubicBezTo>
                  <a:cubicBezTo>
                    <a:pt x="49" y="176"/>
                    <a:pt x="49" y="176"/>
                    <a:pt x="49" y="176"/>
                  </a:cubicBezTo>
                  <a:cubicBezTo>
                    <a:pt x="37" y="185"/>
                    <a:pt x="37" y="185"/>
                    <a:pt x="37" y="185"/>
                  </a:cubicBezTo>
                  <a:cubicBezTo>
                    <a:pt x="35" y="186"/>
                    <a:pt x="35" y="188"/>
                    <a:pt x="36" y="190"/>
                  </a:cubicBezTo>
                  <a:cubicBezTo>
                    <a:pt x="37" y="191"/>
                    <a:pt x="38" y="192"/>
                    <a:pt x="39" y="192"/>
                  </a:cubicBezTo>
                  <a:cubicBezTo>
                    <a:pt x="40" y="192"/>
                    <a:pt x="41" y="192"/>
                    <a:pt x="42" y="191"/>
                  </a:cubicBezTo>
                  <a:cubicBezTo>
                    <a:pt x="56" y="180"/>
                    <a:pt x="56" y="180"/>
                    <a:pt x="56" y="180"/>
                  </a:cubicBezTo>
                  <a:cubicBezTo>
                    <a:pt x="56" y="180"/>
                    <a:pt x="56" y="180"/>
                    <a:pt x="56" y="180"/>
                  </a:cubicBezTo>
                  <a:cubicBezTo>
                    <a:pt x="69" y="188"/>
                    <a:pt x="83" y="192"/>
                    <a:pt x="99" y="192"/>
                  </a:cubicBezTo>
                  <a:cubicBezTo>
                    <a:pt x="115" y="192"/>
                    <a:pt x="130" y="188"/>
                    <a:pt x="142" y="180"/>
                  </a:cubicBezTo>
                  <a:cubicBezTo>
                    <a:pt x="142" y="180"/>
                    <a:pt x="142" y="180"/>
                    <a:pt x="142" y="180"/>
                  </a:cubicBezTo>
                  <a:cubicBezTo>
                    <a:pt x="157" y="191"/>
                    <a:pt x="157" y="191"/>
                    <a:pt x="157" y="191"/>
                  </a:cubicBezTo>
                  <a:cubicBezTo>
                    <a:pt x="157" y="192"/>
                    <a:pt x="158" y="192"/>
                    <a:pt x="159" y="192"/>
                  </a:cubicBezTo>
                  <a:cubicBezTo>
                    <a:pt x="160" y="192"/>
                    <a:pt x="162" y="191"/>
                    <a:pt x="162" y="190"/>
                  </a:cubicBezTo>
                  <a:cubicBezTo>
                    <a:pt x="164" y="188"/>
                    <a:pt x="163" y="186"/>
                    <a:pt x="162" y="185"/>
                  </a:cubicBezTo>
                  <a:cubicBezTo>
                    <a:pt x="150" y="176"/>
                    <a:pt x="150" y="176"/>
                    <a:pt x="150" y="176"/>
                  </a:cubicBezTo>
                  <a:cubicBezTo>
                    <a:pt x="150" y="176"/>
                    <a:pt x="150" y="176"/>
                    <a:pt x="150" y="176"/>
                  </a:cubicBezTo>
                  <a:close/>
                  <a:moveTo>
                    <a:pt x="65" y="49"/>
                  </a:moveTo>
                  <a:cubicBezTo>
                    <a:pt x="74" y="43"/>
                    <a:pt x="85" y="40"/>
                    <a:pt x="99" y="40"/>
                  </a:cubicBezTo>
                  <a:cubicBezTo>
                    <a:pt x="101" y="40"/>
                    <a:pt x="103" y="42"/>
                    <a:pt x="103" y="44"/>
                  </a:cubicBezTo>
                  <a:cubicBezTo>
                    <a:pt x="103" y="60"/>
                    <a:pt x="103" y="60"/>
                    <a:pt x="103" y="60"/>
                  </a:cubicBezTo>
                  <a:cubicBezTo>
                    <a:pt x="103" y="62"/>
                    <a:pt x="101" y="64"/>
                    <a:pt x="99" y="64"/>
                  </a:cubicBezTo>
                  <a:cubicBezTo>
                    <a:pt x="97" y="64"/>
                    <a:pt x="95" y="62"/>
                    <a:pt x="95" y="60"/>
                  </a:cubicBezTo>
                  <a:cubicBezTo>
                    <a:pt x="95" y="48"/>
                    <a:pt x="95" y="48"/>
                    <a:pt x="95" y="48"/>
                  </a:cubicBezTo>
                  <a:cubicBezTo>
                    <a:pt x="85" y="48"/>
                    <a:pt x="76" y="51"/>
                    <a:pt x="69" y="55"/>
                  </a:cubicBezTo>
                  <a:cubicBezTo>
                    <a:pt x="69" y="56"/>
                    <a:pt x="68" y="56"/>
                    <a:pt x="67" y="56"/>
                  </a:cubicBezTo>
                  <a:cubicBezTo>
                    <a:pt x="66" y="56"/>
                    <a:pt x="65" y="55"/>
                    <a:pt x="64" y="54"/>
                  </a:cubicBezTo>
                  <a:cubicBezTo>
                    <a:pt x="63" y="52"/>
                    <a:pt x="63" y="50"/>
                    <a:pt x="65" y="49"/>
                  </a:cubicBezTo>
                  <a:close/>
                  <a:moveTo>
                    <a:pt x="122" y="127"/>
                  </a:moveTo>
                  <a:cubicBezTo>
                    <a:pt x="121" y="127"/>
                    <a:pt x="120" y="128"/>
                    <a:pt x="119" y="128"/>
                  </a:cubicBezTo>
                  <a:cubicBezTo>
                    <a:pt x="118" y="128"/>
                    <a:pt x="117" y="127"/>
                    <a:pt x="116" y="127"/>
                  </a:cubicBezTo>
                  <a:cubicBezTo>
                    <a:pt x="107" y="118"/>
                    <a:pt x="107" y="118"/>
                    <a:pt x="107" y="118"/>
                  </a:cubicBezTo>
                  <a:cubicBezTo>
                    <a:pt x="105" y="119"/>
                    <a:pt x="102" y="120"/>
                    <a:pt x="99" y="120"/>
                  </a:cubicBezTo>
                  <a:cubicBezTo>
                    <a:pt x="90" y="120"/>
                    <a:pt x="83" y="113"/>
                    <a:pt x="83" y="104"/>
                  </a:cubicBezTo>
                  <a:cubicBezTo>
                    <a:pt x="83" y="101"/>
                    <a:pt x="84" y="98"/>
                    <a:pt x="85" y="96"/>
                  </a:cubicBezTo>
                  <a:cubicBezTo>
                    <a:pt x="52" y="63"/>
                    <a:pt x="52" y="63"/>
                    <a:pt x="52" y="63"/>
                  </a:cubicBezTo>
                  <a:cubicBezTo>
                    <a:pt x="51" y="61"/>
                    <a:pt x="51" y="59"/>
                    <a:pt x="52" y="57"/>
                  </a:cubicBezTo>
                  <a:cubicBezTo>
                    <a:pt x="54" y="55"/>
                    <a:pt x="56" y="55"/>
                    <a:pt x="58" y="57"/>
                  </a:cubicBezTo>
                  <a:cubicBezTo>
                    <a:pt x="91" y="90"/>
                    <a:pt x="91" y="90"/>
                    <a:pt x="91" y="90"/>
                  </a:cubicBezTo>
                  <a:cubicBezTo>
                    <a:pt x="93" y="89"/>
                    <a:pt x="96" y="88"/>
                    <a:pt x="99" y="88"/>
                  </a:cubicBezTo>
                  <a:cubicBezTo>
                    <a:pt x="108" y="88"/>
                    <a:pt x="115" y="95"/>
                    <a:pt x="115" y="104"/>
                  </a:cubicBezTo>
                  <a:cubicBezTo>
                    <a:pt x="115" y="107"/>
                    <a:pt x="114" y="110"/>
                    <a:pt x="113" y="112"/>
                  </a:cubicBezTo>
                  <a:cubicBezTo>
                    <a:pt x="122" y="121"/>
                    <a:pt x="122" y="121"/>
                    <a:pt x="122" y="121"/>
                  </a:cubicBezTo>
                  <a:cubicBezTo>
                    <a:pt x="124" y="123"/>
                    <a:pt x="124" y="125"/>
                    <a:pt x="122" y="127"/>
                  </a:cubicBezTo>
                  <a:close/>
                </a:path>
              </a:pathLst>
            </a:custGeom>
            <a:grpFill/>
            <a:ln>
              <a:noFill/>
            </a:ln>
          </p:spPr>
          <p:txBody>
            <a:bodyPr vert="horz" wrap="square" lIns="91440" tIns="45720" rIns="91440" bIns="45720" numCol="1" anchor="t" anchorCtr="0" compatLnSpc="1"/>
            <a:lstStyle/>
            <a:p>
              <a:endParaRPr lang="zh-CN" altLang="en-US"/>
            </a:p>
          </p:txBody>
        </p:sp>
      </p:grpSp>
      <p:grpSp>
        <p:nvGrpSpPr>
          <p:cNvPr id="236" name="组合 235"/>
          <p:cNvGrpSpPr/>
          <p:nvPr/>
        </p:nvGrpSpPr>
        <p:grpSpPr>
          <a:xfrm>
            <a:off x="2571433" y="4253865"/>
            <a:ext cx="294640" cy="293370"/>
            <a:chOff x="4301" y="6172"/>
            <a:chExt cx="464" cy="462"/>
          </a:xfrm>
          <a:solidFill>
            <a:schemeClr val="bg1">
              <a:lumMod val="50000"/>
            </a:schemeClr>
          </a:solidFill>
        </p:grpSpPr>
        <p:sp>
          <p:nvSpPr>
            <p:cNvPr id="36" name="Freeform 33"/>
            <p:cNvSpPr/>
            <p:nvPr/>
          </p:nvSpPr>
          <p:spPr bwMode="auto">
            <a:xfrm>
              <a:off x="4301" y="6172"/>
              <a:ext cx="464" cy="232"/>
            </a:xfrm>
            <a:custGeom>
              <a:avLst/>
              <a:gdLst>
                <a:gd name="T0" fmla="*/ 188 w 192"/>
                <a:gd name="T1" fmla="*/ 32 h 96"/>
                <a:gd name="T2" fmla="*/ 132 w 192"/>
                <a:gd name="T3" fmla="*/ 32 h 96"/>
                <a:gd name="T4" fmla="*/ 136 w 192"/>
                <a:gd name="T5" fmla="*/ 20 h 96"/>
                <a:gd name="T6" fmla="*/ 116 w 192"/>
                <a:gd name="T7" fmla="*/ 0 h 96"/>
                <a:gd name="T8" fmla="*/ 96 w 192"/>
                <a:gd name="T9" fmla="*/ 20 h 96"/>
                <a:gd name="T10" fmla="*/ 100 w 192"/>
                <a:gd name="T11" fmla="*/ 32 h 96"/>
                <a:gd name="T12" fmla="*/ 92 w 192"/>
                <a:gd name="T13" fmla="*/ 32 h 96"/>
                <a:gd name="T14" fmla="*/ 96 w 192"/>
                <a:gd name="T15" fmla="*/ 20 h 96"/>
                <a:gd name="T16" fmla="*/ 76 w 192"/>
                <a:gd name="T17" fmla="*/ 0 h 96"/>
                <a:gd name="T18" fmla="*/ 56 w 192"/>
                <a:gd name="T19" fmla="*/ 20 h 96"/>
                <a:gd name="T20" fmla="*/ 60 w 192"/>
                <a:gd name="T21" fmla="*/ 32 h 96"/>
                <a:gd name="T22" fmla="*/ 4 w 192"/>
                <a:gd name="T23" fmla="*/ 32 h 96"/>
                <a:gd name="T24" fmla="*/ 0 w 192"/>
                <a:gd name="T25" fmla="*/ 36 h 96"/>
                <a:gd name="T26" fmla="*/ 0 w 192"/>
                <a:gd name="T27" fmla="*/ 92 h 96"/>
                <a:gd name="T28" fmla="*/ 4 w 192"/>
                <a:gd name="T29" fmla="*/ 96 h 96"/>
                <a:gd name="T30" fmla="*/ 16 w 192"/>
                <a:gd name="T31" fmla="*/ 96 h 96"/>
                <a:gd name="T32" fmla="*/ 24 w 192"/>
                <a:gd name="T33" fmla="*/ 96 h 96"/>
                <a:gd name="T34" fmla="*/ 80 w 192"/>
                <a:gd name="T35" fmla="*/ 96 h 96"/>
                <a:gd name="T36" fmla="*/ 88 w 192"/>
                <a:gd name="T37" fmla="*/ 96 h 96"/>
                <a:gd name="T38" fmla="*/ 88 w 192"/>
                <a:gd name="T39" fmla="*/ 88 h 96"/>
                <a:gd name="T40" fmla="*/ 88 w 192"/>
                <a:gd name="T41" fmla="*/ 40 h 96"/>
                <a:gd name="T42" fmla="*/ 104 w 192"/>
                <a:gd name="T43" fmla="*/ 40 h 96"/>
                <a:gd name="T44" fmla="*/ 104 w 192"/>
                <a:gd name="T45" fmla="*/ 88 h 96"/>
                <a:gd name="T46" fmla="*/ 104 w 192"/>
                <a:gd name="T47" fmla="*/ 96 h 96"/>
                <a:gd name="T48" fmla="*/ 112 w 192"/>
                <a:gd name="T49" fmla="*/ 96 h 96"/>
                <a:gd name="T50" fmla="*/ 168 w 192"/>
                <a:gd name="T51" fmla="*/ 96 h 96"/>
                <a:gd name="T52" fmla="*/ 176 w 192"/>
                <a:gd name="T53" fmla="*/ 96 h 96"/>
                <a:gd name="T54" fmla="*/ 188 w 192"/>
                <a:gd name="T55" fmla="*/ 96 h 96"/>
                <a:gd name="T56" fmla="*/ 192 w 192"/>
                <a:gd name="T57" fmla="*/ 92 h 96"/>
                <a:gd name="T58" fmla="*/ 192 w 192"/>
                <a:gd name="T59" fmla="*/ 36 h 96"/>
                <a:gd name="T60" fmla="*/ 188 w 192"/>
                <a:gd name="T61" fmla="*/ 3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2" h="96">
                  <a:moveTo>
                    <a:pt x="188" y="32"/>
                  </a:moveTo>
                  <a:cubicBezTo>
                    <a:pt x="132" y="32"/>
                    <a:pt x="132" y="32"/>
                    <a:pt x="132" y="32"/>
                  </a:cubicBezTo>
                  <a:cubicBezTo>
                    <a:pt x="135" y="29"/>
                    <a:pt x="136" y="24"/>
                    <a:pt x="136" y="20"/>
                  </a:cubicBezTo>
                  <a:cubicBezTo>
                    <a:pt x="136" y="9"/>
                    <a:pt x="127" y="0"/>
                    <a:pt x="116" y="0"/>
                  </a:cubicBezTo>
                  <a:cubicBezTo>
                    <a:pt x="105" y="0"/>
                    <a:pt x="96" y="9"/>
                    <a:pt x="96" y="20"/>
                  </a:cubicBezTo>
                  <a:cubicBezTo>
                    <a:pt x="96" y="24"/>
                    <a:pt x="98" y="29"/>
                    <a:pt x="100" y="32"/>
                  </a:cubicBezTo>
                  <a:cubicBezTo>
                    <a:pt x="92" y="32"/>
                    <a:pt x="92" y="32"/>
                    <a:pt x="92" y="32"/>
                  </a:cubicBezTo>
                  <a:cubicBezTo>
                    <a:pt x="95" y="29"/>
                    <a:pt x="96" y="24"/>
                    <a:pt x="96" y="20"/>
                  </a:cubicBezTo>
                  <a:cubicBezTo>
                    <a:pt x="96" y="9"/>
                    <a:pt x="87" y="0"/>
                    <a:pt x="76" y="0"/>
                  </a:cubicBezTo>
                  <a:cubicBezTo>
                    <a:pt x="65" y="0"/>
                    <a:pt x="56" y="9"/>
                    <a:pt x="56" y="20"/>
                  </a:cubicBezTo>
                  <a:cubicBezTo>
                    <a:pt x="56" y="24"/>
                    <a:pt x="58" y="29"/>
                    <a:pt x="60" y="32"/>
                  </a:cubicBezTo>
                  <a:cubicBezTo>
                    <a:pt x="4" y="32"/>
                    <a:pt x="4" y="32"/>
                    <a:pt x="4" y="32"/>
                  </a:cubicBezTo>
                  <a:cubicBezTo>
                    <a:pt x="2" y="32"/>
                    <a:pt x="0" y="34"/>
                    <a:pt x="0" y="36"/>
                  </a:cubicBezTo>
                  <a:cubicBezTo>
                    <a:pt x="0" y="92"/>
                    <a:pt x="0" y="92"/>
                    <a:pt x="0" y="92"/>
                  </a:cubicBezTo>
                  <a:cubicBezTo>
                    <a:pt x="0" y="94"/>
                    <a:pt x="2" y="96"/>
                    <a:pt x="4" y="96"/>
                  </a:cubicBezTo>
                  <a:cubicBezTo>
                    <a:pt x="16" y="96"/>
                    <a:pt x="16" y="96"/>
                    <a:pt x="16" y="96"/>
                  </a:cubicBezTo>
                  <a:cubicBezTo>
                    <a:pt x="24" y="96"/>
                    <a:pt x="24" y="96"/>
                    <a:pt x="24" y="96"/>
                  </a:cubicBezTo>
                  <a:cubicBezTo>
                    <a:pt x="80" y="96"/>
                    <a:pt x="80" y="96"/>
                    <a:pt x="80" y="96"/>
                  </a:cubicBezTo>
                  <a:cubicBezTo>
                    <a:pt x="88" y="96"/>
                    <a:pt x="88" y="96"/>
                    <a:pt x="88" y="96"/>
                  </a:cubicBezTo>
                  <a:cubicBezTo>
                    <a:pt x="88" y="88"/>
                    <a:pt x="88" y="88"/>
                    <a:pt x="88" y="88"/>
                  </a:cubicBezTo>
                  <a:cubicBezTo>
                    <a:pt x="88" y="40"/>
                    <a:pt x="88" y="40"/>
                    <a:pt x="88" y="40"/>
                  </a:cubicBezTo>
                  <a:cubicBezTo>
                    <a:pt x="104" y="40"/>
                    <a:pt x="104" y="40"/>
                    <a:pt x="104" y="40"/>
                  </a:cubicBezTo>
                  <a:cubicBezTo>
                    <a:pt x="104" y="88"/>
                    <a:pt x="104" y="88"/>
                    <a:pt x="104" y="88"/>
                  </a:cubicBezTo>
                  <a:cubicBezTo>
                    <a:pt x="104" y="96"/>
                    <a:pt x="104" y="96"/>
                    <a:pt x="104" y="96"/>
                  </a:cubicBezTo>
                  <a:cubicBezTo>
                    <a:pt x="112" y="96"/>
                    <a:pt x="112" y="96"/>
                    <a:pt x="112" y="96"/>
                  </a:cubicBezTo>
                  <a:cubicBezTo>
                    <a:pt x="168" y="96"/>
                    <a:pt x="168" y="96"/>
                    <a:pt x="168" y="96"/>
                  </a:cubicBezTo>
                  <a:cubicBezTo>
                    <a:pt x="176" y="96"/>
                    <a:pt x="176" y="96"/>
                    <a:pt x="176" y="96"/>
                  </a:cubicBezTo>
                  <a:cubicBezTo>
                    <a:pt x="188" y="96"/>
                    <a:pt x="188" y="96"/>
                    <a:pt x="188" y="96"/>
                  </a:cubicBezTo>
                  <a:cubicBezTo>
                    <a:pt x="190" y="96"/>
                    <a:pt x="192" y="94"/>
                    <a:pt x="192" y="92"/>
                  </a:cubicBezTo>
                  <a:cubicBezTo>
                    <a:pt x="192" y="36"/>
                    <a:pt x="192" y="36"/>
                    <a:pt x="192" y="36"/>
                  </a:cubicBezTo>
                  <a:cubicBezTo>
                    <a:pt x="192" y="34"/>
                    <a:pt x="190" y="32"/>
                    <a:pt x="188" y="32"/>
                  </a:cubicBezTo>
                  <a:close/>
                </a:path>
              </a:pathLst>
            </a:custGeom>
            <a:grpFill/>
            <a:ln>
              <a:noFill/>
            </a:ln>
          </p:spPr>
          <p:txBody>
            <a:bodyPr vert="horz" wrap="square" lIns="91440" tIns="45720" rIns="91440" bIns="45720" numCol="1" anchor="t" anchorCtr="0" compatLnSpc="1"/>
            <a:lstStyle/>
            <a:p>
              <a:endParaRPr lang="zh-CN" altLang="en-US"/>
            </a:p>
          </p:txBody>
        </p:sp>
        <p:sp>
          <p:nvSpPr>
            <p:cNvPr id="37" name="Freeform 34"/>
            <p:cNvSpPr>
              <a:spLocks noEditPoints="1"/>
            </p:cNvSpPr>
            <p:nvPr/>
          </p:nvSpPr>
          <p:spPr bwMode="auto">
            <a:xfrm>
              <a:off x="4339" y="6424"/>
              <a:ext cx="387" cy="211"/>
            </a:xfrm>
            <a:custGeom>
              <a:avLst/>
              <a:gdLst>
                <a:gd name="T0" fmla="*/ 96 w 160"/>
                <a:gd name="T1" fmla="*/ 0 h 88"/>
                <a:gd name="T2" fmla="*/ 88 w 160"/>
                <a:gd name="T3" fmla="*/ 0 h 88"/>
                <a:gd name="T4" fmla="*/ 88 w 160"/>
                <a:gd name="T5" fmla="*/ 80 h 88"/>
                <a:gd name="T6" fmla="*/ 72 w 160"/>
                <a:gd name="T7" fmla="*/ 80 h 88"/>
                <a:gd name="T8" fmla="*/ 72 w 160"/>
                <a:gd name="T9" fmla="*/ 0 h 88"/>
                <a:gd name="T10" fmla="*/ 64 w 160"/>
                <a:gd name="T11" fmla="*/ 0 h 88"/>
                <a:gd name="T12" fmla="*/ 8 w 160"/>
                <a:gd name="T13" fmla="*/ 0 h 88"/>
                <a:gd name="T14" fmla="*/ 0 w 160"/>
                <a:gd name="T15" fmla="*/ 0 h 88"/>
                <a:gd name="T16" fmla="*/ 0 w 160"/>
                <a:gd name="T17" fmla="*/ 84 h 88"/>
                <a:gd name="T18" fmla="*/ 4 w 160"/>
                <a:gd name="T19" fmla="*/ 88 h 88"/>
                <a:gd name="T20" fmla="*/ 68 w 160"/>
                <a:gd name="T21" fmla="*/ 88 h 88"/>
                <a:gd name="T22" fmla="*/ 156 w 160"/>
                <a:gd name="T23" fmla="*/ 88 h 88"/>
                <a:gd name="T24" fmla="*/ 160 w 160"/>
                <a:gd name="T25" fmla="*/ 84 h 88"/>
                <a:gd name="T26" fmla="*/ 160 w 160"/>
                <a:gd name="T27" fmla="*/ 0 h 88"/>
                <a:gd name="T28" fmla="*/ 152 w 160"/>
                <a:gd name="T29" fmla="*/ 0 h 88"/>
                <a:gd name="T30" fmla="*/ 96 w 160"/>
                <a:gd name="T31" fmla="*/ 0 h 88"/>
                <a:gd name="T32" fmla="*/ 96 w 160"/>
                <a:gd name="T33" fmla="*/ 80 h 88"/>
                <a:gd name="T34" fmla="*/ 96 w 160"/>
                <a:gd name="T35" fmla="*/ 80 h 88"/>
                <a:gd name="T36" fmla="*/ 96 w 160"/>
                <a:gd name="T37" fmla="*/ 76 h 88"/>
                <a:gd name="T38" fmla="*/ 96 w 160"/>
                <a:gd name="T39" fmla="*/ 8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0" h="88">
                  <a:moveTo>
                    <a:pt x="96" y="0"/>
                  </a:moveTo>
                  <a:cubicBezTo>
                    <a:pt x="88" y="0"/>
                    <a:pt x="88" y="0"/>
                    <a:pt x="88" y="0"/>
                  </a:cubicBezTo>
                  <a:cubicBezTo>
                    <a:pt x="88" y="80"/>
                    <a:pt x="88" y="80"/>
                    <a:pt x="88" y="80"/>
                  </a:cubicBezTo>
                  <a:cubicBezTo>
                    <a:pt x="72" y="80"/>
                    <a:pt x="72" y="80"/>
                    <a:pt x="72" y="80"/>
                  </a:cubicBezTo>
                  <a:cubicBezTo>
                    <a:pt x="72" y="0"/>
                    <a:pt x="72" y="0"/>
                    <a:pt x="72" y="0"/>
                  </a:cubicBezTo>
                  <a:cubicBezTo>
                    <a:pt x="64" y="0"/>
                    <a:pt x="64" y="0"/>
                    <a:pt x="64" y="0"/>
                  </a:cubicBezTo>
                  <a:cubicBezTo>
                    <a:pt x="8" y="0"/>
                    <a:pt x="8" y="0"/>
                    <a:pt x="8" y="0"/>
                  </a:cubicBezTo>
                  <a:cubicBezTo>
                    <a:pt x="0" y="0"/>
                    <a:pt x="0" y="0"/>
                    <a:pt x="0" y="0"/>
                  </a:cubicBezTo>
                  <a:cubicBezTo>
                    <a:pt x="0" y="84"/>
                    <a:pt x="0" y="84"/>
                    <a:pt x="0" y="84"/>
                  </a:cubicBezTo>
                  <a:cubicBezTo>
                    <a:pt x="0" y="86"/>
                    <a:pt x="2" y="88"/>
                    <a:pt x="4" y="88"/>
                  </a:cubicBezTo>
                  <a:cubicBezTo>
                    <a:pt x="68" y="88"/>
                    <a:pt x="68" y="88"/>
                    <a:pt x="68" y="88"/>
                  </a:cubicBezTo>
                  <a:cubicBezTo>
                    <a:pt x="156" y="88"/>
                    <a:pt x="156" y="88"/>
                    <a:pt x="156" y="88"/>
                  </a:cubicBezTo>
                  <a:cubicBezTo>
                    <a:pt x="158" y="88"/>
                    <a:pt x="160" y="86"/>
                    <a:pt x="160" y="84"/>
                  </a:cubicBezTo>
                  <a:cubicBezTo>
                    <a:pt x="160" y="0"/>
                    <a:pt x="160" y="0"/>
                    <a:pt x="160" y="0"/>
                  </a:cubicBezTo>
                  <a:cubicBezTo>
                    <a:pt x="152" y="0"/>
                    <a:pt x="152" y="0"/>
                    <a:pt x="152" y="0"/>
                  </a:cubicBezTo>
                  <a:lnTo>
                    <a:pt x="96" y="0"/>
                  </a:lnTo>
                  <a:close/>
                  <a:moveTo>
                    <a:pt x="96" y="80"/>
                  </a:moveTo>
                  <a:cubicBezTo>
                    <a:pt x="96" y="80"/>
                    <a:pt x="96" y="80"/>
                    <a:pt x="96" y="80"/>
                  </a:cubicBezTo>
                  <a:cubicBezTo>
                    <a:pt x="96" y="79"/>
                    <a:pt x="96" y="77"/>
                    <a:pt x="96" y="76"/>
                  </a:cubicBezTo>
                  <a:lnTo>
                    <a:pt x="96" y="80"/>
                  </a:lnTo>
                  <a:close/>
                </a:path>
              </a:pathLst>
            </a:custGeom>
            <a:grpFill/>
            <a:ln>
              <a:noFill/>
            </a:ln>
          </p:spPr>
          <p:txBody>
            <a:bodyPr vert="horz" wrap="square" lIns="91440" tIns="45720" rIns="91440" bIns="45720" numCol="1" anchor="t" anchorCtr="0" compatLnSpc="1"/>
            <a:lstStyle/>
            <a:p>
              <a:endParaRPr lang="zh-CN" altLang="en-US"/>
            </a:p>
          </p:txBody>
        </p:sp>
      </p:grpSp>
      <p:grpSp>
        <p:nvGrpSpPr>
          <p:cNvPr id="239" name="组合 238"/>
          <p:cNvGrpSpPr/>
          <p:nvPr/>
        </p:nvGrpSpPr>
        <p:grpSpPr>
          <a:xfrm>
            <a:off x="461328" y="4907915"/>
            <a:ext cx="196850" cy="294640"/>
            <a:chOff x="959" y="7312"/>
            <a:chExt cx="310" cy="464"/>
          </a:xfrm>
          <a:solidFill>
            <a:schemeClr val="bg1">
              <a:lumMod val="50000"/>
            </a:schemeClr>
          </a:solidFill>
        </p:grpSpPr>
        <p:sp>
          <p:nvSpPr>
            <p:cNvPr id="38" name="Freeform 35"/>
            <p:cNvSpPr/>
            <p:nvPr/>
          </p:nvSpPr>
          <p:spPr bwMode="auto">
            <a:xfrm>
              <a:off x="1037" y="7660"/>
              <a:ext cx="154" cy="116"/>
            </a:xfrm>
            <a:custGeom>
              <a:avLst/>
              <a:gdLst>
                <a:gd name="T0" fmla="*/ 0 w 64"/>
                <a:gd name="T1" fmla="*/ 4 h 48"/>
                <a:gd name="T2" fmla="*/ 0 w 64"/>
                <a:gd name="T3" fmla="*/ 28 h 48"/>
                <a:gd name="T4" fmla="*/ 4 w 64"/>
                <a:gd name="T5" fmla="*/ 32 h 48"/>
                <a:gd name="T6" fmla="*/ 8 w 64"/>
                <a:gd name="T7" fmla="*/ 32 h 48"/>
                <a:gd name="T8" fmla="*/ 8 w 64"/>
                <a:gd name="T9" fmla="*/ 36 h 48"/>
                <a:gd name="T10" fmla="*/ 20 w 64"/>
                <a:gd name="T11" fmla="*/ 48 h 48"/>
                <a:gd name="T12" fmla="*/ 44 w 64"/>
                <a:gd name="T13" fmla="*/ 48 h 48"/>
                <a:gd name="T14" fmla="*/ 56 w 64"/>
                <a:gd name="T15" fmla="*/ 36 h 48"/>
                <a:gd name="T16" fmla="*/ 56 w 64"/>
                <a:gd name="T17" fmla="*/ 32 h 48"/>
                <a:gd name="T18" fmla="*/ 60 w 64"/>
                <a:gd name="T19" fmla="*/ 32 h 48"/>
                <a:gd name="T20" fmla="*/ 64 w 64"/>
                <a:gd name="T21" fmla="*/ 28 h 48"/>
                <a:gd name="T22" fmla="*/ 64 w 64"/>
                <a:gd name="T23" fmla="*/ 4 h 48"/>
                <a:gd name="T24" fmla="*/ 64 w 64"/>
                <a:gd name="T25" fmla="*/ 0 h 48"/>
                <a:gd name="T26" fmla="*/ 0 w 64"/>
                <a:gd name="T27" fmla="*/ 0 h 48"/>
                <a:gd name="T28" fmla="*/ 0 w 64"/>
                <a:gd name="T29"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48">
                  <a:moveTo>
                    <a:pt x="0" y="4"/>
                  </a:moveTo>
                  <a:cubicBezTo>
                    <a:pt x="0" y="28"/>
                    <a:pt x="0" y="28"/>
                    <a:pt x="0" y="28"/>
                  </a:cubicBezTo>
                  <a:cubicBezTo>
                    <a:pt x="0" y="30"/>
                    <a:pt x="2" y="32"/>
                    <a:pt x="4" y="32"/>
                  </a:cubicBezTo>
                  <a:cubicBezTo>
                    <a:pt x="8" y="32"/>
                    <a:pt x="8" y="32"/>
                    <a:pt x="8" y="32"/>
                  </a:cubicBezTo>
                  <a:cubicBezTo>
                    <a:pt x="8" y="36"/>
                    <a:pt x="8" y="36"/>
                    <a:pt x="8" y="36"/>
                  </a:cubicBezTo>
                  <a:cubicBezTo>
                    <a:pt x="8" y="42"/>
                    <a:pt x="14" y="48"/>
                    <a:pt x="20" y="48"/>
                  </a:cubicBezTo>
                  <a:cubicBezTo>
                    <a:pt x="44" y="48"/>
                    <a:pt x="44" y="48"/>
                    <a:pt x="44" y="48"/>
                  </a:cubicBezTo>
                  <a:cubicBezTo>
                    <a:pt x="51" y="48"/>
                    <a:pt x="56" y="42"/>
                    <a:pt x="56" y="36"/>
                  </a:cubicBezTo>
                  <a:cubicBezTo>
                    <a:pt x="56" y="32"/>
                    <a:pt x="56" y="32"/>
                    <a:pt x="56" y="32"/>
                  </a:cubicBezTo>
                  <a:cubicBezTo>
                    <a:pt x="60" y="32"/>
                    <a:pt x="60" y="32"/>
                    <a:pt x="60" y="32"/>
                  </a:cubicBezTo>
                  <a:cubicBezTo>
                    <a:pt x="62" y="32"/>
                    <a:pt x="64" y="30"/>
                    <a:pt x="64" y="28"/>
                  </a:cubicBezTo>
                  <a:cubicBezTo>
                    <a:pt x="64" y="4"/>
                    <a:pt x="64" y="4"/>
                    <a:pt x="64" y="4"/>
                  </a:cubicBezTo>
                  <a:cubicBezTo>
                    <a:pt x="64" y="3"/>
                    <a:pt x="64" y="1"/>
                    <a:pt x="64" y="0"/>
                  </a:cubicBezTo>
                  <a:cubicBezTo>
                    <a:pt x="0" y="0"/>
                    <a:pt x="0" y="0"/>
                    <a:pt x="0" y="0"/>
                  </a:cubicBezTo>
                  <a:cubicBezTo>
                    <a:pt x="0" y="1"/>
                    <a:pt x="0" y="3"/>
                    <a:pt x="0" y="4"/>
                  </a:cubicBezTo>
                  <a:close/>
                </a:path>
              </a:pathLst>
            </a:custGeom>
            <a:grpFill/>
            <a:ln>
              <a:noFill/>
            </a:ln>
          </p:spPr>
          <p:txBody>
            <a:bodyPr vert="horz" wrap="square" lIns="91440" tIns="45720" rIns="91440" bIns="45720" numCol="1" anchor="t" anchorCtr="0" compatLnSpc="1"/>
            <a:lstStyle/>
            <a:p>
              <a:endParaRPr lang="zh-CN" altLang="en-US"/>
            </a:p>
          </p:txBody>
        </p:sp>
        <p:sp>
          <p:nvSpPr>
            <p:cNvPr id="39" name="Freeform 36"/>
            <p:cNvSpPr>
              <a:spLocks noEditPoints="1"/>
            </p:cNvSpPr>
            <p:nvPr/>
          </p:nvSpPr>
          <p:spPr bwMode="auto">
            <a:xfrm>
              <a:off x="959" y="7312"/>
              <a:ext cx="310" cy="329"/>
            </a:xfrm>
            <a:custGeom>
              <a:avLst/>
              <a:gdLst>
                <a:gd name="T0" fmla="*/ 64 w 128"/>
                <a:gd name="T1" fmla="*/ 0 h 136"/>
                <a:gd name="T2" fmla="*/ 0 w 128"/>
                <a:gd name="T3" fmla="*/ 64 h 136"/>
                <a:gd name="T4" fmla="*/ 19 w 128"/>
                <a:gd name="T5" fmla="*/ 115 h 136"/>
                <a:gd name="T6" fmla="*/ 30 w 128"/>
                <a:gd name="T7" fmla="*/ 136 h 136"/>
                <a:gd name="T8" fmla="*/ 99 w 128"/>
                <a:gd name="T9" fmla="*/ 136 h 136"/>
                <a:gd name="T10" fmla="*/ 110 w 128"/>
                <a:gd name="T11" fmla="*/ 115 h 136"/>
                <a:gd name="T12" fmla="*/ 128 w 128"/>
                <a:gd name="T13" fmla="*/ 64 h 136"/>
                <a:gd name="T14" fmla="*/ 64 w 128"/>
                <a:gd name="T15" fmla="*/ 0 h 136"/>
                <a:gd name="T16" fmla="*/ 61 w 128"/>
                <a:gd name="T17" fmla="*/ 32 h 136"/>
                <a:gd name="T18" fmla="*/ 32 w 128"/>
                <a:gd name="T19" fmla="*/ 64 h 136"/>
                <a:gd name="T20" fmla="*/ 45 w 128"/>
                <a:gd name="T21" fmla="*/ 94 h 136"/>
                <a:gd name="T22" fmla="*/ 48 w 128"/>
                <a:gd name="T23" fmla="*/ 98 h 136"/>
                <a:gd name="T24" fmla="*/ 46 w 128"/>
                <a:gd name="T25" fmla="*/ 104 h 136"/>
                <a:gd name="T26" fmla="*/ 44 w 128"/>
                <a:gd name="T27" fmla="*/ 104 h 136"/>
                <a:gd name="T28" fmla="*/ 41 w 128"/>
                <a:gd name="T29" fmla="*/ 102 h 136"/>
                <a:gd name="T30" fmla="*/ 38 w 128"/>
                <a:gd name="T31" fmla="*/ 98 h 136"/>
                <a:gd name="T32" fmla="*/ 24 w 128"/>
                <a:gd name="T33" fmla="*/ 64 h 136"/>
                <a:gd name="T34" fmla="*/ 60 w 128"/>
                <a:gd name="T35" fmla="*/ 24 h 136"/>
                <a:gd name="T36" fmla="*/ 64 w 128"/>
                <a:gd name="T37" fmla="*/ 28 h 136"/>
                <a:gd name="T38" fmla="*/ 61 w 128"/>
                <a:gd name="T39" fmla="*/ 3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36">
                  <a:moveTo>
                    <a:pt x="64" y="0"/>
                  </a:moveTo>
                  <a:cubicBezTo>
                    <a:pt x="29" y="0"/>
                    <a:pt x="0" y="29"/>
                    <a:pt x="0" y="64"/>
                  </a:cubicBezTo>
                  <a:cubicBezTo>
                    <a:pt x="0" y="83"/>
                    <a:pt x="10" y="100"/>
                    <a:pt x="19" y="115"/>
                  </a:cubicBezTo>
                  <a:cubicBezTo>
                    <a:pt x="23" y="122"/>
                    <a:pt x="27" y="129"/>
                    <a:pt x="30" y="136"/>
                  </a:cubicBezTo>
                  <a:cubicBezTo>
                    <a:pt x="99" y="136"/>
                    <a:pt x="99" y="136"/>
                    <a:pt x="99" y="136"/>
                  </a:cubicBezTo>
                  <a:cubicBezTo>
                    <a:pt x="101" y="129"/>
                    <a:pt x="105" y="122"/>
                    <a:pt x="110" y="115"/>
                  </a:cubicBezTo>
                  <a:cubicBezTo>
                    <a:pt x="118" y="100"/>
                    <a:pt x="128" y="83"/>
                    <a:pt x="128" y="64"/>
                  </a:cubicBezTo>
                  <a:cubicBezTo>
                    <a:pt x="128" y="29"/>
                    <a:pt x="99" y="0"/>
                    <a:pt x="64" y="0"/>
                  </a:cubicBezTo>
                  <a:close/>
                  <a:moveTo>
                    <a:pt x="61" y="32"/>
                  </a:moveTo>
                  <a:cubicBezTo>
                    <a:pt x="44" y="34"/>
                    <a:pt x="32" y="47"/>
                    <a:pt x="32" y="64"/>
                  </a:cubicBezTo>
                  <a:cubicBezTo>
                    <a:pt x="32" y="72"/>
                    <a:pt x="39" y="84"/>
                    <a:pt x="45" y="94"/>
                  </a:cubicBezTo>
                  <a:cubicBezTo>
                    <a:pt x="46" y="95"/>
                    <a:pt x="47" y="97"/>
                    <a:pt x="48" y="98"/>
                  </a:cubicBezTo>
                  <a:cubicBezTo>
                    <a:pt x="49" y="100"/>
                    <a:pt x="48" y="102"/>
                    <a:pt x="46" y="104"/>
                  </a:cubicBezTo>
                  <a:cubicBezTo>
                    <a:pt x="45" y="104"/>
                    <a:pt x="45" y="104"/>
                    <a:pt x="44" y="104"/>
                  </a:cubicBezTo>
                  <a:cubicBezTo>
                    <a:pt x="43" y="104"/>
                    <a:pt x="41" y="103"/>
                    <a:pt x="41" y="102"/>
                  </a:cubicBezTo>
                  <a:cubicBezTo>
                    <a:pt x="40" y="101"/>
                    <a:pt x="39" y="99"/>
                    <a:pt x="38" y="98"/>
                  </a:cubicBezTo>
                  <a:cubicBezTo>
                    <a:pt x="32" y="87"/>
                    <a:pt x="24" y="74"/>
                    <a:pt x="24" y="64"/>
                  </a:cubicBezTo>
                  <a:cubicBezTo>
                    <a:pt x="24" y="43"/>
                    <a:pt x="39" y="26"/>
                    <a:pt x="60" y="24"/>
                  </a:cubicBezTo>
                  <a:cubicBezTo>
                    <a:pt x="62" y="24"/>
                    <a:pt x="64" y="25"/>
                    <a:pt x="64" y="28"/>
                  </a:cubicBezTo>
                  <a:cubicBezTo>
                    <a:pt x="64" y="30"/>
                    <a:pt x="63" y="32"/>
                    <a:pt x="61" y="32"/>
                  </a:cubicBezTo>
                  <a:close/>
                </a:path>
              </a:pathLst>
            </a:custGeom>
            <a:grpFill/>
            <a:ln>
              <a:noFill/>
            </a:ln>
          </p:spPr>
          <p:txBody>
            <a:bodyPr vert="horz" wrap="square" lIns="91440" tIns="45720" rIns="91440" bIns="45720" numCol="1" anchor="t" anchorCtr="0" compatLnSpc="1"/>
            <a:lstStyle/>
            <a:p>
              <a:endParaRPr lang="zh-CN" altLang="en-US"/>
            </a:p>
          </p:txBody>
        </p:sp>
      </p:grpSp>
      <p:grpSp>
        <p:nvGrpSpPr>
          <p:cNvPr id="240" name="组合 239"/>
          <p:cNvGrpSpPr/>
          <p:nvPr/>
        </p:nvGrpSpPr>
        <p:grpSpPr>
          <a:xfrm>
            <a:off x="1075055" y="4938078"/>
            <a:ext cx="294640" cy="234315"/>
            <a:chOff x="2021" y="7360"/>
            <a:chExt cx="464" cy="369"/>
          </a:xfrm>
          <a:solidFill>
            <a:schemeClr val="bg1">
              <a:lumMod val="50000"/>
            </a:schemeClr>
          </a:solidFill>
        </p:grpSpPr>
        <p:sp>
          <p:nvSpPr>
            <p:cNvPr id="40" name="Freeform 37"/>
            <p:cNvSpPr/>
            <p:nvPr/>
          </p:nvSpPr>
          <p:spPr bwMode="auto">
            <a:xfrm>
              <a:off x="2419" y="7573"/>
              <a:ext cx="65" cy="135"/>
            </a:xfrm>
            <a:custGeom>
              <a:avLst/>
              <a:gdLst>
                <a:gd name="T0" fmla="*/ 0 w 27"/>
                <a:gd name="T1" fmla="*/ 56 h 56"/>
                <a:gd name="T2" fmla="*/ 23 w 27"/>
                <a:gd name="T3" fmla="*/ 56 h 56"/>
                <a:gd name="T4" fmla="*/ 27 w 27"/>
                <a:gd name="T5" fmla="*/ 52 h 56"/>
                <a:gd name="T6" fmla="*/ 27 w 27"/>
                <a:gd name="T7" fmla="*/ 0 h 56"/>
                <a:gd name="T8" fmla="*/ 0 w 27"/>
                <a:gd name="T9" fmla="*/ 56 h 56"/>
              </a:gdLst>
              <a:ahLst/>
              <a:cxnLst>
                <a:cxn ang="0">
                  <a:pos x="T0" y="T1"/>
                </a:cxn>
                <a:cxn ang="0">
                  <a:pos x="T2" y="T3"/>
                </a:cxn>
                <a:cxn ang="0">
                  <a:pos x="T4" y="T5"/>
                </a:cxn>
                <a:cxn ang="0">
                  <a:pos x="T6" y="T7"/>
                </a:cxn>
                <a:cxn ang="0">
                  <a:pos x="T8" y="T9"/>
                </a:cxn>
              </a:cxnLst>
              <a:rect l="0" t="0" r="r" b="b"/>
              <a:pathLst>
                <a:path w="27" h="56">
                  <a:moveTo>
                    <a:pt x="0" y="56"/>
                  </a:moveTo>
                  <a:cubicBezTo>
                    <a:pt x="23" y="56"/>
                    <a:pt x="23" y="56"/>
                    <a:pt x="23" y="56"/>
                  </a:cubicBezTo>
                  <a:cubicBezTo>
                    <a:pt x="25" y="56"/>
                    <a:pt x="27" y="54"/>
                    <a:pt x="27" y="52"/>
                  </a:cubicBezTo>
                  <a:cubicBezTo>
                    <a:pt x="27" y="0"/>
                    <a:pt x="27" y="0"/>
                    <a:pt x="27" y="0"/>
                  </a:cubicBezTo>
                  <a:cubicBezTo>
                    <a:pt x="27" y="22"/>
                    <a:pt x="17" y="43"/>
                    <a:pt x="0" y="56"/>
                  </a:cubicBezTo>
                  <a:close/>
                </a:path>
              </a:pathLst>
            </a:custGeom>
            <a:grpFill/>
            <a:ln>
              <a:noFill/>
            </a:ln>
          </p:spPr>
          <p:txBody>
            <a:bodyPr vert="horz" wrap="square" lIns="91440" tIns="45720" rIns="91440" bIns="45720" numCol="1" anchor="t" anchorCtr="0" compatLnSpc="1"/>
            <a:lstStyle/>
            <a:p>
              <a:endParaRPr lang="zh-CN" altLang="en-US"/>
            </a:p>
          </p:txBody>
        </p:sp>
        <p:sp>
          <p:nvSpPr>
            <p:cNvPr id="41" name="Freeform 38"/>
            <p:cNvSpPr>
              <a:spLocks noEditPoints="1"/>
            </p:cNvSpPr>
            <p:nvPr/>
          </p:nvSpPr>
          <p:spPr bwMode="auto">
            <a:xfrm>
              <a:off x="2021" y="7360"/>
              <a:ext cx="464" cy="348"/>
            </a:xfrm>
            <a:custGeom>
              <a:avLst/>
              <a:gdLst>
                <a:gd name="T0" fmla="*/ 188 w 192"/>
                <a:gd name="T1" fmla="*/ 24 h 144"/>
                <a:gd name="T2" fmla="*/ 167 w 192"/>
                <a:gd name="T3" fmla="*/ 24 h 144"/>
                <a:gd name="T4" fmla="*/ 156 w 192"/>
                <a:gd name="T5" fmla="*/ 2 h 144"/>
                <a:gd name="T6" fmla="*/ 152 w 192"/>
                <a:gd name="T7" fmla="*/ 0 h 144"/>
                <a:gd name="T8" fmla="*/ 88 w 192"/>
                <a:gd name="T9" fmla="*/ 0 h 144"/>
                <a:gd name="T10" fmla="*/ 85 w 192"/>
                <a:gd name="T11" fmla="*/ 2 h 144"/>
                <a:gd name="T12" fmla="*/ 74 w 192"/>
                <a:gd name="T13" fmla="*/ 24 h 144"/>
                <a:gd name="T14" fmla="*/ 64 w 192"/>
                <a:gd name="T15" fmla="*/ 24 h 144"/>
                <a:gd name="T16" fmla="*/ 64 w 192"/>
                <a:gd name="T17" fmla="*/ 24 h 144"/>
                <a:gd name="T18" fmla="*/ 56 w 192"/>
                <a:gd name="T19" fmla="*/ 24 h 144"/>
                <a:gd name="T20" fmla="*/ 56 w 192"/>
                <a:gd name="T21" fmla="*/ 24 h 144"/>
                <a:gd name="T22" fmla="*/ 24 w 192"/>
                <a:gd name="T23" fmla="*/ 24 h 144"/>
                <a:gd name="T24" fmla="*/ 24 w 192"/>
                <a:gd name="T25" fmla="*/ 24 h 144"/>
                <a:gd name="T26" fmla="*/ 16 w 192"/>
                <a:gd name="T27" fmla="*/ 24 h 144"/>
                <a:gd name="T28" fmla="*/ 16 w 192"/>
                <a:gd name="T29" fmla="*/ 24 h 144"/>
                <a:gd name="T30" fmla="*/ 4 w 192"/>
                <a:gd name="T31" fmla="*/ 24 h 144"/>
                <a:gd name="T32" fmla="*/ 0 w 192"/>
                <a:gd name="T33" fmla="*/ 28 h 144"/>
                <a:gd name="T34" fmla="*/ 0 w 192"/>
                <a:gd name="T35" fmla="*/ 140 h 144"/>
                <a:gd name="T36" fmla="*/ 4 w 192"/>
                <a:gd name="T37" fmla="*/ 144 h 144"/>
                <a:gd name="T38" fmla="*/ 75 w 192"/>
                <a:gd name="T39" fmla="*/ 144 h 144"/>
                <a:gd name="T40" fmla="*/ 48 w 192"/>
                <a:gd name="T41" fmla="*/ 88 h 144"/>
                <a:gd name="T42" fmla="*/ 120 w 192"/>
                <a:gd name="T43" fmla="*/ 16 h 144"/>
                <a:gd name="T44" fmla="*/ 192 w 192"/>
                <a:gd name="T45" fmla="*/ 88 h 144"/>
                <a:gd name="T46" fmla="*/ 192 w 192"/>
                <a:gd name="T47" fmla="*/ 28 h 144"/>
                <a:gd name="T48" fmla="*/ 188 w 192"/>
                <a:gd name="T49" fmla="*/ 24 h 144"/>
                <a:gd name="T50" fmla="*/ 36 w 192"/>
                <a:gd name="T51" fmla="*/ 56 h 144"/>
                <a:gd name="T52" fmla="*/ 20 w 192"/>
                <a:gd name="T53" fmla="*/ 56 h 144"/>
                <a:gd name="T54" fmla="*/ 16 w 192"/>
                <a:gd name="T55" fmla="*/ 52 h 144"/>
                <a:gd name="T56" fmla="*/ 20 w 192"/>
                <a:gd name="T57" fmla="*/ 48 h 144"/>
                <a:gd name="T58" fmla="*/ 36 w 192"/>
                <a:gd name="T59" fmla="*/ 48 h 144"/>
                <a:gd name="T60" fmla="*/ 40 w 192"/>
                <a:gd name="T61" fmla="*/ 52 h 144"/>
                <a:gd name="T62" fmla="*/ 36 w 192"/>
                <a:gd name="T63" fmla="*/ 5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2" h="144">
                  <a:moveTo>
                    <a:pt x="188" y="24"/>
                  </a:moveTo>
                  <a:cubicBezTo>
                    <a:pt x="167" y="24"/>
                    <a:pt x="167" y="24"/>
                    <a:pt x="167" y="24"/>
                  </a:cubicBezTo>
                  <a:cubicBezTo>
                    <a:pt x="156" y="2"/>
                    <a:pt x="156" y="2"/>
                    <a:pt x="156" y="2"/>
                  </a:cubicBezTo>
                  <a:cubicBezTo>
                    <a:pt x="155" y="1"/>
                    <a:pt x="154" y="0"/>
                    <a:pt x="152" y="0"/>
                  </a:cubicBezTo>
                  <a:cubicBezTo>
                    <a:pt x="88" y="0"/>
                    <a:pt x="88" y="0"/>
                    <a:pt x="88" y="0"/>
                  </a:cubicBezTo>
                  <a:cubicBezTo>
                    <a:pt x="87" y="0"/>
                    <a:pt x="85" y="1"/>
                    <a:pt x="85" y="2"/>
                  </a:cubicBezTo>
                  <a:cubicBezTo>
                    <a:pt x="74" y="24"/>
                    <a:pt x="74" y="24"/>
                    <a:pt x="74" y="24"/>
                  </a:cubicBezTo>
                  <a:cubicBezTo>
                    <a:pt x="64" y="24"/>
                    <a:pt x="64" y="24"/>
                    <a:pt x="64" y="24"/>
                  </a:cubicBezTo>
                  <a:cubicBezTo>
                    <a:pt x="64" y="24"/>
                    <a:pt x="64" y="24"/>
                    <a:pt x="64" y="24"/>
                  </a:cubicBezTo>
                  <a:cubicBezTo>
                    <a:pt x="56" y="24"/>
                    <a:pt x="56" y="24"/>
                    <a:pt x="56" y="24"/>
                  </a:cubicBezTo>
                  <a:cubicBezTo>
                    <a:pt x="56" y="24"/>
                    <a:pt x="56" y="24"/>
                    <a:pt x="56" y="24"/>
                  </a:cubicBezTo>
                  <a:cubicBezTo>
                    <a:pt x="24" y="24"/>
                    <a:pt x="24" y="24"/>
                    <a:pt x="24" y="24"/>
                  </a:cubicBezTo>
                  <a:cubicBezTo>
                    <a:pt x="24" y="24"/>
                    <a:pt x="24" y="24"/>
                    <a:pt x="24" y="24"/>
                  </a:cubicBezTo>
                  <a:cubicBezTo>
                    <a:pt x="16" y="24"/>
                    <a:pt x="16" y="24"/>
                    <a:pt x="16" y="24"/>
                  </a:cubicBezTo>
                  <a:cubicBezTo>
                    <a:pt x="16" y="24"/>
                    <a:pt x="16" y="24"/>
                    <a:pt x="16" y="24"/>
                  </a:cubicBezTo>
                  <a:cubicBezTo>
                    <a:pt x="4" y="24"/>
                    <a:pt x="4" y="24"/>
                    <a:pt x="4" y="24"/>
                  </a:cubicBezTo>
                  <a:cubicBezTo>
                    <a:pt x="2" y="24"/>
                    <a:pt x="0" y="26"/>
                    <a:pt x="0" y="28"/>
                  </a:cubicBezTo>
                  <a:cubicBezTo>
                    <a:pt x="0" y="140"/>
                    <a:pt x="0" y="140"/>
                    <a:pt x="0" y="140"/>
                  </a:cubicBezTo>
                  <a:cubicBezTo>
                    <a:pt x="0" y="142"/>
                    <a:pt x="2" y="144"/>
                    <a:pt x="4" y="144"/>
                  </a:cubicBezTo>
                  <a:cubicBezTo>
                    <a:pt x="75" y="144"/>
                    <a:pt x="75" y="144"/>
                    <a:pt x="75" y="144"/>
                  </a:cubicBezTo>
                  <a:cubicBezTo>
                    <a:pt x="59" y="131"/>
                    <a:pt x="48" y="110"/>
                    <a:pt x="48" y="88"/>
                  </a:cubicBezTo>
                  <a:cubicBezTo>
                    <a:pt x="48" y="48"/>
                    <a:pt x="80" y="16"/>
                    <a:pt x="120" y="16"/>
                  </a:cubicBezTo>
                  <a:cubicBezTo>
                    <a:pt x="160" y="16"/>
                    <a:pt x="192" y="48"/>
                    <a:pt x="192" y="88"/>
                  </a:cubicBezTo>
                  <a:cubicBezTo>
                    <a:pt x="192" y="28"/>
                    <a:pt x="192" y="28"/>
                    <a:pt x="192" y="28"/>
                  </a:cubicBezTo>
                  <a:cubicBezTo>
                    <a:pt x="192" y="26"/>
                    <a:pt x="190" y="24"/>
                    <a:pt x="188" y="24"/>
                  </a:cubicBezTo>
                  <a:close/>
                  <a:moveTo>
                    <a:pt x="36" y="56"/>
                  </a:moveTo>
                  <a:cubicBezTo>
                    <a:pt x="20" y="56"/>
                    <a:pt x="20" y="56"/>
                    <a:pt x="20" y="56"/>
                  </a:cubicBezTo>
                  <a:cubicBezTo>
                    <a:pt x="18" y="56"/>
                    <a:pt x="16" y="54"/>
                    <a:pt x="16" y="52"/>
                  </a:cubicBezTo>
                  <a:cubicBezTo>
                    <a:pt x="16" y="50"/>
                    <a:pt x="18" y="48"/>
                    <a:pt x="20" y="48"/>
                  </a:cubicBezTo>
                  <a:cubicBezTo>
                    <a:pt x="36" y="48"/>
                    <a:pt x="36" y="48"/>
                    <a:pt x="36" y="48"/>
                  </a:cubicBezTo>
                  <a:cubicBezTo>
                    <a:pt x="38" y="48"/>
                    <a:pt x="40" y="50"/>
                    <a:pt x="40" y="52"/>
                  </a:cubicBezTo>
                  <a:cubicBezTo>
                    <a:pt x="40" y="54"/>
                    <a:pt x="38" y="56"/>
                    <a:pt x="36" y="56"/>
                  </a:cubicBezTo>
                  <a:close/>
                </a:path>
              </a:pathLst>
            </a:custGeom>
            <a:grpFill/>
            <a:ln>
              <a:noFill/>
            </a:ln>
          </p:spPr>
          <p:txBody>
            <a:bodyPr vert="horz" wrap="square" lIns="91440" tIns="45720" rIns="91440" bIns="45720" numCol="1" anchor="t" anchorCtr="0" compatLnSpc="1"/>
            <a:lstStyle/>
            <a:p>
              <a:endParaRPr lang="zh-CN" altLang="en-US"/>
            </a:p>
          </p:txBody>
        </p:sp>
        <p:sp>
          <p:nvSpPr>
            <p:cNvPr id="42" name="Freeform 39"/>
            <p:cNvSpPr/>
            <p:nvPr/>
          </p:nvSpPr>
          <p:spPr bwMode="auto">
            <a:xfrm>
              <a:off x="2059" y="7380"/>
              <a:ext cx="116" cy="19"/>
            </a:xfrm>
            <a:custGeom>
              <a:avLst/>
              <a:gdLst>
                <a:gd name="T0" fmla="*/ 48 w 48"/>
                <a:gd name="T1" fmla="*/ 4 h 8"/>
                <a:gd name="T2" fmla="*/ 44 w 48"/>
                <a:gd name="T3" fmla="*/ 0 h 8"/>
                <a:gd name="T4" fmla="*/ 4 w 48"/>
                <a:gd name="T5" fmla="*/ 0 h 8"/>
                <a:gd name="T6" fmla="*/ 0 w 48"/>
                <a:gd name="T7" fmla="*/ 4 h 8"/>
                <a:gd name="T8" fmla="*/ 0 w 48"/>
                <a:gd name="T9" fmla="*/ 8 h 8"/>
                <a:gd name="T10" fmla="*/ 48 w 48"/>
                <a:gd name="T11" fmla="*/ 8 h 8"/>
                <a:gd name="T12" fmla="*/ 48 w 4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48" h="8">
                  <a:moveTo>
                    <a:pt x="48" y="4"/>
                  </a:moveTo>
                  <a:cubicBezTo>
                    <a:pt x="48" y="2"/>
                    <a:pt x="46" y="0"/>
                    <a:pt x="44" y="0"/>
                  </a:cubicBezTo>
                  <a:cubicBezTo>
                    <a:pt x="4" y="0"/>
                    <a:pt x="4" y="0"/>
                    <a:pt x="4" y="0"/>
                  </a:cubicBezTo>
                  <a:cubicBezTo>
                    <a:pt x="2" y="0"/>
                    <a:pt x="0" y="2"/>
                    <a:pt x="0" y="4"/>
                  </a:cubicBezTo>
                  <a:cubicBezTo>
                    <a:pt x="0" y="8"/>
                    <a:pt x="0" y="8"/>
                    <a:pt x="0" y="8"/>
                  </a:cubicBezTo>
                  <a:cubicBezTo>
                    <a:pt x="48" y="8"/>
                    <a:pt x="48" y="8"/>
                    <a:pt x="48" y="8"/>
                  </a:cubicBezTo>
                  <a:lnTo>
                    <a:pt x="48" y="4"/>
                  </a:lnTo>
                  <a:close/>
                </a:path>
              </a:pathLst>
            </a:custGeom>
            <a:grpFill/>
            <a:ln>
              <a:noFill/>
            </a:ln>
          </p:spPr>
          <p:txBody>
            <a:bodyPr vert="horz" wrap="square" lIns="91440" tIns="45720" rIns="91440" bIns="45720" numCol="1" anchor="t" anchorCtr="0" compatLnSpc="1"/>
            <a:lstStyle/>
            <a:p>
              <a:endParaRPr lang="zh-CN" altLang="en-US"/>
            </a:p>
          </p:txBody>
        </p:sp>
        <p:sp>
          <p:nvSpPr>
            <p:cNvPr id="43" name="Freeform 40"/>
            <p:cNvSpPr>
              <a:spLocks noEditPoints="1"/>
            </p:cNvSpPr>
            <p:nvPr/>
          </p:nvSpPr>
          <p:spPr bwMode="auto">
            <a:xfrm>
              <a:off x="2215" y="7476"/>
              <a:ext cx="194" cy="194"/>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37 w 80"/>
                <a:gd name="T11" fmla="*/ 24 h 80"/>
                <a:gd name="T12" fmla="*/ 24 w 80"/>
                <a:gd name="T13" fmla="*/ 37 h 80"/>
                <a:gd name="T14" fmla="*/ 21 w 80"/>
                <a:gd name="T15" fmla="*/ 40 h 80"/>
                <a:gd name="T16" fmla="*/ 20 w 80"/>
                <a:gd name="T17" fmla="*/ 40 h 80"/>
                <a:gd name="T18" fmla="*/ 17 w 80"/>
                <a:gd name="T19" fmla="*/ 35 h 80"/>
                <a:gd name="T20" fmla="*/ 35 w 80"/>
                <a:gd name="T21" fmla="*/ 16 h 80"/>
                <a:gd name="T22" fmla="*/ 40 w 80"/>
                <a:gd name="T23" fmla="*/ 19 h 80"/>
                <a:gd name="T24" fmla="*/ 37 w 80"/>
                <a:gd name="T25"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37" y="24"/>
                  </a:moveTo>
                  <a:cubicBezTo>
                    <a:pt x="31" y="25"/>
                    <a:pt x="26" y="30"/>
                    <a:pt x="24" y="37"/>
                  </a:cubicBezTo>
                  <a:cubicBezTo>
                    <a:pt x="24" y="39"/>
                    <a:pt x="22" y="40"/>
                    <a:pt x="21" y="40"/>
                  </a:cubicBezTo>
                  <a:cubicBezTo>
                    <a:pt x="20" y="40"/>
                    <a:pt x="20" y="40"/>
                    <a:pt x="20" y="40"/>
                  </a:cubicBezTo>
                  <a:cubicBezTo>
                    <a:pt x="18" y="39"/>
                    <a:pt x="16" y="37"/>
                    <a:pt x="17" y="35"/>
                  </a:cubicBezTo>
                  <a:cubicBezTo>
                    <a:pt x="19" y="26"/>
                    <a:pt x="26" y="18"/>
                    <a:pt x="35" y="16"/>
                  </a:cubicBezTo>
                  <a:cubicBezTo>
                    <a:pt x="37" y="16"/>
                    <a:pt x="40" y="17"/>
                    <a:pt x="40" y="19"/>
                  </a:cubicBezTo>
                  <a:cubicBezTo>
                    <a:pt x="40" y="22"/>
                    <a:pt x="39" y="24"/>
                    <a:pt x="37" y="24"/>
                  </a:cubicBezTo>
                  <a:close/>
                </a:path>
              </a:pathLst>
            </a:custGeom>
            <a:grpFill/>
            <a:ln>
              <a:noFill/>
            </a:ln>
          </p:spPr>
          <p:txBody>
            <a:bodyPr vert="horz" wrap="square" lIns="91440" tIns="45720" rIns="91440" bIns="45720" numCol="1" anchor="t" anchorCtr="0" compatLnSpc="1"/>
            <a:lstStyle/>
            <a:p>
              <a:endParaRPr lang="zh-CN" altLang="en-US"/>
            </a:p>
          </p:txBody>
        </p:sp>
        <p:sp>
          <p:nvSpPr>
            <p:cNvPr id="44" name="Freeform 41"/>
            <p:cNvSpPr>
              <a:spLocks noEditPoints="1"/>
            </p:cNvSpPr>
            <p:nvPr/>
          </p:nvSpPr>
          <p:spPr bwMode="auto">
            <a:xfrm>
              <a:off x="2156" y="7419"/>
              <a:ext cx="310" cy="310"/>
            </a:xfrm>
            <a:custGeom>
              <a:avLst/>
              <a:gdLst>
                <a:gd name="T0" fmla="*/ 114 w 128"/>
                <a:gd name="T1" fmla="*/ 104 h 128"/>
                <a:gd name="T2" fmla="*/ 117 w 128"/>
                <a:gd name="T3" fmla="*/ 100 h 128"/>
                <a:gd name="T4" fmla="*/ 119 w 128"/>
                <a:gd name="T5" fmla="*/ 97 h 128"/>
                <a:gd name="T6" fmla="*/ 121 w 128"/>
                <a:gd name="T7" fmla="*/ 93 h 128"/>
                <a:gd name="T8" fmla="*/ 123 w 128"/>
                <a:gd name="T9" fmla="*/ 89 h 128"/>
                <a:gd name="T10" fmla="*/ 124 w 128"/>
                <a:gd name="T11" fmla="*/ 85 h 128"/>
                <a:gd name="T12" fmla="*/ 126 w 128"/>
                <a:gd name="T13" fmla="*/ 82 h 128"/>
                <a:gd name="T14" fmla="*/ 126 w 128"/>
                <a:gd name="T15" fmla="*/ 80 h 128"/>
                <a:gd name="T16" fmla="*/ 126 w 128"/>
                <a:gd name="T17" fmla="*/ 79 h 128"/>
                <a:gd name="T18" fmla="*/ 127 w 128"/>
                <a:gd name="T19" fmla="*/ 77 h 128"/>
                <a:gd name="T20" fmla="*/ 127 w 128"/>
                <a:gd name="T21" fmla="*/ 74 h 128"/>
                <a:gd name="T22" fmla="*/ 128 w 128"/>
                <a:gd name="T23" fmla="*/ 72 h 128"/>
                <a:gd name="T24" fmla="*/ 128 w 128"/>
                <a:gd name="T25" fmla="*/ 69 h 128"/>
                <a:gd name="T26" fmla="*/ 128 w 128"/>
                <a:gd name="T27" fmla="*/ 68 h 128"/>
                <a:gd name="T28" fmla="*/ 128 w 128"/>
                <a:gd name="T29" fmla="*/ 64 h 128"/>
                <a:gd name="T30" fmla="*/ 64 w 128"/>
                <a:gd name="T31" fmla="*/ 0 h 128"/>
                <a:gd name="T32" fmla="*/ 0 w 128"/>
                <a:gd name="T33" fmla="*/ 64 h 128"/>
                <a:gd name="T34" fmla="*/ 0 w 128"/>
                <a:gd name="T35" fmla="*/ 68 h 128"/>
                <a:gd name="T36" fmla="*/ 0 w 128"/>
                <a:gd name="T37" fmla="*/ 69 h 128"/>
                <a:gd name="T38" fmla="*/ 1 w 128"/>
                <a:gd name="T39" fmla="*/ 72 h 128"/>
                <a:gd name="T40" fmla="*/ 1 w 128"/>
                <a:gd name="T41" fmla="*/ 74 h 128"/>
                <a:gd name="T42" fmla="*/ 1 w 128"/>
                <a:gd name="T43" fmla="*/ 77 h 128"/>
                <a:gd name="T44" fmla="*/ 2 w 128"/>
                <a:gd name="T45" fmla="*/ 79 h 128"/>
                <a:gd name="T46" fmla="*/ 2 w 128"/>
                <a:gd name="T47" fmla="*/ 80 h 128"/>
                <a:gd name="T48" fmla="*/ 3 w 128"/>
                <a:gd name="T49" fmla="*/ 82 h 128"/>
                <a:gd name="T50" fmla="*/ 4 w 128"/>
                <a:gd name="T51" fmla="*/ 85 h 128"/>
                <a:gd name="T52" fmla="*/ 5 w 128"/>
                <a:gd name="T53" fmla="*/ 89 h 128"/>
                <a:gd name="T54" fmla="*/ 7 w 128"/>
                <a:gd name="T55" fmla="*/ 93 h 128"/>
                <a:gd name="T56" fmla="*/ 9 w 128"/>
                <a:gd name="T57" fmla="*/ 97 h 128"/>
                <a:gd name="T58" fmla="*/ 12 w 128"/>
                <a:gd name="T59" fmla="*/ 100 h 128"/>
                <a:gd name="T60" fmla="*/ 14 w 128"/>
                <a:gd name="T61" fmla="*/ 104 h 128"/>
                <a:gd name="T62" fmla="*/ 17 w 128"/>
                <a:gd name="T63" fmla="*/ 107 h 128"/>
                <a:gd name="T64" fmla="*/ 20 w 128"/>
                <a:gd name="T65" fmla="*/ 110 h 128"/>
                <a:gd name="T66" fmla="*/ 20 w 128"/>
                <a:gd name="T67" fmla="*/ 110 h 128"/>
                <a:gd name="T68" fmla="*/ 22 w 128"/>
                <a:gd name="T69" fmla="*/ 112 h 128"/>
                <a:gd name="T70" fmla="*/ 23 w 128"/>
                <a:gd name="T71" fmla="*/ 113 h 128"/>
                <a:gd name="T72" fmla="*/ 29 w 128"/>
                <a:gd name="T73" fmla="*/ 117 h 128"/>
                <a:gd name="T74" fmla="*/ 30 w 128"/>
                <a:gd name="T75" fmla="*/ 118 h 128"/>
                <a:gd name="T76" fmla="*/ 33 w 128"/>
                <a:gd name="T77" fmla="*/ 120 h 128"/>
                <a:gd name="T78" fmla="*/ 33 w 128"/>
                <a:gd name="T79" fmla="*/ 120 h 128"/>
                <a:gd name="T80" fmla="*/ 64 w 128"/>
                <a:gd name="T81" fmla="*/ 128 h 128"/>
                <a:gd name="T82" fmla="*/ 95 w 128"/>
                <a:gd name="T83" fmla="*/ 120 h 128"/>
                <a:gd name="T84" fmla="*/ 95 w 128"/>
                <a:gd name="T85" fmla="*/ 120 h 128"/>
                <a:gd name="T86" fmla="*/ 98 w 128"/>
                <a:gd name="T87" fmla="*/ 118 h 128"/>
                <a:gd name="T88" fmla="*/ 99 w 128"/>
                <a:gd name="T89" fmla="*/ 117 h 128"/>
                <a:gd name="T90" fmla="*/ 105 w 128"/>
                <a:gd name="T91" fmla="*/ 113 h 128"/>
                <a:gd name="T92" fmla="*/ 106 w 128"/>
                <a:gd name="T93" fmla="*/ 112 h 128"/>
                <a:gd name="T94" fmla="*/ 108 w 128"/>
                <a:gd name="T95" fmla="*/ 110 h 128"/>
                <a:gd name="T96" fmla="*/ 109 w 128"/>
                <a:gd name="T97" fmla="*/ 110 h 128"/>
                <a:gd name="T98" fmla="*/ 111 w 128"/>
                <a:gd name="T99" fmla="*/ 107 h 128"/>
                <a:gd name="T100" fmla="*/ 114 w 128"/>
                <a:gd name="T101" fmla="*/ 104 h 128"/>
                <a:gd name="T102" fmla="*/ 64 w 128"/>
                <a:gd name="T103" fmla="*/ 112 h 128"/>
                <a:gd name="T104" fmla="*/ 16 w 128"/>
                <a:gd name="T105" fmla="*/ 64 h 128"/>
                <a:gd name="T106" fmla="*/ 64 w 128"/>
                <a:gd name="T107" fmla="*/ 16 h 128"/>
                <a:gd name="T108" fmla="*/ 112 w 128"/>
                <a:gd name="T109" fmla="*/ 64 h 128"/>
                <a:gd name="T110" fmla="*/ 64 w 128"/>
                <a:gd name="T111"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114" y="104"/>
                  </a:moveTo>
                  <a:cubicBezTo>
                    <a:pt x="115" y="103"/>
                    <a:pt x="116" y="101"/>
                    <a:pt x="117" y="100"/>
                  </a:cubicBezTo>
                  <a:cubicBezTo>
                    <a:pt x="118" y="99"/>
                    <a:pt x="118" y="98"/>
                    <a:pt x="119" y="97"/>
                  </a:cubicBezTo>
                  <a:cubicBezTo>
                    <a:pt x="120" y="96"/>
                    <a:pt x="120" y="94"/>
                    <a:pt x="121" y="93"/>
                  </a:cubicBezTo>
                  <a:cubicBezTo>
                    <a:pt x="122" y="92"/>
                    <a:pt x="122" y="91"/>
                    <a:pt x="123" y="89"/>
                  </a:cubicBezTo>
                  <a:cubicBezTo>
                    <a:pt x="123" y="88"/>
                    <a:pt x="124" y="87"/>
                    <a:pt x="124" y="85"/>
                  </a:cubicBezTo>
                  <a:cubicBezTo>
                    <a:pt x="125" y="84"/>
                    <a:pt x="125" y="83"/>
                    <a:pt x="126" y="82"/>
                  </a:cubicBezTo>
                  <a:cubicBezTo>
                    <a:pt x="126" y="81"/>
                    <a:pt x="126" y="81"/>
                    <a:pt x="126" y="80"/>
                  </a:cubicBezTo>
                  <a:cubicBezTo>
                    <a:pt x="126" y="80"/>
                    <a:pt x="126" y="79"/>
                    <a:pt x="126" y="79"/>
                  </a:cubicBezTo>
                  <a:cubicBezTo>
                    <a:pt x="127" y="78"/>
                    <a:pt x="127" y="77"/>
                    <a:pt x="127" y="77"/>
                  </a:cubicBezTo>
                  <a:cubicBezTo>
                    <a:pt x="127" y="76"/>
                    <a:pt x="127" y="75"/>
                    <a:pt x="127" y="74"/>
                  </a:cubicBezTo>
                  <a:cubicBezTo>
                    <a:pt x="128" y="73"/>
                    <a:pt x="128" y="72"/>
                    <a:pt x="128" y="72"/>
                  </a:cubicBezTo>
                  <a:cubicBezTo>
                    <a:pt x="128" y="71"/>
                    <a:pt x="128" y="70"/>
                    <a:pt x="128" y="69"/>
                  </a:cubicBezTo>
                  <a:cubicBezTo>
                    <a:pt x="128" y="69"/>
                    <a:pt x="128" y="68"/>
                    <a:pt x="128" y="68"/>
                  </a:cubicBezTo>
                  <a:cubicBezTo>
                    <a:pt x="128" y="67"/>
                    <a:pt x="128" y="65"/>
                    <a:pt x="128" y="64"/>
                  </a:cubicBezTo>
                  <a:cubicBezTo>
                    <a:pt x="128" y="29"/>
                    <a:pt x="99" y="0"/>
                    <a:pt x="64" y="0"/>
                  </a:cubicBezTo>
                  <a:cubicBezTo>
                    <a:pt x="29" y="0"/>
                    <a:pt x="0" y="29"/>
                    <a:pt x="0" y="64"/>
                  </a:cubicBezTo>
                  <a:cubicBezTo>
                    <a:pt x="0" y="65"/>
                    <a:pt x="0" y="67"/>
                    <a:pt x="0" y="68"/>
                  </a:cubicBezTo>
                  <a:cubicBezTo>
                    <a:pt x="0" y="68"/>
                    <a:pt x="0" y="69"/>
                    <a:pt x="0" y="69"/>
                  </a:cubicBezTo>
                  <a:cubicBezTo>
                    <a:pt x="0" y="70"/>
                    <a:pt x="1" y="71"/>
                    <a:pt x="1" y="72"/>
                  </a:cubicBezTo>
                  <a:cubicBezTo>
                    <a:pt x="1" y="72"/>
                    <a:pt x="1" y="73"/>
                    <a:pt x="1" y="74"/>
                  </a:cubicBezTo>
                  <a:cubicBezTo>
                    <a:pt x="1" y="75"/>
                    <a:pt x="1" y="76"/>
                    <a:pt x="1" y="77"/>
                  </a:cubicBezTo>
                  <a:cubicBezTo>
                    <a:pt x="2" y="77"/>
                    <a:pt x="2" y="78"/>
                    <a:pt x="2" y="79"/>
                  </a:cubicBezTo>
                  <a:cubicBezTo>
                    <a:pt x="2" y="79"/>
                    <a:pt x="2" y="80"/>
                    <a:pt x="2" y="80"/>
                  </a:cubicBezTo>
                  <a:cubicBezTo>
                    <a:pt x="2" y="81"/>
                    <a:pt x="3" y="81"/>
                    <a:pt x="3" y="82"/>
                  </a:cubicBezTo>
                  <a:cubicBezTo>
                    <a:pt x="3" y="83"/>
                    <a:pt x="3" y="84"/>
                    <a:pt x="4" y="85"/>
                  </a:cubicBezTo>
                  <a:cubicBezTo>
                    <a:pt x="4" y="87"/>
                    <a:pt x="5" y="88"/>
                    <a:pt x="5" y="89"/>
                  </a:cubicBezTo>
                  <a:cubicBezTo>
                    <a:pt x="6" y="91"/>
                    <a:pt x="7" y="92"/>
                    <a:pt x="7" y="93"/>
                  </a:cubicBezTo>
                  <a:cubicBezTo>
                    <a:pt x="8" y="94"/>
                    <a:pt x="9" y="96"/>
                    <a:pt x="9" y="97"/>
                  </a:cubicBezTo>
                  <a:cubicBezTo>
                    <a:pt x="10" y="98"/>
                    <a:pt x="11" y="99"/>
                    <a:pt x="12" y="100"/>
                  </a:cubicBezTo>
                  <a:cubicBezTo>
                    <a:pt x="12" y="101"/>
                    <a:pt x="13" y="103"/>
                    <a:pt x="14" y="104"/>
                  </a:cubicBezTo>
                  <a:cubicBezTo>
                    <a:pt x="15" y="105"/>
                    <a:pt x="16" y="106"/>
                    <a:pt x="17" y="107"/>
                  </a:cubicBezTo>
                  <a:cubicBezTo>
                    <a:pt x="18" y="108"/>
                    <a:pt x="19" y="109"/>
                    <a:pt x="20" y="110"/>
                  </a:cubicBezTo>
                  <a:cubicBezTo>
                    <a:pt x="20" y="110"/>
                    <a:pt x="20" y="110"/>
                    <a:pt x="20" y="110"/>
                  </a:cubicBezTo>
                  <a:cubicBezTo>
                    <a:pt x="21" y="111"/>
                    <a:pt x="21" y="111"/>
                    <a:pt x="22" y="112"/>
                  </a:cubicBezTo>
                  <a:cubicBezTo>
                    <a:pt x="23" y="113"/>
                    <a:pt x="23" y="113"/>
                    <a:pt x="23" y="113"/>
                  </a:cubicBezTo>
                  <a:cubicBezTo>
                    <a:pt x="25" y="115"/>
                    <a:pt x="27" y="116"/>
                    <a:pt x="29" y="117"/>
                  </a:cubicBezTo>
                  <a:cubicBezTo>
                    <a:pt x="29" y="118"/>
                    <a:pt x="30" y="118"/>
                    <a:pt x="30" y="118"/>
                  </a:cubicBezTo>
                  <a:cubicBezTo>
                    <a:pt x="31" y="119"/>
                    <a:pt x="32" y="119"/>
                    <a:pt x="33" y="120"/>
                  </a:cubicBezTo>
                  <a:cubicBezTo>
                    <a:pt x="33" y="120"/>
                    <a:pt x="33" y="120"/>
                    <a:pt x="33" y="120"/>
                  </a:cubicBezTo>
                  <a:cubicBezTo>
                    <a:pt x="42" y="125"/>
                    <a:pt x="53" y="128"/>
                    <a:pt x="64" y="128"/>
                  </a:cubicBezTo>
                  <a:cubicBezTo>
                    <a:pt x="75" y="128"/>
                    <a:pt x="86" y="125"/>
                    <a:pt x="95" y="120"/>
                  </a:cubicBezTo>
                  <a:cubicBezTo>
                    <a:pt x="95" y="120"/>
                    <a:pt x="95" y="120"/>
                    <a:pt x="95" y="120"/>
                  </a:cubicBezTo>
                  <a:cubicBezTo>
                    <a:pt x="96" y="119"/>
                    <a:pt x="97" y="119"/>
                    <a:pt x="98" y="118"/>
                  </a:cubicBezTo>
                  <a:cubicBezTo>
                    <a:pt x="99" y="118"/>
                    <a:pt x="99" y="118"/>
                    <a:pt x="99" y="117"/>
                  </a:cubicBezTo>
                  <a:cubicBezTo>
                    <a:pt x="101" y="116"/>
                    <a:pt x="103" y="115"/>
                    <a:pt x="105" y="113"/>
                  </a:cubicBezTo>
                  <a:cubicBezTo>
                    <a:pt x="105" y="113"/>
                    <a:pt x="106" y="113"/>
                    <a:pt x="106" y="112"/>
                  </a:cubicBezTo>
                  <a:cubicBezTo>
                    <a:pt x="107" y="111"/>
                    <a:pt x="108" y="111"/>
                    <a:pt x="108" y="110"/>
                  </a:cubicBezTo>
                  <a:cubicBezTo>
                    <a:pt x="109" y="110"/>
                    <a:pt x="109" y="110"/>
                    <a:pt x="109" y="110"/>
                  </a:cubicBezTo>
                  <a:cubicBezTo>
                    <a:pt x="110" y="109"/>
                    <a:pt x="111" y="108"/>
                    <a:pt x="111" y="107"/>
                  </a:cubicBezTo>
                  <a:cubicBezTo>
                    <a:pt x="112" y="106"/>
                    <a:pt x="113" y="105"/>
                    <a:pt x="114" y="104"/>
                  </a:cubicBezTo>
                  <a:close/>
                  <a:moveTo>
                    <a:pt x="64" y="112"/>
                  </a:moveTo>
                  <a:cubicBezTo>
                    <a:pt x="38" y="112"/>
                    <a:pt x="16" y="90"/>
                    <a:pt x="16" y="64"/>
                  </a:cubicBezTo>
                  <a:cubicBezTo>
                    <a:pt x="16" y="37"/>
                    <a:pt x="38" y="16"/>
                    <a:pt x="64" y="16"/>
                  </a:cubicBezTo>
                  <a:cubicBezTo>
                    <a:pt x="91" y="16"/>
                    <a:pt x="112" y="37"/>
                    <a:pt x="112" y="64"/>
                  </a:cubicBezTo>
                  <a:cubicBezTo>
                    <a:pt x="112" y="90"/>
                    <a:pt x="91" y="112"/>
                    <a:pt x="64" y="112"/>
                  </a:cubicBezTo>
                  <a:close/>
                </a:path>
              </a:pathLst>
            </a:custGeom>
            <a:grpFill/>
            <a:ln>
              <a:noFill/>
            </a:ln>
          </p:spPr>
          <p:txBody>
            <a:bodyPr vert="horz" wrap="square" lIns="91440" tIns="45720" rIns="91440" bIns="45720" numCol="1" anchor="t" anchorCtr="0" compatLnSpc="1"/>
            <a:lstStyle/>
            <a:p>
              <a:endParaRPr lang="zh-CN" altLang="en-US"/>
            </a:p>
          </p:txBody>
        </p:sp>
      </p:grpSp>
      <p:grpSp>
        <p:nvGrpSpPr>
          <p:cNvPr id="241" name="组合 240"/>
          <p:cNvGrpSpPr/>
          <p:nvPr/>
        </p:nvGrpSpPr>
        <p:grpSpPr>
          <a:xfrm>
            <a:off x="1805940" y="4920615"/>
            <a:ext cx="294640" cy="269240"/>
            <a:chOff x="3161" y="7331"/>
            <a:chExt cx="464" cy="424"/>
          </a:xfrm>
          <a:solidFill>
            <a:schemeClr val="bg1">
              <a:lumMod val="50000"/>
            </a:schemeClr>
          </a:solidFill>
        </p:grpSpPr>
        <p:sp>
          <p:nvSpPr>
            <p:cNvPr id="45" name="Freeform 42"/>
            <p:cNvSpPr>
              <a:spLocks noEditPoints="1"/>
            </p:cNvSpPr>
            <p:nvPr/>
          </p:nvSpPr>
          <p:spPr bwMode="auto">
            <a:xfrm>
              <a:off x="3161" y="7331"/>
              <a:ext cx="464" cy="425"/>
            </a:xfrm>
            <a:custGeom>
              <a:avLst/>
              <a:gdLst>
                <a:gd name="T0" fmla="*/ 188 w 192"/>
                <a:gd name="T1" fmla="*/ 0 h 176"/>
                <a:gd name="T2" fmla="*/ 4 w 192"/>
                <a:gd name="T3" fmla="*/ 0 h 176"/>
                <a:gd name="T4" fmla="*/ 0 w 192"/>
                <a:gd name="T5" fmla="*/ 4 h 176"/>
                <a:gd name="T6" fmla="*/ 0 w 192"/>
                <a:gd name="T7" fmla="*/ 172 h 176"/>
                <a:gd name="T8" fmla="*/ 4 w 192"/>
                <a:gd name="T9" fmla="*/ 176 h 176"/>
                <a:gd name="T10" fmla="*/ 188 w 192"/>
                <a:gd name="T11" fmla="*/ 176 h 176"/>
                <a:gd name="T12" fmla="*/ 192 w 192"/>
                <a:gd name="T13" fmla="*/ 172 h 176"/>
                <a:gd name="T14" fmla="*/ 192 w 192"/>
                <a:gd name="T15" fmla="*/ 4 h 176"/>
                <a:gd name="T16" fmla="*/ 188 w 192"/>
                <a:gd name="T17" fmla="*/ 0 h 176"/>
                <a:gd name="T18" fmla="*/ 176 w 192"/>
                <a:gd name="T19" fmla="*/ 132 h 176"/>
                <a:gd name="T20" fmla="*/ 172 w 192"/>
                <a:gd name="T21" fmla="*/ 136 h 176"/>
                <a:gd name="T22" fmla="*/ 20 w 192"/>
                <a:gd name="T23" fmla="*/ 136 h 176"/>
                <a:gd name="T24" fmla="*/ 16 w 192"/>
                <a:gd name="T25" fmla="*/ 132 h 176"/>
                <a:gd name="T26" fmla="*/ 16 w 192"/>
                <a:gd name="T27" fmla="*/ 20 h 176"/>
                <a:gd name="T28" fmla="*/ 20 w 192"/>
                <a:gd name="T29" fmla="*/ 16 h 176"/>
                <a:gd name="T30" fmla="*/ 172 w 192"/>
                <a:gd name="T31" fmla="*/ 16 h 176"/>
                <a:gd name="T32" fmla="*/ 176 w 192"/>
                <a:gd name="T33" fmla="*/ 20 h 176"/>
                <a:gd name="T34" fmla="*/ 176 w 192"/>
                <a:gd name="T35" fmla="*/ 1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76">
                  <a:moveTo>
                    <a:pt x="188" y="0"/>
                  </a:moveTo>
                  <a:cubicBezTo>
                    <a:pt x="4" y="0"/>
                    <a:pt x="4" y="0"/>
                    <a:pt x="4" y="0"/>
                  </a:cubicBezTo>
                  <a:cubicBezTo>
                    <a:pt x="2" y="0"/>
                    <a:pt x="0" y="2"/>
                    <a:pt x="0" y="4"/>
                  </a:cubicBezTo>
                  <a:cubicBezTo>
                    <a:pt x="0" y="172"/>
                    <a:pt x="0" y="172"/>
                    <a:pt x="0" y="172"/>
                  </a:cubicBezTo>
                  <a:cubicBezTo>
                    <a:pt x="0" y="174"/>
                    <a:pt x="2" y="176"/>
                    <a:pt x="4" y="176"/>
                  </a:cubicBezTo>
                  <a:cubicBezTo>
                    <a:pt x="188" y="176"/>
                    <a:pt x="188" y="176"/>
                    <a:pt x="188" y="176"/>
                  </a:cubicBezTo>
                  <a:cubicBezTo>
                    <a:pt x="190" y="176"/>
                    <a:pt x="192" y="174"/>
                    <a:pt x="192" y="172"/>
                  </a:cubicBezTo>
                  <a:cubicBezTo>
                    <a:pt x="192" y="4"/>
                    <a:pt x="192" y="4"/>
                    <a:pt x="192" y="4"/>
                  </a:cubicBezTo>
                  <a:cubicBezTo>
                    <a:pt x="192" y="2"/>
                    <a:pt x="190" y="0"/>
                    <a:pt x="188" y="0"/>
                  </a:cubicBezTo>
                  <a:close/>
                  <a:moveTo>
                    <a:pt x="176" y="132"/>
                  </a:moveTo>
                  <a:cubicBezTo>
                    <a:pt x="176" y="134"/>
                    <a:pt x="174" y="136"/>
                    <a:pt x="172" y="136"/>
                  </a:cubicBezTo>
                  <a:cubicBezTo>
                    <a:pt x="20" y="136"/>
                    <a:pt x="20" y="136"/>
                    <a:pt x="20" y="136"/>
                  </a:cubicBezTo>
                  <a:cubicBezTo>
                    <a:pt x="18" y="136"/>
                    <a:pt x="16" y="134"/>
                    <a:pt x="16" y="132"/>
                  </a:cubicBezTo>
                  <a:cubicBezTo>
                    <a:pt x="16" y="20"/>
                    <a:pt x="16" y="20"/>
                    <a:pt x="16" y="20"/>
                  </a:cubicBezTo>
                  <a:cubicBezTo>
                    <a:pt x="16" y="18"/>
                    <a:pt x="18" y="16"/>
                    <a:pt x="20" y="16"/>
                  </a:cubicBezTo>
                  <a:cubicBezTo>
                    <a:pt x="172" y="16"/>
                    <a:pt x="172" y="16"/>
                    <a:pt x="172" y="16"/>
                  </a:cubicBezTo>
                  <a:cubicBezTo>
                    <a:pt x="174" y="16"/>
                    <a:pt x="176" y="18"/>
                    <a:pt x="176" y="20"/>
                  </a:cubicBezTo>
                  <a:lnTo>
                    <a:pt x="176" y="132"/>
                  </a:lnTo>
                  <a:close/>
                </a:path>
              </a:pathLst>
            </a:custGeom>
            <a:grpFill/>
            <a:ln>
              <a:noFill/>
            </a:ln>
          </p:spPr>
          <p:txBody>
            <a:bodyPr vert="horz" wrap="square" lIns="91440" tIns="45720" rIns="91440" bIns="45720" numCol="1" anchor="t" anchorCtr="0" compatLnSpc="1"/>
            <a:lstStyle/>
            <a:p>
              <a:endParaRPr lang="zh-CN" altLang="en-US"/>
            </a:p>
          </p:txBody>
        </p:sp>
        <p:sp>
          <p:nvSpPr>
            <p:cNvPr id="46" name="Oval 43"/>
            <p:cNvSpPr>
              <a:spLocks noChangeArrowheads="1"/>
            </p:cNvSpPr>
            <p:nvPr/>
          </p:nvSpPr>
          <p:spPr bwMode="auto">
            <a:xfrm>
              <a:off x="3296" y="7409"/>
              <a:ext cx="78" cy="78"/>
            </a:xfrm>
            <a:prstGeom prst="ellipse">
              <a:avLst/>
            </a:prstGeom>
            <a:grpFill/>
            <a:ln>
              <a:noFill/>
            </a:ln>
          </p:spPr>
          <p:txBody>
            <a:bodyPr vert="horz" wrap="square" lIns="91440" tIns="45720" rIns="91440" bIns="45720" numCol="1" anchor="t" anchorCtr="0" compatLnSpc="1"/>
            <a:lstStyle/>
            <a:p>
              <a:endParaRPr lang="zh-CN" altLang="en-US"/>
            </a:p>
          </p:txBody>
        </p:sp>
        <p:sp>
          <p:nvSpPr>
            <p:cNvPr id="47" name="Freeform 44"/>
            <p:cNvSpPr>
              <a:spLocks noEditPoints="1"/>
            </p:cNvSpPr>
            <p:nvPr/>
          </p:nvSpPr>
          <p:spPr bwMode="auto">
            <a:xfrm>
              <a:off x="3220" y="7462"/>
              <a:ext cx="348" cy="179"/>
            </a:xfrm>
            <a:custGeom>
              <a:avLst/>
              <a:gdLst>
                <a:gd name="T0" fmla="*/ 77 w 144"/>
                <a:gd name="T1" fmla="*/ 7 h 74"/>
                <a:gd name="T2" fmla="*/ 77 w 144"/>
                <a:gd name="T3" fmla="*/ 8 h 74"/>
                <a:gd name="T4" fmla="*/ 49 w 144"/>
                <a:gd name="T5" fmla="*/ 36 h 74"/>
                <a:gd name="T6" fmla="*/ 43 w 144"/>
                <a:gd name="T7" fmla="*/ 31 h 74"/>
                <a:gd name="T8" fmla="*/ 13 w 144"/>
                <a:gd name="T9" fmla="*/ 32 h 74"/>
                <a:gd name="T10" fmla="*/ 0 w 144"/>
                <a:gd name="T11" fmla="*/ 45 h 74"/>
                <a:gd name="T12" fmla="*/ 0 w 144"/>
                <a:gd name="T13" fmla="*/ 56 h 74"/>
                <a:gd name="T14" fmla="*/ 0 w 144"/>
                <a:gd name="T15" fmla="*/ 74 h 74"/>
                <a:gd name="T16" fmla="*/ 144 w 144"/>
                <a:gd name="T17" fmla="*/ 74 h 74"/>
                <a:gd name="T18" fmla="*/ 144 w 144"/>
                <a:gd name="T19" fmla="*/ 50 h 74"/>
                <a:gd name="T20" fmla="*/ 144 w 144"/>
                <a:gd name="T21" fmla="*/ 40 h 74"/>
                <a:gd name="T22" fmla="*/ 107 w 144"/>
                <a:gd name="T23" fmla="*/ 7 h 74"/>
                <a:gd name="T24" fmla="*/ 77 w 144"/>
                <a:gd name="T25" fmla="*/ 7 h 74"/>
                <a:gd name="T26" fmla="*/ 104 w 144"/>
                <a:gd name="T27" fmla="*/ 33 h 74"/>
                <a:gd name="T28" fmla="*/ 94 w 144"/>
                <a:gd name="T29" fmla="*/ 27 h 74"/>
                <a:gd name="T30" fmla="*/ 90 w 144"/>
                <a:gd name="T31" fmla="*/ 27 h 74"/>
                <a:gd name="T32" fmla="*/ 80 w 144"/>
                <a:gd name="T33" fmla="*/ 33 h 74"/>
                <a:gd name="T34" fmla="*/ 70 w 144"/>
                <a:gd name="T35" fmla="*/ 27 h 74"/>
                <a:gd name="T36" fmla="*/ 70 w 144"/>
                <a:gd name="T37" fmla="*/ 26 h 74"/>
                <a:gd name="T38" fmla="*/ 83 w 144"/>
                <a:gd name="T39" fmla="*/ 13 h 74"/>
                <a:gd name="T40" fmla="*/ 102 w 144"/>
                <a:gd name="T41" fmla="*/ 13 h 74"/>
                <a:gd name="T42" fmla="*/ 118 w 144"/>
                <a:gd name="T43" fmla="*/ 27 h 74"/>
                <a:gd name="T44" fmla="*/ 104 w 144"/>
                <a:gd name="T45" fmla="*/ 3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 h="74">
                  <a:moveTo>
                    <a:pt x="77" y="7"/>
                  </a:moveTo>
                  <a:cubicBezTo>
                    <a:pt x="77" y="7"/>
                    <a:pt x="77" y="7"/>
                    <a:pt x="77" y="8"/>
                  </a:cubicBezTo>
                  <a:cubicBezTo>
                    <a:pt x="49" y="36"/>
                    <a:pt x="49" y="36"/>
                    <a:pt x="49" y="36"/>
                  </a:cubicBezTo>
                  <a:cubicBezTo>
                    <a:pt x="43" y="31"/>
                    <a:pt x="43" y="31"/>
                    <a:pt x="43" y="31"/>
                  </a:cubicBezTo>
                  <a:cubicBezTo>
                    <a:pt x="35" y="24"/>
                    <a:pt x="22" y="24"/>
                    <a:pt x="13" y="32"/>
                  </a:cubicBezTo>
                  <a:cubicBezTo>
                    <a:pt x="0" y="45"/>
                    <a:pt x="0" y="45"/>
                    <a:pt x="0" y="45"/>
                  </a:cubicBezTo>
                  <a:cubicBezTo>
                    <a:pt x="0" y="56"/>
                    <a:pt x="0" y="56"/>
                    <a:pt x="0" y="56"/>
                  </a:cubicBezTo>
                  <a:cubicBezTo>
                    <a:pt x="0" y="74"/>
                    <a:pt x="0" y="74"/>
                    <a:pt x="0" y="74"/>
                  </a:cubicBezTo>
                  <a:cubicBezTo>
                    <a:pt x="144" y="74"/>
                    <a:pt x="144" y="74"/>
                    <a:pt x="144" y="74"/>
                  </a:cubicBezTo>
                  <a:cubicBezTo>
                    <a:pt x="144" y="50"/>
                    <a:pt x="144" y="50"/>
                    <a:pt x="144" y="50"/>
                  </a:cubicBezTo>
                  <a:cubicBezTo>
                    <a:pt x="144" y="40"/>
                    <a:pt x="144" y="40"/>
                    <a:pt x="144" y="40"/>
                  </a:cubicBezTo>
                  <a:cubicBezTo>
                    <a:pt x="107" y="7"/>
                    <a:pt x="107" y="7"/>
                    <a:pt x="107" y="7"/>
                  </a:cubicBezTo>
                  <a:cubicBezTo>
                    <a:pt x="99" y="0"/>
                    <a:pt x="85" y="0"/>
                    <a:pt x="77" y="7"/>
                  </a:cubicBezTo>
                  <a:close/>
                  <a:moveTo>
                    <a:pt x="104" y="33"/>
                  </a:moveTo>
                  <a:cubicBezTo>
                    <a:pt x="94" y="27"/>
                    <a:pt x="94" y="27"/>
                    <a:pt x="94" y="27"/>
                  </a:cubicBezTo>
                  <a:cubicBezTo>
                    <a:pt x="93" y="26"/>
                    <a:pt x="91" y="26"/>
                    <a:pt x="90" y="27"/>
                  </a:cubicBezTo>
                  <a:cubicBezTo>
                    <a:pt x="80" y="33"/>
                    <a:pt x="80" y="33"/>
                    <a:pt x="80" y="33"/>
                  </a:cubicBezTo>
                  <a:cubicBezTo>
                    <a:pt x="70" y="27"/>
                    <a:pt x="70" y="27"/>
                    <a:pt x="70" y="27"/>
                  </a:cubicBezTo>
                  <a:cubicBezTo>
                    <a:pt x="70" y="26"/>
                    <a:pt x="70" y="26"/>
                    <a:pt x="70" y="26"/>
                  </a:cubicBezTo>
                  <a:cubicBezTo>
                    <a:pt x="83" y="13"/>
                    <a:pt x="83" y="13"/>
                    <a:pt x="83" y="13"/>
                  </a:cubicBezTo>
                  <a:cubicBezTo>
                    <a:pt x="88" y="9"/>
                    <a:pt x="97" y="9"/>
                    <a:pt x="102" y="13"/>
                  </a:cubicBezTo>
                  <a:cubicBezTo>
                    <a:pt x="118" y="27"/>
                    <a:pt x="118" y="27"/>
                    <a:pt x="118" y="27"/>
                  </a:cubicBezTo>
                  <a:lnTo>
                    <a:pt x="104" y="33"/>
                  </a:lnTo>
                  <a:close/>
                </a:path>
              </a:pathLst>
            </a:custGeom>
            <a:grpFill/>
            <a:ln>
              <a:noFill/>
            </a:ln>
          </p:spPr>
          <p:txBody>
            <a:bodyPr vert="horz" wrap="square" lIns="91440" tIns="45720" rIns="91440" bIns="45720" numCol="1" anchor="t" anchorCtr="0" compatLnSpc="1"/>
            <a:lstStyle/>
            <a:p>
              <a:endParaRPr lang="zh-CN" altLang="en-US"/>
            </a:p>
          </p:txBody>
        </p:sp>
      </p:grpSp>
      <p:grpSp>
        <p:nvGrpSpPr>
          <p:cNvPr id="242" name="组合 241"/>
          <p:cNvGrpSpPr/>
          <p:nvPr/>
        </p:nvGrpSpPr>
        <p:grpSpPr>
          <a:xfrm>
            <a:off x="2571433" y="4919980"/>
            <a:ext cx="294640" cy="270510"/>
            <a:chOff x="4301" y="7331"/>
            <a:chExt cx="464" cy="426"/>
          </a:xfrm>
          <a:solidFill>
            <a:schemeClr val="bg1">
              <a:lumMod val="50000"/>
            </a:schemeClr>
          </a:solidFill>
        </p:grpSpPr>
        <p:sp>
          <p:nvSpPr>
            <p:cNvPr id="48" name="Freeform 45"/>
            <p:cNvSpPr>
              <a:spLocks noEditPoints="1"/>
            </p:cNvSpPr>
            <p:nvPr/>
          </p:nvSpPr>
          <p:spPr bwMode="auto">
            <a:xfrm>
              <a:off x="4301" y="7487"/>
              <a:ext cx="329" cy="270"/>
            </a:xfrm>
            <a:custGeom>
              <a:avLst/>
              <a:gdLst>
                <a:gd name="T0" fmla="*/ 116 w 136"/>
                <a:gd name="T1" fmla="*/ 0 h 112"/>
                <a:gd name="T2" fmla="*/ 96 w 136"/>
                <a:gd name="T3" fmla="*/ 0 h 112"/>
                <a:gd name="T4" fmla="*/ 40 w 136"/>
                <a:gd name="T5" fmla="*/ 0 h 112"/>
                <a:gd name="T6" fmla="*/ 20 w 136"/>
                <a:gd name="T7" fmla="*/ 0 h 112"/>
                <a:gd name="T8" fmla="*/ 0 w 136"/>
                <a:gd name="T9" fmla="*/ 20 h 112"/>
                <a:gd name="T10" fmla="*/ 0 w 136"/>
                <a:gd name="T11" fmla="*/ 92 h 112"/>
                <a:gd name="T12" fmla="*/ 20 w 136"/>
                <a:gd name="T13" fmla="*/ 112 h 112"/>
                <a:gd name="T14" fmla="*/ 116 w 136"/>
                <a:gd name="T15" fmla="*/ 112 h 112"/>
                <a:gd name="T16" fmla="*/ 136 w 136"/>
                <a:gd name="T17" fmla="*/ 92 h 112"/>
                <a:gd name="T18" fmla="*/ 136 w 136"/>
                <a:gd name="T19" fmla="*/ 20 h 112"/>
                <a:gd name="T20" fmla="*/ 116 w 136"/>
                <a:gd name="T21" fmla="*/ 0 h 112"/>
                <a:gd name="T22" fmla="*/ 108 w 136"/>
                <a:gd name="T23" fmla="*/ 88 h 112"/>
                <a:gd name="T24" fmla="*/ 28 w 136"/>
                <a:gd name="T25" fmla="*/ 88 h 112"/>
                <a:gd name="T26" fmla="*/ 16 w 136"/>
                <a:gd name="T27" fmla="*/ 76 h 112"/>
                <a:gd name="T28" fmla="*/ 28 w 136"/>
                <a:gd name="T29" fmla="*/ 64 h 112"/>
                <a:gd name="T30" fmla="*/ 108 w 136"/>
                <a:gd name="T31" fmla="*/ 64 h 112"/>
                <a:gd name="T32" fmla="*/ 120 w 136"/>
                <a:gd name="T33" fmla="*/ 76 h 112"/>
                <a:gd name="T34" fmla="*/ 108 w 136"/>
                <a:gd name="T35" fmla="*/ 88 h 112"/>
                <a:gd name="T36" fmla="*/ 116 w 136"/>
                <a:gd name="T37" fmla="*/ 32 h 112"/>
                <a:gd name="T38" fmla="*/ 100 w 136"/>
                <a:gd name="T39" fmla="*/ 32 h 112"/>
                <a:gd name="T40" fmla="*/ 96 w 136"/>
                <a:gd name="T41" fmla="*/ 28 h 112"/>
                <a:gd name="T42" fmla="*/ 100 w 136"/>
                <a:gd name="T43" fmla="*/ 24 h 112"/>
                <a:gd name="T44" fmla="*/ 116 w 136"/>
                <a:gd name="T45" fmla="*/ 24 h 112"/>
                <a:gd name="T46" fmla="*/ 120 w 136"/>
                <a:gd name="T47" fmla="*/ 28 h 112"/>
                <a:gd name="T48" fmla="*/ 116 w 136"/>
                <a:gd name="T49" fmla="*/ 3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6" h="112">
                  <a:moveTo>
                    <a:pt x="116" y="0"/>
                  </a:moveTo>
                  <a:cubicBezTo>
                    <a:pt x="96" y="0"/>
                    <a:pt x="96" y="0"/>
                    <a:pt x="96" y="0"/>
                  </a:cubicBezTo>
                  <a:cubicBezTo>
                    <a:pt x="40" y="0"/>
                    <a:pt x="40" y="0"/>
                    <a:pt x="40" y="0"/>
                  </a:cubicBezTo>
                  <a:cubicBezTo>
                    <a:pt x="20" y="0"/>
                    <a:pt x="20" y="0"/>
                    <a:pt x="20" y="0"/>
                  </a:cubicBezTo>
                  <a:cubicBezTo>
                    <a:pt x="9" y="0"/>
                    <a:pt x="0" y="9"/>
                    <a:pt x="0" y="20"/>
                  </a:cubicBezTo>
                  <a:cubicBezTo>
                    <a:pt x="0" y="92"/>
                    <a:pt x="0" y="92"/>
                    <a:pt x="0" y="92"/>
                  </a:cubicBezTo>
                  <a:cubicBezTo>
                    <a:pt x="0" y="103"/>
                    <a:pt x="9" y="112"/>
                    <a:pt x="20" y="112"/>
                  </a:cubicBezTo>
                  <a:cubicBezTo>
                    <a:pt x="116" y="112"/>
                    <a:pt x="116" y="112"/>
                    <a:pt x="116" y="112"/>
                  </a:cubicBezTo>
                  <a:cubicBezTo>
                    <a:pt x="127" y="112"/>
                    <a:pt x="136" y="103"/>
                    <a:pt x="136" y="92"/>
                  </a:cubicBezTo>
                  <a:cubicBezTo>
                    <a:pt x="136" y="20"/>
                    <a:pt x="136" y="20"/>
                    <a:pt x="136" y="20"/>
                  </a:cubicBezTo>
                  <a:cubicBezTo>
                    <a:pt x="136" y="9"/>
                    <a:pt x="127" y="0"/>
                    <a:pt x="116" y="0"/>
                  </a:cubicBezTo>
                  <a:close/>
                  <a:moveTo>
                    <a:pt x="108" y="88"/>
                  </a:moveTo>
                  <a:cubicBezTo>
                    <a:pt x="28" y="88"/>
                    <a:pt x="28" y="88"/>
                    <a:pt x="28" y="88"/>
                  </a:cubicBezTo>
                  <a:cubicBezTo>
                    <a:pt x="22" y="88"/>
                    <a:pt x="16" y="82"/>
                    <a:pt x="16" y="76"/>
                  </a:cubicBezTo>
                  <a:cubicBezTo>
                    <a:pt x="16" y="69"/>
                    <a:pt x="22" y="64"/>
                    <a:pt x="28" y="64"/>
                  </a:cubicBezTo>
                  <a:cubicBezTo>
                    <a:pt x="108" y="64"/>
                    <a:pt x="108" y="64"/>
                    <a:pt x="108" y="64"/>
                  </a:cubicBezTo>
                  <a:cubicBezTo>
                    <a:pt x="115" y="64"/>
                    <a:pt x="120" y="69"/>
                    <a:pt x="120" y="76"/>
                  </a:cubicBezTo>
                  <a:cubicBezTo>
                    <a:pt x="120" y="82"/>
                    <a:pt x="115" y="88"/>
                    <a:pt x="108" y="88"/>
                  </a:cubicBezTo>
                  <a:close/>
                  <a:moveTo>
                    <a:pt x="116" y="32"/>
                  </a:moveTo>
                  <a:cubicBezTo>
                    <a:pt x="100" y="32"/>
                    <a:pt x="100" y="32"/>
                    <a:pt x="100" y="32"/>
                  </a:cubicBezTo>
                  <a:cubicBezTo>
                    <a:pt x="98" y="32"/>
                    <a:pt x="96" y="30"/>
                    <a:pt x="96" y="28"/>
                  </a:cubicBezTo>
                  <a:cubicBezTo>
                    <a:pt x="96" y="26"/>
                    <a:pt x="98" y="24"/>
                    <a:pt x="100" y="24"/>
                  </a:cubicBezTo>
                  <a:cubicBezTo>
                    <a:pt x="116" y="24"/>
                    <a:pt x="116" y="24"/>
                    <a:pt x="116" y="24"/>
                  </a:cubicBezTo>
                  <a:cubicBezTo>
                    <a:pt x="118" y="24"/>
                    <a:pt x="120" y="26"/>
                    <a:pt x="120" y="28"/>
                  </a:cubicBezTo>
                  <a:cubicBezTo>
                    <a:pt x="120" y="30"/>
                    <a:pt x="118" y="32"/>
                    <a:pt x="116" y="32"/>
                  </a:cubicBezTo>
                  <a:close/>
                </a:path>
              </a:pathLst>
            </a:custGeom>
            <a:grpFill/>
            <a:ln>
              <a:noFill/>
            </a:ln>
          </p:spPr>
          <p:txBody>
            <a:bodyPr vert="horz" wrap="square" lIns="91440" tIns="45720" rIns="91440" bIns="45720" numCol="1" anchor="t" anchorCtr="0" compatLnSpc="1"/>
            <a:lstStyle/>
            <a:p>
              <a:endParaRPr lang="zh-CN" altLang="en-US"/>
            </a:p>
          </p:txBody>
        </p:sp>
        <p:sp>
          <p:nvSpPr>
            <p:cNvPr id="49" name="Oval 46"/>
            <p:cNvSpPr>
              <a:spLocks noChangeArrowheads="1"/>
            </p:cNvSpPr>
            <p:nvPr/>
          </p:nvSpPr>
          <p:spPr bwMode="auto">
            <a:xfrm>
              <a:off x="4320" y="7331"/>
              <a:ext cx="155" cy="155"/>
            </a:xfrm>
            <a:prstGeom prst="ellipse">
              <a:avLst/>
            </a:prstGeom>
            <a:grpFill/>
            <a:ln>
              <a:noFill/>
            </a:ln>
          </p:spPr>
          <p:txBody>
            <a:bodyPr vert="horz" wrap="square" lIns="91440" tIns="45720" rIns="91440" bIns="45720" numCol="1" anchor="t" anchorCtr="0" compatLnSpc="1"/>
            <a:lstStyle/>
            <a:p>
              <a:endParaRPr lang="zh-CN" altLang="en-US"/>
            </a:p>
          </p:txBody>
        </p:sp>
        <p:sp>
          <p:nvSpPr>
            <p:cNvPr id="50" name="Oval 47"/>
            <p:cNvSpPr>
              <a:spLocks noChangeArrowheads="1"/>
            </p:cNvSpPr>
            <p:nvPr/>
          </p:nvSpPr>
          <p:spPr bwMode="auto">
            <a:xfrm>
              <a:off x="4476" y="7371"/>
              <a:ext cx="116" cy="116"/>
            </a:xfrm>
            <a:prstGeom prst="ellipse">
              <a:avLst/>
            </a:prstGeom>
            <a:grpFill/>
            <a:ln>
              <a:noFill/>
            </a:ln>
          </p:spPr>
          <p:txBody>
            <a:bodyPr vert="horz" wrap="square" lIns="91440" tIns="45720" rIns="91440" bIns="45720" numCol="1" anchor="t" anchorCtr="0" compatLnSpc="1"/>
            <a:lstStyle/>
            <a:p>
              <a:endParaRPr lang="zh-CN" altLang="en-US"/>
            </a:p>
          </p:txBody>
        </p:sp>
        <p:sp>
          <p:nvSpPr>
            <p:cNvPr id="51" name="Freeform 48"/>
            <p:cNvSpPr/>
            <p:nvPr/>
          </p:nvSpPr>
          <p:spPr bwMode="auto">
            <a:xfrm>
              <a:off x="4649" y="7506"/>
              <a:ext cx="116" cy="232"/>
            </a:xfrm>
            <a:custGeom>
              <a:avLst/>
              <a:gdLst>
                <a:gd name="T0" fmla="*/ 47 w 48"/>
                <a:gd name="T1" fmla="*/ 1 h 96"/>
                <a:gd name="T2" fmla="*/ 43 w 48"/>
                <a:gd name="T3" fmla="*/ 0 h 96"/>
                <a:gd name="T4" fmla="*/ 0 w 48"/>
                <a:gd name="T5" fmla="*/ 12 h 96"/>
                <a:gd name="T6" fmla="*/ 0 w 48"/>
                <a:gd name="T7" fmla="*/ 20 h 96"/>
                <a:gd name="T8" fmla="*/ 0 w 48"/>
                <a:gd name="T9" fmla="*/ 21 h 96"/>
                <a:gd name="T10" fmla="*/ 0 w 48"/>
                <a:gd name="T11" fmla="*/ 75 h 96"/>
                <a:gd name="T12" fmla="*/ 0 w 48"/>
                <a:gd name="T13" fmla="*/ 83 h 96"/>
                <a:gd name="T14" fmla="*/ 43 w 48"/>
                <a:gd name="T15" fmla="*/ 96 h 96"/>
                <a:gd name="T16" fmla="*/ 44 w 48"/>
                <a:gd name="T17" fmla="*/ 96 h 96"/>
                <a:gd name="T18" fmla="*/ 47 w 48"/>
                <a:gd name="T19" fmla="*/ 95 h 96"/>
                <a:gd name="T20" fmla="*/ 48 w 48"/>
                <a:gd name="T21" fmla="*/ 92 h 96"/>
                <a:gd name="T22" fmla="*/ 48 w 48"/>
                <a:gd name="T23" fmla="*/ 4 h 96"/>
                <a:gd name="T24" fmla="*/ 47 w 48"/>
                <a:gd name="T25" fmla="*/ 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96">
                  <a:moveTo>
                    <a:pt x="47" y="1"/>
                  </a:moveTo>
                  <a:cubicBezTo>
                    <a:pt x="46" y="0"/>
                    <a:pt x="44" y="0"/>
                    <a:pt x="43" y="0"/>
                  </a:cubicBezTo>
                  <a:cubicBezTo>
                    <a:pt x="0" y="12"/>
                    <a:pt x="0" y="12"/>
                    <a:pt x="0" y="12"/>
                  </a:cubicBezTo>
                  <a:cubicBezTo>
                    <a:pt x="0" y="20"/>
                    <a:pt x="0" y="20"/>
                    <a:pt x="0" y="20"/>
                  </a:cubicBezTo>
                  <a:cubicBezTo>
                    <a:pt x="0" y="21"/>
                    <a:pt x="0" y="21"/>
                    <a:pt x="0" y="21"/>
                  </a:cubicBezTo>
                  <a:cubicBezTo>
                    <a:pt x="0" y="75"/>
                    <a:pt x="0" y="75"/>
                    <a:pt x="0" y="75"/>
                  </a:cubicBezTo>
                  <a:cubicBezTo>
                    <a:pt x="0" y="83"/>
                    <a:pt x="0" y="83"/>
                    <a:pt x="0" y="83"/>
                  </a:cubicBezTo>
                  <a:cubicBezTo>
                    <a:pt x="43" y="96"/>
                    <a:pt x="43" y="96"/>
                    <a:pt x="43" y="96"/>
                  </a:cubicBezTo>
                  <a:cubicBezTo>
                    <a:pt x="43" y="96"/>
                    <a:pt x="44" y="96"/>
                    <a:pt x="44" y="96"/>
                  </a:cubicBezTo>
                  <a:cubicBezTo>
                    <a:pt x="45" y="96"/>
                    <a:pt x="46" y="96"/>
                    <a:pt x="47" y="95"/>
                  </a:cubicBezTo>
                  <a:cubicBezTo>
                    <a:pt x="48" y="94"/>
                    <a:pt x="48" y="93"/>
                    <a:pt x="48" y="92"/>
                  </a:cubicBezTo>
                  <a:cubicBezTo>
                    <a:pt x="48" y="4"/>
                    <a:pt x="48" y="4"/>
                    <a:pt x="48" y="4"/>
                  </a:cubicBezTo>
                  <a:cubicBezTo>
                    <a:pt x="48" y="3"/>
                    <a:pt x="48" y="1"/>
                    <a:pt x="47" y="1"/>
                  </a:cubicBezTo>
                  <a:close/>
                </a:path>
              </a:pathLst>
            </a:custGeom>
            <a:grpFill/>
            <a:ln>
              <a:noFill/>
            </a:ln>
          </p:spPr>
          <p:txBody>
            <a:bodyPr vert="horz" wrap="square" lIns="91440" tIns="45720" rIns="91440" bIns="45720" numCol="1" anchor="t" anchorCtr="0" compatLnSpc="1"/>
            <a:lstStyle/>
            <a:p>
              <a:endParaRPr lang="zh-CN" altLang="en-US"/>
            </a:p>
          </p:txBody>
        </p:sp>
      </p:grpSp>
      <p:grpSp>
        <p:nvGrpSpPr>
          <p:cNvPr id="245" name="组合 244"/>
          <p:cNvGrpSpPr/>
          <p:nvPr/>
        </p:nvGrpSpPr>
        <p:grpSpPr>
          <a:xfrm>
            <a:off x="412433" y="5546725"/>
            <a:ext cx="294640" cy="269240"/>
            <a:chOff x="881" y="8471"/>
            <a:chExt cx="464" cy="424"/>
          </a:xfrm>
          <a:solidFill>
            <a:schemeClr val="bg1">
              <a:lumMod val="50000"/>
            </a:schemeClr>
          </a:solidFill>
        </p:grpSpPr>
        <p:sp>
          <p:nvSpPr>
            <p:cNvPr id="52" name="Freeform 49"/>
            <p:cNvSpPr/>
            <p:nvPr/>
          </p:nvSpPr>
          <p:spPr bwMode="auto">
            <a:xfrm>
              <a:off x="1056" y="8625"/>
              <a:ext cx="116" cy="116"/>
            </a:xfrm>
            <a:custGeom>
              <a:avLst/>
              <a:gdLst>
                <a:gd name="T0" fmla="*/ 46 w 48"/>
                <a:gd name="T1" fmla="*/ 20 h 48"/>
                <a:gd name="T2" fmla="*/ 6 w 48"/>
                <a:gd name="T3" fmla="*/ 0 h 48"/>
                <a:gd name="T4" fmla="*/ 2 w 48"/>
                <a:gd name="T5" fmla="*/ 0 h 48"/>
                <a:gd name="T6" fmla="*/ 0 w 48"/>
                <a:gd name="T7" fmla="*/ 4 h 48"/>
                <a:gd name="T8" fmla="*/ 0 w 48"/>
                <a:gd name="T9" fmla="*/ 44 h 48"/>
                <a:gd name="T10" fmla="*/ 2 w 48"/>
                <a:gd name="T11" fmla="*/ 47 h 48"/>
                <a:gd name="T12" fmla="*/ 4 w 48"/>
                <a:gd name="T13" fmla="*/ 48 h 48"/>
                <a:gd name="T14" fmla="*/ 6 w 48"/>
                <a:gd name="T15" fmla="*/ 47 h 48"/>
                <a:gd name="T16" fmla="*/ 46 w 48"/>
                <a:gd name="T17" fmla="*/ 27 h 48"/>
                <a:gd name="T18" fmla="*/ 48 w 48"/>
                <a:gd name="T19" fmla="*/ 24 h 48"/>
                <a:gd name="T20" fmla="*/ 46 w 48"/>
                <a:gd name="T21"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46" y="20"/>
                  </a:moveTo>
                  <a:cubicBezTo>
                    <a:pt x="6" y="0"/>
                    <a:pt x="6" y="0"/>
                    <a:pt x="6" y="0"/>
                  </a:cubicBezTo>
                  <a:cubicBezTo>
                    <a:pt x="5" y="0"/>
                    <a:pt x="3" y="0"/>
                    <a:pt x="2" y="0"/>
                  </a:cubicBezTo>
                  <a:cubicBezTo>
                    <a:pt x="1" y="1"/>
                    <a:pt x="0" y="2"/>
                    <a:pt x="0" y="4"/>
                  </a:cubicBezTo>
                  <a:cubicBezTo>
                    <a:pt x="0" y="44"/>
                    <a:pt x="0" y="44"/>
                    <a:pt x="0" y="44"/>
                  </a:cubicBezTo>
                  <a:cubicBezTo>
                    <a:pt x="0" y="45"/>
                    <a:pt x="1" y="47"/>
                    <a:pt x="2" y="47"/>
                  </a:cubicBezTo>
                  <a:cubicBezTo>
                    <a:pt x="3" y="48"/>
                    <a:pt x="3" y="48"/>
                    <a:pt x="4" y="48"/>
                  </a:cubicBezTo>
                  <a:cubicBezTo>
                    <a:pt x="5" y="48"/>
                    <a:pt x="5" y="48"/>
                    <a:pt x="6" y="47"/>
                  </a:cubicBezTo>
                  <a:cubicBezTo>
                    <a:pt x="46" y="27"/>
                    <a:pt x="46" y="27"/>
                    <a:pt x="46" y="27"/>
                  </a:cubicBezTo>
                  <a:cubicBezTo>
                    <a:pt x="47" y="27"/>
                    <a:pt x="48" y="25"/>
                    <a:pt x="48" y="24"/>
                  </a:cubicBezTo>
                  <a:cubicBezTo>
                    <a:pt x="48" y="22"/>
                    <a:pt x="47" y="21"/>
                    <a:pt x="46" y="20"/>
                  </a:cubicBezTo>
                  <a:close/>
                </a:path>
              </a:pathLst>
            </a:custGeom>
            <a:grpFill/>
            <a:ln>
              <a:noFill/>
            </a:ln>
          </p:spPr>
          <p:txBody>
            <a:bodyPr vert="horz" wrap="square" lIns="91440" tIns="45720" rIns="91440" bIns="45720" numCol="1" anchor="t" anchorCtr="0" compatLnSpc="1"/>
            <a:lstStyle/>
            <a:p>
              <a:endParaRPr lang="zh-CN" altLang="en-US"/>
            </a:p>
          </p:txBody>
        </p:sp>
        <p:sp>
          <p:nvSpPr>
            <p:cNvPr id="53" name="Freeform 50"/>
            <p:cNvSpPr>
              <a:spLocks noEditPoints="1"/>
            </p:cNvSpPr>
            <p:nvPr/>
          </p:nvSpPr>
          <p:spPr bwMode="auto">
            <a:xfrm>
              <a:off x="881" y="8471"/>
              <a:ext cx="464" cy="424"/>
            </a:xfrm>
            <a:custGeom>
              <a:avLst/>
              <a:gdLst>
                <a:gd name="T0" fmla="*/ 160 w 192"/>
                <a:gd name="T1" fmla="*/ 0 h 176"/>
                <a:gd name="T2" fmla="*/ 120 w 192"/>
                <a:gd name="T3" fmla="*/ 0 h 176"/>
                <a:gd name="T4" fmla="*/ 80 w 192"/>
                <a:gd name="T5" fmla="*/ 0 h 176"/>
                <a:gd name="T6" fmla="*/ 40 w 192"/>
                <a:gd name="T7" fmla="*/ 0 h 176"/>
                <a:gd name="T8" fmla="*/ 4 w 192"/>
                <a:gd name="T9" fmla="*/ 0 h 176"/>
                <a:gd name="T10" fmla="*/ 0 w 192"/>
                <a:gd name="T11" fmla="*/ 36 h 176"/>
                <a:gd name="T12" fmla="*/ 0 w 192"/>
                <a:gd name="T13" fmla="*/ 136 h 176"/>
                <a:gd name="T14" fmla="*/ 0 w 192"/>
                <a:gd name="T15" fmla="*/ 172 h 176"/>
                <a:gd name="T16" fmla="*/ 32 w 192"/>
                <a:gd name="T17" fmla="*/ 176 h 176"/>
                <a:gd name="T18" fmla="*/ 72 w 192"/>
                <a:gd name="T19" fmla="*/ 176 h 176"/>
                <a:gd name="T20" fmla="*/ 112 w 192"/>
                <a:gd name="T21" fmla="*/ 176 h 176"/>
                <a:gd name="T22" fmla="*/ 152 w 192"/>
                <a:gd name="T23" fmla="*/ 176 h 176"/>
                <a:gd name="T24" fmla="*/ 188 w 192"/>
                <a:gd name="T25" fmla="*/ 176 h 176"/>
                <a:gd name="T26" fmla="*/ 192 w 192"/>
                <a:gd name="T27" fmla="*/ 140 h 176"/>
                <a:gd name="T28" fmla="*/ 192 w 192"/>
                <a:gd name="T29" fmla="*/ 40 h 176"/>
                <a:gd name="T30" fmla="*/ 192 w 192"/>
                <a:gd name="T31" fmla="*/ 4 h 176"/>
                <a:gd name="T32" fmla="*/ 152 w 192"/>
                <a:gd name="T33" fmla="*/ 8 h 176"/>
                <a:gd name="T34" fmla="*/ 160 w 192"/>
                <a:gd name="T35" fmla="*/ 32 h 176"/>
                <a:gd name="T36" fmla="*/ 152 w 192"/>
                <a:gd name="T37" fmla="*/ 8 h 176"/>
                <a:gd name="T38" fmla="*/ 120 w 192"/>
                <a:gd name="T39" fmla="*/ 8 h 176"/>
                <a:gd name="T40" fmla="*/ 112 w 192"/>
                <a:gd name="T41" fmla="*/ 32 h 176"/>
                <a:gd name="T42" fmla="*/ 72 w 192"/>
                <a:gd name="T43" fmla="*/ 8 h 176"/>
                <a:gd name="T44" fmla="*/ 80 w 192"/>
                <a:gd name="T45" fmla="*/ 32 h 176"/>
                <a:gd name="T46" fmla="*/ 72 w 192"/>
                <a:gd name="T47" fmla="*/ 8 h 176"/>
                <a:gd name="T48" fmla="*/ 40 w 192"/>
                <a:gd name="T49" fmla="*/ 8 h 176"/>
                <a:gd name="T50" fmla="*/ 32 w 192"/>
                <a:gd name="T51" fmla="*/ 32 h 176"/>
                <a:gd name="T52" fmla="*/ 40 w 192"/>
                <a:gd name="T53" fmla="*/ 168 h 176"/>
                <a:gd name="T54" fmla="*/ 32 w 192"/>
                <a:gd name="T55" fmla="*/ 144 h 176"/>
                <a:gd name="T56" fmla="*/ 40 w 192"/>
                <a:gd name="T57" fmla="*/ 168 h 176"/>
                <a:gd name="T58" fmla="*/ 72 w 192"/>
                <a:gd name="T59" fmla="*/ 168 h 176"/>
                <a:gd name="T60" fmla="*/ 80 w 192"/>
                <a:gd name="T61" fmla="*/ 144 h 176"/>
                <a:gd name="T62" fmla="*/ 120 w 192"/>
                <a:gd name="T63" fmla="*/ 168 h 176"/>
                <a:gd name="T64" fmla="*/ 112 w 192"/>
                <a:gd name="T65" fmla="*/ 144 h 176"/>
                <a:gd name="T66" fmla="*/ 120 w 192"/>
                <a:gd name="T67" fmla="*/ 168 h 176"/>
                <a:gd name="T68" fmla="*/ 152 w 192"/>
                <a:gd name="T69" fmla="*/ 168 h 176"/>
                <a:gd name="T70" fmla="*/ 160 w 192"/>
                <a:gd name="T71" fmla="*/ 144 h 176"/>
                <a:gd name="T72" fmla="*/ 184 w 192"/>
                <a:gd name="T73" fmla="*/ 136 h 176"/>
                <a:gd name="T74" fmla="*/ 32 w 192"/>
                <a:gd name="T75" fmla="*/ 136 h 176"/>
                <a:gd name="T76" fmla="*/ 8 w 192"/>
                <a:gd name="T77" fmla="*/ 40 h 176"/>
                <a:gd name="T78" fmla="*/ 160 w 192"/>
                <a:gd name="T79" fmla="*/ 40 h 176"/>
                <a:gd name="T80" fmla="*/ 184 w 192"/>
                <a:gd name="T81" fmla="*/ 1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2" h="176">
                  <a:moveTo>
                    <a:pt x="188" y="0"/>
                  </a:moveTo>
                  <a:cubicBezTo>
                    <a:pt x="160" y="0"/>
                    <a:pt x="160" y="0"/>
                    <a:pt x="160" y="0"/>
                  </a:cubicBezTo>
                  <a:cubicBezTo>
                    <a:pt x="152" y="0"/>
                    <a:pt x="152" y="0"/>
                    <a:pt x="152" y="0"/>
                  </a:cubicBezTo>
                  <a:cubicBezTo>
                    <a:pt x="120" y="0"/>
                    <a:pt x="120" y="0"/>
                    <a:pt x="120" y="0"/>
                  </a:cubicBezTo>
                  <a:cubicBezTo>
                    <a:pt x="112" y="0"/>
                    <a:pt x="112" y="0"/>
                    <a:pt x="112" y="0"/>
                  </a:cubicBezTo>
                  <a:cubicBezTo>
                    <a:pt x="80" y="0"/>
                    <a:pt x="80" y="0"/>
                    <a:pt x="80" y="0"/>
                  </a:cubicBezTo>
                  <a:cubicBezTo>
                    <a:pt x="72" y="0"/>
                    <a:pt x="72" y="0"/>
                    <a:pt x="72" y="0"/>
                  </a:cubicBezTo>
                  <a:cubicBezTo>
                    <a:pt x="40" y="0"/>
                    <a:pt x="40" y="0"/>
                    <a:pt x="40" y="0"/>
                  </a:cubicBezTo>
                  <a:cubicBezTo>
                    <a:pt x="32" y="0"/>
                    <a:pt x="32" y="0"/>
                    <a:pt x="32" y="0"/>
                  </a:cubicBezTo>
                  <a:cubicBezTo>
                    <a:pt x="4" y="0"/>
                    <a:pt x="4" y="0"/>
                    <a:pt x="4" y="0"/>
                  </a:cubicBezTo>
                  <a:cubicBezTo>
                    <a:pt x="2" y="0"/>
                    <a:pt x="0" y="2"/>
                    <a:pt x="0" y="4"/>
                  </a:cubicBezTo>
                  <a:cubicBezTo>
                    <a:pt x="0" y="36"/>
                    <a:pt x="0" y="36"/>
                    <a:pt x="0" y="36"/>
                  </a:cubicBezTo>
                  <a:cubicBezTo>
                    <a:pt x="0" y="40"/>
                    <a:pt x="0" y="40"/>
                    <a:pt x="0" y="40"/>
                  </a:cubicBezTo>
                  <a:cubicBezTo>
                    <a:pt x="0" y="136"/>
                    <a:pt x="0" y="136"/>
                    <a:pt x="0" y="136"/>
                  </a:cubicBezTo>
                  <a:cubicBezTo>
                    <a:pt x="0" y="140"/>
                    <a:pt x="0" y="140"/>
                    <a:pt x="0" y="140"/>
                  </a:cubicBezTo>
                  <a:cubicBezTo>
                    <a:pt x="0" y="172"/>
                    <a:pt x="0" y="172"/>
                    <a:pt x="0" y="172"/>
                  </a:cubicBezTo>
                  <a:cubicBezTo>
                    <a:pt x="0" y="174"/>
                    <a:pt x="2" y="176"/>
                    <a:pt x="4" y="176"/>
                  </a:cubicBezTo>
                  <a:cubicBezTo>
                    <a:pt x="32" y="176"/>
                    <a:pt x="32" y="176"/>
                    <a:pt x="32" y="176"/>
                  </a:cubicBezTo>
                  <a:cubicBezTo>
                    <a:pt x="40" y="176"/>
                    <a:pt x="40" y="176"/>
                    <a:pt x="40" y="176"/>
                  </a:cubicBezTo>
                  <a:cubicBezTo>
                    <a:pt x="72" y="176"/>
                    <a:pt x="72" y="176"/>
                    <a:pt x="72" y="176"/>
                  </a:cubicBezTo>
                  <a:cubicBezTo>
                    <a:pt x="80" y="176"/>
                    <a:pt x="80" y="176"/>
                    <a:pt x="80" y="176"/>
                  </a:cubicBezTo>
                  <a:cubicBezTo>
                    <a:pt x="112" y="176"/>
                    <a:pt x="112" y="176"/>
                    <a:pt x="112" y="176"/>
                  </a:cubicBezTo>
                  <a:cubicBezTo>
                    <a:pt x="120" y="176"/>
                    <a:pt x="120" y="176"/>
                    <a:pt x="120" y="176"/>
                  </a:cubicBezTo>
                  <a:cubicBezTo>
                    <a:pt x="152" y="176"/>
                    <a:pt x="152" y="176"/>
                    <a:pt x="152" y="176"/>
                  </a:cubicBezTo>
                  <a:cubicBezTo>
                    <a:pt x="160" y="176"/>
                    <a:pt x="160" y="176"/>
                    <a:pt x="160" y="176"/>
                  </a:cubicBezTo>
                  <a:cubicBezTo>
                    <a:pt x="188" y="176"/>
                    <a:pt x="188" y="176"/>
                    <a:pt x="188" y="176"/>
                  </a:cubicBezTo>
                  <a:cubicBezTo>
                    <a:pt x="190" y="176"/>
                    <a:pt x="192" y="174"/>
                    <a:pt x="192" y="172"/>
                  </a:cubicBezTo>
                  <a:cubicBezTo>
                    <a:pt x="192" y="140"/>
                    <a:pt x="192" y="140"/>
                    <a:pt x="192" y="140"/>
                  </a:cubicBezTo>
                  <a:cubicBezTo>
                    <a:pt x="192" y="136"/>
                    <a:pt x="192" y="136"/>
                    <a:pt x="192" y="136"/>
                  </a:cubicBezTo>
                  <a:cubicBezTo>
                    <a:pt x="192" y="40"/>
                    <a:pt x="192" y="40"/>
                    <a:pt x="192" y="40"/>
                  </a:cubicBezTo>
                  <a:cubicBezTo>
                    <a:pt x="192" y="36"/>
                    <a:pt x="192" y="36"/>
                    <a:pt x="192" y="36"/>
                  </a:cubicBezTo>
                  <a:cubicBezTo>
                    <a:pt x="192" y="4"/>
                    <a:pt x="192" y="4"/>
                    <a:pt x="192" y="4"/>
                  </a:cubicBezTo>
                  <a:cubicBezTo>
                    <a:pt x="192" y="2"/>
                    <a:pt x="190" y="0"/>
                    <a:pt x="188" y="0"/>
                  </a:cubicBezTo>
                  <a:close/>
                  <a:moveTo>
                    <a:pt x="152" y="8"/>
                  </a:moveTo>
                  <a:cubicBezTo>
                    <a:pt x="160" y="8"/>
                    <a:pt x="160" y="8"/>
                    <a:pt x="160" y="8"/>
                  </a:cubicBezTo>
                  <a:cubicBezTo>
                    <a:pt x="160" y="32"/>
                    <a:pt x="160" y="32"/>
                    <a:pt x="160" y="32"/>
                  </a:cubicBezTo>
                  <a:cubicBezTo>
                    <a:pt x="152" y="32"/>
                    <a:pt x="152" y="32"/>
                    <a:pt x="152" y="32"/>
                  </a:cubicBezTo>
                  <a:lnTo>
                    <a:pt x="152" y="8"/>
                  </a:lnTo>
                  <a:close/>
                  <a:moveTo>
                    <a:pt x="112" y="8"/>
                  </a:moveTo>
                  <a:cubicBezTo>
                    <a:pt x="120" y="8"/>
                    <a:pt x="120" y="8"/>
                    <a:pt x="120" y="8"/>
                  </a:cubicBezTo>
                  <a:cubicBezTo>
                    <a:pt x="120" y="32"/>
                    <a:pt x="120" y="32"/>
                    <a:pt x="120" y="32"/>
                  </a:cubicBezTo>
                  <a:cubicBezTo>
                    <a:pt x="112" y="32"/>
                    <a:pt x="112" y="32"/>
                    <a:pt x="112" y="32"/>
                  </a:cubicBezTo>
                  <a:lnTo>
                    <a:pt x="112" y="8"/>
                  </a:lnTo>
                  <a:close/>
                  <a:moveTo>
                    <a:pt x="72" y="8"/>
                  </a:moveTo>
                  <a:cubicBezTo>
                    <a:pt x="80" y="8"/>
                    <a:pt x="80" y="8"/>
                    <a:pt x="80" y="8"/>
                  </a:cubicBezTo>
                  <a:cubicBezTo>
                    <a:pt x="80" y="32"/>
                    <a:pt x="80" y="32"/>
                    <a:pt x="80" y="32"/>
                  </a:cubicBezTo>
                  <a:cubicBezTo>
                    <a:pt x="72" y="32"/>
                    <a:pt x="72" y="32"/>
                    <a:pt x="72" y="32"/>
                  </a:cubicBezTo>
                  <a:lnTo>
                    <a:pt x="72" y="8"/>
                  </a:lnTo>
                  <a:close/>
                  <a:moveTo>
                    <a:pt x="32" y="8"/>
                  </a:moveTo>
                  <a:cubicBezTo>
                    <a:pt x="40" y="8"/>
                    <a:pt x="40" y="8"/>
                    <a:pt x="40" y="8"/>
                  </a:cubicBezTo>
                  <a:cubicBezTo>
                    <a:pt x="40" y="32"/>
                    <a:pt x="40" y="32"/>
                    <a:pt x="40" y="32"/>
                  </a:cubicBezTo>
                  <a:cubicBezTo>
                    <a:pt x="32" y="32"/>
                    <a:pt x="32" y="32"/>
                    <a:pt x="32" y="32"/>
                  </a:cubicBezTo>
                  <a:lnTo>
                    <a:pt x="32" y="8"/>
                  </a:lnTo>
                  <a:close/>
                  <a:moveTo>
                    <a:pt x="40" y="168"/>
                  </a:moveTo>
                  <a:cubicBezTo>
                    <a:pt x="32" y="168"/>
                    <a:pt x="32" y="168"/>
                    <a:pt x="32" y="168"/>
                  </a:cubicBezTo>
                  <a:cubicBezTo>
                    <a:pt x="32" y="144"/>
                    <a:pt x="32" y="144"/>
                    <a:pt x="32" y="144"/>
                  </a:cubicBezTo>
                  <a:cubicBezTo>
                    <a:pt x="40" y="144"/>
                    <a:pt x="40" y="144"/>
                    <a:pt x="40" y="144"/>
                  </a:cubicBezTo>
                  <a:lnTo>
                    <a:pt x="40" y="168"/>
                  </a:lnTo>
                  <a:close/>
                  <a:moveTo>
                    <a:pt x="80" y="168"/>
                  </a:moveTo>
                  <a:cubicBezTo>
                    <a:pt x="72" y="168"/>
                    <a:pt x="72" y="168"/>
                    <a:pt x="72" y="168"/>
                  </a:cubicBezTo>
                  <a:cubicBezTo>
                    <a:pt x="72" y="144"/>
                    <a:pt x="72" y="144"/>
                    <a:pt x="72" y="144"/>
                  </a:cubicBezTo>
                  <a:cubicBezTo>
                    <a:pt x="80" y="144"/>
                    <a:pt x="80" y="144"/>
                    <a:pt x="80" y="144"/>
                  </a:cubicBezTo>
                  <a:lnTo>
                    <a:pt x="80" y="168"/>
                  </a:lnTo>
                  <a:close/>
                  <a:moveTo>
                    <a:pt x="120" y="168"/>
                  </a:moveTo>
                  <a:cubicBezTo>
                    <a:pt x="112" y="168"/>
                    <a:pt x="112" y="168"/>
                    <a:pt x="112" y="168"/>
                  </a:cubicBezTo>
                  <a:cubicBezTo>
                    <a:pt x="112" y="144"/>
                    <a:pt x="112" y="144"/>
                    <a:pt x="112" y="144"/>
                  </a:cubicBezTo>
                  <a:cubicBezTo>
                    <a:pt x="120" y="144"/>
                    <a:pt x="120" y="144"/>
                    <a:pt x="120" y="144"/>
                  </a:cubicBezTo>
                  <a:lnTo>
                    <a:pt x="120" y="168"/>
                  </a:lnTo>
                  <a:close/>
                  <a:moveTo>
                    <a:pt x="160" y="168"/>
                  </a:moveTo>
                  <a:cubicBezTo>
                    <a:pt x="152" y="168"/>
                    <a:pt x="152" y="168"/>
                    <a:pt x="152" y="168"/>
                  </a:cubicBezTo>
                  <a:cubicBezTo>
                    <a:pt x="152" y="144"/>
                    <a:pt x="152" y="144"/>
                    <a:pt x="152" y="144"/>
                  </a:cubicBezTo>
                  <a:cubicBezTo>
                    <a:pt x="160" y="144"/>
                    <a:pt x="160" y="144"/>
                    <a:pt x="160" y="144"/>
                  </a:cubicBezTo>
                  <a:lnTo>
                    <a:pt x="160" y="168"/>
                  </a:lnTo>
                  <a:close/>
                  <a:moveTo>
                    <a:pt x="184" y="136"/>
                  </a:moveTo>
                  <a:cubicBezTo>
                    <a:pt x="160" y="136"/>
                    <a:pt x="160" y="136"/>
                    <a:pt x="160" y="136"/>
                  </a:cubicBezTo>
                  <a:cubicBezTo>
                    <a:pt x="32" y="136"/>
                    <a:pt x="32" y="136"/>
                    <a:pt x="32" y="136"/>
                  </a:cubicBezTo>
                  <a:cubicBezTo>
                    <a:pt x="8" y="136"/>
                    <a:pt x="8" y="136"/>
                    <a:pt x="8" y="136"/>
                  </a:cubicBezTo>
                  <a:cubicBezTo>
                    <a:pt x="8" y="40"/>
                    <a:pt x="8" y="40"/>
                    <a:pt x="8" y="40"/>
                  </a:cubicBezTo>
                  <a:cubicBezTo>
                    <a:pt x="32" y="40"/>
                    <a:pt x="32" y="40"/>
                    <a:pt x="32" y="40"/>
                  </a:cubicBezTo>
                  <a:cubicBezTo>
                    <a:pt x="160" y="40"/>
                    <a:pt x="160" y="40"/>
                    <a:pt x="160" y="40"/>
                  </a:cubicBezTo>
                  <a:cubicBezTo>
                    <a:pt x="184" y="40"/>
                    <a:pt x="184" y="40"/>
                    <a:pt x="184" y="40"/>
                  </a:cubicBezTo>
                  <a:lnTo>
                    <a:pt x="184" y="136"/>
                  </a:lnTo>
                  <a:close/>
                </a:path>
              </a:pathLst>
            </a:custGeom>
            <a:grpFill/>
            <a:ln>
              <a:noFill/>
            </a:ln>
          </p:spPr>
          <p:txBody>
            <a:bodyPr vert="horz" wrap="square" lIns="91440" tIns="45720" rIns="91440" bIns="45720" numCol="1" anchor="t" anchorCtr="0" compatLnSpc="1"/>
            <a:lstStyle/>
            <a:p>
              <a:endParaRPr lang="zh-CN" altLang="en-US"/>
            </a:p>
          </p:txBody>
        </p:sp>
      </p:grpSp>
      <p:grpSp>
        <p:nvGrpSpPr>
          <p:cNvPr id="244" name="组合 243"/>
          <p:cNvGrpSpPr/>
          <p:nvPr/>
        </p:nvGrpSpPr>
        <p:grpSpPr>
          <a:xfrm>
            <a:off x="1075055" y="5534343"/>
            <a:ext cx="294640" cy="294005"/>
            <a:chOff x="2021" y="8452"/>
            <a:chExt cx="464" cy="463"/>
          </a:xfrm>
          <a:solidFill>
            <a:schemeClr val="bg1">
              <a:lumMod val="50000"/>
            </a:schemeClr>
          </a:solidFill>
        </p:grpSpPr>
        <p:sp>
          <p:nvSpPr>
            <p:cNvPr id="54" name="Freeform 51"/>
            <p:cNvSpPr>
              <a:spLocks noEditPoints="1"/>
            </p:cNvSpPr>
            <p:nvPr/>
          </p:nvSpPr>
          <p:spPr bwMode="auto">
            <a:xfrm>
              <a:off x="2021" y="8452"/>
              <a:ext cx="464" cy="232"/>
            </a:xfrm>
            <a:custGeom>
              <a:avLst/>
              <a:gdLst>
                <a:gd name="T0" fmla="*/ 189 w 192"/>
                <a:gd name="T1" fmla="*/ 39 h 96"/>
                <a:gd name="T2" fmla="*/ 191 w 192"/>
                <a:gd name="T3" fmla="*/ 38 h 96"/>
                <a:gd name="T4" fmla="*/ 192 w 192"/>
                <a:gd name="T5" fmla="*/ 36 h 96"/>
                <a:gd name="T6" fmla="*/ 189 w 192"/>
                <a:gd name="T7" fmla="*/ 4 h 96"/>
                <a:gd name="T8" fmla="*/ 185 w 192"/>
                <a:gd name="T9" fmla="*/ 0 h 96"/>
                <a:gd name="T10" fmla="*/ 102 w 192"/>
                <a:gd name="T11" fmla="*/ 7 h 96"/>
                <a:gd name="T12" fmla="*/ 55 w 192"/>
                <a:gd name="T13" fmla="*/ 12 h 96"/>
                <a:gd name="T14" fmla="*/ 4 w 192"/>
                <a:gd name="T15" fmla="*/ 16 h 96"/>
                <a:gd name="T16" fmla="*/ 2 w 192"/>
                <a:gd name="T17" fmla="*/ 17 h 96"/>
                <a:gd name="T18" fmla="*/ 1 w 192"/>
                <a:gd name="T19" fmla="*/ 18 h 96"/>
                <a:gd name="T20" fmla="*/ 0 w 192"/>
                <a:gd name="T21" fmla="*/ 19 h 96"/>
                <a:gd name="T22" fmla="*/ 0 w 192"/>
                <a:gd name="T23" fmla="*/ 19 h 96"/>
                <a:gd name="T24" fmla="*/ 0 w 192"/>
                <a:gd name="T25" fmla="*/ 21 h 96"/>
                <a:gd name="T26" fmla="*/ 4 w 192"/>
                <a:gd name="T27" fmla="*/ 55 h 96"/>
                <a:gd name="T28" fmla="*/ 4 w 192"/>
                <a:gd name="T29" fmla="*/ 56 h 96"/>
                <a:gd name="T30" fmla="*/ 3 w 192"/>
                <a:gd name="T31" fmla="*/ 56 h 96"/>
                <a:gd name="T32" fmla="*/ 0 w 192"/>
                <a:gd name="T33" fmla="*/ 58 h 96"/>
                <a:gd name="T34" fmla="*/ 0 w 192"/>
                <a:gd name="T35" fmla="*/ 60 h 96"/>
                <a:gd name="T36" fmla="*/ 0 w 192"/>
                <a:gd name="T37" fmla="*/ 96 h 96"/>
                <a:gd name="T38" fmla="*/ 8 w 192"/>
                <a:gd name="T39" fmla="*/ 96 h 96"/>
                <a:gd name="T40" fmla="*/ 188 w 192"/>
                <a:gd name="T41" fmla="*/ 96 h 96"/>
                <a:gd name="T42" fmla="*/ 192 w 192"/>
                <a:gd name="T43" fmla="*/ 92 h 96"/>
                <a:gd name="T44" fmla="*/ 188 w 192"/>
                <a:gd name="T45" fmla="*/ 56 h 96"/>
                <a:gd name="T46" fmla="*/ 188 w 192"/>
                <a:gd name="T47" fmla="*/ 40 h 96"/>
                <a:gd name="T48" fmla="*/ 184 w 192"/>
                <a:gd name="T49" fmla="*/ 82 h 96"/>
                <a:gd name="T50" fmla="*/ 178 w 192"/>
                <a:gd name="T51" fmla="*/ 88 h 96"/>
                <a:gd name="T52" fmla="*/ 166 w 192"/>
                <a:gd name="T53" fmla="*/ 64 h 96"/>
                <a:gd name="T54" fmla="*/ 138 w 192"/>
                <a:gd name="T55" fmla="*/ 88 h 96"/>
                <a:gd name="T56" fmla="*/ 102 w 192"/>
                <a:gd name="T57" fmla="*/ 64 h 96"/>
                <a:gd name="T58" fmla="*/ 66 w 192"/>
                <a:gd name="T59" fmla="*/ 64 h 96"/>
                <a:gd name="T60" fmla="*/ 78 w 192"/>
                <a:gd name="T61" fmla="*/ 88 h 96"/>
                <a:gd name="T62" fmla="*/ 66 w 192"/>
                <a:gd name="T63" fmla="*/ 64 h 96"/>
                <a:gd name="T64" fmla="*/ 26 w 192"/>
                <a:gd name="T65" fmla="*/ 88 h 96"/>
                <a:gd name="T66" fmla="*/ 8 w 192"/>
                <a:gd name="T67" fmla="*/ 64 h 96"/>
                <a:gd name="T68" fmla="*/ 38 w 192"/>
                <a:gd name="T69" fmla="*/ 88 h 96"/>
                <a:gd name="T70" fmla="*/ 9 w 192"/>
                <a:gd name="T71" fmla="*/ 24 h 96"/>
                <a:gd name="T72" fmla="*/ 40 w 192"/>
                <a:gd name="T73" fmla="*/ 45 h 96"/>
                <a:gd name="T74" fmla="*/ 9 w 192"/>
                <a:gd name="T75" fmla="*/ 30 h 96"/>
                <a:gd name="T76" fmla="*/ 65 w 192"/>
                <a:gd name="T77" fmla="*/ 19 h 96"/>
                <a:gd name="T78" fmla="*/ 80 w 192"/>
                <a:gd name="T79" fmla="*/ 41 h 96"/>
                <a:gd name="T80" fmla="*/ 101 w 192"/>
                <a:gd name="T81" fmla="*/ 15 h 96"/>
                <a:gd name="T82" fmla="*/ 138 w 192"/>
                <a:gd name="T83" fmla="*/ 36 h 96"/>
                <a:gd name="T84" fmla="*/ 101 w 192"/>
                <a:gd name="T85" fmla="*/ 15 h 96"/>
                <a:gd name="T86" fmla="*/ 164 w 192"/>
                <a:gd name="T87" fmla="*/ 10 h 96"/>
                <a:gd name="T88" fmla="*/ 184 w 192"/>
                <a:gd name="T89" fmla="*/ 32 h 96"/>
                <a:gd name="T90" fmla="*/ 153 w 192"/>
                <a:gd name="T91" fmla="*/ 1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2" h="96">
                  <a:moveTo>
                    <a:pt x="188" y="40"/>
                  </a:moveTo>
                  <a:cubicBezTo>
                    <a:pt x="188" y="40"/>
                    <a:pt x="188" y="40"/>
                    <a:pt x="189" y="39"/>
                  </a:cubicBezTo>
                  <a:cubicBezTo>
                    <a:pt x="189" y="39"/>
                    <a:pt x="190" y="39"/>
                    <a:pt x="190" y="39"/>
                  </a:cubicBezTo>
                  <a:cubicBezTo>
                    <a:pt x="190" y="39"/>
                    <a:pt x="191" y="39"/>
                    <a:pt x="191" y="38"/>
                  </a:cubicBezTo>
                  <a:cubicBezTo>
                    <a:pt x="192" y="38"/>
                    <a:pt x="192" y="37"/>
                    <a:pt x="192" y="36"/>
                  </a:cubicBezTo>
                  <a:cubicBezTo>
                    <a:pt x="192" y="36"/>
                    <a:pt x="192" y="36"/>
                    <a:pt x="192" y="36"/>
                  </a:cubicBezTo>
                  <a:cubicBezTo>
                    <a:pt x="192" y="35"/>
                    <a:pt x="192" y="35"/>
                    <a:pt x="192" y="35"/>
                  </a:cubicBezTo>
                  <a:cubicBezTo>
                    <a:pt x="189" y="4"/>
                    <a:pt x="189" y="4"/>
                    <a:pt x="189" y="4"/>
                  </a:cubicBezTo>
                  <a:cubicBezTo>
                    <a:pt x="189" y="2"/>
                    <a:pt x="189" y="1"/>
                    <a:pt x="188" y="1"/>
                  </a:cubicBezTo>
                  <a:cubicBezTo>
                    <a:pt x="187" y="0"/>
                    <a:pt x="186" y="0"/>
                    <a:pt x="185" y="0"/>
                  </a:cubicBezTo>
                  <a:cubicBezTo>
                    <a:pt x="103" y="7"/>
                    <a:pt x="103" y="7"/>
                    <a:pt x="103" y="7"/>
                  </a:cubicBezTo>
                  <a:cubicBezTo>
                    <a:pt x="102" y="7"/>
                    <a:pt x="102" y="7"/>
                    <a:pt x="102" y="7"/>
                  </a:cubicBezTo>
                  <a:cubicBezTo>
                    <a:pt x="55" y="12"/>
                    <a:pt x="55" y="12"/>
                    <a:pt x="55" y="12"/>
                  </a:cubicBezTo>
                  <a:cubicBezTo>
                    <a:pt x="55" y="12"/>
                    <a:pt x="55" y="12"/>
                    <a:pt x="55" y="12"/>
                  </a:cubicBezTo>
                  <a:cubicBezTo>
                    <a:pt x="4" y="16"/>
                    <a:pt x="4" y="16"/>
                    <a:pt x="4" y="16"/>
                  </a:cubicBezTo>
                  <a:cubicBezTo>
                    <a:pt x="4" y="16"/>
                    <a:pt x="4" y="16"/>
                    <a:pt x="4" y="16"/>
                  </a:cubicBezTo>
                  <a:cubicBezTo>
                    <a:pt x="3" y="16"/>
                    <a:pt x="3" y="16"/>
                    <a:pt x="3" y="16"/>
                  </a:cubicBezTo>
                  <a:cubicBezTo>
                    <a:pt x="3" y="17"/>
                    <a:pt x="3" y="17"/>
                    <a:pt x="2" y="17"/>
                  </a:cubicBezTo>
                  <a:cubicBezTo>
                    <a:pt x="2" y="17"/>
                    <a:pt x="2" y="17"/>
                    <a:pt x="1" y="18"/>
                  </a:cubicBezTo>
                  <a:cubicBezTo>
                    <a:pt x="1" y="18"/>
                    <a:pt x="1" y="18"/>
                    <a:pt x="1" y="18"/>
                  </a:cubicBezTo>
                  <a:cubicBezTo>
                    <a:pt x="1" y="18"/>
                    <a:pt x="1" y="18"/>
                    <a:pt x="1" y="18"/>
                  </a:cubicBezTo>
                  <a:cubicBezTo>
                    <a:pt x="1" y="18"/>
                    <a:pt x="0" y="19"/>
                    <a:pt x="0" y="19"/>
                  </a:cubicBezTo>
                  <a:cubicBezTo>
                    <a:pt x="0" y="19"/>
                    <a:pt x="0" y="19"/>
                    <a:pt x="0" y="19"/>
                  </a:cubicBezTo>
                  <a:cubicBezTo>
                    <a:pt x="0" y="19"/>
                    <a:pt x="0" y="19"/>
                    <a:pt x="0" y="19"/>
                  </a:cubicBezTo>
                  <a:cubicBezTo>
                    <a:pt x="0" y="20"/>
                    <a:pt x="0" y="20"/>
                    <a:pt x="0" y="21"/>
                  </a:cubicBezTo>
                  <a:cubicBezTo>
                    <a:pt x="0" y="21"/>
                    <a:pt x="0" y="21"/>
                    <a:pt x="0" y="21"/>
                  </a:cubicBezTo>
                  <a:cubicBezTo>
                    <a:pt x="3" y="52"/>
                    <a:pt x="3" y="52"/>
                    <a:pt x="3" y="52"/>
                  </a:cubicBezTo>
                  <a:cubicBezTo>
                    <a:pt x="3" y="53"/>
                    <a:pt x="4" y="54"/>
                    <a:pt x="4" y="55"/>
                  </a:cubicBezTo>
                  <a:cubicBezTo>
                    <a:pt x="5" y="56"/>
                    <a:pt x="6" y="56"/>
                    <a:pt x="7" y="56"/>
                  </a:cubicBezTo>
                  <a:cubicBezTo>
                    <a:pt x="4" y="56"/>
                    <a:pt x="4" y="56"/>
                    <a:pt x="4" y="56"/>
                  </a:cubicBezTo>
                  <a:cubicBezTo>
                    <a:pt x="4" y="56"/>
                    <a:pt x="3" y="56"/>
                    <a:pt x="3" y="56"/>
                  </a:cubicBezTo>
                  <a:cubicBezTo>
                    <a:pt x="3" y="56"/>
                    <a:pt x="3" y="56"/>
                    <a:pt x="3" y="56"/>
                  </a:cubicBezTo>
                  <a:cubicBezTo>
                    <a:pt x="2" y="56"/>
                    <a:pt x="2" y="57"/>
                    <a:pt x="1" y="57"/>
                  </a:cubicBezTo>
                  <a:cubicBezTo>
                    <a:pt x="1" y="57"/>
                    <a:pt x="1" y="58"/>
                    <a:pt x="0" y="58"/>
                  </a:cubicBezTo>
                  <a:cubicBezTo>
                    <a:pt x="0" y="59"/>
                    <a:pt x="0" y="59"/>
                    <a:pt x="0" y="59"/>
                  </a:cubicBezTo>
                  <a:cubicBezTo>
                    <a:pt x="0" y="59"/>
                    <a:pt x="0" y="60"/>
                    <a:pt x="0" y="60"/>
                  </a:cubicBezTo>
                  <a:cubicBezTo>
                    <a:pt x="0" y="92"/>
                    <a:pt x="0" y="92"/>
                    <a:pt x="0" y="92"/>
                  </a:cubicBezTo>
                  <a:cubicBezTo>
                    <a:pt x="0" y="96"/>
                    <a:pt x="0" y="96"/>
                    <a:pt x="0" y="96"/>
                  </a:cubicBezTo>
                  <a:cubicBezTo>
                    <a:pt x="4" y="96"/>
                    <a:pt x="4" y="96"/>
                    <a:pt x="4" y="96"/>
                  </a:cubicBezTo>
                  <a:cubicBezTo>
                    <a:pt x="8" y="96"/>
                    <a:pt x="8" y="96"/>
                    <a:pt x="8" y="96"/>
                  </a:cubicBezTo>
                  <a:cubicBezTo>
                    <a:pt x="184" y="96"/>
                    <a:pt x="184" y="96"/>
                    <a:pt x="184" y="96"/>
                  </a:cubicBezTo>
                  <a:cubicBezTo>
                    <a:pt x="188" y="96"/>
                    <a:pt x="188" y="96"/>
                    <a:pt x="188" y="96"/>
                  </a:cubicBezTo>
                  <a:cubicBezTo>
                    <a:pt x="192" y="96"/>
                    <a:pt x="192" y="96"/>
                    <a:pt x="192" y="96"/>
                  </a:cubicBezTo>
                  <a:cubicBezTo>
                    <a:pt x="192" y="92"/>
                    <a:pt x="192" y="92"/>
                    <a:pt x="192" y="92"/>
                  </a:cubicBezTo>
                  <a:cubicBezTo>
                    <a:pt x="192" y="60"/>
                    <a:pt x="192" y="60"/>
                    <a:pt x="192" y="60"/>
                  </a:cubicBezTo>
                  <a:cubicBezTo>
                    <a:pt x="192" y="58"/>
                    <a:pt x="190" y="56"/>
                    <a:pt x="188" y="56"/>
                  </a:cubicBezTo>
                  <a:cubicBezTo>
                    <a:pt x="7" y="56"/>
                    <a:pt x="7" y="56"/>
                    <a:pt x="7" y="56"/>
                  </a:cubicBezTo>
                  <a:cubicBezTo>
                    <a:pt x="188" y="40"/>
                    <a:pt x="188" y="40"/>
                    <a:pt x="188" y="40"/>
                  </a:cubicBezTo>
                  <a:close/>
                  <a:moveTo>
                    <a:pt x="166" y="64"/>
                  </a:moveTo>
                  <a:cubicBezTo>
                    <a:pt x="184" y="82"/>
                    <a:pt x="184" y="82"/>
                    <a:pt x="184" y="82"/>
                  </a:cubicBezTo>
                  <a:cubicBezTo>
                    <a:pt x="184" y="88"/>
                    <a:pt x="184" y="88"/>
                    <a:pt x="184" y="88"/>
                  </a:cubicBezTo>
                  <a:cubicBezTo>
                    <a:pt x="178" y="88"/>
                    <a:pt x="178" y="88"/>
                    <a:pt x="178" y="88"/>
                  </a:cubicBezTo>
                  <a:cubicBezTo>
                    <a:pt x="154" y="64"/>
                    <a:pt x="154" y="64"/>
                    <a:pt x="154" y="64"/>
                  </a:cubicBezTo>
                  <a:lnTo>
                    <a:pt x="166" y="64"/>
                  </a:lnTo>
                  <a:close/>
                  <a:moveTo>
                    <a:pt x="114" y="64"/>
                  </a:moveTo>
                  <a:cubicBezTo>
                    <a:pt x="138" y="88"/>
                    <a:pt x="138" y="88"/>
                    <a:pt x="138" y="88"/>
                  </a:cubicBezTo>
                  <a:cubicBezTo>
                    <a:pt x="126" y="88"/>
                    <a:pt x="126" y="88"/>
                    <a:pt x="126" y="88"/>
                  </a:cubicBezTo>
                  <a:cubicBezTo>
                    <a:pt x="102" y="64"/>
                    <a:pt x="102" y="64"/>
                    <a:pt x="102" y="64"/>
                  </a:cubicBezTo>
                  <a:lnTo>
                    <a:pt x="114" y="64"/>
                  </a:lnTo>
                  <a:close/>
                  <a:moveTo>
                    <a:pt x="66" y="64"/>
                  </a:moveTo>
                  <a:cubicBezTo>
                    <a:pt x="90" y="88"/>
                    <a:pt x="90" y="88"/>
                    <a:pt x="90" y="88"/>
                  </a:cubicBezTo>
                  <a:cubicBezTo>
                    <a:pt x="78" y="88"/>
                    <a:pt x="78" y="88"/>
                    <a:pt x="78" y="88"/>
                  </a:cubicBezTo>
                  <a:cubicBezTo>
                    <a:pt x="54" y="64"/>
                    <a:pt x="54" y="64"/>
                    <a:pt x="54" y="64"/>
                  </a:cubicBezTo>
                  <a:lnTo>
                    <a:pt x="66" y="64"/>
                  </a:lnTo>
                  <a:close/>
                  <a:moveTo>
                    <a:pt x="38" y="88"/>
                  </a:moveTo>
                  <a:cubicBezTo>
                    <a:pt x="26" y="88"/>
                    <a:pt x="26" y="88"/>
                    <a:pt x="26" y="88"/>
                  </a:cubicBezTo>
                  <a:cubicBezTo>
                    <a:pt x="8" y="70"/>
                    <a:pt x="8" y="70"/>
                    <a:pt x="8" y="70"/>
                  </a:cubicBezTo>
                  <a:cubicBezTo>
                    <a:pt x="8" y="64"/>
                    <a:pt x="8" y="64"/>
                    <a:pt x="8" y="64"/>
                  </a:cubicBezTo>
                  <a:cubicBezTo>
                    <a:pt x="14" y="64"/>
                    <a:pt x="14" y="64"/>
                    <a:pt x="14" y="64"/>
                  </a:cubicBezTo>
                  <a:lnTo>
                    <a:pt x="38" y="88"/>
                  </a:lnTo>
                  <a:close/>
                  <a:moveTo>
                    <a:pt x="9" y="30"/>
                  </a:moveTo>
                  <a:cubicBezTo>
                    <a:pt x="9" y="24"/>
                    <a:pt x="9" y="24"/>
                    <a:pt x="9" y="24"/>
                  </a:cubicBezTo>
                  <a:cubicBezTo>
                    <a:pt x="14" y="23"/>
                    <a:pt x="14" y="23"/>
                    <a:pt x="14" y="23"/>
                  </a:cubicBezTo>
                  <a:cubicBezTo>
                    <a:pt x="40" y="45"/>
                    <a:pt x="40" y="45"/>
                    <a:pt x="40" y="45"/>
                  </a:cubicBezTo>
                  <a:cubicBezTo>
                    <a:pt x="29" y="46"/>
                    <a:pt x="29" y="46"/>
                    <a:pt x="29" y="46"/>
                  </a:cubicBezTo>
                  <a:lnTo>
                    <a:pt x="9" y="30"/>
                  </a:lnTo>
                  <a:close/>
                  <a:moveTo>
                    <a:pt x="54" y="20"/>
                  </a:moveTo>
                  <a:cubicBezTo>
                    <a:pt x="65" y="19"/>
                    <a:pt x="65" y="19"/>
                    <a:pt x="65" y="19"/>
                  </a:cubicBezTo>
                  <a:cubicBezTo>
                    <a:pt x="91" y="40"/>
                    <a:pt x="91" y="40"/>
                    <a:pt x="91" y="40"/>
                  </a:cubicBezTo>
                  <a:cubicBezTo>
                    <a:pt x="80" y="41"/>
                    <a:pt x="80" y="41"/>
                    <a:pt x="80" y="41"/>
                  </a:cubicBezTo>
                  <a:lnTo>
                    <a:pt x="54" y="20"/>
                  </a:lnTo>
                  <a:close/>
                  <a:moveTo>
                    <a:pt x="101" y="15"/>
                  </a:moveTo>
                  <a:cubicBezTo>
                    <a:pt x="113" y="14"/>
                    <a:pt x="113" y="14"/>
                    <a:pt x="113" y="14"/>
                  </a:cubicBezTo>
                  <a:cubicBezTo>
                    <a:pt x="138" y="36"/>
                    <a:pt x="138" y="36"/>
                    <a:pt x="138" y="36"/>
                  </a:cubicBezTo>
                  <a:cubicBezTo>
                    <a:pt x="127" y="37"/>
                    <a:pt x="127" y="37"/>
                    <a:pt x="127" y="37"/>
                  </a:cubicBezTo>
                  <a:lnTo>
                    <a:pt x="101" y="15"/>
                  </a:lnTo>
                  <a:close/>
                  <a:moveTo>
                    <a:pt x="153" y="11"/>
                  </a:moveTo>
                  <a:cubicBezTo>
                    <a:pt x="164" y="10"/>
                    <a:pt x="164" y="10"/>
                    <a:pt x="164" y="10"/>
                  </a:cubicBezTo>
                  <a:cubicBezTo>
                    <a:pt x="183" y="26"/>
                    <a:pt x="183" y="26"/>
                    <a:pt x="183" y="26"/>
                  </a:cubicBezTo>
                  <a:cubicBezTo>
                    <a:pt x="184" y="32"/>
                    <a:pt x="184" y="32"/>
                    <a:pt x="184" y="32"/>
                  </a:cubicBezTo>
                  <a:cubicBezTo>
                    <a:pt x="178" y="32"/>
                    <a:pt x="178" y="32"/>
                    <a:pt x="178" y="32"/>
                  </a:cubicBezTo>
                  <a:lnTo>
                    <a:pt x="153" y="11"/>
                  </a:lnTo>
                  <a:close/>
                </a:path>
              </a:pathLst>
            </a:custGeom>
            <a:grpFill/>
            <a:ln>
              <a:noFill/>
            </a:ln>
          </p:spPr>
          <p:txBody>
            <a:bodyPr vert="horz" wrap="square" lIns="91440" tIns="45720" rIns="91440" bIns="45720" numCol="1" anchor="t" anchorCtr="0" compatLnSpc="1"/>
            <a:lstStyle/>
            <a:p>
              <a:endParaRPr lang="zh-CN" altLang="en-US"/>
            </a:p>
          </p:txBody>
        </p:sp>
        <p:sp>
          <p:nvSpPr>
            <p:cNvPr id="55" name="Freeform 52"/>
            <p:cNvSpPr>
              <a:spLocks noEditPoints="1"/>
            </p:cNvSpPr>
            <p:nvPr/>
          </p:nvSpPr>
          <p:spPr bwMode="auto">
            <a:xfrm>
              <a:off x="2021" y="8703"/>
              <a:ext cx="464" cy="213"/>
            </a:xfrm>
            <a:custGeom>
              <a:avLst/>
              <a:gdLst>
                <a:gd name="T0" fmla="*/ 0 w 192"/>
                <a:gd name="T1" fmla="*/ 68 h 88"/>
                <a:gd name="T2" fmla="*/ 20 w 192"/>
                <a:gd name="T3" fmla="*/ 88 h 88"/>
                <a:gd name="T4" fmla="*/ 172 w 192"/>
                <a:gd name="T5" fmla="*/ 88 h 88"/>
                <a:gd name="T6" fmla="*/ 192 w 192"/>
                <a:gd name="T7" fmla="*/ 68 h 88"/>
                <a:gd name="T8" fmla="*/ 192 w 192"/>
                <a:gd name="T9" fmla="*/ 0 h 88"/>
                <a:gd name="T10" fmla="*/ 0 w 192"/>
                <a:gd name="T11" fmla="*/ 0 h 88"/>
                <a:gd name="T12" fmla="*/ 0 w 192"/>
                <a:gd name="T13" fmla="*/ 68 h 88"/>
                <a:gd name="T14" fmla="*/ 36 w 192"/>
                <a:gd name="T15" fmla="*/ 16 h 88"/>
                <a:gd name="T16" fmla="*/ 156 w 192"/>
                <a:gd name="T17" fmla="*/ 16 h 88"/>
                <a:gd name="T18" fmla="*/ 160 w 192"/>
                <a:gd name="T19" fmla="*/ 20 h 88"/>
                <a:gd name="T20" fmla="*/ 156 w 192"/>
                <a:gd name="T21" fmla="*/ 24 h 88"/>
                <a:gd name="T22" fmla="*/ 36 w 192"/>
                <a:gd name="T23" fmla="*/ 24 h 88"/>
                <a:gd name="T24" fmla="*/ 32 w 192"/>
                <a:gd name="T25" fmla="*/ 20 h 88"/>
                <a:gd name="T26" fmla="*/ 36 w 192"/>
                <a:gd name="T27" fmla="*/ 16 h 88"/>
                <a:gd name="T28" fmla="*/ 36 w 192"/>
                <a:gd name="T29" fmla="*/ 40 h 88"/>
                <a:gd name="T30" fmla="*/ 156 w 192"/>
                <a:gd name="T31" fmla="*/ 40 h 88"/>
                <a:gd name="T32" fmla="*/ 160 w 192"/>
                <a:gd name="T33" fmla="*/ 44 h 88"/>
                <a:gd name="T34" fmla="*/ 156 w 192"/>
                <a:gd name="T35" fmla="*/ 48 h 88"/>
                <a:gd name="T36" fmla="*/ 36 w 192"/>
                <a:gd name="T37" fmla="*/ 48 h 88"/>
                <a:gd name="T38" fmla="*/ 32 w 192"/>
                <a:gd name="T39" fmla="*/ 44 h 88"/>
                <a:gd name="T40" fmla="*/ 36 w 192"/>
                <a:gd name="T41" fmla="*/ 4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2" h="88">
                  <a:moveTo>
                    <a:pt x="0" y="68"/>
                  </a:moveTo>
                  <a:cubicBezTo>
                    <a:pt x="0" y="79"/>
                    <a:pt x="9" y="88"/>
                    <a:pt x="20" y="88"/>
                  </a:cubicBezTo>
                  <a:cubicBezTo>
                    <a:pt x="172" y="88"/>
                    <a:pt x="172" y="88"/>
                    <a:pt x="172" y="88"/>
                  </a:cubicBezTo>
                  <a:cubicBezTo>
                    <a:pt x="183" y="88"/>
                    <a:pt x="192" y="79"/>
                    <a:pt x="192" y="68"/>
                  </a:cubicBezTo>
                  <a:cubicBezTo>
                    <a:pt x="192" y="0"/>
                    <a:pt x="192" y="0"/>
                    <a:pt x="192" y="0"/>
                  </a:cubicBezTo>
                  <a:cubicBezTo>
                    <a:pt x="0" y="0"/>
                    <a:pt x="0" y="0"/>
                    <a:pt x="0" y="0"/>
                  </a:cubicBezTo>
                  <a:lnTo>
                    <a:pt x="0" y="68"/>
                  </a:lnTo>
                  <a:close/>
                  <a:moveTo>
                    <a:pt x="36" y="16"/>
                  </a:moveTo>
                  <a:cubicBezTo>
                    <a:pt x="156" y="16"/>
                    <a:pt x="156" y="16"/>
                    <a:pt x="156" y="16"/>
                  </a:cubicBezTo>
                  <a:cubicBezTo>
                    <a:pt x="158" y="16"/>
                    <a:pt x="160" y="18"/>
                    <a:pt x="160" y="20"/>
                  </a:cubicBezTo>
                  <a:cubicBezTo>
                    <a:pt x="160" y="22"/>
                    <a:pt x="158" y="24"/>
                    <a:pt x="156" y="24"/>
                  </a:cubicBezTo>
                  <a:cubicBezTo>
                    <a:pt x="36" y="24"/>
                    <a:pt x="36" y="24"/>
                    <a:pt x="36" y="24"/>
                  </a:cubicBezTo>
                  <a:cubicBezTo>
                    <a:pt x="34" y="24"/>
                    <a:pt x="32" y="22"/>
                    <a:pt x="32" y="20"/>
                  </a:cubicBezTo>
                  <a:cubicBezTo>
                    <a:pt x="32" y="18"/>
                    <a:pt x="34" y="16"/>
                    <a:pt x="36" y="16"/>
                  </a:cubicBezTo>
                  <a:close/>
                  <a:moveTo>
                    <a:pt x="36" y="40"/>
                  </a:moveTo>
                  <a:cubicBezTo>
                    <a:pt x="156" y="40"/>
                    <a:pt x="156" y="40"/>
                    <a:pt x="156" y="40"/>
                  </a:cubicBezTo>
                  <a:cubicBezTo>
                    <a:pt x="158" y="40"/>
                    <a:pt x="160" y="42"/>
                    <a:pt x="160" y="44"/>
                  </a:cubicBezTo>
                  <a:cubicBezTo>
                    <a:pt x="160" y="46"/>
                    <a:pt x="158" y="48"/>
                    <a:pt x="156" y="48"/>
                  </a:cubicBezTo>
                  <a:cubicBezTo>
                    <a:pt x="36" y="48"/>
                    <a:pt x="36" y="48"/>
                    <a:pt x="36" y="48"/>
                  </a:cubicBezTo>
                  <a:cubicBezTo>
                    <a:pt x="34" y="48"/>
                    <a:pt x="32" y="46"/>
                    <a:pt x="32" y="44"/>
                  </a:cubicBezTo>
                  <a:cubicBezTo>
                    <a:pt x="32" y="42"/>
                    <a:pt x="34" y="40"/>
                    <a:pt x="36" y="40"/>
                  </a:cubicBezTo>
                  <a:close/>
                </a:path>
              </a:pathLst>
            </a:custGeom>
            <a:grpFill/>
            <a:ln>
              <a:noFill/>
            </a:ln>
          </p:spPr>
          <p:txBody>
            <a:bodyPr vert="horz" wrap="square" lIns="91440" tIns="45720" rIns="91440" bIns="45720" numCol="1" anchor="t" anchorCtr="0" compatLnSpc="1"/>
            <a:lstStyle/>
            <a:p>
              <a:endParaRPr lang="zh-CN" altLang="en-US"/>
            </a:p>
          </p:txBody>
        </p:sp>
      </p:grpSp>
      <p:grpSp>
        <p:nvGrpSpPr>
          <p:cNvPr id="233" name="组合 232"/>
          <p:cNvGrpSpPr/>
          <p:nvPr/>
        </p:nvGrpSpPr>
        <p:grpSpPr>
          <a:xfrm>
            <a:off x="2572068" y="3614738"/>
            <a:ext cx="293370" cy="294640"/>
            <a:chOff x="4301" y="5033"/>
            <a:chExt cx="462" cy="464"/>
          </a:xfrm>
          <a:solidFill>
            <a:schemeClr val="bg1">
              <a:lumMod val="50000"/>
            </a:schemeClr>
          </a:solidFill>
        </p:grpSpPr>
        <p:sp>
          <p:nvSpPr>
            <p:cNvPr id="56" name="Freeform 53"/>
            <p:cNvSpPr/>
            <p:nvPr/>
          </p:nvSpPr>
          <p:spPr bwMode="auto">
            <a:xfrm>
              <a:off x="4458" y="5033"/>
              <a:ext cx="116" cy="113"/>
            </a:xfrm>
            <a:custGeom>
              <a:avLst/>
              <a:gdLst>
                <a:gd name="T0" fmla="*/ 46 w 48"/>
                <a:gd name="T1" fmla="*/ 29 h 47"/>
                <a:gd name="T2" fmla="*/ 46 w 48"/>
                <a:gd name="T3" fmla="*/ 24 h 47"/>
                <a:gd name="T4" fmla="*/ 24 w 48"/>
                <a:gd name="T5" fmla="*/ 1 h 47"/>
                <a:gd name="T6" fmla="*/ 21 w 48"/>
                <a:gd name="T7" fmla="*/ 0 h 47"/>
                <a:gd name="T8" fmla="*/ 18 w 48"/>
                <a:gd name="T9" fmla="*/ 1 h 47"/>
                <a:gd name="T10" fmla="*/ 0 w 48"/>
                <a:gd name="T11" fmla="*/ 19 h 47"/>
                <a:gd name="T12" fmla="*/ 28 w 48"/>
                <a:gd name="T13" fmla="*/ 47 h 47"/>
                <a:gd name="T14" fmla="*/ 46 w 48"/>
                <a:gd name="T15" fmla="*/ 29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47">
                  <a:moveTo>
                    <a:pt x="46" y="29"/>
                  </a:moveTo>
                  <a:cubicBezTo>
                    <a:pt x="48" y="28"/>
                    <a:pt x="48" y="25"/>
                    <a:pt x="46" y="24"/>
                  </a:cubicBezTo>
                  <a:cubicBezTo>
                    <a:pt x="24" y="1"/>
                    <a:pt x="24" y="1"/>
                    <a:pt x="24" y="1"/>
                  </a:cubicBezTo>
                  <a:cubicBezTo>
                    <a:pt x="23" y="0"/>
                    <a:pt x="22" y="0"/>
                    <a:pt x="21" y="0"/>
                  </a:cubicBezTo>
                  <a:cubicBezTo>
                    <a:pt x="20" y="0"/>
                    <a:pt x="19" y="0"/>
                    <a:pt x="18" y="1"/>
                  </a:cubicBezTo>
                  <a:cubicBezTo>
                    <a:pt x="0" y="19"/>
                    <a:pt x="0" y="19"/>
                    <a:pt x="0" y="19"/>
                  </a:cubicBezTo>
                  <a:cubicBezTo>
                    <a:pt x="28" y="47"/>
                    <a:pt x="28" y="47"/>
                    <a:pt x="28" y="47"/>
                  </a:cubicBezTo>
                  <a:lnTo>
                    <a:pt x="46" y="29"/>
                  </a:lnTo>
                  <a:close/>
                </a:path>
              </a:pathLst>
            </a:custGeom>
            <a:grpFill/>
            <a:ln>
              <a:noFill/>
            </a:ln>
          </p:spPr>
          <p:txBody>
            <a:bodyPr vert="horz" wrap="square" lIns="91440" tIns="45720" rIns="91440" bIns="45720" numCol="1" anchor="t" anchorCtr="0" compatLnSpc="1"/>
            <a:lstStyle/>
            <a:p>
              <a:endParaRPr lang="zh-CN" altLang="en-US"/>
            </a:p>
          </p:txBody>
        </p:sp>
        <p:sp>
          <p:nvSpPr>
            <p:cNvPr id="57" name="Freeform 54"/>
            <p:cNvSpPr/>
            <p:nvPr/>
          </p:nvSpPr>
          <p:spPr bwMode="auto">
            <a:xfrm>
              <a:off x="4301" y="5093"/>
              <a:ext cx="404" cy="404"/>
            </a:xfrm>
            <a:custGeom>
              <a:avLst/>
              <a:gdLst>
                <a:gd name="T0" fmla="*/ 100 w 167"/>
                <a:gd name="T1" fmla="*/ 118 h 167"/>
                <a:gd name="T2" fmla="*/ 76 w 167"/>
                <a:gd name="T3" fmla="*/ 127 h 167"/>
                <a:gd name="T4" fmla="*/ 51 w 167"/>
                <a:gd name="T5" fmla="*/ 116 h 167"/>
                <a:gd name="T6" fmla="*/ 40 w 167"/>
                <a:gd name="T7" fmla="*/ 91 h 167"/>
                <a:gd name="T8" fmla="*/ 51 w 167"/>
                <a:gd name="T9" fmla="*/ 65 h 167"/>
                <a:gd name="T10" fmla="*/ 88 w 167"/>
                <a:gd name="T11" fmla="*/ 28 h 167"/>
                <a:gd name="T12" fmla="*/ 60 w 167"/>
                <a:gd name="T13" fmla="*/ 0 h 167"/>
                <a:gd name="T14" fmla="*/ 22 w 167"/>
                <a:gd name="T15" fmla="*/ 37 h 167"/>
                <a:gd name="T16" fmla="*/ 22 w 167"/>
                <a:gd name="T17" fmla="*/ 37 h 167"/>
                <a:gd name="T18" fmla="*/ 0 w 167"/>
                <a:gd name="T19" fmla="*/ 91 h 167"/>
                <a:gd name="T20" fmla="*/ 22 w 167"/>
                <a:gd name="T21" fmla="*/ 145 h 167"/>
                <a:gd name="T22" fmla="*/ 76 w 167"/>
                <a:gd name="T23" fmla="*/ 167 h 167"/>
                <a:gd name="T24" fmla="*/ 130 w 167"/>
                <a:gd name="T25" fmla="*/ 145 h 167"/>
                <a:gd name="T26" fmla="*/ 130 w 167"/>
                <a:gd name="T27" fmla="*/ 144 h 167"/>
                <a:gd name="T28" fmla="*/ 167 w 167"/>
                <a:gd name="T29" fmla="*/ 107 h 167"/>
                <a:gd name="T30" fmla="*/ 139 w 167"/>
                <a:gd name="T31" fmla="*/ 79 h 167"/>
                <a:gd name="T32" fmla="*/ 100 w 167"/>
                <a:gd name="T33" fmla="*/ 118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7" h="167">
                  <a:moveTo>
                    <a:pt x="100" y="118"/>
                  </a:moveTo>
                  <a:cubicBezTo>
                    <a:pt x="94" y="124"/>
                    <a:pt x="85" y="127"/>
                    <a:pt x="76" y="127"/>
                  </a:cubicBezTo>
                  <a:cubicBezTo>
                    <a:pt x="67" y="127"/>
                    <a:pt x="57" y="123"/>
                    <a:pt x="51" y="116"/>
                  </a:cubicBezTo>
                  <a:cubicBezTo>
                    <a:pt x="44" y="110"/>
                    <a:pt x="40" y="100"/>
                    <a:pt x="40" y="91"/>
                  </a:cubicBezTo>
                  <a:cubicBezTo>
                    <a:pt x="40" y="81"/>
                    <a:pt x="44" y="72"/>
                    <a:pt x="51" y="65"/>
                  </a:cubicBezTo>
                  <a:cubicBezTo>
                    <a:pt x="88" y="28"/>
                    <a:pt x="88" y="28"/>
                    <a:pt x="88" y="28"/>
                  </a:cubicBezTo>
                  <a:cubicBezTo>
                    <a:pt x="60" y="0"/>
                    <a:pt x="60" y="0"/>
                    <a:pt x="60" y="0"/>
                  </a:cubicBezTo>
                  <a:cubicBezTo>
                    <a:pt x="22" y="37"/>
                    <a:pt x="22" y="37"/>
                    <a:pt x="22" y="37"/>
                  </a:cubicBezTo>
                  <a:cubicBezTo>
                    <a:pt x="22" y="37"/>
                    <a:pt x="22" y="37"/>
                    <a:pt x="22" y="37"/>
                  </a:cubicBezTo>
                  <a:cubicBezTo>
                    <a:pt x="8" y="52"/>
                    <a:pt x="0" y="71"/>
                    <a:pt x="0" y="91"/>
                  </a:cubicBezTo>
                  <a:cubicBezTo>
                    <a:pt x="0" y="111"/>
                    <a:pt x="8" y="130"/>
                    <a:pt x="22" y="145"/>
                  </a:cubicBezTo>
                  <a:cubicBezTo>
                    <a:pt x="37" y="159"/>
                    <a:pt x="56" y="167"/>
                    <a:pt x="76" y="167"/>
                  </a:cubicBezTo>
                  <a:cubicBezTo>
                    <a:pt x="96" y="167"/>
                    <a:pt x="116" y="159"/>
                    <a:pt x="130" y="145"/>
                  </a:cubicBezTo>
                  <a:cubicBezTo>
                    <a:pt x="130" y="144"/>
                    <a:pt x="130" y="144"/>
                    <a:pt x="130" y="144"/>
                  </a:cubicBezTo>
                  <a:cubicBezTo>
                    <a:pt x="167" y="107"/>
                    <a:pt x="167" y="107"/>
                    <a:pt x="167" y="107"/>
                  </a:cubicBezTo>
                  <a:cubicBezTo>
                    <a:pt x="139" y="79"/>
                    <a:pt x="139" y="79"/>
                    <a:pt x="139" y="79"/>
                  </a:cubicBezTo>
                  <a:lnTo>
                    <a:pt x="100" y="118"/>
                  </a:lnTo>
                  <a:close/>
                </a:path>
              </a:pathLst>
            </a:custGeom>
            <a:grpFill/>
            <a:ln>
              <a:noFill/>
            </a:ln>
          </p:spPr>
          <p:txBody>
            <a:bodyPr vert="horz" wrap="square" lIns="91440" tIns="45720" rIns="91440" bIns="45720" numCol="1" anchor="t" anchorCtr="0" compatLnSpc="1"/>
            <a:lstStyle/>
            <a:p>
              <a:endParaRPr lang="zh-CN" altLang="en-US"/>
            </a:p>
          </p:txBody>
        </p:sp>
        <p:sp>
          <p:nvSpPr>
            <p:cNvPr id="58" name="Freeform 55"/>
            <p:cNvSpPr/>
            <p:nvPr/>
          </p:nvSpPr>
          <p:spPr bwMode="auto">
            <a:xfrm>
              <a:off x="4651" y="5224"/>
              <a:ext cx="113" cy="116"/>
            </a:xfrm>
            <a:custGeom>
              <a:avLst/>
              <a:gdLst>
                <a:gd name="T0" fmla="*/ 46 w 47"/>
                <a:gd name="T1" fmla="*/ 24 h 48"/>
                <a:gd name="T2" fmla="*/ 23 w 47"/>
                <a:gd name="T3" fmla="*/ 2 h 48"/>
                <a:gd name="T4" fmla="*/ 18 w 47"/>
                <a:gd name="T5" fmla="*/ 2 h 48"/>
                <a:gd name="T6" fmla="*/ 0 w 47"/>
                <a:gd name="T7" fmla="*/ 20 h 48"/>
                <a:gd name="T8" fmla="*/ 28 w 47"/>
                <a:gd name="T9" fmla="*/ 48 h 48"/>
                <a:gd name="T10" fmla="*/ 46 w 47"/>
                <a:gd name="T11" fmla="*/ 29 h 48"/>
                <a:gd name="T12" fmla="*/ 47 w 47"/>
                <a:gd name="T13" fmla="*/ 27 h 48"/>
                <a:gd name="T14" fmla="*/ 46 w 47"/>
                <a:gd name="T15" fmla="*/ 24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48">
                  <a:moveTo>
                    <a:pt x="46" y="24"/>
                  </a:moveTo>
                  <a:cubicBezTo>
                    <a:pt x="23" y="2"/>
                    <a:pt x="23" y="2"/>
                    <a:pt x="23" y="2"/>
                  </a:cubicBezTo>
                  <a:cubicBezTo>
                    <a:pt x="22" y="0"/>
                    <a:pt x="19" y="1"/>
                    <a:pt x="18" y="2"/>
                  </a:cubicBezTo>
                  <a:cubicBezTo>
                    <a:pt x="0" y="20"/>
                    <a:pt x="0" y="20"/>
                    <a:pt x="0" y="20"/>
                  </a:cubicBezTo>
                  <a:cubicBezTo>
                    <a:pt x="28" y="48"/>
                    <a:pt x="28" y="48"/>
                    <a:pt x="28" y="48"/>
                  </a:cubicBezTo>
                  <a:cubicBezTo>
                    <a:pt x="46" y="29"/>
                    <a:pt x="46" y="29"/>
                    <a:pt x="46" y="29"/>
                  </a:cubicBezTo>
                  <a:cubicBezTo>
                    <a:pt x="47" y="29"/>
                    <a:pt x="47" y="28"/>
                    <a:pt x="47" y="27"/>
                  </a:cubicBezTo>
                  <a:cubicBezTo>
                    <a:pt x="47" y="25"/>
                    <a:pt x="47" y="24"/>
                    <a:pt x="46" y="24"/>
                  </a:cubicBezTo>
                  <a:close/>
                </a:path>
              </a:pathLst>
            </a:custGeom>
            <a:grpFill/>
            <a:ln>
              <a:noFill/>
            </a:ln>
          </p:spPr>
          <p:txBody>
            <a:bodyPr vert="horz" wrap="square" lIns="91440" tIns="45720" rIns="91440" bIns="45720" numCol="1" anchor="t" anchorCtr="0" compatLnSpc="1"/>
            <a:lstStyle/>
            <a:p>
              <a:endParaRPr lang="zh-CN" altLang="en-US"/>
            </a:p>
          </p:txBody>
        </p:sp>
      </p:grpSp>
      <p:grpSp>
        <p:nvGrpSpPr>
          <p:cNvPr id="246" name="组合 245"/>
          <p:cNvGrpSpPr/>
          <p:nvPr/>
        </p:nvGrpSpPr>
        <p:grpSpPr>
          <a:xfrm>
            <a:off x="5466080" y="5570855"/>
            <a:ext cx="294640" cy="220980"/>
            <a:chOff x="8818" y="8512"/>
            <a:chExt cx="464" cy="348"/>
          </a:xfrm>
          <a:solidFill>
            <a:schemeClr val="bg1">
              <a:lumMod val="50000"/>
            </a:schemeClr>
          </a:solidFill>
        </p:grpSpPr>
        <p:sp>
          <p:nvSpPr>
            <p:cNvPr id="61" name="Freeform 59"/>
            <p:cNvSpPr/>
            <p:nvPr/>
          </p:nvSpPr>
          <p:spPr bwMode="auto">
            <a:xfrm>
              <a:off x="8818" y="8582"/>
              <a:ext cx="464" cy="278"/>
            </a:xfrm>
            <a:custGeom>
              <a:avLst/>
              <a:gdLst>
                <a:gd name="T0" fmla="*/ 164 w 192"/>
                <a:gd name="T1" fmla="*/ 51 h 115"/>
                <a:gd name="T2" fmla="*/ 142 w 192"/>
                <a:gd name="T3" fmla="*/ 51 h 115"/>
                <a:gd name="T4" fmla="*/ 167 w 192"/>
                <a:gd name="T5" fmla="*/ 76 h 115"/>
                <a:gd name="T6" fmla="*/ 167 w 192"/>
                <a:gd name="T7" fmla="*/ 82 h 115"/>
                <a:gd name="T8" fmla="*/ 164 w 192"/>
                <a:gd name="T9" fmla="*/ 83 h 115"/>
                <a:gd name="T10" fmla="*/ 161 w 192"/>
                <a:gd name="T11" fmla="*/ 82 h 115"/>
                <a:gd name="T12" fmla="*/ 130 w 192"/>
                <a:gd name="T13" fmla="*/ 51 h 115"/>
                <a:gd name="T14" fmla="*/ 62 w 192"/>
                <a:gd name="T15" fmla="*/ 51 h 115"/>
                <a:gd name="T16" fmla="*/ 31 w 192"/>
                <a:gd name="T17" fmla="*/ 82 h 115"/>
                <a:gd name="T18" fmla="*/ 28 w 192"/>
                <a:gd name="T19" fmla="*/ 83 h 115"/>
                <a:gd name="T20" fmla="*/ 25 w 192"/>
                <a:gd name="T21" fmla="*/ 82 h 115"/>
                <a:gd name="T22" fmla="*/ 25 w 192"/>
                <a:gd name="T23" fmla="*/ 76 h 115"/>
                <a:gd name="T24" fmla="*/ 50 w 192"/>
                <a:gd name="T25" fmla="*/ 51 h 115"/>
                <a:gd name="T26" fmla="*/ 28 w 192"/>
                <a:gd name="T27" fmla="*/ 51 h 115"/>
                <a:gd name="T28" fmla="*/ 25 w 192"/>
                <a:gd name="T29" fmla="*/ 49 h 115"/>
                <a:gd name="T30" fmla="*/ 0 w 192"/>
                <a:gd name="T31" fmla="*/ 0 h 115"/>
                <a:gd name="T32" fmla="*/ 0 w 192"/>
                <a:gd name="T33" fmla="*/ 95 h 115"/>
                <a:gd name="T34" fmla="*/ 20 w 192"/>
                <a:gd name="T35" fmla="*/ 115 h 115"/>
                <a:gd name="T36" fmla="*/ 172 w 192"/>
                <a:gd name="T37" fmla="*/ 115 h 115"/>
                <a:gd name="T38" fmla="*/ 192 w 192"/>
                <a:gd name="T39" fmla="*/ 95 h 115"/>
                <a:gd name="T40" fmla="*/ 192 w 192"/>
                <a:gd name="T41" fmla="*/ 0 h 115"/>
                <a:gd name="T42" fmla="*/ 168 w 192"/>
                <a:gd name="T43" fmla="*/ 49 h 115"/>
                <a:gd name="T44" fmla="*/ 164 w 192"/>
                <a:gd name="T45" fmla="*/ 5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2" h="115">
                  <a:moveTo>
                    <a:pt x="164" y="51"/>
                  </a:moveTo>
                  <a:cubicBezTo>
                    <a:pt x="142" y="51"/>
                    <a:pt x="142" y="51"/>
                    <a:pt x="142" y="51"/>
                  </a:cubicBezTo>
                  <a:cubicBezTo>
                    <a:pt x="167" y="76"/>
                    <a:pt x="167" y="76"/>
                    <a:pt x="167" y="76"/>
                  </a:cubicBezTo>
                  <a:cubicBezTo>
                    <a:pt x="169" y="78"/>
                    <a:pt x="169" y="80"/>
                    <a:pt x="167" y="82"/>
                  </a:cubicBezTo>
                  <a:cubicBezTo>
                    <a:pt x="166" y="82"/>
                    <a:pt x="165" y="83"/>
                    <a:pt x="164" y="83"/>
                  </a:cubicBezTo>
                  <a:cubicBezTo>
                    <a:pt x="163" y="83"/>
                    <a:pt x="162" y="82"/>
                    <a:pt x="161" y="82"/>
                  </a:cubicBezTo>
                  <a:cubicBezTo>
                    <a:pt x="130" y="51"/>
                    <a:pt x="130" y="51"/>
                    <a:pt x="130" y="51"/>
                  </a:cubicBezTo>
                  <a:cubicBezTo>
                    <a:pt x="62" y="51"/>
                    <a:pt x="62" y="51"/>
                    <a:pt x="62" y="51"/>
                  </a:cubicBezTo>
                  <a:cubicBezTo>
                    <a:pt x="31" y="82"/>
                    <a:pt x="31" y="82"/>
                    <a:pt x="31" y="82"/>
                  </a:cubicBezTo>
                  <a:cubicBezTo>
                    <a:pt x="30" y="82"/>
                    <a:pt x="29" y="83"/>
                    <a:pt x="28" y="83"/>
                  </a:cubicBezTo>
                  <a:cubicBezTo>
                    <a:pt x="27" y="83"/>
                    <a:pt x="26" y="82"/>
                    <a:pt x="25" y="82"/>
                  </a:cubicBezTo>
                  <a:cubicBezTo>
                    <a:pt x="24" y="80"/>
                    <a:pt x="24" y="78"/>
                    <a:pt x="25" y="76"/>
                  </a:cubicBezTo>
                  <a:cubicBezTo>
                    <a:pt x="50" y="51"/>
                    <a:pt x="50" y="51"/>
                    <a:pt x="50" y="51"/>
                  </a:cubicBezTo>
                  <a:cubicBezTo>
                    <a:pt x="28" y="51"/>
                    <a:pt x="28" y="51"/>
                    <a:pt x="28" y="51"/>
                  </a:cubicBezTo>
                  <a:cubicBezTo>
                    <a:pt x="27" y="51"/>
                    <a:pt x="25" y="50"/>
                    <a:pt x="25" y="49"/>
                  </a:cubicBezTo>
                  <a:cubicBezTo>
                    <a:pt x="0" y="0"/>
                    <a:pt x="0" y="0"/>
                    <a:pt x="0" y="0"/>
                  </a:cubicBezTo>
                  <a:cubicBezTo>
                    <a:pt x="0" y="95"/>
                    <a:pt x="0" y="95"/>
                    <a:pt x="0" y="95"/>
                  </a:cubicBezTo>
                  <a:cubicBezTo>
                    <a:pt x="0" y="106"/>
                    <a:pt x="9" y="115"/>
                    <a:pt x="20" y="115"/>
                  </a:cubicBezTo>
                  <a:cubicBezTo>
                    <a:pt x="172" y="115"/>
                    <a:pt x="172" y="115"/>
                    <a:pt x="172" y="115"/>
                  </a:cubicBezTo>
                  <a:cubicBezTo>
                    <a:pt x="183" y="115"/>
                    <a:pt x="192" y="106"/>
                    <a:pt x="192" y="95"/>
                  </a:cubicBezTo>
                  <a:cubicBezTo>
                    <a:pt x="192" y="0"/>
                    <a:pt x="192" y="0"/>
                    <a:pt x="192" y="0"/>
                  </a:cubicBezTo>
                  <a:cubicBezTo>
                    <a:pt x="168" y="49"/>
                    <a:pt x="168" y="49"/>
                    <a:pt x="168" y="49"/>
                  </a:cubicBezTo>
                  <a:cubicBezTo>
                    <a:pt x="167" y="50"/>
                    <a:pt x="166" y="51"/>
                    <a:pt x="164" y="51"/>
                  </a:cubicBezTo>
                  <a:close/>
                </a:path>
              </a:pathLst>
            </a:custGeom>
            <a:grpFill/>
            <a:ln>
              <a:noFill/>
            </a:ln>
          </p:spPr>
          <p:txBody>
            <a:bodyPr vert="horz" wrap="square" lIns="91440" tIns="45720" rIns="91440" bIns="45720" numCol="1" anchor="t" anchorCtr="0" compatLnSpc="1"/>
            <a:lstStyle/>
            <a:p>
              <a:endParaRPr lang="zh-CN" altLang="en-US"/>
            </a:p>
          </p:txBody>
        </p:sp>
        <p:sp>
          <p:nvSpPr>
            <p:cNvPr id="62" name="Freeform 60"/>
            <p:cNvSpPr/>
            <p:nvPr/>
          </p:nvSpPr>
          <p:spPr bwMode="auto">
            <a:xfrm>
              <a:off x="8818" y="8512"/>
              <a:ext cx="464" cy="175"/>
            </a:xfrm>
            <a:custGeom>
              <a:avLst/>
              <a:gdLst>
                <a:gd name="T0" fmla="*/ 188 w 192"/>
                <a:gd name="T1" fmla="*/ 0 h 72"/>
                <a:gd name="T2" fmla="*/ 4 w 192"/>
                <a:gd name="T3" fmla="*/ 0 h 72"/>
                <a:gd name="T4" fmla="*/ 1 w 192"/>
                <a:gd name="T5" fmla="*/ 1 h 72"/>
                <a:gd name="T6" fmla="*/ 0 w 192"/>
                <a:gd name="T7" fmla="*/ 4 h 72"/>
                <a:gd name="T8" fmla="*/ 0 w 192"/>
                <a:gd name="T9" fmla="*/ 11 h 72"/>
                <a:gd name="T10" fmla="*/ 31 w 192"/>
                <a:gd name="T11" fmla="*/ 72 h 72"/>
                <a:gd name="T12" fmla="*/ 162 w 192"/>
                <a:gd name="T13" fmla="*/ 72 h 72"/>
                <a:gd name="T14" fmla="*/ 192 w 192"/>
                <a:gd name="T15" fmla="*/ 11 h 72"/>
                <a:gd name="T16" fmla="*/ 192 w 192"/>
                <a:gd name="T17" fmla="*/ 4 h 72"/>
                <a:gd name="T18" fmla="*/ 188 w 192"/>
                <a:gd name="T1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72">
                  <a:moveTo>
                    <a:pt x="188" y="0"/>
                  </a:moveTo>
                  <a:cubicBezTo>
                    <a:pt x="4" y="0"/>
                    <a:pt x="4" y="0"/>
                    <a:pt x="4" y="0"/>
                  </a:cubicBezTo>
                  <a:cubicBezTo>
                    <a:pt x="3" y="0"/>
                    <a:pt x="2" y="0"/>
                    <a:pt x="1" y="1"/>
                  </a:cubicBezTo>
                  <a:cubicBezTo>
                    <a:pt x="1" y="2"/>
                    <a:pt x="0" y="3"/>
                    <a:pt x="0" y="4"/>
                  </a:cubicBezTo>
                  <a:cubicBezTo>
                    <a:pt x="0" y="11"/>
                    <a:pt x="0" y="11"/>
                    <a:pt x="0" y="11"/>
                  </a:cubicBezTo>
                  <a:cubicBezTo>
                    <a:pt x="31" y="72"/>
                    <a:pt x="31" y="72"/>
                    <a:pt x="31" y="72"/>
                  </a:cubicBezTo>
                  <a:cubicBezTo>
                    <a:pt x="162" y="72"/>
                    <a:pt x="162" y="72"/>
                    <a:pt x="162" y="72"/>
                  </a:cubicBezTo>
                  <a:cubicBezTo>
                    <a:pt x="192" y="11"/>
                    <a:pt x="192" y="11"/>
                    <a:pt x="192" y="11"/>
                  </a:cubicBezTo>
                  <a:cubicBezTo>
                    <a:pt x="192" y="4"/>
                    <a:pt x="192" y="4"/>
                    <a:pt x="192" y="4"/>
                  </a:cubicBezTo>
                  <a:cubicBezTo>
                    <a:pt x="192" y="2"/>
                    <a:pt x="190" y="0"/>
                    <a:pt x="188" y="0"/>
                  </a:cubicBezTo>
                  <a:close/>
                </a:path>
              </a:pathLst>
            </a:custGeom>
            <a:grpFill/>
            <a:ln>
              <a:noFill/>
            </a:ln>
          </p:spPr>
          <p:txBody>
            <a:bodyPr vert="horz" wrap="square" lIns="91440" tIns="45720" rIns="91440" bIns="45720" numCol="1" anchor="t" anchorCtr="0" compatLnSpc="1"/>
            <a:lstStyle/>
            <a:p>
              <a:endParaRPr lang="zh-CN" altLang="en-US"/>
            </a:p>
          </p:txBody>
        </p:sp>
      </p:grpSp>
      <p:grpSp>
        <p:nvGrpSpPr>
          <p:cNvPr id="228" name="组合 227"/>
          <p:cNvGrpSpPr/>
          <p:nvPr/>
        </p:nvGrpSpPr>
        <p:grpSpPr>
          <a:xfrm>
            <a:off x="3249930" y="6137275"/>
            <a:ext cx="294640" cy="294640"/>
            <a:chOff x="5393" y="9595"/>
            <a:chExt cx="464" cy="464"/>
          </a:xfrm>
          <a:solidFill>
            <a:schemeClr val="bg1">
              <a:lumMod val="50000"/>
            </a:schemeClr>
          </a:solidFill>
        </p:grpSpPr>
        <p:sp>
          <p:nvSpPr>
            <p:cNvPr id="63" name="Freeform 61"/>
            <p:cNvSpPr>
              <a:spLocks noEditPoints="1"/>
            </p:cNvSpPr>
            <p:nvPr/>
          </p:nvSpPr>
          <p:spPr bwMode="auto">
            <a:xfrm>
              <a:off x="5433" y="9595"/>
              <a:ext cx="386" cy="308"/>
            </a:xfrm>
            <a:custGeom>
              <a:avLst/>
              <a:gdLst>
                <a:gd name="T0" fmla="*/ 66 w 160"/>
                <a:gd name="T1" fmla="*/ 101 h 127"/>
                <a:gd name="T2" fmla="*/ 80 w 160"/>
                <a:gd name="T3" fmla="*/ 96 h 127"/>
                <a:gd name="T4" fmla="*/ 94 w 160"/>
                <a:gd name="T5" fmla="*/ 102 h 127"/>
                <a:gd name="T6" fmla="*/ 123 w 160"/>
                <a:gd name="T7" fmla="*/ 127 h 127"/>
                <a:gd name="T8" fmla="*/ 160 w 160"/>
                <a:gd name="T9" fmla="*/ 79 h 127"/>
                <a:gd name="T10" fmla="*/ 160 w 160"/>
                <a:gd name="T11" fmla="*/ 4 h 127"/>
                <a:gd name="T12" fmla="*/ 156 w 160"/>
                <a:gd name="T13" fmla="*/ 0 h 127"/>
                <a:gd name="T14" fmla="*/ 4 w 160"/>
                <a:gd name="T15" fmla="*/ 0 h 127"/>
                <a:gd name="T16" fmla="*/ 0 w 160"/>
                <a:gd name="T17" fmla="*/ 4 h 127"/>
                <a:gd name="T18" fmla="*/ 0 w 160"/>
                <a:gd name="T19" fmla="*/ 79 h 127"/>
                <a:gd name="T20" fmla="*/ 38 w 160"/>
                <a:gd name="T21" fmla="*/ 127 h 127"/>
                <a:gd name="T22" fmla="*/ 66 w 160"/>
                <a:gd name="T23" fmla="*/ 101 h 127"/>
                <a:gd name="T24" fmla="*/ 32 w 160"/>
                <a:gd name="T25" fmla="*/ 20 h 127"/>
                <a:gd name="T26" fmla="*/ 36 w 160"/>
                <a:gd name="T27" fmla="*/ 16 h 127"/>
                <a:gd name="T28" fmla="*/ 60 w 160"/>
                <a:gd name="T29" fmla="*/ 16 h 127"/>
                <a:gd name="T30" fmla="*/ 64 w 160"/>
                <a:gd name="T31" fmla="*/ 20 h 127"/>
                <a:gd name="T32" fmla="*/ 64 w 160"/>
                <a:gd name="T33" fmla="*/ 44 h 127"/>
                <a:gd name="T34" fmla="*/ 60 w 160"/>
                <a:gd name="T35" fmla="*/ 48 h 127"/>
                <a:gd name="T36" fmla="*/ 36 w 160"/>
                <a:gd name="T37" fmla="*/ 48 h 127"/>
                <a:gd name="T38" fmla="*/ 32 w 160"/>
                <a:gd name="T39" fmla="*/ 44 h 127"/>
                <a:gd name="T40" fmla="*/ 32 w 160"/>
                <a:gd name="T41" fmla="*/ 20 h 127"/>
                <a:gd name="T42" fmla="*/ 36 w 160"/>
                <a:gd name="T43" fmla="*/ 56 h 127"/>
                <a:gd name="T44" fmla="*/ 124 w 160"/>
                <a:gd name="T45" fmla="*/ 56 h 127"/>
                <a:gd name="T46" fmla="*/ 128 w 160"/>
                <a:gd name="T47" fmla="*/ 60 h 127"/>
                <a:gd name="T48" fmla="*/ 124 w 160"/>
                <a:gd name="T49" fmla="*/ 64 h 127"/>
                <a:gd name="T50" fmla="*/ 36 w 160"/>
                <a:gd name="T51" fmla="*/ 64 h 127"/>
                <a:gd name="T52" fmla="*/ 32 w 160"/>
                <a:gd name="T53" fmla="*/ 60 h 127"/>
                <a:gd name="T54" fmla="*/ 36 w 160"/>
                <a:gd name="T55" fmla="*/ 56 h 127"/>
                <a:gd name="T56" fmla="*/ 32 w 160"/>
                <a:gd name="T57" fmla="*/ 76 h 127"/>
                <a:gd name="T58" fmla="*/ 36 w 160"/>
                <a:gd name="T59" fmla="*/ 72 h 127"/>
                <a:gd name="T60" fmla="*/ 124 w 160"/>
                <a:gd name="T61" fmla="*/ 72 h 127"/>
                <a:gd name="T62" fmla="*/ 128 w 160"/>
                <a:gd name="T63" fmla="*/ 76 h 127"/>
                <a:gd name="T64" fmla="*/ 124 w 160"/>
                <a:gd name="T65" fmla="*/ 80 h 127"/>
                <a:gd name="T66" fmla="*/ 36 w 160"/>
                <a:gd name="T67" fmla="*/ 80 h 127"/>
                <a:gd name="T68" fmla="*/ 32 w 160"/>
                <a:gd name="T69" fmla="*/ 7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0" h="127">
                  <a:moveTo>
                    <a:pt x="66" y="101"/>
                  </a:moveTo>
                  <a:cubicBezTo>
                    <a:pt x="70" y="98"/>
                    <a:pt x="75" y="96"/>
                    <a:pt x="80" y="96"/>
                  </a:cubicBezTo>
                  <a:cubicBezTo>
                    <a:pt x="86" y="96"/>
                    <a:pt x="91" y="98"/>
                    <a:pt x="94" y="102"/>
                  </a:cubicBezTo>
                  <a:cubicBezTo>
                    <a:pt x="123" y="127"/>
                    <a:pt x="123" y="127"/>
                    <a:pt x="123" y="127"/>
                  </a:cubicBezTo>
                  <a:cubicBezTo>
                    <a:pt x="160" y="79"/>
                    <a:pt x="160" y="79"/>
                    <a:pt x="160" y="79"/>
                  </a:cubicBezTo>
                  <a:cubicBezTo>
                    <a:pt x="160" y="4"/>
                    <a:pt x="160" y="4"/>
                    <a:pt x="160" y="4"/>
                  </a:cubicBezTo>
                  <a:cubicBezTo>
                    <a:pt x="160" y="2"/>
                    <a:pt x="158" y="0"/>
                    <a:pt x="156" y="0"/>
                  </a:cubicBezTo>
                  <a:cubicBezTo>
                    <a:pt x="4" y="0"/>
                    <a:pt x="4" y="0"/>
                    <a:pt x="4" y="0"/>
                  </a:cubicBezTo>
                  <a:cubicBezTo>
                    <a:pt x="2" y="0"/>
                    <a:pt x="0" y="2"/>
                    <a:pt x="0" y="4"/>
                  </a:cubicBezTo>
                  <a:cubicBezTo>
                    <a:pt x="0" y="79"/>
                    <a:pt x="0" y="79"/>
                    <a:pt x="0" y="79"/>
                  </a:cubicBezTo>
                  <a:cubicBezTo>
                    <a:pt x="38" y="127"/>
                    <a:pt x="38" y="127"/>
                    <a:pt x="38" y="127"/>
                  </a:cubicBezTo>
                  <a:lnTo>
                    <a:pt x="66" y="101"/>
                  </a:lnTo>
                  <a:close/>
                  <a:moveTo>
                    <a:pt x="32" y="20"/>
                  </a:moveTo>
                  <a:cubicBezTo>
                    <a:pt x="32" y="18"/>
                    <a:pt x="34" y="16"/>
                    <a:pt x="36" y="16"/>
                  </a:cubicBezTo>
                  <a:cubicBezTo>
                    <a:pt x="60" y="16"/>
                    <a:pt x="60" y="16"/>
                    <a:pt x="60" y="16"/>
                  </a:cubicBezTo>
                  <a:cubicBezTo>
                    <a:pt x="62" y="16"/>
                    <a:pt x="64" y="18"/>
                    <a:pt x="64" y="20"/>
                  </a:cubicBezTo>
                  <a:cubicBezTo>
                    <a:pt x="64" y="44"/>
                    <a:pt x="64" y="44"/>
                    <a:pt x="64" y="44"/>
                  </a:cubicBezTo>
                  <a:cubicBezTo>
                    <a:pt x="64" y="46"/>
                    <a:pt x="62" y="48"/>
                    <a:pt x="60" y="48"/>
                  </a:cubicBezTo>
                  <a:cubicBezTo>
                    <a:pt x="36" y="48"/>
                    <a:pt x="36" y="48"/>
                    <a:pt x="36" y="48"/>
                  </a:cubicBezTo>
                  <a:cubicBezTo>
                    <a:pt x="34" y="48"/>
                    <a:pt x="32" y="46"/>
                    <a:pt x="32" y="44"/>
                  </a:cubicBezTo>
                  <a:lnTo>
                    <a:pt x="32" y="20"/>
                  </a:lnTo>
                  <a:close/>
                  <a:moveTo>
                    <a:pt x="36" y="56"/>
                  </a:moveTo>
                  <a:cubicBezTo>
                    <a:pt x="124" y="56"/>
                    <a:pt x="124" y="56"/>
                    <a:pt x="124" y="56"/>
                  </a:cubicBezTo>
                  <a:cubicBezTo>
                    <a:pt x="126" y="56"/>
                    <a:pt x="128" y="58"/>
                    <a:pt x="128" y="60"/>
                  </a:cubicBezTo>
                  <a:cubicBezTo>
                    <a:pt x="128" y="62"/>
                    <a:pt x="126" y="64"/>
                    <a:pt x="124" y="64"/>
                  </a:cubicBezTo>
                  <a:cubicBezTo>
                    <a:pt x="36" y="64"/>
                    <a:pt x="36" y="64"/>
                    <a:pt x="36" y="64"/>
                  </a:cubicBezTo>
                  <a:cubicBezTo>
                    <a:pt x="34" y="64"/>
                    <a:pt x="32" y="62"/>
                    <a:pt x="32" y="60"/>
                  </a:cubicBezTo>
                  <a:cubicBezTo>
                    <a:pt x="32" y="58"/>
                    <a:pt x="34" y="56"/>
                    <a:pt x="36" y="56"/>
                  </a:cubicBezTo>
                  <a:close/>
                  <a:moveTo>
                    <a:pt x="32" y="76"/>
                  </a:moveTo>
                  <a:cubicBezTo>
                    <a:pt x="32" y="74"/>
                    <a:pt x="34" y="72"/>
                    <a:pt x="36" y="72"/>
                  </a:cubicBezTo>
                  <a:cubicBezTo>
                    <a:pt x="124" y="72"/>
                    <a:pt x="124" y="72"/>
                    <a:pt x="124" y="72"/>
                  </a:cubicBezTo>
                  <a:cubicBezTo>
                    <a:pt x="126" y="72"/>
                    <a:pt x="128" y="74"/>
                    <a:pt x="128" y="76"/>
                  </a:cubicBezTo>
                  <a:cubicBezTo>
                    <a:pt x="128" y="78"/>
                    <a:pt x="126" y="80"/>
                    <a:pt x="124" y="80"/>
                  </a:cubicBezTo>
                  <a:cubicBezTo>
                    <a:pt x="36" y="80"/>
                    <a:pt x="36" y="80"/>
                    <a:pt x="36" y="80"/>
                  </a:cubicBezTo>
                  <a:cubicBezTo>
                    <a:pt x="34" y="80"/>
                    <a:pt x="32" y="78"/>
                    <a:pt x="32" y="76"/>
                  </a:cubicBezTo>
                  <a:close/>
                </a:path>
              </a:pathLst>
            </a:custGeom>
            <a:grpFill/>
            <a:ln>
              <a:noFill/>
            </a:ln>
          </p:spPr>
          <p:txBody>
            <a:bodyPr vert="horz" wrap="square" lIns="91440" tIns="45720" rIns="91440" bIns="45720" numCol="1" anchor="t" anchorCtr="0" compatLnSpc="1"/>
            <a:lstStyle/>
            <a:p>
              <a:endParaRPr lang="zh-CN" altLang="en-US"/>
            </a:p>
          </p:txBody>
        </p:sp>
        <p:sp>
          <p:nvSpPr>
            <p:cNvPr id="64" name="Rectangle 62"/>
            <p:cNvSpPr>
              <a:spLocks noChangeArrowheads="1"/>
            </p:cNvSpPr>
            <p:nvPr/>
          </p:nvSpPr>
          <p:spPr bwMode="auto">
            <a:xfrm>
              <a:off x="5528" y="9654"/>
              <a:ext cx="40" cy="38"/>
            </a:xfrm>
            <a:prstGeom prst="rect">
              <a:avLst/>
            </a:prstGeom>
            <a:grpFill/>
            <a:ln>
              <a:noFill/>
            </a:ln>
          </p:spPr>
          <p:txBody>
            <a:bodyPr vert="horz" wrap="square" lIns="91440" tIns="45720" rIns="91440" bIns="45720" numCol="1" anchor="t" anchorCtr="0" compatLnSpc="1"/>
            <a:lstStyle/>
            <a:p>
              <a:endParaRPr lang="zh-CN" altLang="en-US"/>
            </a:p>
          </p:txBody>
        </p:sp>
        <p:sp>
          <p:nvSpPr>
            <p:cNvPr id="65" name="Freeform 63"/>
            <p:cNvSpPr/>
            <p:nvPr/>
          </p:nvSpPr>
          <p:spPr bwMode="auto">
            <a:xfrm>
              <a:off x="5393" y="9711"/>
              <a:ext cx="465" cy="349"/>
            </a:xfrm>
            <a:custGeom>
              <a:avLst/>
              <a:gdLst>
                <a:gd name="T0" fmla="*/ 188 w 192"/>
                <a:gd name="T1" fmla="*/ 0 h 144"/>
                <a:gd name="T2" fmla="*/ 184 w 192"/>
                <a:gd name="T3" fmla="*/ 0 h 144"/>
                <a:gd name="T4" fmla="*/ 184 w 192"/>
                <a:gd name="T5" fmla="*/ 34 h 144"/>
                <a:gd name="T6" fmla="*/ 145 w 192"/>
                <a:gd name="T7" fmla="*/ 85 h 144"/>
                <a:gd name="T8" fmla="*/ 167 w 192"/>
                <a:gd name="T9" fmla="*/ 105 h 144"/>
                <a:gd name="T10" fmla="*/ 167 w 192"/>
                <a:gd name="T11" fmla="*/ 111 h 144"/>
                <a:gd name="T12" fmla="*/ 161 w 192"/>
                <a:gd name="T13" fmla="*/ 111 h 144"/>
                <a:gd name="T14" fmla="*/ 105 w 192"/>
                <a:gd name="T15" fmla="*/ 60 h 144"/>
                <a:gd name="T16" fmla="*/ 88 w 192"/>
                <a:gd name="T17" fmla="*/ 59 h 144"/>
                <a:gd name="T18" fmla="*/ 31 w 192"/>
                <a:gd name="T19" fmla="*/ 111 h 144"/>
                <a:gd name="T20" fmla="*/ 28 w 192"/>
                <a:gd name="T21" fmla="*/ 112 h 144"/>
                <a:gd name="T22" fmla="*/ 25 w 192"/>
                <a:gd name="T23" fmla="*/ 111 h 144"/>
                <a:gd name="T24" fmla="*/ 25 w 192"/>
                <a:gd name="T25" fmla="*/ 105 h 144"/>
                <a:gd name="T26" fmla="*/ 48 w 192"/>
                <a:gd name="T27" fmla="*/ 85 h 144"/>
                <a:gd name="T28" fmla="*/ 8 w 192"/>
                <a:gd name="T29" fmla="*/ 34 h 144"/>
                <a:gd name="T30" fmla="*/ 8 w 192"/>
                <a:gd name="T31" fmla="*/ 0 h 144"/>
                <a:gd name="T32" fmla="*/ 4 w 192"/>
                <a:gd name="T33" fmla="*/ 0 h 144"/>
                <a:gd name="T34" fmla="*/ 0 w 192"/>
                <a:gd name="T35" fmla="*/ 4 h 144"/>
                <a:gd name="T36" fmla="*/ 0 w 192"/>
                <a:gd name="T37" fmla="*/ 24 h 144"/>
                <a:gd name="T38" fmla="*/ 0 w 192"/>
                <a:gd name="T39" fmla="*/ 124 h 144"/>
                <a:gd name="T40" fmla="*/ 20 w 192"/>
                <a:gd name="T41" fmla="*/ 144 h 144"/>
                <a:gd name="T42" fmla="*/ 172 w 192"/>
                <a:gd name="T43" fmla="*/ 144 h 144"/>
                <a:gd name="T44" fmla="*/ 192 w 192"/>
                <a:gd name="T45" fmla="*/ 124 h 144"/>
                <a:gd name="T46" fmla="*/ 192 w 192"/>
                <a:gd name="T47" fmla="*/ 24 h 144"/>
                <a:gd name="T48" fmla="*/ 192 w 192"/>
                <a:gd name="T49" fmla="*/ 4 h 144"/>
                <a:gd name="T50" fmla="*/ 188 w 192"/>
                <a:gd name="T5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2" h="144">
                  <a:moveTo>
                    <a:pt x="188" y="0"/>
                  </a:moveTo>
                  <a:cubicBezTo>
                    <a:pt x="184" y="0"/>
                    <a:pt x="184" y="0"/>
                    <a:pt x="184" y="0"/>
                  </a:cubicBezTo>
                  <a:cubicBezTo>
                    <a:pt x="184" y="34"/>
                    <a:pt x="184" y="34"/>
                    <a:pt x="184" y="34"/>
                  </a:cubicBezTo>
                  <a:cubicBezTo>
                    <a:pt x="145" y="85"/>
                    <a:pt x="145" y="85"/>
                    <a:pt x="145" y="85"/>
                  </a:cubicBezTo>
                  <a:cubicBezTo>
                    <a:pt x="167" y="105"/>
                    <a:pt x="167" y="105"/>
                    <a:pt x="167" y="105"/>
                  </a:cubicBezTo>
                  <a:cubicBezTo>
                    <a:pt x="168" y="106"/>
                    <a:pt x="169" y="109"/>
                    <a:pt x="167" y="111"/>
                  </a:cubicBezTo>
                  <a:cubicBezTo>
                    <a:pt x="166" y="112"/>
                    <a:pt x="163" y="112"/>
                    <a:pt x="161" y="111"/>
                  </a:cubicBezTo>
                  <a:cubicBezTo>
                    <a:pt x="105" y="60"/>
                    <a:pt x="105" y="60"/>
                    <a:pt x="105" y="60"/>
                  </a:cubicBezTo>
                  <a:cubicBezTo>
                    <a:pt x="100" y="55"/>
                    <a:pt x="92" y="55"/>
                    <a:pt x="88" y="59"/>
                  </a:cubicBezTo>
                  <a:cubicBezTo>
                    <a:pt x="31" y="111"/>
                    <a:pt x="31" y="111"/>
                    <a:pt x="31" y="111"/>
                  </a:cubicBezTo>
                  <a:cubicBezTo>
                    <a:pt x="30" y="112"/>
                    <a:pt x="29" y="112"/>
                    <a:pt x="28" y="112"/>
                  </a:cubicBezTo>
                  <a:cubicBezTo>
                    <a:pt x="27" y="112"/>
                    <a:pt x="26" y="111"/>
                    <a:pt x="25" y="111"/>
                  </a:cubicBezTo>
                  <a:cubicBezTo>
                    <a:pt x="24" y="109"/>
                    <a:pt x="24" y="106"/>
                    <a:pt x="25" y="105"/>
                  </a:cubicBezTo>
                  <a:cubicBezTo>
                    <a:pt x="48" y="85"/>
                    <a:pt x="48" y="85"/>
                    <a:pt x="48" y="85"/>
                  </a:cubicBezTo>
                  <a:cubicBezTo>
                    <a:pt x="8" y="34"/>
                    <a:pt x="8" y="34"/>
                    <a:pt x="8" y="34"/>
                  </a:cubicBezTo>
                  <a:cubicBezTo>
                    <a:pt x="8" y="0"/>
                    <a:pt x="8" y="0"/>
                    <a:pt x="8" y="0"/>
                  </a:cubicBezTo>
                  <a:cubicBezTo>
                    <a:pt x="4" y="0"/>
                    <a:pt x="4" y="0"/>
                    <a:pt x="4" y="0"/>
                  </a:cubicBezTo>
                  <a:cubicBezTo>
                    <a:pt x="2" y="0"/>
                    <a:pt x="0" y="2"/>
                    <a:pt x="0" y="4"/>
                  </a:cubicBezTo>
                  <a:cubicBezTo>
                    <a:pt x="0" y="24"/>
                    <a:pt x="0" y="24"/>
                    <a:pt x="0" y="24"/>
                  </a:cubicBezTo>
                  <a:cubicBezTo>
                    <a:pt x="0" y="124"/>
                    <a:pt x="0" y="124"/>
                    <a:pt x="0" y="124"/>
                  </a:cubicBezTo>
                  <a:cubicBezTo>
                    <a:pt x="0" y="135"/>
                    <a:pt x="9" y="144"/>
                    <a:pt x="20" y="144"/>
                  </a:cubicBezTo>
                  <a:cubicBezTo>
                    <a:pt x="172" y="144"/>
                    <a:pt x="172" y="144"/>
                    <a:pt x="172" y="144"/>
                  </a:cubicBezTo>
                  <a:cubicBezTo>
                    <a:pt x="183" y="144"/>
                    <a:pt x="192" y="135"/>
                    <a:pt x="192" y="124"/>
                  </a:cubicBezTo>
                  <a:cubicBezTo>
                    <a:pt x="192" y="24"/>
                    <a:pt x="192" y="24"/>
                    <a:pt x="192" y="24"/>
                  </a:cubicBezTo>
                  <a:cubicBezTo>
                    <a:pt x="192" y="4"/>
                    <a:pt x="192" y="4"/>
                    <a:pt x="192" y="4"/>
                  </a:cubicBezTo>
                  <a:cubicBezTo>
                    <a:pt x="192" y="2"/>
                    <a:pt x="190" y="0"/>
                    <a:pt x="188" y="0"/>
                  </a:cubicBezTo>
                  <a:close/>
                </a:path>
              </a:pathLst>
            </a:custGeom>
            <a:grpFill/>
            <a:ln>
              <a:noFill/>
            </a:ln>
          </p:spPr>
          <p:txBody>
            <a:bodyPr vert="horz" wrap="square" lIns="91440" tIns="45720" rIns="91440" bIns="45720" numCol="1" anchor="t" anchorCtr="0" compatLnSpc="1"/>
            <a:lstStyle/>
            <a:p>
              <a:endParaRPr lang="zh-CN" altLang="en-US"/>
            </a:p>
          </p:txBody>
        </p:sp>
      </p:grpSp>
      <p:grpSp>
        <p:nvGrpSpPr>
          <p:cNvPr id="229" name="组合 228"/>
          <p:cNvGrpSpPr/>
          <p:nvPr/>
        </p:nvGrpSpPr>
        <p:grpSpPr>
          <a:xfrm>
            <a:off x="3942080" y="6162040"/>
            <a:ext cx="294640" cy="245110"/>
            <a:chOff x="6535" y="9635"/>
            <a:chExt cx="464" cy="386"/>
          </a:xfrm>
          <a:solidFill>
            <a:schemeClr val="bg1">
              <a:lumMod val="50000"/>
            </a:schemeClr>
          </a:solidFill>
        </p:grpSpPr>
        <p:sp>
          <p:nvSpPr>
            <p:cNvPr id="66" name="Freeform 64"/>
            <p:cNvSpPr/>
            <p:nvPr/>
          </p:nvSpPr>
          <p:spPr bwMode="auto">
            <a:xfrm>
              <a:off x="6612" y="9750"/>
              <a:ext cx="97" cy="135"/>
            </a:xfrm>
            <a:custGeom>
              <a:avLst/>
              <a:gdLst>
                <a:gd name="T0" fmla="*/ 28 w 40"/>
                <a:gd name="T1" fmla="*/ 23 h 56"/>
                <a:gd name="T2" fmla="*/ 28 w 40"/>
                <a:gd name="T3" fmla="*/ 8 h 56"/>
                <a:gd name="T4" fmla="*/ 20 w 40"/>
                <a:gd name="T5" fmla="*/ 0 h 56"/>
                <a:gd name="T6" fmla="*/ 12 w 40"/>
                <a:gd name="T7" fmla="*/ 8 h 56"/>
                <a:gd name="T8" fmla="*/ 12 w 40"/>
                <a:gd name="T9" fmla="*/ 23 h 56"/>
                <a:gd name="T10" fmla="*/ 16 w 40"/>
                <a:gd name="T11" fmla="*/ 30 h 56"/>
                <a:gd name="T12" fmla="*/ 16 w 40"/>
                <a:gd name="T13" fmla="*/ 33 h 56"/>
                <a:gd name="T14" fmla="*/ 14 w 40"/>
                <a:gd name="T15" fmla="*/ 35 h 56"/>
                <a:gd name="T16" fmla="*/ 0 w 40"/>
                <a:gd name="T17" fmla="*/ 42 h 56"/>
                <a:gd name="T18" fmla="*/ 0 w 40"/>
                <a:gd name="T19" fmla="*/ 52 h 56"/>
                <a:gd name="T20" fmla="*/ 4 w 40"/>
                <a:gd name="T21" fmla="*/ 56 h 56"/>
                <a:gd name="T22" fmla="*/ 36 w 40"/>
                <a:gd name="T23" fmla="*/ 56 h 56"/>
                <a:gd name="T24" fmla="*/ 40 w 40"/>
                <a:gd name="T25" fmla="*/ 52 h 56"/>
                <a:gd name="T26" fmla="*/ 40 w 40"/>
                <a:gd name="T27" fmla="*/ 42 h 56"/>
                <a:gd name="T28" fmla="*/ 24 w 40"/>
                <a:gd name="T29" fmla="*/ 30 h 56"/>
                <a:gd name="T30" fmla="*/ 28 w 40"/>
                <a:gd name="T31" fmla="*/ 2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56">
                  <a:moveTo>
                    <a:pt x="28" y="23"/>
                  </a:moveTo>
                  <a:cubicBezTo>
                    <a:pt x="28" y="8"/>
                    <a:pt x="28" y="8"/>
                    <a:pt x="28" y="8"/>
                  </a:cubicBezTo>
                  <a:cubicBezTo>
                    <a:pt x="28" y="3"/>
                    <a:pt x="25" y="0"/>
                    <a:pt x="20" y="0"/>
                  </a:cubicBezTo>
                  <a:cubicBezTo>
                    <a:pt x="16" y="0"/>
                    <a:pt x="12" y="3"/>
                    <a:pt x="12" y="8"/>
                  </a:cubicBezTo>
                  <a:cubicBezTo>
                    <a:pt x="12" y="23"/>
                    <a:pt x="12" y="23"/>
                    <a:pt x="12" y="23"/>
                  </a:cubicBezTo>
                  <a:cubicBezTo>
                    <a:pt x="16" y="30"/>
                    <a:pt x="16" y="30"/>
                    <a:pt x="16" y="30"/>
                  </a:cubicBezTo>
                  <a:cubicBezTo>
                    <a:pt x="16" y="31"/>
                    <a:pt x="17" y="32"/>
                    <a:pt x="16" y="33"/>
                  </a:cubicBezTo>
                  <a:cubicBezTo>
                    <a:pt x="16" y="34"/>
                    <a:pt x="15" y="35"/>
                    <a:pt x="14" y="35"/>
                  </a:cubicBezTo>
                  <a:cubicBezTo>
                    <a:pt x="0" y="42"/>
                    <a:pt x="0" y="42"/>
                    <a:pt x="0" y="42"/>
                  </a:cubicBezTo>
                  <a:cubicBezTo>
                    <a:pt x="0" y="52"/>
                    <a:pt x="0" y="52"/>
                    <a:pt x="0" y="52"/>
                  </a:cubicBezTo>
                  <a:cubicBezTo>
                    <a:pt x="0" y="54"/>
                    <a:pt x="2" y="56"/>
                    <a:pt x="4" y="56"/>
                  </a:cubicBezTo>
                  <a:cubicBezTo>
                    <a:pt x="36" y="56"/>
                    <a:pt x="36" y="56"/>
                    <a:pt x="36" y="56"/>
                  </a:cubicBezTo>
                  <a:cubicBezTo>
                    <a:pt x="38" y="56"/>
                    <a:pt x="40" y="54"/>
                    <a:pt x="40" y="52"/>
                  </a:cubicBezTo>
                  <a:cubicBezTo>
                    <a:pt x="40" y="42"/>
                    <a:pt x="40" y="42"/>
                    <a:pt x="40" y="42"/>
                  </a:cubicBezTo>
                  <a:cubicBezTo>
                    <a:pt x="24" y="30"/>
                    <a:pt x="24" y="30"/>
                    <a:pt x="24" y="30"/>
                  </a:cubicBezTo>
                  <a:lnTo>
                    <a:pt x="28" y="23"/>
                  </a:lnTo>
                  <a:close/>
                </a:path>
              </a:pathLst>
            </a:custGeom>
            <a:grpFill/>
            <a:ln>
              <a:noFill/>
            </a:ln>
          </p:spPr>
          <p:txBody>
            <a:bodyPr vert="horz" wrap="square" lIns="91440" tIns="45720" rIns="91440" bIns="45720" numCol="1" anchor="t" anchorCtr="0" compatLnSpc="1"/>
            <a:lstStyle/>
            <a:p>
              <a:endParaRPr lang="zh-CN" altLang="en-US"/>
            </a:p>
          </p:txBody>
        </p:sp>
        <p:sp>
          <p:nvSpPr>
            <p:cNvPr id="67" name="Freeform 65"/>
            <p:cNvSpPr>
              <a:spLocks noEditPoints="1"/>
            </p:cNvSpPr>
            <p:nvPr/>
          </p:nvSpPr>
          <p:spPr bwMode="auto">
            <a:xfrm>
              <a:off x="6535" y="9635"/>
              <a:ext cx="465" cy="386"/>
            </a:xfrm>
            <a:custGeom>
              <a:avLst/>
              <a:gdLst>
                <a:gd name="T0" fmla="*/ 188 w 192"/>
                <a:gd name="T1" fmla="*/ 24 h 160"/>
                <a:gd name="T2" fmla="*/ 104 w 192"/>
                <a:gd name="T3" fmla="*/ 24 h 160"/>
                <a:gd name="T4" fmla="*/ 104 w 192"/>
                <a:gd name="T5" fmla="*/ 4 h 160"/>
                <a:gd name="T6" fmla="*/ 100 w 192"/>
                <a:gd name="T7" fmla="*/ 0 h 160"/>
                <a:gd name="T8" fmla="*/ 4 w 192"/>
                <a:gd name="T9" fmla="*/ 0 h 160"/>
                <a:gd name="T10" fmla="*/ 0 w 192"/>
                <a:gd name="T11" fmla="*/ 4 h 160"/>
                <a:gd name="T12" fmla="*/ 0 w 192"/>
                <a:gd name="T13" fmla="*/ 156 h 160"/>
                <a:gd name="T14" fmla="*/ 4 w 192"/>
                <a:gd name="T15" fmla="*/ 160 h 160"/>
                <a:gd name="T16" fmla="*/ 60 w 192"/>
                <a:gd name="T17" fmla="*/ 160 h 160"/>
                <a:gd name="T18" fmla="*/ 64 w 192"/>
                <a:gd name="T19" fmla="*/ 156 h 160"/>
                <a:gd name="T20" fmla="*/ 64 w 192"/>
                <a:gd name="T21" fmla="*/ 136 h 160"/>
                <a:gd name="T22" fmla="*/ 72 w 192"/>
                <a:gd name="T23" fmla="*/ 136 h 160"/>
                <a:gd name="T24" fmla="*/ 72 w 192"/>
                <a:gd name="T25" fmla="*/ 156 h 160"/>
                <a:gd name="T26" fmla="*/ 76 w 192"/>
                <a:gd name="T27" fmla="*/ 160 h 160"/>
                <a:gd name="T28" fmla="*/ 116 w 192"/>
                <a:gd name="T29" fmla="*/ 160 h 160"/>
                <a:gd name="T30" fmla="*/ 120 w 192"/>
                <a:gd name="T31" fmla="*/ 156 h 160"/>
                <a:gd name="T32" fmla="*/ 120 w 192"/>
                <a:gd name="T33" fmla="*/ 136 h 160"/>
                <a:gd name="T34" fmla="*/ 128 w 192"/>
                <a:gd name="T35" fmla="*/ 136 h 160"/>
                <a:gd name="T36" fmla="*/ 128 w 192"/>
                <a:gd name="T37" fmla="*/ 156 h 160"/>
                <a:gd name="T38" fmla="*/ 132 w 192"/>
                <a:gd name="T39" fmla="*/ 160 h 160"/>
                <a:gd name="T40" fmla="*/ 188 w 192"/>
                <a:gd name="T41" fmla="*/ 160 h 160"/>
                <a:gd name="T42" fmla="*/ 192 w 192"/>
                <a:gd name="T43" fmla="*/ 156 h 160"/>
                <a:gd name="T44" fmla="*/ 192 w 192"/>
                <a:gd name="T45" fmla="*/ 28 h 160"/>
                <a:gd name="T46" fmla="*/ 188 w 192"/>
                <a:gd name="T47" fmla="*/ 24 h 160"/>
                <a:gd name="T48" fmla="*/ 80 w 192"/>
                <a:gd name="T49" fmla="*/ 100 h 160"/>
                <a:gd name="T50" fmla="*/ 68 w 192"/>
                <a:gd name="T51" fmla="*/ 112 h 160"/>
                <a:gd name="T52" fmla="*/ 36 w 192"/>
                <a:gd name="T53" fmla="*/ 112 h 160"/>
                <a:gd name="T54" fmla="*/ 24 w 192"/>
                <a:gd name="T55" fmla="*/ 100 h 160"/>
                <a:gd name="T56" fmla="*/ 24 w 192"/>
                <a:gd name="T57" fmla="*/ 88 h 160"/>
                <a:gd name="T58" fmla="*/ 26 w 192"/>
                <a:gd name="T59" fmla="*/ 84 h 160"/>
                <a:gd name="T60" fmla="*/ 39 w 192"/>
                <a:gd name="T61" fmla="*/ 78 h 160"/>
                <a:gd name="T62" fmla="*/ 37 w 192"/>
                <a:gd name="T63" fmla="*/ 74 h 160"/>
                <a:gd name="T64" fmla="*/ 36 w 192"/>
                <a:gd name="T65" fmla="*/ 72 h 160"/>
                <a:gd name="T66" fmla="*/ 36 w 192"/>
                <a:gd name="T67" fmla="*/ 56 h 160"/>
                <a:gd name="T68" fmla="*/ 52 w 192"/>
                <a:gd name="T69" fmla="*/ 40 h 160"/>
                <a:gd name="T70" fmla="*/ 68 w 192"/>
                <a:gd name="T71" fmla="*/ 56 h 160"/>
                <a:gd name="T72" fmla="*/ 68 w 192"/>
                <a:gd name="T73" fmla="*/ 72 h 160"/>
                <a:gd name="T74" fmla="*/ 68 w 192"/>
                <a:gd name="T75" fmla="*/ 74 h 160"/>
                <a:gd name="T76" fmla="*/ 65 w 192"/>
                <a:gd name="T77" fmla="*/ 78 h 160"/>
                <a:gd name="T78" fmla="*/ 78 w 192"/>
                <a:gd name="T79" fmla="*/ 84 h 160"/>
                <a:gd name="T80" fmla="*/ 80 w 192"/>
                <a:gd name="T81" fmla="*/ 88 h 160"/>
                <a:gd name="T82" fmla="*/ 80 w 192"/>
                <a:gd name="T83" fmla="*/ 100 h 160"/>
                <a:gd name="T84" fmla="*/ 164 w 192"/>
                <a:gd name="T85" fmla="*/ 112 h 160"/>
                <a:gd name="T86" fmla="*/ 100 w 192"/>
                <a:gd name="T87" fmla="*/ 112 h 160"/>
                <a:gd name="T88" fmla="*/ 96 w 192"/>
                <a:gd name="T89" fmla="*/ 108 h 160"/>
                <a:gd name="T90" fmla="*/ 100 w 192"/>
                <a:gd name="T91" fmla="*/ 104 h 160"/>
                <a:gd name="T92" fmla="*/ 164 w 192"/>
                <a:gd name="T93" fmla="*/ 104 h 160"/>
                <a:gd name="T94" fmla="*/ 168 w 192"/>
                <a:gd name="T95" fmla="*/ 108 h 160"/>
                <a:gd name="T96" fmla="*/ 164 w 192"/>
                <a:gd name="T97" fmla="*/ 112 h 160"/>
                <a:gd name="T98" fmla="*/ 164 w 192"/>
                <a:gd name="T99" fmla="*/ 88 h 160"/>
                <a:gd name="T100" fmla="*/ 100 w 192"/>
                <a:gd name="T101" fmla="*/ 88 h 160"/>
                <a:gd name="T102" fmla="*/ 96 w 192"/>
                <a:gd name="T103" fmla="*/ 84 h 160"/>
                <a:gd name="T104" fmla="*/ 100 w 192"/>
                <a:gd name="T105" fmla="*/ 80 h 160"/>
                <a:gd name="T106" fmla="*/ 164 w 192"/>
                <a:gd name="T107" fmla="*/ 80 h 160"/>
                <a:gd name="T108" fmla="*/ 168 w 192"/>
                <a:gd name="T109" fmla="*/ 84 h 160"/>
                <a:gd name="T110" fmla="*/ 164 w 192"/>
                <a:gd name="T111" fmla="*/ 88 h 160"/>
                <a:gd name="T112" fmla="*/ 164 w 192"/>
                <a:gd name="T113" fmla="*/ 64 h 160"/>
                <a:gd name="T114" fmla="*/ 100 w 192"/>
                <a:gd name="T115" fmla="*/ 64 h 160"/>
                <a:gd name="T116" fmla="*/ 96 w 192"/>
                <a:gd name="T117" fmla="*/ 60 h 160"/>
                <a:gd name="T118" fmla="*/ 100 w 192"/>
                <a:gd name="T119" fmla="*/ 56 h 160"/>
                <a:gd name="T120" fmla="*/ 164 w 192"/>
                <a:gd name="T121" fmla="*/ 56 h 160"/>
                <a:gd name="T122" fmla="*/ 168 w 192"/>
                <a:gd name="T123" fmla="*/ 60 h 160"/>
                <a:gd name="T124" fmla="*/ 164 w 192"/>
                <a:gd name="T125" fmla="*/ 6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2" h="160">
                  <a:moveTo>
                    <a:pt x="188" y="24"/>
                  </a:moveTo>
                  <a:cubicBezTo>
                    <a:pt x="104" y="24"/>
                    <a:pt x="104" y="24"/>
                    <a:pt x="104" y="24"/>
                  </a:cubicBezTo>
                  <a:cubicBezTo>
                    <a:pt x="104" y="4"/>
                    <a:pt x="104" y="4"/>
                    <a:pt x="104" y="4"/>
                  </a:cubicBezTo>
                  <a:cubicBezTo>
                    <a:pt x="104" y="2"/>
                    <a:pt x="102" y="0"/>
                    <a:pt x="100" y="0"/>
                  </a:cubicBezTo>
                  <a:cubicBezTo>
                    <a:pt x="4" y="0"/>
                    <a:pt x="4" y="0"/>
                    <a:pt x="4" y="0"/>
                  </a:cubicBezTo>
                  <a:cubicBezTo>
                    <a:pt x="2" y="0"/>
                    <a:pt x="0" y="2"/>
                    <a:pt x="0" y="4"/>
                  </a:cubicBezTo>
                  <a:cubicBezTo>
                    <a:pt x="0" y="156"/>
                    <a:pt x="0" y="156"/>
                    <a:pt x="0" y="156"/>
                  </a:cubicBezTo>
                  <a:cubicBezTo>
                    <a:pt x="0" y="158"/>
                    <a:pt x="2" y="160"/>
                    <a:pt x="4" y="160"/>
                  </a:cubicBezTo>
                  <a:cubicBezTo>
                    <a:pt x="60" y="160"/>
                    <a:pt x="60" y="160"/>
                    <a:pt x="60" y="160"/>
                  </a:cubicBezTo>
                  <a:cubicBezTo>
                    <a:pt x="62" y="160"/>
                    <a:pt x="64" y="158"/>
                    <a:pt x="64" y="156"/>
                  </a:cubicBezTo>
                  <a:cubicBezTo>
                    <a:pt x="64" y="136"/>
                    <a:pt x="64" y="136"/>
                    <a:pt x="64" y="136"/>
                  </a:cubicBezTo>
                  <a:cubicBezTo>
                    <a:pt x="72" y="136"/>
                    <a:pt x="72" y="136"/>
                    <a:pt x="72" y="136"/>
                  </a:cubicBezTo>
                  <a:cubicBezTo>
                    <a:pt x="72" y="156"/>
                    <a:pt x="72" y="156"/>
                    <a:pt x="72" y="156"/>
                  </a:cubicBezTo>
                  <a:cubicBezTo>
                    <a:pt x="72" y="158"/>
                    <a:pt x="74" y="160"/>
                    <a:pt x="76" y="160"/>
                  </a:cubicBezTo>
                  <a:cubicBezTo>
                    <a:pt x="116" y="160"/>
                    <a:pt x="116" y="160"/>
                    <a:pt x="116" y="160"/>
                  </a:cubicBezTo>
                  <a:cubicBezTo>
                    <a:pt x="118" y="160"/>
                    <a:pt x="120" y="158"/>
                    <a:pt x="120" y="156"/>
                  </a:cubicBezTo>
                  <a:cubicBezTo>
                    <a:pt x="120" y="136"/>
                    <a:pt x="120" y="136"/>
                    <a:pt x="120" y="136"/>
                  </a:cubicBezTo>
                  <a:cubicBezTo>
                    <a:pt x="128" y="136"/>
                    <a:pt x="128" y="136"/>
                    <a:pt x="128" y="136"/>
                  </a:cubicBezTo>
                  <a:cubicBezTo>
                    <a:pt x="128" y="156"/>
                    <a:pt x="128" y="156"/>
                    <a:pt x="128" y="156"/>
                  </a:cubicBezTo>
                  <a:cubicBezTo>
                    <a:pt x="128" y="158"/>
                    <a:pt x="130" y="160"/>
                    <a:pt x="132" y="160"/>
                  </a:cubicBezTo>
                  <a:cubicBezTo>
                    <a:pt x="188" y="160"/>
                    <a:pt x="188" y="160"/>
                    <a:pt x="188" y="160"/>
                  </a:cubicBezTo>
                  <a:cubicBezTo>
                    <a:pt x="190" y="160"/>
                    <a:pt x="192" y="158"/>
                    <a:pt x="192" y="156"/>
                  </a:cubicBezTo>
                  <a:cubicBezTo>
                    <a:pt x="192" y="28"/>
                    <a:pt x="192" y="28"/>
                    <a:pt x="192" y="28"/>
                  </a:cubicBezTo>
                  <a:cubicBezTo>
                    <a:pt x="192" y="26"/>
                    <a:pt x="190" y="24"/>
                    <a:pt x="188" y="24"/>
                  </a:cubicBezTo>
                  <a:close/>
                  <a:moveTo>
                    <a:pt x="80" y="100"/>
                  </a:moveTo>
                  <a:cubicBezTo>
                    <a:pt x="80" y="106"/>
                    <a:pt x="75" y="112"/>
                    <a:pt x="68" y="112"/>
                  </a:cubicBezTo>
                  <a:cubicBezTo>
                    <a:pt x="36" y="112"/>
                    <a:pt x="36" y="112"/>
                    <a:pt x="36" y="112"/>
                  </a:cubicBezTo>
                  <a:cubicBezTo>
                    <a:pt x="30" y="112"/>
                    <a:pt x="24" y="106"/>
                    <a:pt x="24" y="100"/>
                  </a:cubicBezTo>
                  <a:cubicBezTo>
                    <a:pt x="24" y="88"/>
                    <a:pt x="24" y="88"/>
                    <a:pt x="24" y="88"/>
                  </a:cubicBezTo>
                  <a:cubicBezTo>
                    <a:pt x="24" y="86"/>
                    <a:pt x="25" y="85"/>
                    <a:pt x="26" y="84"/>
                  </a:cubicBezTo>
                  <a:cubicBezTo>
                    <a:pt x="39" y="78"/>
                    <a:pt x="39" y="78"/>
                    <a:pt x="39" y="78"/>
                  </a:cubicBezTo>
                  <a:cubicBezTo>
                    <a:pt x="37" y="74"/>
                    <a:pt x="37" y="74"/>
                    <a:pt x="37" y="74"/>
                  </a:cubicBezTo>
                  <a:cubicBezTo>
                    <a:pt x="36" y="73"/>
                    <a:pt x="36" y="73"/>
                    <a:pt x="36" y="72"/>
                  </a:cubicBezTo>
                  <a:cubicBezTo>
                    <a:pt x="36" y="56"/>
                    <a:pt x="36" y="56"/>
                    <a:pt x="36" y="56"/>
                  </a:cubicBezTo>
                  <a:cubicBezTo>
                    <a:pt x="36" y="47"/>
                    <a:pt x="43" y="40"/>
                    <a:pt x="52" y="40"/>
                  </a:cubicBezTo>
                  <a:cubicBezTo>
                    <a:pt x="61" y="40"/>
                    <a:pt x="68" y="47"/>
                    <a:pt x="68" y="56"/>
                  </a:cubicBezTo>
                  <a:cubicBezTo>
                    <a:pt x="68" y="72"/>
                    <a:pt x="68" y="72"/>
                    <a:pt x="68" y="72"/>
                  </a:cubicBezTo>
                  <a:cubicBezTo>
                    <a:pt x="68" y="73"/>
                    <a:pt x="68" y="73"/>
                    <a:pt x="68" y="74"/>
                  </a:cubicBezTo>
                  <a:cubicBezTo>
                    <a:pt x="65" y="78"/>
                    <a:pt x="65" y="78"/>
                    <a:pt x="65" y="78"/>
                  </a:cubicBezTo>
                  <a:cubicBezTo>
                    <a:pt x="78" y="84"/>
                    <a:pt x="78" y="84"/>
                    <a:pt x="78" y="84"/>
                  </a:cubicBezTo>
                  <a:cubicBezTo>
                    <a:pt x="79" y="85"/>
                    <a:pt x="80" y="86"/>
                    <a:pt x="80" y="88"/>
                  </a:cubicBezTo>
                  <a:lnTo>
                    <a:pt x="80" y="100"/>
                  </a:lnTo>
                  <a:close/>
                  <a:moveTo>
                    <a:pt x="164" y="112"/>
                  </a:moveTo>
                  <a:cubicBezTo>
                    <a:pt x="100" y="112"/>
                    <a:pt x="100" y="112"/>
                    <a:pt x="100" y="112"/>
                  </a:cubicBezTo>
                  <a:cubicBezTo>
                    <a:pt x="98" y="112"/>
                    <a:pt x="96" y="110"/>
                    <a:pt x="96" y="108"/>
                  </a:cubicBezTo>
                  <a:cubicBezTo>
                    <a:pt x="96" y="106"/>
                    <a:pt x="98" y="104"/>
                    <a:pt x="100" y="104"/>
                  </a:cubicBezTo>
                  <a:cubicBezTo>
                    <a:pt x="164" y="104"/>
                    <a:pt x="164" y="104"/>
                    <a:pt x="164" y="104"/>
                  </a:cubicBezTo>
                  <a:cubicBezTo>
                    <a:pt x="166" y="104"/>
                    <a:pt x="168" y="106"/>
                    <a:pt x="168" y="108"/>
                  </a:cubicBezTo>
                  <a:cubicBezTo>
                    <a:pt x="168" y="110"/>
                    <a:pt x="166" y="112"/>
                    <a:pt x="164" y="112"/>
                  </a:cubicBezTo>
                  <a:close/>
                  <a:moveTo>
                    <a:pt x="164" y="88"/>
                  </a:moveTo>
                  <a:cubicBezTo>
                    <a:pt x="100" y="88"/>
                    <a:pt x="100" y="88"/>
                    <a:pt x="100" y="88"/>
                  </a:cubicBezTo>
                  <a:cubicBezTo>
                    <a:pt x="98" y="88"/>
                    <a:pt x="96" y="86"/>
                    <a:pt x="96" y="84"/>
                  </a:cubicBezTo>
                  <a:cubicBezTo>
                    <a:pt x="96" y="82"/>
                    <a:pt x="98" y="80"/>
                    <a:pt x="100" y="80"/>
                  </a:cubicBezTo>
                  <a:cubicBezTo>
                    <a:pt x="164" y="80"/>
                    <a:pt x="164" y="80"/>
                    <a:pt x="164" y="80"/>
                  </a:cubicBezTo>
                  <a:cubicBezTo>
                    <a:pt x="166" y="80"/>
                    <a:pt x="168" y="82"/>
                    <a:pt x="168" y="84"/>
                  </a:cubicBezTo>
                  <a:cubicBezTo>
                    <a:pt x="168" y="86"/>
                    <a:pt x="166" y="88"/>
                    <a:pt x="164" y="88"/>
                  </a:cubicBezTo>
                  <a:close/>
                  <a:moveTo>
                    <a:pt x="164" y="64"/>
                  </a:moveTo>
                  <a:cubicBezTo>
                    <a:pt x="100" y="64"/>
                    <a:pt x="100" y="64"/>
                    <a:pt x="100" y="64"/>
                  </a:cubicBezTo>
                  <a:cubicBezTo>
                    <a:pt x="98" y="64"/>
                    <a:pt x="96" y="62"/>
                    <a:pt x="96" y="60"/>
                  </a:cubicBezTo>
                  <a:cubicBezTo>
                    <a:pt x="96" y="58"/>
                    <a:pt x="98" y="56"/>
                    <a:pt x="100" y="56"/>
                  </a:cubicBezTo>
                  <a:cubicBezTo>
                    <a:pt x="164" y="56"/>
                    <a:pt x="164" y="56"/>
                    <a:pt x="164" y="56"/>
                  </a:cubicBezTo>
                  <a:cubicBezTo>
                    <a:pt x="166" y="56"/>
                    <a:pt x="168" y="58"/>
                    <a:pt x="168" y="60"/>
                  </a:cubicBezTo>
                  <a:cubicBezTo>
                    <a:pt x="168" y="62"/>
                    <a:pt x="166" y="64"/>
                    <a:pt x="164" y="64"/>
                  </a:cubicBezTo>
                  <a:close/>
                </a:path>
              </a:pathLst>
            </a:custGeom>
            <a:grpFill/>
            <a:ln>
              <a:noFill/>
            </a:ln>
          </p:spPr>
          <p:txBody>
            <a:bodyPr vert="horz" wrap="square" lIns="91440" tIns="45720" rIns="91440" bIns="45720" numCol="1" anchor="t" anchorCtr="0" compatLnSpc="1"/>
            <a:lstStyle/>
            <a:p>
              <a:endParaRPr lang="zh-CN" altLang="en-US"/>
            </a:p>
          </p:txBody>
        </p:sp>
      </p:grpSp>
      <p:sp>
        <p:nvSpPr>
          <p:cNvPr id="68" name="Freeform 66"/>
          <p:cNvSpPr>
            <a:spLocks noEditPoints="1"/>
          </p:cNvSpPr>
          <p:nvPr/>
        </p:nvSpPr>
        <p:spPr bwMode="auto">
          <a:xfrm>
            <a:off x="5466080" y="6149658"/>
            <a:ext cx="294640" cy="269875"/>
          </a:xfrm>
          <a:custGeom>
            <a:avLst/>
            <a:gdLst>
              <a:gd name="T0" fmla="*/ 96 w 192"/>
              <a:gd name="T1" fmla="*/ 0 h 176"/>
              <a:gd name="T2" fmla="*/ 0 w 192"/>
              <a:gd name="T3" fmla="*/ 88 h 176"/>
              <a:gd name="T4" fmla="*/ 15 w 192"/>
              <a:gd name="T5" fmla="*/ 135 h 176"/>
              <a:gd name="T6" fmla="*/ 0 w 192"/>
              <a:gd name="T7" fmla="*/ 170 h 176"/>
              <a:gd name="T8" fmla="*/ 1 w 192"/>
              <a:gd name="T9" fmla="*/ 175 h 176"/>
              <a:gd name="T10" fmla="*/ 4 w 192"/>
              <a:gd name="T11" fmla="*/ 176 h 176"/>
              <a:gd name="T12" fmla="*/ 6 w 192"/>
              <a:gd name="T13" fmla="*/ 176 h 176"/>
              <a:gd name="T14" fmla="*/ 42 w 192"/>
              <a:gd name="T15" fmla="*/ 161 h 176"/>
              <a:gd name="T16" fmla="*/ 96 w 192"/>
              <a:gd name="T17" fmla="*/ 176 h 176"/>
              <a:gd name="T18" fmla="*/ 192 w 192"/>
              <a:gd name="T19" fmla="*/ 88 h 176"/>
              <a:gd name="T20" fmla="*/ 96 w 192"/>
              <a:gd name="T21" fmla="*/ 0 h 176"/>
              <a:gd name="T22" fmla="*/ 92 w 192"/>
              <a:gd name="T23" fmla="*/ 92 h 176"/>
              <a:gd name="T24" fmla="*/ 48 w 192"/>
              <a:gd name="T25" fmla="*/ 136 h 176"/>
              <a:gd name="T26" fmla="*/ 44 w 192"/>
              <a:gd name="T27" fmla="*/ 132 h 176"/>
              <a:gd name="T28" fmla="*/ 44 w 192"/>
              <a:gd name="T29" fmla="*/ 120 h 176"/>
              <a:gd name="T30" fmla="*/ 48 w 192"/>
              <a:gd name="T31" fmla="*/ 116 h 176"/>
              <a:gd name="T32" fmla="*/ 69 w 192"/>
              <a:gd name="T33" fmla="*/ 96 h 176"/>
              <a:gd name="T34" fmla="*/ 48 w 192"/>
              <a:gd name="T35" fmla="*/ 96 h 176"/>
              <a:gd name="T36" fmla="*/ 44 w 192"/>
              <a:gd name="T37" fmla="*/ 92 h 176"/>
              <a:gd name="T38" fmla="*/ 44 w 192"/>
              <a:gd name="T39" fmla="*/ 52 h 176"/>
              <a:gd name="T40" fmla="*/ 48 w 192"/>
              <a:gd name="T41" fmla="*/ 48 h 176"/>
              <a:gd name="T42" fmla="*/ 88 w 192"/>
              <a:gd name="T43" fmla="*/ 48 h 176"/>
              <a:gd name="T44" fmla="*/ 92 w 192"/>
              <a:gd name="T45" fmla="*/ 52 h 176"/>
              <a:gd name="T46" fmla="*/ 92 w 192"/>
              <a:gd name="T47" fmla="*/ 92 h 176"/>
              <a:gd name="T48" fmla="*/ 148 w 192"/>
              <a:gd name="T49" fmla="*/ 92 h 176"/>
              <a:gd name="T50" fmla="*/ 104 w 192"/>
              <a:gd name="T51" fmla="*/ 136 h 176"/>
              <a:gd name="T52" fmla="*/ 100 w 192"/>
              <a:gd name="T53" fmla="*/ 132 h 176"/>
              <a:gd name="T54" fmla="*/ 100 w 192"/>
              <a:gd name="T55" fmla="*/ 120 h 176"/>
              <a:gd name="T56" fmla="*/ 104 w 192"/>
              <a:gd name="T57" fmla="*/ 116 h 176"/>
              <a:gd name="T58" fmla="*/ 125 w 192"/>
              <a:gd name="T59" fmla="*/ 96 h 176"/>
              <a:gd name="T60" fmla="*/ 104 w 192"/>
              <a:gd name="T61" fmla="*/ 96 h 176"/>
              <a:gd name="T62" fmla="*/ 100 w 192"/>
              <a:gd name="T63" fmla="*/ 92 h 176"/>
              <a:gd name="T64" fmla="*/ 100 w 192"/>
              <a:gd name="T65" fmla="*/ 52 h 176"/>
              <a:gd name="T66" fmla="*/ 104 w 192"/>
              <a:gd name="T67" fmla="*/ 48 h 176"/>
              <a:gd name="T68" fmla="*/ 144 w 192"/>
              <a:gd name="T69" fmla="*/ 48 h 176"/>
              <a:gd name="T70" fmla="*/ 148 w 192"/>
              <a:gd name="T71" fmla="*/ 52 h 176"/>
              <a:gd name="T72" fmla="*/ 148 w 192"/>
              <a:gd name="T73" fmla="*/ 9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2" h="176">
                <a:moveTo>
                  <a:pt x="96" y="0"/>
                </a:moveTo>
                <a:cubicBezTo>
                  <a:pt x="43" y="0"/>
                  <a:pt x="0" y="39"/>
                  <a:pt x="0" y="88"/>
                </a:cubicBezTo>
                <a:cubicBezTo>
                  <a:pt x="0" y="105"/>
                  <a:pt x="5" y="121"/>
                  <a:pt x="15" y="135"/>
                </a:cubicBezTo>
                <a:cubicBezTo>
                  <a:pt x="0" y="170"/>
                  <a:pt x="0" y="170"/>
                  <a:pt x="0" y="170"/>
                </a:cubicBezTo>
                <a:cubicBezTo>
                  <a:pt x="0" y="172"/>
                  <a:pt x="0" y="174"/>
                  <a:pt x="1" y="175"/>
                </a:cubicBezTo>
                <a:cubicBezTo>
                  <a:pt x="2" y="175"/>
                  <a:pt x="3" y="176"/>
                  <a:pt x="4" y="176"/>
                </a:cubicBezTo>
                <a:cubicBezTo>
                  <a:pt x="5" y="176"/>
                  <a:pt x="5" y="176"/>
                  <a:pt x="6" y="176"/>
                </a:cubicBezTo>
                <a:cubicBezTo>
                  <a:pt x="42" y="161"/>
                  <a:pt x="42" y="161"/>
                  <a:pt x="42" y="161"/>
                </a:cubicBezTo>
                <a:cubicBezTo>
                  <a:pt x="58" y="171"/>
                  <a:pt x="77" y="176"/>
                  <a:pt x="96" y="176"/>
                </a:cubicBezTo>
                <a:cubicBezTo>
                  <a:pt x="149" y="176"/>
                  <a:pt x="192" y="136"/>
                  <a:pt x="192" y="88"/>
                </a:cubicBezTo>
                <a:cubicBezTo>
                  <a:pt x="192" y="39"/>
                  <a:pt x="149" y="0"/>
                  <a:pt x="96" y="0"/>
                </a:cubicBezTo>
                <a:close/>
                <a:moveTo>
                  <a:pt x="92" y="92"/>
                </a:moveTo>
                <a:cubicBezTo>
                  <a:pt x="92" y="116"/>
                  <a:pt x="72" y="136"/>
                  <a:pt x="48" y="136"/>
                </a:cubicBezTo>
                <a:cubicBezTo>
                  <a:pt x="46" y="136"/>
                  <a:pt x="44" y="134"/>
                  <a:pt x="44" y="132"/>
                </a:cubicBezTo>
                <a:cubicBezTo>
                  <a:pt x="44" y="120"/>
                  <a:pt x="44" y="120"/>
                  <a:pt x="44" y="120"/>
                </a:cubicBezTo>
                <a:cubicBezTo>
                  <a:pt x="44" y="118"/>
                  <a:pt x="46" y="116"/>
                  <a:pt x="48" y="116"/>
                </a:cubicBezTo>
                <a:cubicBezTo>
                  <a:pt x="62" y="116"/>
                  <a:pt x="67" y="106"/>
                  <a:pt x="69" y="96"/>
                </a:cubicBezTo>
                <a:cubicBezTo>
                  <a:pt x="48" y="96"/>
                  <a:pt x="48" y="96"/>
                  <a:pt x="48" y="96"/>
                </a:cubicBezTo>
                <a:cubicBezTo>
                  <a:pt x="46" y="96"/>
                  <a:pt x="44" y="94"/>
                  <a:pt x="44" y="92"/>
                </a:cubicBezTo>
                <a:cubicBezTo>
                  <a:pt x="44" y="52"/>
                  <a:pt x="44" y="52"/>
                  <a:pt x="44" y="52"/>
                </a:cubicBezTo>
                <a:cubicBezTo>
                  <a:pt x="44" y="50"/>
                  <a:pt x="46" y="48"/>
                  <a:pt x="48" y="48"/>
                </a:cubicBezTo>
                <a:cubicBezTo>
                  <a:pt x="88" y="48"/>
                  <a:pt x="88" y="48"/>
                  <a:pt x="88" y="48"/>
                </a:cubicBezTo>
                <a:cubicBezTo>
                  <a:pt x="90" y="48"/>
                  <a:pt x="92" y="50"/>
                  <a:pt x="92" y="52"/>
                </a:cubicBezTo>
                <a:lnTo>
                  <a:pt x="92" y="92"/>
                </a:lnTo>
                <a:close/>
                <a:moveTo>
                  <a:pt x="148" y="92"/>
                </a:moveTo>
                <a:cubicBezTo>
                  <a:pt x="148" y="116"/>
                  <a:pt x="128" y="136"/>
                  <a:pt x="104" y="136"/>
                </a:cubicBezTo>
                <a:cubicBezTo>
                  <a:pt x="102" y="136"/>
                  <a:pt x="100" y="134"/>
                  <a:pt x="100" y="132"/>
                </a:cubicBezTo>
                <a:cubicBezTo>
                  <a:pt x="100" y="120"/>
                  <a:pt x="100" y="120"/>
                  <a:pt x="100" y="120"/>
                </a:cubicBezTo>
                <a:cubicBezTo>
                  <a:pt x="100" y="118"/>
                  <a:pt x="102" y="116"/>
                  <a:pt x="104" y="116"/>
                </a:cubicBezTo>
                <a:cubicBezTo>
                  <a:pt x="118" y="116"/>
                  <a:pt x="123" y="106"/>
                  <a:pt x="125" y="96"/>
                </a:cubicBezTo>
                <a:cubicBezTo>
                  <a:pt x="104" y="96"/>
                  <a:pt x="104" y="96"/>
                  <a:pt x="104" y="96"/>
                </a:cubicBezTo>
                <a:cubicBezTo>
                  <a:pt x="102" y="96"/>
                  <a:pt x="100" y="94"/>
                  <a:pt x="100" y="92"/>
                </a:cubicBezTo>
                <a:cubicBezTo>
                  <a:pt x="100" y="52"/>
                  <a:pt x="100" y="52"/>
                  <a:pt x="100" y="52"/>
                </a:cubicBezTo>
                <a:cubicBezTo>
                  <a:pt x="100" y="50"/>
                  <a:pt x="102" y="48"/>
                  <a:pt x="104" y="48"/>
                </a:cubicBezTo>
                <a:cubicBezTo>
                  <a:pt x="144" y="48"/>
                  <a:pt x="144" y="48"/>
                  <a:pt x="144" y="48"/>
                </a:cubicBezTo>
                <a:cubicBezTo>
                  <a:pt x="146" y="48"/>
                  <a:pt x="148" y="50"/>
                  <a:pt x="148" y="52"/>
                </a:cubicBezTo>
                <a:lnTo>
                  <a:pt x="148" y="92"/>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grpSp>
        <p:nvGrpSpPr>
          <p:cNvPr id="230" name="组合 229"/>
          <p:cNvGrpSpPr/>
          <p:nvPr/>
        </p:nvGrpSpPr>
        <p:grpSpPr>
          <a:xfrm>
            <a:off x="4701540" y="6137275"/>
            <a:ext cx="269240" cy="294640"/>
            <a:chOff x="7696" y="9595"/>
            <a:chExt cx="424" cy="464"/>
          </a:xfrm>
          <a:solidFill>
            <a:schemeClr val="bg1">
              <a:lumMod val="50000"/>
            </a:schemeClr>
          </a:solidFill>
        </p:grpSpPr>
        <p:sp>
          <p:nvSpPr>
            <p:cNvPr id="69" name="Freeform 67"/>
            <p:cNvSpPr>
              <a:spLocks noEditPoints="1"/>
            </p:cNvSpPr>
            <p:nvPr/>
          </p:nvSpPr>
          <p:spPr bwMode="auto">
            <a:xfrm>
              <a:off x="7696" y="9595"/>
              <a:ext cx="425" cy="465"/>
            </a:xfrm>
            <a:custGeom>
              <a:avLst/>
              <a:gdLst>
                <a:gd name="T0" fmla="*/ 164 w 176"/>
                <a:gd name="T1" fmla="*/ 48 h 192"/>
                <a:gd name="T2" fmla="*/ 160 w 176"/>
                <a:gd name="T3" fmla="*/ 20 h 192"/>
                <a:gd name="T4" fmla="*/ 140 w 176"/>
                <a:gd name="T5" fmla="*/ 0 h 192"/>
                <a:gd name="T6" fmla="*/ 0 w 176"/>
                <a:gd name="T7" fmla="*/ 20 h 192"/>
                <a:gd name="T8" fmla="*/ 24 w 176"/>
                <a:gd name="T9" fmla="*/ 192 h 192"/>
                <a:gd name="T10" fmla="*/ 160 w 176"/>
                <a:gd name="T11" fmla="*/ 176 h 192"/>
                <a:gd name="T12" fmla="*/ 176 w 176"/>
                <a:gd name="T13" fmla="*/ 164 h 192"/>
                <a:gd name="T14" fmla="*/ 173 w 176"/>
                <a:gd name="T15" fmla="*/ 132 h 192"/>
                <a:gd name="T16" fmla="*/ 176 w 176"/>
                <a:gd name="T17" fmla="*/ 100 h 192"/>
                <a:gd name="T18" fmla="*/ 176 w 176"/>
                <a:gd name="T19" fmla="*/ 84 h 192"/>
                <a:gd name="T20" fmla="*/ 164 w 176"/>
                <a:gd name="T21" fmla="*/ 56 h 192"/>
                <a:gd name="T22" fmla="*/ 168 w 176"/>
                <a:gd name="T23" fmla="*/ 84 h 192"/>
                <a:gd name="T24" fmla="*/ 160 w 176"/>
                <a:gd name="T25" fmla="*/ 88 h 192"/>
                <a:gd name="T26" fmla="*/ 164 w 176"/>
                <a:gd name="T27" fmla="*/ 56 h 192"/>
                <a:gd name="T28" fmla="*/ 168 w 176"/>
                <a:gd name="T29" fmla="*/ 124 h 192"/>
                <a:gd name="T30" fmla="*/ 160 w 176"/>
                <a:gd name="T31" fmla="*/ 128 h 192"/>
                <a:gd name="T32" fmla="*/ 164 w 176"/>
                <a:gd name="T33" fmla="*/ 96 h 192"/>
                <a:gd name="T34" fmla="*/ 20 w 176"/>
                <a:gd name="T35" fmla="*/ 8 h 192"/>
                <a:gd name="T36" fmla="*/ 140 w 176"/>
                <a:gd name="T37" fmla="*/ 8 h 192"/>
                <a:gd name="T38" fmla="*/ 152 w 176"/>
                <a:gd name="T39" fmla="*/ 36 h 192"/>
                <a:gd name="T40" fmla="*/ 144 w 176"/>
                <a:gd name="T41" fmla="*/ 28 h 192"/>
                <a:gd name="T42" fmla="*/ 9 w 176"/>
                <a:gd name="T43" fmla="*/ 16 h 192"/>
                <a:gd name="T44" fmla="*/ 20 w 176"/>
                <a:gd name="T45" fmla="*/ 32 h 192"/>
                <a:gd name="T46" fmla="*/ 132 w 176"/>
                <a:gd name="T47" fmla="*/ 24 h 192"/>
                <a:gd name="T48" fmla="*/ 136 w 176"/>
                <a:gd name="T49" fmla="*/ 32 h 192"/>
                <a:gd name="T50" fmla="*/ 120 w 176"/>
                <a:gd name="T51" fmla="*/ 120 h 192"/>
                <a:gd name="T52" fmla="*/ 100 w 176"/>
                <a:gd name="T53" fmla="*/ 132 h 192"/>
                <a:gd name="T54" fmla="*/ 76 w 176"/>
                <a:gd name="T55" fmla="*/ 132 h 192"/>
                <a:gd name="T56" fmla="*/ 76 w 176"/>
                <a:gd name="T57" fmla="*/ 92 h 192"/>
                <a:gd name="T58" fmla="*/ 92 w 176"/>
                <a:gd name="T59" fmla="*/ 92 h 192"/>
                <a:gd name="T60" fmla="*/ 96 w 176"/>
                <a:gd name="T61" fmla="*/ 112 h 192"/>
                <a:gd name="T62" fmla="*/ 100 w 176"/>
                <a:gd name="T63" fmla="*/ 124 h 192"/>
                <a:gd name="T64" fmla="*/ 112 w 176"/>
                <a:gd name="T65" fmla="*/ 120 h 192"/>
                <a:gd name="T66" fmla="*/ 80 w 176"/>
                <a:gd name="T67" fmla="*/ 80 h 192"/>
                <a:gd name="T68" fmla="*/ 80 w 176"/>
                <a:gd name="T69" fmla="*/ 144 h 192"/>
                <a:gd name="T70" fmla="*/ 80 w 176"/>
                <a:gd name="T71" fmla="*/ 152 h 192"/>
                <a:gd name="T72" fmla="*/ 80 w 176"/>
                <a:gd name="T73" fmla="*/ 72 h 192"/>
                <a:gd name="T74" fmla="*/ 120 w 176"/>
                <a:gd name="T75" fmla="*/ 120 h 192"/>
                <a:gd name="T76" fmla="*/ 164 w 176"/>
                <a:gd name="T77" fmla="*/ 168 h 192"/>
                <a:gd name="T78" fmla="*/ 160 w 176"/>
                <a:gd name="T79" fmla="*/ 136 h 192"/>
                <a:gd name="T80" fmla="*/ 168 w 176"/>
                <a:gd name="T81"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6" h="192">
                  <a:moveTo>
                    <a:pt x="176" y="60"/>
                  </a:moveTo>
                  <a:cubicBezTo>
                    <a:pt x="176" y="53"/>
                    <a:pt x="171" y="48"/>
                    <a:pt x="164" y="48"/>
                  </a:cubicBezTo>
                  <a:cubicBezTo>
                    <a:pt x="160" y="48"/>
                    <a:pt x="160" y="48"/>
                    <a:pt x="160" y="48"/>
                  </a:cubicBezTo>
                  <a:cubicBezTo>
                    <a:pt x="160" y="20"/>
                    <a:pt x="160" y="20"/>
                    <a:pt x="160" y="20"/>
                  </a:cubicBezTo>
                  <a:cubicBezTo>
                    <a:pt x="160" y="9"/>
                    <a:pt x="151" y="0"/>
                    <a:pt x="140" y="0"/>
                  </a:cubicBezTo>
                  <a:cubicBezTo>
                    <a:pt x="140" y="0"/>
                    <a:pt x="140" y="0"/>
                    <a:pt x="140" y="0"/>
                  </a:cubicBezTo>
                  <a:cubicBezTo>
                    <a:pt x="20" y="0"/>
                    <a:pt x="20" y="0"/>
                    <a:pt x="20" y="0"/>
                  </a:cubicBezTo>
                  <a:cubicBezTo>
                    <a:pt x="9" y="0"/>
                    <a:pt x="0" y="9"/>
                    <a:pt x="0" y="20"/>
                  </a:cubicBezTo>
                  <a:cubicBezTo>
                    <a:pt x="0" y="168"/>
                    <a:pt x="0" y="168"/>
                    <a:pt x="0" y="168"/>
                  </a:cubicBezTo>
                  <a:cubicBezTo>
                    <a:pt x="0" y="181"/>
                    <a:pt x="11" y="192"/>
                    <a:pt x="24" y="192"/>
                  </a:cubicBezTo>
                  <a:cubicBezTo>
                    <a:pt x="140" y="192"/>
                    <a:pt x="140" y="192"/>
                    <a:pt x="140" y="192"/>
                  </a:cubicBezTo>
                  <a:cubicBezTo>
                    <a:pt x="150" y="192"/>
                    <a:pt x="158" y="185"/>
                    <a:pt x="160" y="176"/>
                  </a:cubicBezTo>
                  <a:cubicBezTo>
                    <a:pt x="164" y="176"/>
                    <a:pt x="164" y="176"/>
                    <a:pt x="164" y="176"/>
                  </a:cubicBezTo>
                  <a:cubicBezTo>
                    <a:pt x="171" y="176"/>
                    <a:pt x="176" y="170"/>
                    <a:pt x="176" y="164"/>
                  </a:cubicBezTo>
                  <a:cubicBezTo>
                    <a:pt x="176" y="140"/>
                    <a:pt x="176" y="140"/>
                    <a:pt x="176" y="140"/>
                  </a:cubicBezTo>
                  <a:cubicBezTo>
                    <a:pt x="176" y="137"/>
                    <a:pt x="175" y="134"/>
                    <a:pt x="173" y="132"/>
                  </a:cubicBezTo>
                  <a:cubicBezTo>
                    <a:pt x="175" y="130"/>
                    <a:pt x="176" y="127"/>
                    <a:pt x="176" y="124"/>
                  </a:cubicBezTo>
                  <a:cubicBezTo>
                    <a:pt x="176" y="100"/>
                    <a:pt x="176" y="100"/>
                    <a:pt x="176" y="100"/>
                  </a:cubicBezTo>
                  <a:cubicBezTo>
                    <a:pt x="176" y="97"/>
                    <a:pt x="175" y="94"/>
                    <a:pt x="173" y="92"/>
                  </a:cubicBezTo>
                  <a:cubicBezTo>
                    <a:pt x="175" y="90"/>
                    <a:pt x="176" y="87"/>
                    <a:pt x="176" y="84"/>
                  </a:cubicBezTo>
                  <a:lnTo>
                    <a:pt x="176" y="60"/>
                  </a:lnTo>
                  <a:close/>
                  <a:moveTo>
                    <a:pt x="164" y="56"/>
                  </a:moveTo>
                  <a:cubicBezTo>
                    <a:pt x="166" y="56"/>
                    <a:pt x="168" y="58"/>
                    <a:pt x="168" y="60"/>
                  </a:cubicBezTo>
                  <a:cubicBezTo>
                    <a:pt x="168" y="84"/>
                    <a:pt x="168" y="84"/>
                    <a:pt x="168" y="84"/>
                  </a:cubicBezTo>
                  <a:cubicBezTo>
                    <a:pt x="168" y="86"/>
                    <a:pt x="166" y="88"/>
                    <a:pt x="164" y="88"/>
                  </a:cubicBezTo>
                  <a:cubicBezTo>
                    <a:pt x="160" y="88"/>
                    <a:pt x="160" y="88"/>
                    <a:pt x="160" y="88"/>
                  </a:cubicBezTo>
                  <a:cubicBezTo>
                    <a:pt x="160" y="56"/>
                    <a:pt x="160" y="56"/>
                    <a:pt x="160" y="56"/>
                  </a:cubicBezTo>
                  <a:lnTo>
                    <a:pt x="164" y="56"/>
                  </a:lnTo>
                  <a:close/>
                  <a:moveTo>
                    <a:pt x="168" y="100"/>
                  </a:moveTo>
                  <a:cubicBezTo>
                    <a:pt x="168" y="124"/>
                    <a:pt x="168" y="124"/>
                    <a:pt x="168" y="124"/>
                  </a:cubicBezTo>
                  <a:cubicBezTo>
                    <a:pt x="168" y="126"/>
                    <a:pt x="166" y="128"/>
                    <a:pt x="164" y="128"/>
                  </a:cubicBezTo>
                  <a:cubicBezTo>
                    <a:pt x="160" y="128"/>
                    <a:pt x="160" y="128"/>
                    <a:pt x="160" y="128"/>
                  </a:cubicBezTo>
                  <a:cubicBezTo>
                    <a:pt x="160" y="96"/>
                    <a:pt x="160" y="96"/>
                    <a:pt x="160" y="96"/>
                  </a:cubicBezTo>
                  <a:cubicBezTo>
                    <a:pt x="164" y="96"/>
                    <a:pt x="164" y="96"/>
                    <a:pt x="164" y="96"/>
                  </a:cubicBezTo>
                  <a:cubicBezTo>
                    <a:pt x="166" y="96"/>
                    <a:pt x="168" y="98"/>
                    <a:pt x="168" y="100"/>
                  </a:cubicBezTo>
                  <a:close/>
                  <a:moveTo>
                    <a:pt x="20" y="8"/>
                  </a:moveTo>
                  <a:cubicBezTo>
                    <a:pt x="140" y="8"/>
                    <a:pt x="140" y="8"/>
                    <a:pt x="140" y="8"/>
                  </a:cubicBezTo>
                  <a:cubicBezTo>
                    <a:pt x="140" y="8"/>
                    <a:pt x="140" y="8"/>
                    <a:pt x="140" y="8"/>
                  </a:cubicBezTo>
                  <a:cubicBezTo>
                    <a:pt x="147" y="8"/>
                    <a:pt x="152" y="13"/>
                    <a:pt x="152" y="20"/>
                  </a:cubicBezTo>
                  <a:cubicBezTo>
                    <a:pt x="152" y="36"/>
                    <a:pt x="152" y="36"/>
                    <a:pt x="152" y="36"/>
                  </a:cubicBezTo>
                  <a:cubicBezTo>
                    <a:pt x="150" y="34"/>
                    <a:pt x="147" y="33"/>
                    <a:pt x="144" y="32"/>
                  </a:cubicBezTo>
                  <a:cubicBezTo>
                    <a:pt x="144" y="28"/>
                    <a:pt x="144" y="28"/>
                    <a:pt x="144" y="28"/>
                  </a:cubicBezTo>
                  <a:cubicBezTo>
                    <a:pt x="144" y="21"/>
                    <a:pt x="139" y="16"/>
                    <a:pt x="132" y="16"/>
                  </a:cubicBezTo>
                  <a:cubicBezTo>
                    <a:pt x="9" y="16"/>
                    <a:pt x="9" y="16"/>
                    <a:pt x="9" y="16"/>
                  </a:cubicBezTo>
                  <a:cubicBezTo>
                    <a:pt x="11" y="11"/>
                    <a:pt x="15" y="8"/>
                    <a:pt x="20" y="8"/>
                  </a:cubicBezTo>
                  <a:close/>
                  <a:moveTo>
                    <a:pt x="20" y="32"/>
                  </a:moveTo>
                  <a:cubicBezTo>
                    <a:pt x="15" y="32"/>
                    <a:pt x="11" y="29"/>
                    <a:pt x="9" y="24"/>
                  </a:cubicBezTo>
                  <a:cubicBezTo>
                    <a:pt x="132" y="24"/>
                    <a:pt x="132" y="24"/>
                    <a:pt x="132" y="24"/>
                  </a:cubicBezTo>
                  <a:cubicBezTo>
                    <a:pt x="134" y="24"/>
                    <a:pt x="136" y="26"/>
                    <a:pt x="136" y="28"/>
                  </a:cubicBezTo>
                  <a:cubicBezTo>
                    <a:pt x="136" y="32"/>
                    <a:pt x="136" y="32"/>
                    <a:pt x="136" y="32"/>
                  </a:cubicBezTo>
                  <a:lnTo>
                    <a:pt x="20" y="32"/>
                  </a:lnTo>
                  <a:close/>
                  <a:moveTo>
                    <a:pt x="120" y="120"/>
                  </a:moveTo>
                  <a:cubicBezTo>
                    <a:pt x="120" y="126"/>
                    <a:pt x="115" y="132"/>
                    <a:pt x="108" y="132"/>
                  </a:cubicBezTo>
                  <a:cubicBezTo>
                    <a:pt x="100" y="132"/>
                    <a:pt x="100" y="132"/>
                    <a:pt x="100" y="132"/>
                  </a:cubicBezTo>
                  <a:cubicBezTo>
                    <a:pt x="96" y="132"/>
                    <a:pt x="92" y="130"/>
                    <a:pt x="90" y="126"/>
                  </a:cubicBezTo>
                  <a:cubicBezTo>
                    <a:pt x="86" y="130"/>
                    <a:pt x="82" y="132"/>
                    <a:pt x="76" y="132"/>
                  </a:cubicBezTo>
                  <a:cubicBezTo>
                    <a:pt x="65" y="132"/>
                    <a:pt x="56" y="123"/>
                    <a:pt x="56" y="112"/>
                  </a:cubicBezTo>
                  <a:cubicBezTo>
                    <a:pt x="56" y="101"/>
                    <a:pt x="65" y="92"/>
                    <a:pt x="76" y="92"/>
                  </a:cubicBezTo>
                  <a:cubicBezTo>
                    <a:pt x="81" y="92"/>
                    <a:pt x="85" y="93"/>
                    <a:pt x="88" y="96"/>
                  </a:cubicBezTo>
                  <a:cubicBezTo>
                    <a:pt x="88" y="94"/>
                    <a:pt x="90" y="92"/>
                    <a:pt x="92" y="92"/>
                  </a:cubicBezTo>
                  <a:cubicBezTo>
                    <a:pt x="94" y="92"/>
                    <a:pt x="96" y="94"/>
                    <a:pt x="96" y="96"/>
                  </a:cubicBezTo>
                  <a:cubicBezTo>
                    <a:pt x="96" y="112"/>
                    <a:pt x="96" y="112"/>
                    <a:pt x="96" y="112"/>
                  </a:cubicBezTo>
                  <a:cubicBezTo>
                    <a:pt x="96" y="120"/>
                    <a:pt x="96" y="120"/>
                    <a:pt x="96" y="120"/>
                  </a:cubicBezTo>
                  <a:cubicBezTo>
                    <a:pt x="96" y="122"/>
                    <a:pt x="98" y="124"/>
                    <a:pt x="100" y="124"/>
                  </a:cubicBezTo>
                  <a:cubicBezTo>
                    <a:pt x="108" y="124"/>
                    <a:pt x="108" y="124"/>
                    <a:pt x="108" y="124"/>
                  </a:cubicBezTo>
                  <a:cubicBezTo>
                    <a:pt x="110" y="124"/>
                    <a:pt x="112" y="122"/>
                    <a:pt x="112" y="120"/>
                  </a:cubicBezTo>
                  <a:cubicBezTo>
                    <a:pt x="112" y="112"/>
                    <a:pt x="112" y="112"/>
                    <a:pt x="112" y="112"/>
                  </a:cubicBezTo>
                  <a:cubicBezTo>
                    <a:pt x="112" y="94"/>
                    <a:pt x="98" y="80"/>
                    <a:pt x="80" y="80"/>
                  </a:cubicBezTo>
                  <a:cubicBezTo>
                    <a:pt x="63" y="80"/>
                    <a:pt x="48" y="94"/>
                    <a:pt x="48" y="112"/>
                  </a:cubicBezTo>
                  <a:cubicBezTo>
                    <a:pt x="48" y="130"/>
                    <a:pt x="63" y="144"/>
                    <a:pt x="80" y="144"/>
                  </a:cubicBezTo>
                  <a:cubicBezTo>
                    <a:pt x="82" y="144"/>
                    <a:pt x="84" y="146"/>
                    <a:pt x="84" y="148"/>
                  </a:cubicBezTo>
                  <a:cubicBezTo>
                    <a:pt x="84" y="150"/>
                    <a:pt x="82" y="152"/>
                    <a:pt x="80" y="152"/>
                  </a:cubicBezTo>
                  <a:cubicBezTo>
                    <a:pt x="58" y="152"/>
                    <a:pt x="40" y="134"/>
                    <a:pt x="40" y="112"/>
                  </a:cubicBezTo>
                  <a:cubicBezTo>
                    <a:pt x="40" y="90"/>
                    <a:pt x="58" y="72"/>
                    <a:pt x="80" y="72"/>
                  </a:cubicBezTo>
                  <a:cubicBezTo>
                    <a:pt x="102" y="72"/>
                    <a:pt x="120" y="90"/>
                    <a:pt x="120" y="112"/>
                  </a:cubicBezTo>
                  <a:lnTo>
                    <a:pt x="120" y="120"/>
                  </a:lnTo>
                  <a:close/>
                  <a:moveTo>
                    <a:pt x="168" y="164"/>
                  </a:moveTo>
                  <a:cubicBezTo>
                    <a:pt x="168" y="166"/>
                    <a:pt x="166" y="168"/>
                    <a:pt x="164" y="168"/>
                  </a:cubicBezTo>
                  <a:cubicBezTo>
                    <a:pt x="160" y="168"/>
                    <a:pt x="160" y="168"/>
                    <a:pt x="160" y="168"/>
                  </a:cubicBezTo>
                  <a:cubicBezTo>
                    <a:pt x="160" y="136"/>
                    <a:pt x="160" y="136"/>
                    <a:pt x="160" y="136"/>
                  </a:cubicBezTo>
                  <a:cubicBezTo>
                    <a:pt x="164" y="136"/>
                    <a:pt x="164" y="136"/>
                    <a:pt x="164" y="136"/>
                  </a:cubicBezTo>
                  <a:cubicBezTo>
                    <a:pt x="166" y="136"/>
                    <a:pt x="168" y="138"/>
                    <a:pt x="168" y="140"/>
                  </a:cubicBezTo>
                  <a:lnTo>
                    <a:pt x="168" y="164"/>
                  </a:lnTo>
                  <a:close/>
                </a:path>
              </a:pathLst>
            </a:custGeom>
            <a:grpFill/>
            <a:ln>
              <a:noFill/>
            </a:ln>
          </p:spPr>
          <p:txBody>
            <a:bodyPr vert="horz" wrap="square" lIns="91440" tIns="45720" rIns="91440" bIns="45720" numCol="1" anchor="t" anchorCtr="0" compatLnSpc="1"/>
            <a:lstStyle/>
            <a:p>
              <a:endParaRPr lang="zh-CN" altLang="en-US"/>
            </a:p>
          </p:txBody>
        </p:sp>
        <p:sp>
          <p:nvSpPr>
            <p:cNvPr id="70" name="Oval 68"/>
            <p:cNvSpPr>
              <a:spLocks noChangeArrowheads="1"/>
            </p:cNvSpPr>
            <p:nvPr/>
          </p:nvSpPr>
          <p:spPr bwMode="auto">
            <a:xfrm>
              <a:off x="7850" y="9838"/>
              <a:ext cx="59" cy="57"/>
            </a:xfrm>
            <a:prstGeom prst="ellipse">
              <a:avLst/>
            </a:prstGeom>
            <a:grpFill/>
            <a:ln>
              <a:noFill/>
            </a:ln>
          </p:spPr>
          <p:txBody>
            <a:bodyPr vert="horz" wrap="square" lIns="91440" tIns="45720" rIns="91440" bIns="45720" numCol="1" anchor="t" anchorCtr="0" compatLnSpc="1"/>
            <a:lstStyle/>
            <a:p>
              <a:endParaRPr lang="zh-CN" altLang="en-US"/>
            </a:p>
          </p:txBody>
        </p:sp>
      </p:grpSp>
      <p:sp>
        <p:nvSpPr>
          <p:cNvPr id="71" name="Freeform 69"/>
          <p:cNvSpPr>
            <a:spLocks noEditPoints="1"/>
          </p:cNvSpPr>
          <p:nvPr/>
        </p:nvSpPr>
        <p:spPr bwMode="auto">
          <a:xfrm>
            <a:off x="4003358" y="3614738"/>
            <a:ext cx="172085" cy="294640"/>
          </a:xfrm>
          <a:custGeom>
            <a:avLst/>
            <a:gdLst>
              <a:gd name="T0" fmla="*/ 100 w 112"/>
              <a:gd name="T1" fmla="*/ 0 h 192"/>
              <a:gd name="T2" fmla="*/ 12 w 112"/>
              <a:gd name="T3" fmla="*/ 0 h 192"/>
              <a:gd name="T4" fmla="*/ 0 w 112"/>
              <a:gd name="T5" fmla="*/ 12 h 192"/>
              <a:gd name="T6" fmla="*/ 0 w 112"/>
              <a:gd name="T7" fmla="*/ 180 h 192"/>
              <a:gd name="T8" fmla="*/ 12 w 112"/>
              <a:gd name="T9" fmla="*/ 192 h 192"/>
              <a:gd name="T10" fmla="*/ 100 w 112"/>
              <a:gd name="T11" fmla="*/ 192 h 192"/>
              <a:gd name="T12" fmla="*/ 112 w 112"/>
              <a:gd name="T13" fmla="*/ 180 h 192"/>
              <a:gd name="T14" fmla="*/ 112 w 112"/>
              <a:gd name="T15" fmla="*/ 12 h 192"/>
              <a:gd name="T16" fmla="*/ 100 w 112"/>
              <a:gd name="T17" fmla="*/ 0 h 192"/>
              <a:gd name="T18" fmla="*/ 16 w 112"/>
              <a:gd name="T19" fmla="*/ 20 h 192"/>
              <a:gd name="T20" fmla="*/ 20 w 112"/>
              <a:gd name="T21" fmla="*/ 16 h 192"/>
              <a:gd name="T22" fmla="*/ 92 w 112"/>
              <a:gd name="T23" fmla="*/ 16 h 192"/>
              <a:gd name="T24" fmla="*/ 96 w 112"/>
              <a:gd name="T25" fmla="*/ 20 h 192"/>
              <a:gd name="T26" fmla="*/ 96 w 112"/>
              <a:gd name="T27" fmla="*/ 84 h 192"/>
              <a:gd name="T28" fmla="*/ 92 w 112"/>
              <a:gd name="T29" fmla="*/ 88 h 192"/>
              <a:gd name="T30" fmla="*/ 20 w 112"/>
              <a:gd name="T31" fmla="*/ 88 h 192"/>
              <a:gd name="T32" fmla="*/ 16 w 112"/>
              <a:gd name="T33" fmla="*/ 84 h 192"/>
              <a:gd name="T34" fmla="*/ 16 w 112"/>
              <a:gd name="T35" fmla="*/ 20 h 192"/>
              <a:gd name="T36" fmla="*/ 56 w 112"/>
              <a:gd name="T37" fmla="*/ 176 h 192"/>
              <a:gd name="T38" fmla="*/ 24 w 112"/>
              <a:gd name="T39" fmla="*/ 144 h 192"/>
              <a:gd name="T40" fmla="*/ 56 w 112"/>
              <a:gd name="T41" fmla="*/ 112 h 192"/>
              <a:gd name="T42" fmla="*/ 88 w 112"/>
              <a:gd name="T43" fmla="*/ 144 h 192"/>
              <a:gd name="T44" fmla="*/ 56 w 112"/>
              <a:gd name="T45" fmla="*/ 17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2" h="192">
                <a:moveTo>
                  <a:pt x="100" y="0"/>
                </a:moveTo>
                <a:cubicBezTo>
                  <a:pt x="12" y="0"/>
                  <a:pt x="12" y="0"/>
                  <a:pt x="12" y="0"/>
                </a:cubicBezTo>
                <a:cubicBezTo>
                  <a:pt x="6" y="0"/>
                  <a:pt x="0" y="5"/>
                  <a:pt x="0" y="12"/>
                </a:cubicBezTo>
                <a:cubicBezTo>
                  <a:pt x="0" y="180"/>
                  <a:pt x="0" y="180"/>
                  <a:pt x="0" y="180"/>
                </a:cubicBezTo>
                <a:cubicBezTo>
                  <a:pt x="0" y="186"/>
                  <a:pt x="6" y="192"/>
                  <a:pt x="12" y="192"/>
                </a:cubicBezTo>
                <a:cubicBezTo>
                  <a:pt x="100" y="192"/>
                  <a:pt x="100" y="192"/>
                  <a:pt x="100" y="192"/>
                </a:cubicBezTo>
                <a:cubicBezTo>
                  <a:pt x="107" y="192"/>
                  <a:pt x="112" y="186"/>
                  <a:pt x="112" y="180"/>
                </a:cubicBezTo>
                <a:cubicBezTo>
                  <a:pt x="112" y="12"/>
                  <a:pt x="112" y="12"/>
                  <a:pt x="112" y="12"/>
                </a:cubicBezTo>
                <a:cubicBezTo>
                  <a:pt x="112" y="5"/>
                  <a:pt x="107" y="0"/>
                  <a:pt x="100" y="0"/>
                </a:cubicBezTo>
                <a:close/>
                <a:moveTo>
                  <a:pt x="16" y="20"/>
                </a:moveTo>
                <a:cubicBezTo>
                  <a:pt x="16" y="18"/>
                  <a:pt x="18" y="16"/>
                  <a:pt x="20" y="16"/>
                </a:cubicBezTo>
                <a:cubicBezTo>
                  <a:pt x="92" y="16"/>
                  <a:pt x="92" y="16"/>
                  <a:pt x="92" y="16"/>
                </a:cubicBezTo>
                <a:cubicBezTo>
                  <a:pt x="94" y="16"/>
                  <a:pt x="96" y="18"/>
                  <a:pt x="96" y="20"/>
                </a:cubicBezTo>
                <a:cubicBezTo>
                  <a:pt x="96" y="84"/>
                  <a:pt x="96" y="84"/>
                  <a:pt x="96" y="84"/>
                </a:cubicBezTo>
                <a:cubicBezTo>
                  <a:pt x="96" y="86"/>
                  <a:pt x="94" y="88"/>
                  <a:pt x="92" y="88"/>
                </a:cubicBezTo>
                <a:cubicBezTo>
                  <a:pt x="20" y="88"/>
                  <a:pt x="20" y="88"/>
                  <a:pt x="20" y="88"/>
                </a:cubicBezTo>
                <a:cubicBezTo>
                  <a:pt x="18" y="88"/>
                  <a:pt x="16" y="86"/>
                  <a:pt x="16" y="84"/>
                </a:cubicBezTo>
                <a:lnTo>
                  <a:pt x="16" y="20"/>
                </a:lnTo>
                <a:close/>
                <a:moveTo>
                  <a:pt x="56" y="176"/>
                </a:moveTo>
                <a:cubicBezTo>
                  <a:pt x="39" y="176"/>
                  <a:pt x="24" y="162"/>
                  <a:pt x="24" y="144"/>
                </a:cubicBezTo>
                <a:cubicBezTo>
                  <a:pt x="24" y="126"/>
                  <a:pt x="39" y="112"/>
                  <a:pt x="56" y="112"/>
                </a:cubicBezTo>
                <a:cubicBezTo>
                  <a:pt x="74" y="112"/>
                  <a:pt x="88" y="126"/>
                  <a:pt x="88" y="144"/>
                </a:cubicBezTo>
                <a:cubicBezTo>
                  <a:pt x="88" y="162"/>
                  <a:pt x="74" y="176"/>
                  <a:pt x="56" y="176"/>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grpSp>
        <p:nvGrpSpPr>
          <p:cNvPr id="234" name="组合 233"/>
          <p:cNvGrpSpPr/>
          <p:nvPr/>
        </p:nvGrpSpPr>
        <p:grpSpPr>
          <a:xfrm>
            <a:off x="3261678" y="3614738"/>
            <a:ext cx="271145" cy="294640"/>
            <a:chOff x="5412" y="5031"/>
            <a:chExt cx="427" cy="464"/>
          </a:xfrm>
          <a:solidFill>
            <a:schemeClr val="bg1">
              <a:lumMod val="50000"/>
            </a:schemeClr>
          </a:solidFill>
        </p:grpSpPr>
        <p:sp>
          <p:nvSpPr>
            <p:cNvPr id="72" name="Freeform 70"/>
            <p:cNvSpPr>
              <a:spLocks noEditPoints="1"/>
            </p:cNvSpPr>
            <p:nvPr/>
          </p:nvSpPr>
          <p:spPr bwMode="auto">
            <a:xfrm>
              <a:off x="5412" y="5031"/>
              <a:ext cx="330" cy="44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grpFill/>
            <a:ln>
              <a:noFill/>
            </a:ln>
          </p:spPr>
          <p:txBody>
            <a:bodyPr vert="horz" wrap="square" lIns="91440" tIns="45720" rIns="91440" bIns="45720" numCol="1" anchor="t" anchorCtr="0" compatLnSpc="1"/>
            <a:lstStyle/>
            <a:p>
              <a:endParaRPr lang="zh-CN" altLang="en-US"/>
            </a:p>
          </p:txBody>
        </p:sp>
        <p:sp>
          <p:nvSpPr>
            <p:cNvPr id="73" name="Freeform 71"/>
            <p:cNvSpPr>
              <a:spLocks noEditPoints="1"/>
            </p:cNvSpPr>
            <p:nvPr/>
          </p:nvSpPr>
          <p:spPr bwMode="auto">
            <a:xfrm>
              <a:off x="5625" y="5147"/>
              <a:ext cx="214" cy="348"/>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grpFill/>
            <a:ln>
              <a:noFill/>
            </a:ln>
          </p:spPr>
          <p:txBody>
            <a:bodyPr vert="horz" wrap="square" lIns="91440" tIns="45720" rIns="91440" bIns="45720" numCol="1" anchor="t" anchorCtr="0" compatLnSpc="1"/>
            <a:lstStyle/>
            <a:p>
              <a:endParaRPr lang="zh-CN" altLang="en-US"/>
            </a:p>
          </p:txBody>
        </p:sp>
      </p:grpSp>
      <p:sp>
        <p:nvSpPr>
          <p:cNvPr id="74" name="Freeform 72"/>
          <p:cNvSpPr>
            <a:spLocks noEditPoints="1"/>
          </p:cNvSpPr>
          <p:nvPr/>
        </p:nvSpPr>
        <p:spPr bwMode="auto">
          <a:xfrm>
            <a:off x="4688523" y="3651568"/>
            <a:ext cx="295275" cy="220980"/>
          </a:xfrm>
          <a:custGeom>
            <a:avLst/>
            <a:gdLst>
              <a:gd name="T0" fmla="*/ 144 w 192"/>
              <a:gd name="T1" fmla="*/ 0 h 144"/>
              <a:gd name="T2" fmla="*/ 80 w 192"/>
              <a:gd name="T3" fmla="*/ 16 h 144"/>
              <a:gd name="T4" fmla="*/ 8 w 192"/>
              <a:gd name="T5" fmla="*/ 39 h 144"/>
              <a:gd name="T6" fmla="*/ 24 w 192"/>
              <a:gd name="T7" fmla="*/ 144 h 144"/>
              <a:gd name="T8" fmla="*/ 44 w 192"/>
              <a:gd name="T9" fmla="*/ 133 h 144"/>
              <a:gd name="T10" fmla="*/ 125 w 192"/>
              <a:gd name="T11" fmla="*/ 80 h 144"/>
              <a:gd name="T12" fmla="*/ 149 w 192"/>
              <a:gd name="T13" fmla="*/ 134 h 144"/>
              <a:gd name="T14" fmla="*/ 192 w 192"/>
              <a:gd name="T15" fmla="*/ 119 h 144"/>
              <a:gd name="T16" fmla="*/ 60 w 192"/>
              <a:gd name="T17" fmla="*/ 48 h 144"/>
              <a:gd name="T18" fmla="*/ 48 w 192"/>
              <a:gd name="T19" fmla="*/ 60 h 144"/>
              <a:gd name="T20" fmla="*/ 40 w 192"/>
              <a:gd name="T21" fmla="*/ 60 h 144"/>
              <a:gd name="T22" fmla="*/ 28 w 192"/>
              <a:gd name="T23" fmla="*/ 48 h 144"/>
              <a:gd name="T24" fmla="*/ 28 w 192"/>
              <a:gd name="T25" fmla="*/ 40 h 144"/>
              <a:gd name="T26" fmla="*/ 40 w 192"/>
              <a:gd name="T27" fmla="*/ 28 h 144"/>
              <a:gd name="T28" fmla="*/ 48 w 192"/>
              <a:gd name="T29" fmla="*/ 28 h 144"/>
              <a:gd name="T30" fmla="*/ 60 w 192"/>
              <a:gd name="T31" fmla="*/ 40 h 144"/>
              <a:gd name="T32" fmla="*/ 60 w 192"/>
              <a:gd name="T33" fmla="*/ 48 h 144"/>
              <a:gd name="T34" fmla="*/ 84 w 192"/>
              <a:gd name="T35" fmla="*/ 56 h 144"/>
              <a:gd name="T36" fmla="*/ 84 w 192"/>
              <a:gd name="T37" fmla="*/ 48 h 144"/>
              <a:gd name="T38" fmla="*/ 112 w 192"/>
              <a:gd name="T39" fmla="*/ 52 h 144"/>
              <a:gd name="T40" fmla="*/ 124 w 192"/>
              <a:gd name="T41" fmla="*/ 40 h 144"/>
              <a:gd name="T42" fmla="*/ 124 w 192"/>
              <a:gd name="T43" fmla="*/ 32 h 144"/>
              <a:gd name="T44" fmla="*/ 136 w 192"/>
              <a:gd name="T45" fmla="*/ 36 h 144"/>
              <a:gd name="T46" fmla="*/ 124 w 192"/>
              <a:gd name="T47" fmla="*/ 40 h 144"/>
              <a:gd name="T48" fmla="*/ 132 w 192"/>
              <a:gd name="T49" fmla="*/ 64 h 144"/>
              <a:gd name="T50" fmla="*/ 132 w 192"/>
              <a:gd name="T51" fmla="*/ 56 h 144"/>
              <a:gd name="T52" fmla="*/ 144 w 192"/>
              <a:gd name="T53" fmla="*/ 60 h 144"/>
              <a:gd name="T54" fmla="*/ 148 w 192"/>
              <a:gd name="T55" fmla="*/ 32 h 144"/>
              <a:gd name="T56" fmla="*/ 148 w 192"/>
              <a:gd name="T57" fmla="*/ 24 h 144"/>
              <a:gd name="T58" fmla="*/ 160 w 192"/>
              <a:gd name="T59" fmla="*/ 28 h 144"/>
              <a:gd name="T60" fmla="*/ 148 w 192"/>
              <a:gd name="T61" fmla="*/ 32 h 144"/>
              <a:gd name="T62" fmla="*/ 156 w 192"/>
              <a:gd name="T63" fmla="*/ 56 h 144"/>
              <a:gd name="T64" fmla="*/ 156 w 192"/>
              <a:gd name="T65" fmla="*/ 48 h 144"/>
              <a:gd name="T66" fmla="*/ 168 w 192"/>
              <a:gd name="T67" fmla="*/ 5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2" h="144">
                <a:moveTo>
                  <a:pt x="184" y="40"/>
                </a:moveTo>
                <a:cubicBezTo>
                  <a:pt x="184" y="18"/>
                  <a:pt x="166" y="0"/>
                  <a:pt x="144" y="0"/>
                </a:cubicBezTo>
                <a:cubicBezTo>
                  <a:pt x="132" y="0"/>
                  <a:pt x="120" y="6"/>
                  <a:pt x="112" y="16"/>
                </a:cubicBezTo>
                <a:cubicBezTo>
                  <a:pt x="80" y="16"/>
                  <a:pt x="80" y="16"/>
                  <a:pt x="80" y="16"/>
                </a:cubicBezTo>
                <a:cubicBezTo>
                  <a:pt x="73" y="6"/>
                  <a:pt x="61" y="0"/>
                  <a:pt x="48" y="0"/>
                </a:cubicBezTo>
                <a:cubicBezTo>
                  <a:pt x="26" y="0"/>
                  <a:pt x="8" y="18"/>
                  <a:pt x="8" y="39"/>
                </a:cubicBezTo>
                <a:cubicBezTo>
                  <a:pt x="0" y="120"/>
                  <a:pt x="0" y="120"/>
                  <a:pt x="0" y="120"/>
                </a:cubicBezTo>
                <a:cubicBezTo>
                  <a:pt x="0" y="133"/>
                  <a:pt x="11" y="144"/>
                  <a:pt x="24" y="144"/>
                </a:cubicBezTo>
                <a:cubicBezTo>
                  <a:pt x="32" y="144"/>
                  <a:pt x="39" y="140"/>
                  <a:pt x="43" y="134"/>
                </a:cubicBezTo>
                <a:cubicBezTo>
                  <a:pt x="44" y="134"/>
                  <a:pt x="44" y="134"/>
                  <a:pt x="44" y="133"/>
                </a:cubicBezTo>
                <a:cubicBezTo>
                  <a:pt x="67" y="80"/>
                  <a:pt x="67" y="80"/>
                  <a:pt x="67" y="80"/>
                </a:cubicBezTo>
                <a:cubicBezTo>
                  <a:pt x="125" y="80"/>
                  <a:pt x="125" y="80"/>
                  <a:pt x="125" y="80"/>
                </a:cubicBezTo>
                <a:cubicBezTo>
                  <a:pt x="148" y="133"/>
                  <a:pt x="148" y="133"/>
                  <a:pt x="148" y="133"/>
                </a:cubicBezTo>
                <a:cubicBezTo>
                  <a:pt x="149" y="134"/>
                  <a:pt x="149" y="134"/>
                  <a:pt x="149" y="134"/>
                </a:cubicBezTo>
                <a:cubicBezTo>
                  <a:pt x="154" y="140"/>
                  <a:pt x="161" y="144"/>
                  <a:pt x="168" y="144"/>
                </a:cubicBezTo>
                <a:cubicBezTo>
                  <a:pt x="181" y="144"/>
                  <a:pt x="192" y="133"/>
                  <a:pt x="192" y="119"/>
                </a:cubicBezTo>
                <a:lnTo>
                  <a:pt x="184" y="40"/>
                </a:lnTo>
                <a:close/>
                <a:moveTo>
                  <a:pt x="60" y="48"/>
                </a:moveTo>
                <a:cubicBezTo>
                  <a:pt x="48" y="48"/>
                  <a:pt x="48" y="48"/>
                  <a:pt x="48" y="48"/>
                </a:cubicBezTo>
                <a:cubicBezTo>
                  <a:pt x="48" y="60"/>
                  <a:pt x="48" y="60"/>
                  <a:pt x="48" y="60"/>
                </a:cubicBezTo>
                <a:cubicBezTo>
                  <a:pt x="48" y="62"/>
                  <a:pt x="46" y="64"/>
                  <a:pt x="44" y="64"/>
                </a:cubicBezTo>
                <a:cubicBezTo>
                  <a:pt x="42" y="64"/>
                  <a:pt x="40" y="62"/>
                  <a:pt x="40" y="60"/>
                </a:cubicBezTo>
                <a:cubicBezTo>
                  <a:pt x="40" y="48"/>
                  <a:pt x="40" y="48"/>
                  <a:pt x="40" y="48"/>
                </a:cubicBezTo>
                <a:cubicBezTo>
                  <a:pt x="28" y="48"/>
                  <a:pt x="28" y="48"/>
                  <a:pt x="28" y="48"/>
                </a:cubicBezTo>
                <a:cubicBezTo>
                  <a:pt x="26" y="48"/>
                  <a:pt x="24" y="46"/>
                  <a:pt x="24" y="44"/>
                </a:cubicBezTo>
                <a:cubicBezTo>
                  <a:pt x="24" y="42"/>
                  <a:pt x="26" y="40"/>
                  <a:pt x="28" y="40"/>
                </a:cubicBezTo>
                <a:cubicBezTo>
                  <a:pt x="40" y="40"/>
                  <a:pt x="40" y="40"/>
                  <a:pt x="40" y="40"/>
                </a:cubicBezTo>
                <a:cubicBezTo>
                  <a:pt x="40" y="28"/>
                  <a:pt x="40" y="28"/>
                  <a:pt x="40" y="28"/>
                </a:cubicBezTo>
                <a:cubicBezTo>
                  <a:pt x="40" y="26"/>
                  <a:pt x="42" y="24"/>
                  <a:pt x="44" y="24"/>
                </a:cubicBezTo>
                <a:cubicBezTo>
                  <a:pt x="46" y="24"/>
                  <a:pt x="48" y="26"/>
                  <a:pt x="48" y="28"/>
                </a:cubicBezTo>
                <a:cubicBezTo>
                  <a:pt x="48" y="40"/>
                  <a:pt x="48" y="40"/>
                  <a:pt x="48" y="40"/>
                </a:cubicBezTo>
                <a:cubicBezTo>
                  <a:pt x="60" y="40"/>
                  <a:pt x="60" y="40"/>
                  <a:pt x="60" y="40"/>
                </a:cubicBezTo>
                <a:cubicBezTo>
                  <a:pt x="62" y="40"/>
                  <a:pt x="64" y="42"/>
                  <a:pt x="64" y="44"/>
                </a:cubicBezTo>
                <a:cubicBezTo>
                  <a:pt x="64" y="46"/>
                  <a:pt x="62" y="48"/>
                  <a:pt x="60" y="48"/>
                </a:cubicBezTo>
                <a:close/>
                <a:moveTo>
                  <a:pt x="108" y="56"/>
                </a:moveTo>
                <a:cubicBezTo>
                  <a:pt x="84" y="56"/>
                  <a:pt x="84" y="56"/>
                  <a:pt x="84" y="56"/>
                </a:cubicBezTo>
                <a:cubicBezTo>
                  <a:pt x="82" y="56"/>
                  <a:pt x="80" y="54"/>
                  <a:pt x="80" y="52"/>
                </a:cubicBezTo>
                <a:cubicBezTo>
                  <a:pt x="80" y="50"/>
                  <a:pt x="82" y="48"/>
                  <a:pt x="84" y="48"/>
                </a:cubicBezTo>
                <a:cubicBezTo>
                  <a:pt x="108" y="48"/>
                  <a:pt x="108" y="48"/>
                  <a:pt x="108" y="48"/>
                </a:cubicBezTo>
                <a:cubicBezTo>
                  <a:pt x="110" y="48"/>
                  <a:pt x="112" y="50"/>
                  <a:pt x="112" y="52"/>
                </a:cubicBezTo>
                <a:cubicBezTo>
                  <a:pt x="112" y="54"/>
                  <a:pt x="110" y="56"/>
                  <a:pt x="108" y="56"/>
                </a:cubicBezTo>
                <a:close/>
                <a:moveTo>
                  <a:pt x="124" y="40"/>
                </a:moveTo>
                <a:cubicBezTo>
                  <a:pt x="122" y="40"/>
                  <a:pt x="120" y="38"/>
                  <a:pt x="120" y="36"/>
                </a:cubicBezTo>
                <a:cubicBezTo>
                  <a:pt x="120" y="34"/>
                  <a:pt x="122" y="32"/>
                  <a:pt x="124" y="32"/>
                </a:cubicBezTo>
                <a:cubicBezTo>
                  <a:pt x="132" y="32"/>
                  <a:pt x="132" y="32"/>
                  <a:pt x="132" y="32"/>
                </a:cubicBezTo>
                <a:cubicBezTo>
                  <a:pt x="134" y="32"/>
                  <a:pt x="136" y="34"/>
                  <a:pt x="136" y="36"/>
                </a:cubicBezTo>
                <a:cubicBezTo>
                  <a:pt x="136" y="38"/>
                  <a:pt x="134" y="40"/>
                  <a:pt x="132" y="40"/>
                </a:cubicBezTo>
                <a:lnTo>
                  <a:pt x="124" y="40"/>
                </a:lnTo>
                <a:close/>
                <a:moveTo>
                  <a:pt x="140" y="64"/>
                </a:moveTo>
                <a:cubicBezTo>
                  <a:pt x="132" y="64"/>
                  <a:pt x="132" y="64"/>
                  <a:pt x="132" y="64"/>
                </a:cubicBezTo>
                <a:cubicBezTo>
                  <a:pt x="130" y="64"/>
                  <a:pt x="128" y="62"/>
                  <a:pt x="128" y="60"/>
                </a:cubicBezTo>
                <a:cubicBezTo>
                  <a:pt x="128" y="58"/>
                  <a:pt x="130" y="56"/>
                  <a:pt x="132" y="56"/>
                </a:cubicBezTo>
                <a:cubicBezTo>
                  <a:pt x="140" y="56"/>
                  <a:pt x="140" y="56"/>
                  <a:pt x="140" y="56"/>
                </a:cubicBezTo>
                <a:cubicBezTo>
                  <a:pt x="142" y="56"/>
                  <a:pt x="144" y="58"/>
                  <a:pt x="144" y="60"/>
                </a:cubicBezTo>
                <a:cubicBezTo>
                  <a:pt x="144" y="62"/>
                  <a:pt x="142" y="64"/>
                  <a:pt x="140" y="64"/>
                </a:cubicBezTo>
                <a:close/>
                <a:moveTo>
                  <a:pt x="148" y="32"/>
                </a:moveTo>
                <a:cubicBezTo>
                  <a:pt x="146" y="32"/>
                  <a:pt x="144" y="30"/>
                  <a:pt x="144" y="28"/>
                </a:cubicBezTo>
                <a:cubicBezTo>
                  <a:pt x="144" y="26"/>
                  <a:pt x="146" y="24"/>
                  <a:pt x="148" y="24"/>
                </a:cubicBezTo>
                <a:cubicBezTo>
                  <a:pt x="156" y="24"/>
                  <a:pt x="156" y="24"/>
                  <a:pt x="156" y="24"/>
                </a:cubicBezTo>
                <a:cubicBezTo>
                  <a:pt x="158" y="24"/>
                  <a:pt x="160" y="26"/>
                  <a:pt x="160" y="28"/>
                </a:cubicBezTo>
                <a:cubicBezTo>
                  <a:pt x="160" y="30"/>
                  <a:pt x="158" y="32"/>
                  <a:pt x="156" y="32"/>
                </a:cubicBezTo>
                <a:lnTo>
                  <a:pt x="148" y="32"/>
                </a:lnTo>
                <a:close/>
                <a:moveTo>
                  <a:pt x="164" y="56"/>
                </a:moveTo>
                <a:cubicBezTo>
                  <a:pt x="156" y="56"/>
                  <a:pt x="156" y="56"/>
                  <a:pt x="156" y="56"/>
                </a:cubicBezTo>
                <a:cubicBezTo>
                  <a:pt x="154" y="56"/>
                  <a:pt x="152" y="54"/>
                  <a:pt x="152" y="52"/>
                </a:cubicBezTo>
                <a:cubicBezTo>
                  <a:pt x="152" y="50"/>
                  <a:pt x="154" y="48"/>
                  <a:pt x="156" y="48"/>
                </a:cubicBezTo>
                <a:cubicBezTo>
                  <a:pt x="164" y="48"/>
                  <a:pt x="164" y="48"/>
                  <a:pt x="164" y="48"/>
                </a:cubicBezTo>
                <a:cubicBezTo>
                  <a:pt x="166" y="48"/>
                  <a:pt x="168" y="50"/>
                  <a:pt x="168" y="52"/>
                </a:cubicBezTo>
                <a:cubicBezTo>
                  <a:pt x="168" y="54"/>
                  <a:pt x="166" y="56"/>
                  <a:pt x="164" y="56"/>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75" name="Freeform 73"/>
          <p:cNvSpPr/>
          <p:nvPr/>
        </p:nvSpPr>
        <p:spPr bwMode="auto">
          <a:xfrm>
            <a:off x="5546090" y="3739198"/>
            <a:ext cx="135255" cy="45720"/>
          </a:xfrm>
          <a:custGeom>
            <a:avLst/>
            <a:gdLst>
              <a:gd name="T0" fmla="*/ 73 w 88"/>
              <a:gd name="T1" fmla="*/ 0 h 30"/>
              <a:gd name="T2" fmla="*/ 64 w 88"/>
              <a:gd name="T3" fmla="*/ 3 h 30"/>
              <a:gd name="T4" fmla="*/ 64 w 88"/>
              <a:gd name="T5" fmla="*/ 3 h 30"/>
              <a:gd name="T6" fmla="*/ 44 w 88"/>
              <a:gd name="T7" fmla="*/ 6 h 30"/>
              <a:gd name="T8" fmla="*/ 24 w 88"/>
              <a:gd name="T9" fmla="*/ 3 h 30"/>
              <a:gd name="T10" fmla="*/ 24 w 88"/>
              <a:gd name="T11" fmla="*/ 3 h 30"/>
              <a:gd name="T12" fmla="*/ 16 w 88"/>
              <a:gd name="T13" fmla="*/ 0 h 30"/>
              <a:gd name="T14" fmla="*/ 1 w 88"/>
              <a:gd name="T15" fmla="*/ 15 h 30"/>
              <a:gd name="T16" fmla="*/ 0 w 88"/>
              <a:gd name="T17" fmla="*/ 18 h 30"/>
              <a:gd name="T18" fmla="*/ 0 w 88"/>
              <a:gd name="T19" fmla="*/ 18 h 30"/>
              <a:gd name="T20" fmla="*/ 44 w 88"/>
              <a:gd name="T21" fmla="*/ 30 h 30"/>
              <a:gd name="T22" fmla="*/ 88 w 88"/>
              <a:gd name="T23" fmla="*/ 19 h 30"/>
              <a:gd name="T24" fmla="*/ 88 w 88"/>
              <a:gd name="T25" fmla="*/ 18 h 30"/>
              <a:gd name="T26" fmla="*/ 87 w 88"/>
              <a:gd name="T27" fmla="*/ 15 h 30"/>
              <a:gd name="T28" fmla="*/ 73 w 88"/>
              <a:gd name="T2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30">
                <a:moveTo>
                  <a:pt x="73" y="0"/>
                </a:moveTo>
                <a:cubicBezTo>
                  <a:pt x="70" y="1"/>
                  <a:pt x="67" y="2"/>
                  <a:pt x="64" y="3"/>
                </a:cubicBezTo>
                <a:cubicBezTo>
                  <a:pt x="64" y="3"/>
                  <a:pt x="64" y="3"/>
                  <a:pt x="64" y="3"/>
                </a:cubicBezTo>
                <a:cubicBezTo>
                  <a:pt x="58" y="5"/>
                  <a:pt x="51" y="6"/>
                  <a:pt x="44" y="6"/>
                </a:cubicBezTo>
                <a:cubicBezTo>
                  <a:pt x="37" y="6"/>
                  <a:pt x="31" y="5"/>
                  <a:pt x="24" y="3"/>
                </a:cubicBezTo>
                <a:cubicBezTo>
                  <a:pt x="24" y="3"/>
                  <a:pt x="24" y="3"/>
                  <a:pt x="24" y="3"/>
                </a:cubicBezTo>
                <a:cubicBezTo>
                  <a:pt x="21" y="2"/>
                  <a:pt x="19" y="1"/>
                  <a:pt x="16" y="0"/>
                </a:cubicBezTo>
                <a:cubicBezTo>
                  <a:pt x="1" y="15"/>
                  <a:pt x="1" y="15"/>
                  <a:pt x="1" y="15"/>
                </a:cubicBezTo>
                <a:cubicBezTo>
                  <a:pt x="1" y="16"/>
                  <a:pt x="0" y="17"/>
                  <a:pt x="0" y="18"/>
                </a:cubicBezTo>
                <a:cubicBezTo>
                  <a:pt x="0" y="18"/>
                  <a:pt x="0" y="18"/>
                  <a:pt x="0" y="18"/>
                </a:cubicBezTo>
                <a:cubicBezTo>
                  <a:pt x="0" y="29"/>
                  <a:pt x="34" y="30"/>
                  <a:pt x="44" y="30"/>
                </a:cubicBezTo>
                <a:cubicBezTo>
                  <a:pt x="54" y="30"/>
                  <a:pt x="87" y="29"/>
                  <a:pt x="88" y="19"/>
                </a:cubicBezTo>
                <a:cubicBezTo>
                  <a:pt x="88" y="18"/>
                  <a:pt x="88" y="18"/>
                  <a:pt x="88" y="18"/>
                </a:cubicBezTo>
                <a:cubicBezTo>
                  <a:pt x="88" y="17"/>
                  <a:pt x="88" y="16"/>
                  <a:pt x="87" y="15"/>
                </a:cubicBezTo>
                <a:lnTo>
                  <a:pt x="73" y="0"/>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76" name="Freeform 74"/>
          <p:cNvSpPr>
            <a:spLocks noEditPoints="1"/>
          </p:cNvSpPr>
          <p:nvPr/>
        </p:nvSpPr>
        <p:spPr bwMode="auto">
          <a:xfrm>
            <a:off x="5502910" y="3639185"/>
            <a:ext cx="221615" cy="245745"/>
          </a:xfrm>
          <a:custGeom>
            <a:avLst/>
            <a:gdLst>
              <a:gd name="T0" fmla="*/ 88 w 144"/>
              <a:gd name="T1" fmla="*/ 17 h 160"/>
              <a:gd name="T2" fmla="*/ 88 w 144"/>
              <a:gd name="T3" fmla="*/ 16 h 160"/>
              <a:gd name="T4" fmla="*/ 72 w 144"/>
              <a:gd name="T5" fmla="*/ 0 h 160"/>
              <a:gd name="T6" fmla="*/ 56 w 144"/>
              <a:gd name="T7" fmla="*/ 16 h 160"/>
              <a:gd name="T8" fmla="*/ 57 w 144"/>
              <a:gd name="T9" fmla="*/ 17 h 160"/>
              <a:gd name="T10" fmla="*/ 0 w 144"/>
              <a:gd name="T11" fmla="*/ 88 h 160"/>
              <a:gd name="T12" fmla="*/ 72 w 144"/>
              <a:gd name="T13" fmla="*/ 160 h 160"/>
              <a:gd name="T14" fmla="*/ 144 w 144"/>
              <a:gd name="T15" fmla="*/ 88 h 160"/>
              <a:gd name="T16" fmla="*/ 88 w 144"/>
              <a:gd name="T17" fmla="*/ 17 h 160"/>
              <a:gd name="T18" fmla="*/ 64 w 144"/>
              <a:gd name="T19" fmla="*/ 16 h 160"/>
              <a:gd name="T20" fmla="*/ 72 w 144"/>
              <a:gd name="T21" fmla="*/ 8 h 160"/>
              <a:gd name="T22" fmla="*/ 80 w 144"/>
              <a:gd name="T23" fmla="*/ 16 h 160"/>
              <a:gd name="T24" fmla="*/ 80 w 144"/>
              <a:gd name="T25" fmla="*/ 16 h 160"/>
              <a:gd name="T26" fmla="*/ 72 w 144"/>
              <a:gd name="T27" fmla="*/ 16 h 160"/>
              <a:gd name="T28" fmla="*/ 64 w 144"/>
              <a:gd name="T29" fmla="*/ 16 h 160"/>
              <a:gd name="T30" fmla="*/ 64 w 144"/>
              <a:gd name="T31" fmla="*/ 16 h 160"/>
              <a:gd name="T32" fmla="*/ 72 w 144"/>
              <a:gd name="T33" fmla="*/ 128 h 160"/>
              <a:gd name="T34" fmla="*/ 32 w 144"/>
              <a:gd name="T35" fmla="*/ 88 h 160"/>
              <a:gd name="T36" fmla="*/ 72 w 144"/>
              <a:gd name="T37" fmla="*/ 48 h 160"/>
              <a:gd name="T38" fmla="*/ 112 w 144"/>
              <a:gd name="T39" fmla="*/ 88 h 160"/>
              <a:gd name="T40" fmla="*/ 72 w 144"/>
              <a:gd name="T41" fmla="*/ 12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60">
                <a:moveTo>
                  <a:pt x="88" y="17"/>
                </a:moveTo>
                <a:cubicBezTo>
                  <a:pt x="88" y="17"/>
                  <a:pt x="88" y="16"/>
                  <a:pt x="88" y="16"/>
                </a:cubicBezTo>
                <a:cubicBezTo>
                  <a:pt x="88" y="7"/>
                  <a:pt x="81" y="0"/>
                  <a:pt x="72" y="0"/>
                </a:cubicBezTo>
                <a:cubicBezTo>
                  <a:pt x="63" y="0"/>
                  <a:pt x="56" y="7"/>
                  <a:pt x="56" y="16"/>
                </a:cubicBezTo>
                <a:cubicBezTo>
                  <a:pt x="56" y="16"/>
                  <a:pt x="56" y="17"/>
                  <a:pt x="57" y="17"/>
                </a:cubicBezTo>
                <a:cubicBezTo>
                  <a:pt x="24" y="25"/>
                  <a:pt x="0" y="53"/>
                  <a:pt x="0" y="88"/>
                </a:cubicBezTo>
                <a:cubicBezTo>
                  <a:pt x="0" y="127"/>
                  <a:pt x="32" y="160"/>
                  <a:pt x="72" y="160"/>
                </a:cubicBezTo>
                <a:cubicBezTo>
                  <a:pt x="112" y="160"/>
                  <a:pt x="144" y="127"/>
                  <a:pt x="144" y="88"/>
                </a:cubicBezTo>
                <a:cubicBezTo>
                  <a:pt x="144" y="53"/>
                  <a:pt x="120" y="25"/>
                  <a:pt x="88" y="17"/>
                </a:cubicBezTo>
                <a:close/>
                <a:moveTo>
                  <a:pt x="64" y="16"/>
                </a:moveTo>
                <a:cubicBezTo>
                  <a:pt x="64" y="11"/>
                  <a:pt x="68" y="8"/>
                  <a:pt x="72" y="8"/>
                </a:cubicBezTo>
                <a:cubicBezTo>
                  <a:pt x="77" y="8"/>
                  <a:pt x="80" y="11"/>
                  <a:pt x="80" y="16"/>
                </a:cubicBezTo>
                <a:cubicBezTo>
                  <a:pt x="80" y="16"/>
                  <a:pt x="80" y="16"/>
                  <a:pt x="80" y="16"/>
                </a:cubicBezTo>
                <a:cubicBezTo>
                  <a:pt x="78" y="16"/>
                  <a:pt x="75" y="16"/>
                  <a:pt x="72" y="16"/>
                </a:cubicBezTo>
                <a:cubicBezTo>
                  <a:pt x="69" y="16"/>
                  <a:pt x="67" y="16"/>
                  <a:pt x="64" y="16"/>
                </a:cubicBezTo>
                <a:cubicBezTo>
                  <a:pt x="64" y="16"/>
                  <a:pt x="64" y="16"/>
                  <a:pt x="64" y="16"/>
                </a:cubicBezTo>
                <a:close/>
                <a:moveTo>
                  <a:pt x="72" y="128"/>
                </a:moveTo>
                <a:cubicBezTo>
                  <a:pt x="50" y="128"/>
                  <a:pt x="32" y="110"/>
                  <a:pt x="32" y="88"/>
                </a:cubicBezTo>
                <a:cubicBezTo>
                  <a:pt x="32" y="66"/>
                  <a:pt x="50" y="48"/>
                  <a:pt x="72" y="48"/>
                </a:cubicBezTo>
                <a:cubicBezTo>
                  <a:pt x="94" y="48"/>
                  <a:pt x="112" y="66"/>
                  <a:pt x="112" y="88"/>
                </a:cubicBezTo>
                <a:cubicBezTo>
                  <a:pt x="112" y="110"/>
                  <a:pt x="94" y="128"/>
                  <a:pt x="72" y="128"/>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77" name="Freeform 75"/>
          <p:cNvSpPr>
            <a:spLocks noEditPoints="1"/>
          </p:cNvSpPr>
          <p:nvPr/>
        </p:nvSpPr>
        <p:spPr bwMode="auto">
          <a:xfrm>
            <a:off x="5563870" y="3712845"/>
            <a:ext cx="98425" cy="98425"/>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32 w 64"/>
              <a:gd name="T11" fmla="*/ 24 h 64"/>
              <a:gd name="T12" fmla="*/ 24 w 64"/>
              <a:gd name="T13" fmla="*/ 32 h 64"/>
              <a:gd name="T14" fmla="*/ 20 w 64"/>
              <a:gd name="T15" fmla="*/ 36 h 64"/>
              <a:gd name="T16" fmla="*/ 16 w 64"/>
              <a:gd name="T17" fmla="*/ 32 h 64"/>
              <a:gd name="T18" fmla="*/ 32 w 64"/>
              <a:gd name="T19" fmla="*/ 16 h 64"/>
              <a:gd name="T20" fmla="*/ 36 w 64"/>
              <a:gd name="T21" fmla="*/ 20 h 64"/>
              <a:gd name="T22" fmla="*/ 32 w 64"/>
              <a:gd name="T23" fmla="*/ 2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64">
                <a:moveTo>
                  <a:pt x="32" y="0"/>
                </a:moveTo>
                <a:cubicBezTo>
                  <a:pt x="15" y="0"/>
                  <a:pt x="0" y="14"/>
                  <a:pt x="0" y="32"/>
                </a:cubicBezTo>
                <a:cubicBezTo>
                  <a:pt x="0" y="49"/>
                  <a:pt x="15" y="64"/>
                  <a:pt x="32" y="64"/>
                </a:cubicBezTo>
                <a:cubicBezTo>
                  <a:pt x="50" y="64"/>
                  <a:pt x="64" y="49"/>
                  <a:pt x="64" y="32"/>
                </a:cubicBezTo>
                <a:cubicBezTo>
                  <a:pt x="64" y="14"/>
                  <a:pt x="50" y="0"/>
                  <a:pt x="32" y="0"/>
                </a:cubicBezTo>
                <a:close/>
                <a:moveTo>
                  <a:pt x="32" y="24"/>
                </a:moveTo>
                <a:cubicBezTo>
                  <a:pt x="28" y="24"/>
                  <a:pt x="24" y="27"/>
                  <a:pt x="24" y="32"/>
                </a:cubicBezTo>
                <a:cubicBezTo>
                  <a:pt x="24" y="34"/>
                  <a:pt x="22" y="36"/>
                  <a:pt x="20" y="36"/>
                </a:cubicBezTo>
                <a:cubicBezTo>
                  <a:pt x="18" y="36"/>
                  <a:pt x="16" y="34"/>
                  <a:pt x="16" y="32"/>
                </a:cubicBezTo>
                <a:cubicBezTo>
                  <a:pt x="16" y="23"/>
                  <a:pt x="23" y="16"/>
                  <a:pt x="32" y="16"/>
                </a:cubicBezTo>
                <a:cubicBezTo>
                  <a:pt x="34" y="16"/>
                  <a:pt x="36" y="17"/>
                  <a:pt x="36" y="20"/>
                </a:cubicBezTo>
                <a:cubicBezTo>
                  <a:pt x="36" y="22"/>
                  <a:pt x="34" y="24"/>
                  <a:pt x="32" y="24"/>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grpSp>
        <p:nvGrpSpPr>
          <p:cNvPr id="235" name="组合 234"/>
          <p:cNvGrpSpPr/>
          <p:nvPr/>
        </p:nvGrpSpPr>
        <p:grpSpPr>
          <a:xfrm>
            <a:off x="3249930" y="4253548"/>
            <a:ext cx="294640" cy="294005"/>
            <a:chOff x="5393" y="6172"/>
            <a:chExt cx="464" cy="463"/>
          </a:xfrm>
          <a:solidFill>
            <a:schemeClr val="bg1">
              <a:lumMod val="50000"/>
            </a:schemeClr>
          </a:solidFill>
        </p:grpSpPr>
        <p:sp>
          <p:nvSpPr>
            <p:cNvPr id="78" name="Freeform 76"/>
            <p:cNvSpPr>
              <a:spLocks noEditPoints="1"/>
            </p:cNvSpPr>
            <p:nvPr/>
          </p:nvSpPr>
          <p:spPr bwMode="auto">
            <a:xfrm>
              <a:off x="5393" y="6307"/>
              <a:ext cx="465" cy="97"/>
            </a:xfrm>
            <a:custGeom>
              <a:avLst/>
              <a:gdLst>
                <a:gd name="T0" fmla="*/ 172 w 192"/>
                <a:gd name="T1" fmla="*/ 0 h 40"/>
                <a:gd name="T2" fmla="*/ 20 w 192"/>
                <a:gd name="T3" fmla="*/ 0 h 40"/>
                <a:gd name="T4" fmla="*/ 0 w 192"/>
                <a:gd name="T5" fmla="*/ 20 h 40"/>
                <a:gd name="T6" fmla="*/ 0 w 192"/>
                <a:gd name="T7" fmla="*/ 40 h 40"/>
                <a:gd name="T8" fmla="*/ 192 w 192"/>
                <a:gd name="T9" fmla="*/ 40 h 40"/>
                <a:gd name="T10" fmla="*/ 192 w 192"/>
                <a:gd name="T11" fmla="*/ 20 h 40"/>
                <a:gd name="T12" fmla="*/ 172 w 192"/>
                <a:gd name="T13" fmla="*/ 0 h 40"/>
                <a:gd name="T14" fmla="*/ 159 w 192"/>
                <a:gd name="T15" fmla="*/ 23 h 40"/>
                <a:gd name="T16" fmla="*/ 156 w 192"/>
                <a:gd name="T17" fmla="*/ 24 h 40"/>
                <a:gd name="T18" fmla="*/ 153 w 192"/>
                <a:gd name="T19" fmla="*/ 23 h 40"/>
                <a:gd name="T20" fmla="*/ 152 w 192"/>
                <a:gd name="T21" fmla="*/ 20 h 40"/>
                <a:gd name="T22" fmla="*/ 153 w 192"/>
                <a:gd name="T23" fmla="*/ 17 h 40"/>
                <a:gd name="T24" fmla="*/ 159 w 192"/>
                <a:gd name="T25" fmla="*/ 17 h 40"/>
                <a:gd name="T26" fmla="*/ 160 w 192"/>
                <a:gd name="T27" fmla="*/ 20 h 40"/>
                <a:gd name="T28" fmla="*/ 159 w 192"/>
                <a:gd name="T29" fmla="*/ 23 h 40"/>
                <a:gd name="T30" fmla="*/ 175 w 192"/>
                <a:gd name="T31" fmla="*/ 23 h 40"/>
                <a:gd name="T32" fmla="*/ 172 w 192"/>
                <a:gd name="T33" fmla="*/ 24 h 40"/>
                <a:gd name="T34" fmla="*/ 169 w 192"/>
                <a:gd name="T35" fmla="*/ 23 h 40"/>
                <a:gd name="T36" fmla="*/ 168 w 192"/>
                <a:gd name="T37" fmla="*/ 20 h 40"/>
                <a:gd name="T38" fmla="*/ 169 w 192"/>
                <a:gd name="T39" fmla="*/ 17 h 40"/>
                <a:gd name="T40" fmla="*/ 175 w 192"/>
                <a:gd name="T41" fmla="*/ 17 h 40"/>
                <a:gd name="T42" fmla="*/ 176 w 192"/>
                <a:gd name="T43" fmla="*/ 20 h 40"/>
                <a:gd name="T44" fmla="*/ 175 w 192"/>
                <a:gd name="T45" fmla="*/ 2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2" h="40">
                  <a:moveTo>
                    <a:pt x="172" y="0"/>
                  </a:moveTo>
                  <a:cubicBezTo>
                    <a:pt x="20" y="0"/>
                    <a:pt x="20" y="0"/>
                    <a:pt x="20" y="0"/>
                  </a:cubicBezTo>
                  <a:cubicBezTo>
                    <a:pt x="9" y="0"/>
                    <a:pt x="0" y="9"/>
                    <a:pt x="0" y="20"/>
                  </a:cubicBezTo>
                  <a:cubicBezTo>
                    <a:pt x="0" y="40"/>
                    <a:pt x="0" y="40"/>
                    <a:pt x="0" y="40"/>
                  </a:cubicBezTo>
                  <a:cubicBezTo>
                    <a:pt x="192" y="40"/>
                    <a:pt x="192" y="40"/>
                    <a:pt x="192" y="40"/>
                  </a:cubicBezTo>
                  <a:cubicBezTo>
                    <a:pt x="192" y="20"/>
                    <a:pt x="192" y="20"/>
                    <a:pt x="192" y="20"/>
                  </a:cubicBezTo>
                  <a:cubicBezTo>
                    <a:pt x="192" y="9"/>
                    <a:pt x="183" y="0"/>
                    <a:pt x="172" y="0"/>
                  </a:cubicBezTo>
                  <a:close/>
                  <a:moveTo>
                    <a:pt x="159" y="23"/>
                  </a:moveTo>
                  <a:cubicBezTo>
                    <a:pt x="158" y="23"/>
                    <a:pt x="157" y="24"/>
                    <a:pt x="156" y="24"/>
                  </a:cubicBezTo>
                  <a:cubicBezTo>
                    <a:pt x="155" y="24"/>
                    <a:pt x="154" y="23"/>
                    <a:pt x="153" y="23"/>
                  </a:cubicBezTo>
                  <a:cubicBezTo>
                    <a:pt x="153" y="22"/>
                    <a:pt x="152" y="21"/>
                    <a:pt x="152" y="20"/>
                  </a:cubicBezTo>
                  <a:cubicBezTo>
                    <a:pt x="152" y="19"/>
                    <a:pt x="153" y="18"/>
                    <a:pt x="153" y="17"/>
                  </a:cubicBezTo>
                  <a:cubicBezTo>
                    <a:pt x="155" y="16"/>
                    <a:pt x="158" y="16"/>
                    <a:pt x="159" y="17"/>
                  </a:cubicBezTo>
                  <a:cubicBezTo>
                    <a:pt x="160" y="18"/>
                    <a:pt x="160" y="19"/>
                    <a:pt x="160" y="20"/>
                  </a:cubicBezTo>
                  <a:cubicBezTo>
                    <a:pt x="160" y="21"/>
                    <a:pt x="160" y="22"/>
                    <a:pt x="159" y="23"/>
                  </a:cubicBezTo>
                  <a:close/>
                  <a:moveTo>
                    <a:pt x="175" y="23"/>
                  </a:moveTo>
                  <a:cubicBezTo>
                    <a:pt x="174" y="23"/>
                    <a:pt x="173" y="24"/>
                    <a:pt x="172" y="24"/>
                  </a:cubicBezTo>
                  <a:cubicBezTo>
                    <a:pt x="171" y="24"/>
                    <a:pt x="170" y="23"/>
                    <a:pt x="169" y="23"/>
                  </a:cubicBezTo>
                  <a:cubicBezTo>
                    <a:pt x="169" y="22"/>
                    <a:pt x="168" y="21"/>
                    <a:pt x="168" y="20"/>
                  </a:cubicBezTo>
                  <a:cubicBezTo>
                    <a:pt x="168" y="19"/>
                    <a:pt x="169" y="18"/>
                    <a:pt x="169" y="17"/>
                  </a:cubicBezTo>
                  <a:cubicBezTo>
                    <a:pt x="171" y="16"/>
                    <a:pt x="174" y="16"/>
                    <a:pt x="175" y="17"/>
                  </a:cubicBezTo>
                  <a:cubicBezTo>
                    <a:pt x="176" y="18"/>
                    <a:pt x="176" y="19"/>
                    <a:pt x="176" y="20"/>
                  </a:cubicBezTo>
                  <a:cubicBezTo>
                    <a:pt x="176" y="21"/>
                    <a:pt x="176" y="22"/>
                    <a:pt x="175" y="23"/>
                  </a:cubicBezTo>
                  <a:close/>
                </a:path>
              </a:pathLst>
            </a:custGeom>
            <a:grpFill/>
            <a:ln>
              <a:noFill/>
            </a:ln>
          </p:spPr>
          <p:txBody>
            <a:bodyPr vert="horz" wrap="square" lIns="91440" tIns="45720" rIns="91440" bIns="45720" numCol="1" anchor="t" anchorCtr="0" compatLnSpc="1"/>
            <a:lstStyle/>
            <a:p>
              <a:endParaRPr lang="zh-CN" altLang="en-US"/>
            </a:p>
          </p:txBody>
        </p:sp>
        <p:sp>
          <p:nvSpPr>
            <p:cNvPr id="79" name="Freeform 77"/>
            <p:cNvSpPr/>
            <p:nvPr/>
          </p:nvSpPr>
          <p:spPr bwMode="auto">
            <a:xfrm>
              <a:off x="5393" y="6423"/>
              <a:ext cx="465" cy="116"/>
            </a:xfrm>
            <a:custGeom>
              <a:avLst/>
              <a:gdLst>
                <a:gd name="T0" fmla="*/ 0 w 192"/>
                <a:gd name="T1" fmla="*/ 44 h 48"/>
                <a:gd name="T2" fmla="*/ 4 w 192"/>
                <a:gd name="T3" fmla="*/ 48 h 48"/>
                <a:gd name="T4" fmla="*/ 32 w 192"/>
                <a:gd name="T5" fmla="*/ 48 h 48"/>
                <a:gd name="T6" fmla="*/ 32 w 192"/>
                <a:gd name="T7" fmla="*/ 20 h 48"/>
                <a:gd name="T8" fmla="*/ 44 w 192"/>
                <a:gd name="T9" fmla="*/ 8 h 48"/>
                <a:gd name="T10" fmla="*/ 148 w 192"/>
                <a:gd name="T11" fmla="*/ 8 h 48"/>
                <a:gd name="T12" fmla="*/ 160 w 192"/>
                <a:gd name="T13" fmla="*/ 20 h 48"/>
                <a:gd name="T14" fmla="*/ 160 w 192"/>
                <a:gd name="T15" fmla="*/ 48 h 48"/>
                <a:gd name="T16" fmla="*/ 188 w 192"/>
                <a:gd name="T17" fmla="*/ 48 h 48"/>
                <a:gd name="T18" fmla="*/ 192 w 192"/>
                <a:gd name="T19" fmla="*/ 44 h 48"/>
                <a:gd name="T20" fmla="*/ 192 w 192"/>
                <a:gd name="T21" fmla="*/ 0 h 48"/>
                <a:gd name="T22" fmla="*/ 0 w 192"/>
                <a:gd name="T23" fmla="*/ 0 h 48"/>
                <a:gd name="T24" fmla="*/ 0 w 192"/>
                <a:gd name="T25"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2" h="48">
                  <a:moveTo>
                    <a:pt x="0" y="44"/>
                  </a:moveTo>
                  <a:cubicBezTo>
                    <a:pt x="0" y="46"/>
                    <a:pt x="2" y="48"/>
                    <a:pt x="4" y="48"/>
                  </a:cubicBezTo>
                  <a:cubicBezTo>
                    <a:pt x="32" y="48"/>
                    <a:pt x="32" y="48"/>
                    <a:pt x="32" y="48"/>
                  </a:cubicBezTo>
                  <a:cubicBezTo>
                    <a:pt x="32" y="20"/>
                    <a:pt x="32" y="20"/>
                    <a:pt x="32" y="20"/>
                  </a:cubicBezTo>
                  <a:cubicBezTo>
                    <a:pt x="32" y="13"/>
                    <a:pt x="38" y="8"/>
                    <a:pt x="44" y="8"/>
                  </a:cubicBezTo>
                  <a:cubicBezTo>
                    <a:pt x="148" y="8"/>
                    <a:pt x="148" y="8"/>
                    <a:pt x="148" y="8"/>
                  </a:cubicBezTo>
                  <a:cubicBezTo>
                    <a:pt x="155" y="8"/>
                    <a:pt x="160" y="13"/>
                    <a:pt x="160" y="20"/>
                  </a:cubicBezTo>
                  <a:cubicBezTo>
                    <a:pt x="160" y="48"/>
                    <a:pt x="160" y="48"/>
                    <a:pt x="160" y="48"/>
                  </a:cubicBezTo>
                  <a:cubicBezTo>
                    <a:pt x="188" y="48"/>
                    <a:pt x="188" y="48"/>
                    <a:pt x="188" y="48"/>
                  </a:cubicBezTo>
                  <a:cubicBezTo>
                    <a:pt x="190" y="48"/>
                    <a:pt x="192" y="46"/>
                    <a:pt x="192" y="44"/>
                  </a:cubicBezTo>
                  <a:cubicBezTo>
                    <a:pt x="192" y="0"/>
                    <a:pt x="192" y="0"/>
                    <a:pt x="192" y="0"/>
                  </a:cubicBezTo>
                  <a:cubicBezTo>
                    <a:pt x="0" y="0"/>
                    <a:pt x="0" y="0"/>
                    <a:pt x="0" y="0"/>
                  </a:cubicBezTo>
                  <a:lnTo>
                    <a:pt x="0" y="44"/>
                  </a:lnTo>
                  <a:close/>
                </a:path>
              </a:pathLst>
            </a:custGeom>
            <a:grpFill/>
            <a:ln>
              <a:noFill/>
            </a:ln>
          </p:spPr>
          <p:txBody>
            <a:bodyPr vert="horz" wrap="square" lIns="91440" tIns="45720" rIns="91440" bIns="45720" numCol="1" anchor="t" anchorCtr="0" compatLnSpc="1"/>
            <a:lstStyle/>
            <a:p>
              <a:endParaRPr lang="zh-CN" altLang="en-US"/>
            </a:p>
          </p:txBody>
        </p:sp>
        <p:sp>
          <p:nvSpPr>
            <p:cNvPr id="80" name="Freeform 78"/>
            <p:cNvSpPr>
              <a:spLocks noEditPoints="1"/>
            </p:cNvSpPr>
            <p:nvPr/>
          </p:nvSpPr>
          <p:spPr bwMode="auto">
            <a:xfrm>
              <a:off x="5490" y="6463"/>
              <a:ext cx="271" cy="173"/>
            </a:xfrm>
            <a:custGeom>
              <a:avLst/>
              <a:gdLst>
                <a:gd name="T0" fmla="*/ 108 w 112"/>
                <a:gd name="T1" fmla="*/ 0 h 72"/>
                <a:gd name="T2" fmla="*/ 4 w 112"/>
                <a:gd name="T3" fmla="*/ 0 h 72"/>
                <a:gd name="T4" fmla="*/ 0 w 112"/>
                <a:gd name="T5" fmla="*/ 4 h 72"/>
                <a:gd name="T6" fmla="*/ 0 w 112"/>
                <a:gd name="T7" fmla="*/ 68 h 72"/>
                <a:gd name="T8" fmla="*/ 4 w 112"/>
                <a:gd name="T9" fmla="*/ 72 h 72"/>
                <a:gd name="T10" fmla="*/ 108 w 112"/>
                <a:gd name="T11" fmla="*/ 72 h 72"/>
                <a:gd name="T12" fmla="*/ 112 w 112"/>
                <a:gd name="T13" fmla="*/ 68 h 72"/>
                <a:gd name="T14" fmla="*/ 112 w 112"/>
                <a:gd name="T15" fmla="*/ 4 h 72"/>
                <a:gd name="T16" fmla="*/ 108 w 112"/>
                <a:gd name="T17" fmla="*/ 0 h 72"/>
                <a:gd name="T18" fmla="*/ 92 w 112"/>
                <a:gd name="T19" fmla="*/ 48 h 72"/>
                <a:gd name="T20" fmla="*/ 20 w 112"/>
                <a:gd name="T21" fmla="*/ 48 h 72"/>
                <a:gd name="T22" fmla="*/ 16 w 112"/>
                <a:gd name="T23" fmla="*/ 44 h 72"/>
                <a:gd name="T24" fmla="*/ 20 w 112"/>
                <a:gd name="T25" fmla="*/ 40 h 72"/>
                <a:gd name="T26" fmla="*/ 92 w 112"/>
                <a:gd name="T27" fmla="*/ 40 h 72"/>
                <a:gd name="T28" fmla="*/ 96 w 112"/>
                <a:gd name="T29" fmla="*/ 44 h 72"/>
                <a:gd name="T30" fmla="*/ 92 w 112"/>
                <a:gd name="T31" fmla="*/ 48 h 72"/>
                <a:gd name="T32" fmla="*/ 92 w 112"/>
                <a:gd name="T33" fmla="*/ 32 h 72"/>
                <a:gd name="T34" fmla="*/ 20 w 112"/>
                <a:gd name="T35" fmla="*/ 32 h 72"/>
                <a:gd name="T36" fmla="*/ 16 w 112"/>
                <a:gd name="T37" fmla="*/ 28 h 72"/>
                <a:gd name="T38" fmla="*/ 20 w 112"/>
                <a:gd name="T39" fmla="*/ 24 h 72"/>
                <a:gd name="T40" fmla="*/ 92 w 112"/>
                <a:gd name="T41" fmla="*/ 24 h 72"/>
                <a:gd name="T42" fmla="*/ 96 w 112"/>
                <a:gd name="T43" fmla="*/ 28 h 72"/>
                <a:gd name="T44" fmla="*/ 92 w 112"/>
                <a:gd name="T45" fmla="*/ 3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2" h="72">
                  <a:moveTo>
                    <a:pt x="108" y="0"/>
                  </a:moveTo>
                  <a:cubicBezTo>
                    <a:pt x="4" y="0"/>
                    <a:pt x="4" y="0"/>
                    <a:pt x="4" y="0"/>
                  </a:cubicBezTo>
                  <a:cubicBezTo>
                    <a:pt x="2" y="0"/>
                    <a:pt x="0" y="2"/>
                    <a:pt x="0" y="4"/>
                  </a:cubicBezTo>
                  <a:cubicBezTo>
                    <a:pt x="0" y="68"/>
                    <a:pt x="0" y="68"/>
                    <a:pt x="0" y="68"/>
                  </a:cubicBezTo>
                  <a:cubicBezTo>
                    <a:pt x="0" y="70"/>
                    <a:pt x="2" y="72"/>
                    <a:pt x="4" y="72"/>
                  </a:cubicBezTo>
                  <a:cubicBezTo>
                    <a:pt x="108" y="72"/>
                    <a:pt x="108" y="72"/>
                    <a:pt x="108" y="72"/>
                  </a:cubicBezTo>
                  <a:cubicBezTo>
                    <a:pt x="110" y="72"/>
                    <a:pt x="112" y="70"/>
                    <a:pt x="112" y="68"/>
                  </a:cubicBezTo>
                  <a:cubicBezTo>
                    <a:pt x="112" y="4"/>
                    <a:pt x="112" y="4"/>
                    <a:pt x="112" y="4"/>
                  </a:cubicBezTo>
                  <a:cubicBezTo>
                    <a:pt x="112" y="2"/>
                    <a:pt x="110" y="0"/>
                    <a:pt x="108" y="0"/>
                  </a:cubicBezTo>
                  <a:close/>
                  <a:moveTo>
                    <a:pt x="92" y="48"/>
                  </a:moveTo>
                  <a:cubicBezTo>
                    <a:pt x="20" y="48"/>
                    <a:pt x="20" y="48"/>
                    <a:pt x="20" y="48"/>
                  </a:cubicBezTo>
                  <a:cubicBezTo>
                    <a:pt x="18" y="48"/>
                    <a:pt x="16" y="46"/>
                    <a:pt x="16" y="44"/>
                  </a:cubicBezTo>
                  <a:cubicBezTo>
                    <a:pt x="16" y="42"/>
                    <a:pt x="18" y="40"/>
                    <a:pt x="20" y="40"/>
                  </a:cubicBezTo>
                  <a:cubicBezTo>
                    <a:pt x="92" y="40"/>
                    <a:pt x="92" y="40"/>
                    <a:pt x="92" y="40"/>
                  </a:cubicBezTo>
                  <a:cubicBezTo>
                    <a:pt x="94" y="40"/>
                    <a:pt x="96" y="42"/>
                    <a:pt x="96" y="44"/>
                  </a:cubicBezTo>
                  <a:cubicBezTo>
                    <a:pt x="96" y="46"/>
                    <a:pt x="94" y="48"/>
                    <a:pt x="92" y="48"/>
                  </a:cubicBezTo>
                  <a:close/>
                  <a:moveTo>
                    <a:pt x="92" y="32"/>
                  </a:moveTo>
                  <a:cubicBezTo>
                    <a:pt x="20" y="32"/>
                    <a:pt x="20" y="32"/>
                    <a:pt x="20" y="32"/>
                  </a:cubicBezTo>
                  <a:cubicBezTo>
                    <a:pt x="18" y="32"/>
                    <a:pt x="16" y="30"/>
                    <a:pt x="16" y="28"/>
                  </a:cubicBezTo>
                  <a:cubicBezTo>
                    <a:pt x="16" y="26"/>
                    <a:pt x="18" y="24"/>
                    <a:pt x="20" y="24"/>
                  </a:cubicBezTo>
                  <a:cubicBezTo>
                    <a:pt x="92" y="24"/>
                    <a:pt x="92" y="24"/>
                    <a:pt x="92" y="24"/>
                  </a:cubicBezTo>
                  <a:cubicBezTo>
                    <a:pt x="94" y="24"/>
                    <a:pt x="96" y="26"/>
                    <a:pt x="96" y="28"/>
                  </a:cubicBezTo>
                  <a:cubicBezTo>
                    <a:pt x="96" y="30"/>
                    <a:pt x="94" y="32"/>
                    <a:pt x="92" y="32"/>
                  </a:cubicBezTo>
                  <a:close/>
                </a:path>
              </a:pathLst>
            </a:custGeom>
            <a:grpFill/>
            <a:ln>
              <a:noFill/>
            </a:ln>
          </p:spPr>
          <p:txBody>
            <a:bodyPr vert="horz" wrap="square" lIns="91440" tIns="45720" rIns="91440" bIns="45720" numCol="1" anchor="t" anchorCtr="0" compatLnSpc="1"/>
            <a:lstStyle/>
            <a:p>
              <a:endParaRPr lang="zh-CN" altLang="en-US"/>
            </a:p>
          </p:txBody>
        </p:sp>
        <p:sp>
          <p:nvSpPr>
            <p:cNvPr id="81" name="Freeform 79"/>
            <p:cNvSpPr>
              <a:spLocks noEditPoints="1"/>
            </p:cNvSpPr>
            <p:nvPr/>
          </p:nvSpPr>
          <p:spPr bwMode="auto">
            <a:xfrm>
              <a:off x="5490" y="6172"/>
              <a:ext cx="271" cy="116"/>
            </a:xfrm>
            <a:custGeom>
              <a:avLst/>
              <a:gdLst>
                <a:gd name="T0" fmla="*/ 104 w 112"/>
                <a:gd name="T1" fmla="*/ 48 h 48"/>
                <a:gd name="T2" fmla="*/ 112 w 112"/>
                <a:gd name="T3" fmla="*/ 48 h 48"/>
                <a:gd name="T4" fmla="*/ 112 w 112"/>
                <a:gd name="T5" fmla="*/ 40 h 48"/>
                <a:gd name="T6" fmla="*/ 112 w 112"/>
                <a:gd name="T7" fmla="*/ 4 h 48"/>
                <a:gd name="T8" fmla="*/ 108 w 112"/>
                <a:gd name="T9" fmla="*/ 0 h 48"/>
                <a:gd name="T10" fmla="*/ 28 w 112"/>
                <a:gd name="T11" fmla="*/ 0 h 48"/>
                <a:gd name="T12" fmla="*/ 27 w 112"/>
                <a:gd name="T13" fmla="*/ 0 h 48"/>
                <a:gd name="T14" fmla="*/ 25 w 112"/>
                <a:gd name="T15" fmla="*/ 1 h 48"/>
                <a:gd name="T16" fmla="*/ 1 w 112"/>
                <a:gd name="T17" fmla="*/ 25 h 48"/>
                <a:gd name="T18" fmla="*/ 0 w 112"/>
                <a:gd name="T19" fmla="*/ 26 h 48"/>
                <a:gd name="T20" fmla="*/ 0 w 112"/>
                <a:gd name="T21" fmla="*/ 28 h 48"/>
                <a:gd name="T22" fmla="*/ 0 w 112"/>
                <a:gd name="T23" fmla="*/ 40 h 48"/>
                <a:gd name="T24" fmla="*/ 0 w 112"/>
                <a:gd name="T25" fmla="*/ 48 h 48"/>
                <a:gd name="T26" fmla="*/ 8 w 112"/>
                <a:gd name="T27" fmla="*/ 48 h 48"/>
                <a:gd name="T28" fmla="*/ 104 w 112"/>
                <a:gd name="T29" fmla="*/ 48 h 48"/>
                <a:gd name="T30" fmla="*/ 24 w 112"/>
                <a:gd name="T31" fmla="*/ 14 h 48"/>
                <a:gd name="T32" fmla="*/ 24 w 112"/>
                <a:gd name="T33" fmla="*/ 24 h 48"/>
                <a:gd name="T34" fmla="*/ 14 w 112"/>
                <a:gd name="T35" fmla="*/ 24 h 48"/>
                <a:gd name="T36" fmla="*/ 24 w 112"/>
                <a:gd name="T37" fmla="*/ 1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2" h="48">
                  <a:moveTo>
                    <a:pt x="104" y="48"/>
                  </a:moveTo>
                  <a:cubicBezTo>
                    <a:pt x="112" y="48"/>
                    <a:pt x="112" y="48"/>
                    <a:pt x="112" y="48"/>
                  </a:cubicBezTo>
                  <a:cubicBezTo>
                    <a:pt x="112" y="40"/>
                    <a:pt x="112" y="40"/>
                    <a:pt x="112" y="40"/>
                  </a:cubicBezTo>
                  <a:cubicBezTo>
                    <a:pt x="112" y="4"/>
                    <a:pt x="112" y="4"/>
                    <a:pt x="112" y="4"/>
                  </a:cubicBezTo>
                  <a:cubicBezTo>
                    <a:pt x="112" y="2"/>
                    <a:pt x="110" y="0"/>
                    <a:pt x="108" y="0"/>
                  </a:cubicBezTo>
                  <a:cubicBezTo>
                    <a:pt x="28" y="0"/>
                    <a:pt x="28" y="0"/>
                    <a:pt x="28" y="0"/>
                  </a:cubicBezTo>
                  <a:cubicBezTo>
                    <a:pt x="28" y="0"/>
                    <a:pt x="27" y="0"/>
                    <a:pt x="27" y="0"/>
                  </a:cubicBezTo>
                  <a:cubicBezTo>
                    <a:pt x="26" y="0"/>
                    <a:pt x="26" y="1"/>
                    <a:pt x="25" y="1"/>
                  </a:cubicBezTo>
                  <a:cubicBezTo>
                    <a:pt x="1" y="25"/>
                    <a:pt x="1" y="25"/>
                    <a:pt x="1" y="25"/>
                  </a:cubicBezTo>
                  <a:cubicBezTo>
                    <a:pt x="1" y="25"/>
                    <a:pt x="1" y="26"/>
                    <a:pt x="0" y="26"/>
                  </a:cubicBezTo>
                  <a:cubicBezTo>
                    <a:pt x="0" y="27"/>
                    <a:pt x="0" y="27"/>
                    <a:pt x="0" y="28"/>
                  </a:cubicBezTo>
                  <a:cubicBezTo>
                    <a:pt x="0" y="40"/>
                    <a:pt x="0" y="40"/>
                    <a:pt x="0" y="40"/>
                  </a:cubicBezTo>
                  <a:cubicBezTo>
                    <a:pt x="0" y="48"/>
                    <a:pt x="0" y="48"/>
                    <a:pt x="0" y="48"/>
                  </a:cubicBezTo>
                  <a:cubicBezTo>
                    <a:pt x="8" y="48"/>
                    <a:pt x="8" y="48"/>
                    <a:pt x="8" y="48"/>
                  </a:cubicBezTo>
                  <a:lnTo>
                    <a:pt x="104" y="48"/>
                  </a:lnTo>
                  <a:close/>
                  <a:moveTo>
                    <a:pt x="24" y="14"/>
                  </a:moveTo>
                  <a:cubicBezTo>
                    <a:pt x="24" y="24"/>
                    <a:pt x="24" y="24"/>
                    <a:pt x="24" y="24"/>
                  </a:cubicBezTo>
                  <a:cubicBezTo>
                    <a:pt x="14" y="24"/>
                    <a:pt x="14" y="24"/>
                    <a:pt x="14" y="24"/>
                  </a:cubicBezTo>
                  <a:lnTo>
                    <a:pt x="24" y="14"/>
                  </a:lnTo>
                  <a:close/>
                </a:path>
              </a:pathLst>
            </a:custGeom>
            <a:grpFill/>
            <a:ln>
              <a:noFill/>
            </a:ln>
          </p:spPr>
          <p:txBody>
            <a:bodyPr vert="horz" wrap="square" lIns="91440" tIns="45720" rIns="91440" bIns="45720" numCol="1" anchor="t" anchorCtr="0" compatLnSpc="1"/>
            <a:lstStyle/>
            <a:p>
              <a:endParaRPr lang="zh-CN" altLang="en-US"/>
            </a:p>
          </p:txBody>
        </p:sp>
      </p:grpSp>
      <p:sp>
        <p:nvSpPr>
          <p:cNvPr id="82" name="Freeform 80"/>
          <p:cNvSpPr>
            <a:spLocks noEditPoints="1"/>
          </p:cNvSpPr>
          <p:nvPr/>
        </p:nvSpPr>
        <p:spPr bwMode="auto">
          <a:xfrm>
            <a:off x="3941763" y="4320858"/>
            <a:ext cx="295275" cy="159385"/>
          </a:xfrm>
          <a:custGeom>
            <a:avLst/>
            <a:gdLst>
              <a:gd name="T0" fmla="*/ 20 w 192"/>
              <a:gd name="T1" fmla="*/ 0 h 104"/>
              <a:gd name="T2" fmla="*/ 0 w 192"/>
              <a:gd name="T3" fmla="*/ 84 h 104"/>
              <a:gd name="T4" fmla="*/ 172 w 192"/>
              <a:gd name="T5" fmla="*/ 104 h 104"/>
              <a:gd name="T6" fmla="*/ 192 w 192"/>
              <a:gd name="T7" fmla="*/ 20 h 104"/>
              <a:gd name="T8" fmla="*/ 92 w 192"/>
              <a:gd name="T9" fmla="*/ 24 h 104"/>
              <a:gd name="T10" fmla="*/ 104 w 192"/>
              <a:gd name="T11" fmla="*/ 28 h 104"/>
              <a:gd name="T12" fmla="*/ 92 w 192"/>
              <a:gd name="T13" fmla="*/ 32 h 104"/>
              <a:gd name="T14" fmla="*/ 92 w 192"/>
              <a:gd name="T15" fmla="*/ 24 h 104"/>
              <a:gd name="T16" fmla="*/ 100 w 192"/>
              <a:gd name="T17" fmla="*/ 48 h 104"/>
              <a:gd name="T18" fmla="*/ 100 w 192"/>
              <a:gd name="T19" fmla="*/ 56 h 104"/>
              <a:gd name="T20" fmla="*/ 88 w 192"/>
              <a:gd name="T21" fmla="*/ 52 h 104"/>
              <a:gd name="T22" fmla="*/ 68 w 192"/>
              <a:gd name="T23" fmla="*/ 24 h 104"/>
              <a:gd name="T24" fmla="*/ 80 w 192"/>
              <a:gd name="T25" fmla="*/ 28 h 104"/>
              <a:gd name="T26" fmla="*/ 68 w 192"/>
              <a:gd name="T27" fmla="*/ 32 h 104"/>
              <a:gd name="T28" fmla="*/ 68 w 192"/>
              <a:gd name="T29" fmla="*/ 24 h 104"/>
              <a:gd name="T30" fmla="*/ 76 w 192"/>
              <a:gd name="T31" fmla="*/ 48 h 104"/>
              <a:gd name="T32" fmla="*/ 76 w 192"/>
              <a:gd name="T33" fmla="*/ 56 h 104"/>
              <a:gd name="T34" fmla="*/ 64 w 192"/>
              <a:gd name="T35" fmla="*/ 52 h 104"/>
              <a:gd name="T36" fmla="*/ 52 w 192"/>
              <a:gd name="T37" fmla="*/ 80 h 104"/>
              <a:gd name="T38" fmla="*/ 40 w 192"/>
              <a:gd name="T39" fmla="*/ 76 h 104"/>
              <a:gd name="T40" fmla="*/ 52 w 192"/>
              <a:gd name="T41" fmla="*/ 72 h 104"/>
              <a:gd name="T42" fmla="*/ 52 w 192"/>
              <a:gd name="T43" fmla="*/ 80 h 104"/>
              <a:gd name="T44" fmla="*/ 44 w 192"/>
              <a:gd name="T45" fmla="*/ 56 h 104"/>
              <a:gd name="T46" fmla="*/ 44 w 192"/>
              <a:gd name="T47" fmla="*/ 48 h 104"/>
              <a:gd name="T48" fmla="*/ 56 w 192"/>
              <a:gd name="T49" fmla="*/ 52 h 104"/>
              <a:gd name="T50" fmla="*/ 52 w 192"/>
              <a:gd name="T51" fmla="*/ 32 h 104"/>
              <a:gd name="T52" fmla="*/ 40 w 192"/>
              <a:gd name="T53" fmla="*/ 28 h 104"/>
              <a:gd name="T54" fmla="*/ 52 w 192"/>
              <a:gd name="T55" fmla="*/ 24 h 104"/>
              <a:gd name="T56" fmla="*/ 52 w 192"/>
              <a:gd name="T57" fmla="*/ 32 h 104"/>
              <a:gd name="T58" fmla="*/ 68 w 192"/>
              <a:gd name="T59" fmla="*/ 80 h 104"/>
              <a:gd name="T60" fmla="*/ 68 w 192"/>
              <a:gd name="T61" fmla="*/ 72 h 104"/>
              <a:gd name="T62" fmla="*/ 128 w 192"/>
              <a:gd name="T63" fmla="*/ 76 h 104"/>
              <a:gd name="T64" fmla="*/ 124 w 192"/>
              <a:gd name="T65" fmla="*/ 56 h 104"/>
              <a:gd name="T66" fmla="*/ 112 w 192"/>
              <a:gd name="T67" fmla="*/ 52 h 104"/>
              <a:gd name="T68" fmla="*/ 124 w 192"/>
              <a:gd name="T69" fmla="*/ 48 h 104"/>
              <a:gd name="T70" fmla="*/ 124 w 192"/>
              <a:gd name="T71" fmla="*/ 56 h 104"/>
              <a:gd name="T72" fmla="*/ 116 w 192"/>
              <a:gd name="T73" fmla="*/ 32 h 104"/>
              <a:gd name="T74" fmla="*/ 116 w 192"/>
              <a:gd name="T75" fmla="*/ 24 h 104"/>
              <a:gd name="T76" fmla="*/ 128 w 192"/>
              <a:gd name="T77" fmla="*/ 28 h 104"/>
              <a:gd name="T78" fmla="*/ 148 w 192"/>
              <a:gd name="T79" fmla="*/ 80 h 104"/>
              <a:gd name="T80" fmla="*/ 136 w 192"/>
              <a:gd name="T81" fmla="*/ 76 h 104"/>
              <a:gd name="T82" fmla="*/ 148 w 192"/>
              <a:gd name="T83" fmla="*/ 72 h 104"/>
              <a:gd name="T84" fmla="*/ 148 w 192"/>
              <a:gd name="T85" fmla="*/ 80 h 104"/>
              <a:gd name="T86" fmla="*/ 140 w 192"/>
              <a:gd name="T87" fmla="*/ 56 h 104"/>
              <a:gd name="T88" fmla="*/ 140 w 192"/>
              <a:gd name="T89" fmla="*/ 48 h 104"/>
              <a:gd name="T90" fmla="*/ 152 w 192"/>
              <a:gd name="T91" fmla="*/ 52 h 104"/>
              <a:gd name="T92" fmla="*/ 148 w 192"/>
              <a:gd name="T93" fmla="*/ 32 h 104"/>
              <a:gd name="T94" fmla="*/ 136 w 192"/>
              <a:gd name="T95" fmla="*/ 28 h 104"/>
              <a:gd name="T96" fmla="*/ 148 w 192"/>
              <a:gd name="T97" fmla="*/ 24 h 104"/>
              <a:gd name="T98" fmla="*/ 148 w 192"/>
              <a:gd name="T99" fmla="*/ 3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2" h="104">
                <a:moveTo>
                  <a:pt x="172" y="0"/>
                </a:moveTo>
                <a:cubicBezTo>
                  <a:pt x="20" y="0"/>
                  <a:pt x="20" y="0"/>
                  <a:pt x="20" y="0"/>
                </a:cubicBezTo>
                <a:cubicBezTo>
                  <a:pt x="9" y="0"/>
                  <a:pt x="0" y="9"/>
                  <a:pt x="0" y="20"/>
                </a:cubicBezTo>
                <a:cubicBezTo>
                  <a:pt x="0" y="84"/>
                  <a:pt x="0" y="84"/>
                  <a:pt x="0" y="84"/>
                </a:cubicBezTo>
                <a:cubicBezTo>
                  <a:pt x="0" y="95"/>
                  <a:pt x="9" y="104"/>
                  <a:pt x="20" y="104"/>
                </a:cubicBezTo>
                <a:cubicBezTo>
                  <a:pt x="172" y="104"/>
                  <a:pt x="172" y="104"/>
                  <a:pt x="172" y="104"/>
                </a:cubicBezTo>
                <a:cubicBezTo>
                  <a:pt x="183" y="104"/>
                  <a:pt x="192" y="95"/>
                  <a:pt x="192" y="84"/>
                </a:cubicBezTo>
                <a:cubicBezTo>
                  <a:pt x="192" y="20"/>
                  <a:pt x="192" y="20"/>
                  <a:pt x="192" y="20"/>
                </a:cubicBezTo>
                <a:cubicBezTo>
                  <a:pt x="192" y="9"/>
                  <a:pt x="183" y="0"/>
                  <a:pt x="172" y="0"/>
                </a:cubicBezTo>
                <a:close/>
                <a:moveTo>
                  <a:pt x="92" y="24"/>
                </a:moveTo>
                <a:cubicBezTo>
                  <a:pt x="100" y="24"/>
                  <a:pt x="100" y="24"/>
                  <a:pt x="100" y="24"/>
                </a:cubicBezTo>
                <a:cubicBezTo>
                  <a:pt x="102" y="24"/>
                  <a:pt x="104" y="26"/>
                  <a:pt x="104" y="28"/>
                </a:cubicBezTo>
                <a:cubicBezTo>
                  <a:pt x="104" y="30"/>
                  <a:pt x="102" y="32"/>
                  <a:pt x="100" y="32"/>
                </a:cubicBezTo>
                <a:cubicBezTo>
                  <a:pt x="92" y="32"/>
                  <a:pt x="92" y="32"/>
                  <a:pt x="92" y="32"/>
                </a:cubicBezTo>
                <a:cubicBezTo>
                  <a:pt x="90" y="32"/>
                  <a:pt x="88" y="30"/>
                  <a:pt x="88" y="28"/>
                </a:cubicBezTo>
                <a:cubicBezTo>
                  <a:pt x="88" y="26"/>
                  <a:pt x="90" y="24"/>
                  <a:pt x="92" y="24"/>
                </a:cubicBezTo>
                <a:close/>
                <a:moveTo>
                  <a:pt x="92" y="48"/>
                </a:moveTo>
                <a:cubicBezTo>
                  <a:pt x="100" y="48"/>
                  <a:pt x="100" y="48"/>
                  <a:pt x="100" y="48"/>
                </a:cubicBezTo>
                <a:cubicBezTo>
                  <a:pt x="102" y="48"/>
                  <a:pt x="104" y="50"/>
                  <a:pt x="104" y="52"/>
                </a:cubicBezTo>
                <a:cubicBezTo>
                  <a:pt x="104" y="54"/>
                  <a:pt x="102" y="56"/>
                  <a:pt x="100" y="56"/>
                </a:cubicBezTo>
                <a:cubicBezTo>
                  <a:pt x="92" y="56"/>
                  <a:pt x="92" y="56"/>
                  <a:pt x="92" y="56"/>
                </a:cubicBezTo>
                <a:cubicBezTo>
                  <a:pt x="90" y="56"/>
                  <a:pt x="88" y="54"/>
                  <a:pt x="88" y="52"/>
                </a:cubicBezTo>
                <a:cubicBezTo>
                  <a:pt x="88" y="50"/>
                  <a:pt x="90" y="48"/>
                  <a:pt x="92" y="48"/>
                </a:cubicBezTo>
                <a:close/>
                <a:moveTo>
                  <a:pt x="68" y="24"/>
                </a:moveTo>
                <a:cubicBezTo>
                  <a:pt x="76" y="24"/>
                  <a:pt x="76" y="24"/>
                  <a:pt x="76" y="24"/>
                </a:cubicBezTo>
                <a:cubicBezTo>
                  <a:pt x="78" y="24"/>
                  <a:pt x="80" y="26"/>
                  <a:pt x="80" y="28"/>
                </a:cubicBezTo>
                <a:cubicBezTo>
                  <a:pt x="80" y="30"/>
                  <a:pt x="78" y="32"/>
                  <a:pt x="76" y="32"/>
                </a:cubicBezTo>
                <a:cubicBezTo>
                  <a:pt x="68" y="32"/>
                  <a:pt x="68" y="32"/>
                  <a:pt x="68" y="32"/>
                </a:cubicBezTo>
                <a:cubicBezTo>
                  <a:pt x="66" y="32"/>
                  <a:pt x="64" y="30"/>
                  <a:pt x="64" y="28"/>
                </a:cubicBezTo>
                <a:cubicBezTo>
                  <a:pt x="64" y="26"/>
                  <a:pt x="66" y="24"/>
                  <a:pt x="68" y="24"/>
                </a:cubicBezTo>
                <a:close/>
                <a:moveTo>
                  <a:pt x="68" y="48"/>
                </a:moveTo>
                <a:cubicBezTo>
                  <a:pt x="76" y="48"/>
                  <a:pt x="76" y="48"/>
                  <a:pt x="76" y="48"/>
                </a:cubicBezTo>
                <a:cubicBezTo>
                  <a:pt x="78" y="48"/>
                  <a:pt x="80" y="50"/>
                  <a:pt x="80" y="52"/>
                </a:cubicBezTo>
                <a:cubicBezTo>
                  <a:pt x="80" y="54"/>
                  <a:pt x="78" y="56"/>
                  <a:pt x="76" y="56"/>
                </a:cubicBezTo>
                <a:cubicBezTo>
                  <a:pt x="68" y="56"/>
                  <a:pt x="68" y="56"/>
                  <a:pt x="68" y="56"/>
                </a:cubicBezTo>
                <a:cubicBezTo>
                  <a:pt x="66" y="56"/>
                  <a:pt x="64" y="54"/>
                  <a:pt x="64" y="52"/>
                </a:cubicBezTo>
                <a:cubicBezTo>
                  <a:pt x="64" y="50"/>
                  <a:pt x="66" y="48"/>
                  <a:pt x="68" y="48"/>
                </a:cubicBezTo>
                <a:close/>
                <a:moveTo>
                  <a:pt x="52" y="80"/>
                </a:moveTo>
                <a:cubicBezTo>
                  <a:pt x="44" y="80"/>
                  <a:pt x="44" y="80"/>
                  <a:pt x="44" y="80"/>
                </a:cubicBezTo>
                <a:cubicBezTo>
                  <a:pt x="42" y="80"/>
                  <a:pt x="40" y="78"/>
                  <a:pt x="40" y="76"/>
                </a:cubicBezTo>
                <a:cubicBezTo>
                  <a:pt x="40" y="74"/>
                  <a:pt x="42" y="72"/>
                  <a:pt x="44" y="72"/>
                </a:cubicBezTo>
                <a:cubicBezTo>
                  <a:pt x="52" y="72"/>
                  <a:pt x="52" y="72"/>
                  <a:pt x="52" y="72"/>
                </a:cubicBezTo>
                <a:cubicBezTo>
                  <a:pt x="54" y="72"/>
                  <a:pt x="56" y="74"/>
                  <a:pt x="56" y="76"/>
                </a:cubicBezTo>
                <a:cubicBezTo>
                  <a:pt x="56" y="78"/>
                  <a:pt x="54" y="80"/>
                  <a:pt x="52" y="80"/>
                </a:cubicBezTo>
                <a:close/>
                <a:moveTo>
                  <a:pt x="52" y="56"/>
                </a:moveTo>
                <a:cubicBezTo>
                  <a:pt x="44" y="56"/>
                  <a:pt x="44" y="56"/>
                  <a:pt x="44" y="56"/>
                </a:cubicBezTo>
                <a:cubicBezTo>
                  <a:pt x="42" y="56"/>
                  <a:pt x="40" y="54"/>
                  <a:pt x="40" y="52"/>
                </a:cubicBezTo>
                <a:cubicBezTo>
                  <a:pt x="40" y="50"/>
                  <a:pt x="42" y="48"/>
                  <a:pt x="44" y="48"/>
                </a:cubicBezTo>
                <a:cubicBezTo>
                  <a:pt x="52" y="48"/>
                  <a:pt x="52" y="48"/>
                  <a:pt x="52" y="48"/>
                </a:cubicBezTo>
                <a:cubicBezTo>
                  <a:pt x="54" y="48"/>
                  <a:pt x="56" y="50"/>
                  <a:pt x="56" y="52"/>
                </a:cubicBezTo>
                <a:cubicBezTo>
                  <a:pt x="56" y="54"/>
                  <a:pt x="54" y="56"/>
                  <a:pt x="52" y="56"/>
                </a:cubicBezTo>
                <a:close/>
                <a:moveTo>
                  <a:pt x="52" y="32"/>
                </a:moveTo>
                <a:cubicBezTo>
                  <a:pt x="44" y="32"/>
                  <a:pt x="44" y="32"/>
                  <a:pt x="44" y="32"/>
                </a:cubicBezTo>
                <a:cubicBezTo>
                  <a:pt x="42" y="32"/>
                  <a:pt x="40" y="30"/>
                  <a:pt x="40" y="28"/>
                </a:cubicBezTo>
                <a:cubicBezTo>
                  <a:pt x="40" y="26"/>
                  <a:pt x="42" y="24"/>
                  <a:pt x="44" y="24"/>
                </a:cubicBezTo>
                <a:cubicBezTo>
                  <a:pt x="52" y="24"/>
                  <a:pt x="52" y="24"/>
                  <a:pt x="52" y="24"/>
                </a:cubicBezTo>
                <a:cubicBezTo>
                  <a:pt x="54" y="24"/>
                  <a:pt x="56" y="26"/>
                  <a:pt x="56" y="28"/>
                </a:cubicBezTo>
                <a:cubicBezTo>
                  <a:pt x="56" y="30"/>
                  <a:pt x="54" y="32"/>
                  <a:pt x="52" y="32"/>
                </a:cubicBezTo>
                <a:close/>
                <a:moveTo>
                  <a:pt x="124" y="80"/>
                </a:moveTo>
                <a:cubicBezTo>
                  <a:pt x="68" y="80"/>
                  <a:pt x="68" y="80"/>
                  <a:pt x="68" y="80"/>
                </a:cubicBezTo>
                <a:cubicBezTo>
                  <a:pt x="66" y="80"/>
                  <a:pt x="64" y="78"/>
                  <a:pt x="64" y="76"/>
                </a:cubicBezTo>
                <a:cubicBezTo>
                  <a:pt x="64" y="74"/>
                  <a:pt x="66" y="72"/>
                  <a:pt x="68" y="72"/>
                </a:cubicBezTo>
                <a:cubicBezTo>
                  <a:pt x="124" y="72"/>
                  <a:pt x="124" y="72"/>
                  <a:pt x="124" y="72"/>
                </a:cubicBezTo>
                <a:cubicBezTo>
                  <a:pt x="126" y="72"/>
                  <a:pt x="128" y="74"/>
                  <a:pt x="128" y="76"/>
                </a:cubicBezTo>
                <a:cubicBezTo>
                  <a:pt x="128" y="78"/>
                  <a:pt x="126" y="80"/>
                  <a:pt x="124" y="80"/>
                </a:cubicBezTo>
                <a:close/>
                <a:moveTo>
                  <a:pt x="124" y="56"/>
                </a:moveTo>
                <a:cubicBezTo>
                  <a:pt x="116" y="56"/>
                  <a:pt x="116" y="56"/>
                  <a:pt x="116" y="56"/>
                </a:cubicBezTo>
                <a:cubicBezTo>
                  <a:pt x="114" y="56"/>
                  <a:pt x="112" y="54"/>
                  <a:pt x="112" y="52"/>
                </a:cubicBezTo>
                <a:cubicBezTo>
                  <a:pt x="112" y="50"/>
                  <a:pt x="114" y="48"/>
                  <a:pt x="116" y="48"/>
                </a:cubicBezTo>
                <a:cubicBezTo>
                  <a:pt x="124" y="48"/>
                  <a:pt x="124" y="48"/>
                  <a:pt x="124" y="48"/>
                </a:cubicBezTo>
                <a:cubicBezTo>
                  <a:pt x="126" y="48"/>
                  <a:pt x="128" y="50"/>
                  <a:pt x="128" y="52"/>
                </a:cubicBezTo>
                <a:cubicBezTo>
                  <a:pt x="128" y="54"/>
                  <a:pt x="126" y="56"/>
                  <a:pt x="124" y="56"/>
                </a:cubicBezTo>
                <a:close/>
                <a:moveTo>
                  <a:pt x="124" y="32"/>
                </a:moveTo>
                <a:cubicBezTo>
                  <a:pt x="116" y="32"/>
                  <a:pt x="116" y="32"/>
                  <a:pt x="116" y="32"/>
                </a:cubicBezTo>
                <a:cubicBezTo>
                  <a:pt x="114" y="32"/>
                  <a:pt x="112" y="30"/>
                  <a:pt x="112" y="28"/>
                </a:cubicBezTo>
                <a:cubicBezTo>
                  <a:pt x="112" y="26"/>
                  <a:pt x="114" y="24"/>
                  <a:pt x="116" y="24"/>
                </a:cubicBezTo>
                <a:cubicBezTo>
                  <a:pt x="124" y="24"/>
                  <a:pt x="124" y="24"/>
                  <a:pt x="124" y="24"/>
                </a:cubicBezTo>
                <a:cubicBezTo>
                  <a:pt x="126" y="24"/>
                  <a:pt x="128" y="26"/>
                  <a:pt x="128" y="28"/>
                </a:cubicBezTo>
                <a:cubicBezTo>
                  <a:pt x="128" y="30"/>
                  <a:pt x="126" y="32"/>
                  <a:pt x="124" y="32"/>
                </a:cubicBezTo>
                <a:close/>
                <a:moveTo>
                  <a:pt x="148" y="80"/>
                </a:moveTo>
                <a:cubicBezTo>
                  <a:pt x="140" y="80"/>
                  <a:pt x="140" y="80"/>
                  <a:pt x="140" y="80"/>
                </a:cubicBezTo>
                <a:cubicBezTo>
                  <a:pt x="138" y="80"/>
                  <a:pt x="136" y="78"/>
                  <a:pt x="136" y="76"/>
                </a:cubicBezTo>
                <a:cubicBezTo>
                  <a:pt x="136" y="74"/>
                  <a:pt x="138" y="72"/>
                  <a:pt x="140" y="72"/>
                </a:cubicBezTo>
                <a:cubicBezTo>
                  <a:pt x="148" y="72"/>
                  <a:pt x="148" y="72"/>
                  <a:pt x="148" y="72"/>
                </a:cubicBezTo>
                <a:cubicBezTo>
                  <a:pt x="150" y="72"/>
                  <a:pt x="152" y="74"/>
                  <a:pt x="152" y="76"/>
                </a:cubicBezTo>
                <a:cubicBezTo>
                  <a:pt x="152" y="78"/>
                  <a:pt x="150" y="80"/>
                  <a:pt x="148" y="80"/>
                </a:cubicBezTo>
                <a:close/>
                <a:moveTo>
                  <a:pt x="148" y="56"/>
                </a:moveTo>
                <a:cubicBezTo>
                  <a:pt x="140" y="56"/>
                  <a:pt x="140" y="56"/>
                  <a:pt x="140" y="56"/>
                </a:cubicBezTo>
                <a:cubicBezTo>
                  <a:pt x="138" y="56"/>
                  <a:pt x="136" y="54"/>
                  <a:pt x="136" y="52"/>
                </a:cubicBezTo>
                <a:cubicBezTo>
                  <a:pt x="136" y="50"/>
                  <a:pt x="138" y="48"/>
                  <a:pt x="140" y="48"/>
                </a:cubicBezTo>
                <a:cubicBezTo>
                  <a:pt x="148" y="48"/>
                  <a:pt x="148" y="48"/>
                  <a:pt x="148" y="48"/>
                </a:cubicBezTo>
                <a:cubicBezTo>
                  <a:pt x="150" y="48"/>
                  <a:pt x="152" y="50"/>
                  <a:pt x="152" y="52"/>
                </a:cubicBezTo>
                <a:cubicBezTo>
                  <a:pt x="152" y="54"/>
                  <a:pt x="150" y="56"/>
                  <a:pt x="148" y="56"/>
                </a:cubicBezTo>
                <a:close/>
                <a:moveTo>
                  <a:pt x="148" y="32"/>
                </a:moveTo>
                <a:cubicBezTo>
                  <a:pt x="140" y="32"/>
                  <a:pt x="140" y="32"/>
                  <a:pt x="140" y="32"/>
                </a:cubicBezTo>
                <a:cubicBezTo>
                  <a:pt x="138" y="32"/>
                  <a:pt x="136" y="30"/>
                  <a:pt x="136" y="28"/>
                </a:cubicBezTo>
                <a:cubicBezTo>
                  <a:pt x="136" y="26"/>
                  <a:pt x="138" y="24"/>
                  <a:pt x="140" y="24"/>
                </a:cubicBezTo>
                <a:cubicBezTo>
                  <a:pt x="148" y="24"/>
                  <a:pt x="148" y="24"/>
                  <a:pt x="148" y="24"/>
                </a:cubicBezTo>
                <a:cubicBezTo>
                  <a:pt x="150" y="24"/>
                  <a:pt x="152" y="26"/>
                  <a:pt x="152" y="28"/>
                </a:cubicBezTo>
                <a:cubicBezTo>
                  <a:pt x="152" y="30"/>
                  <a:pt x="150" y="32"/>
                  <a:pt x="148" y="32"/>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83" name="Freeform 81"/>
          <p:cNvSpPr>
            <a:spLocks noEditPoints="1"/>
          </p:cNvSpPr>
          <p:nvPr/>
        </p:nvSpPr>
        <p:spPr bwMode="auto">
          <a:xfrm>
            <a:off x="4750118" y="4253230"/>
            <a:ext cx="172085" cy="294640"/>
          </a:xfrm>
          <a:custGeom>
            <a:avLst/>
            <a:gdLst>
              <a:gd name="T0" fmla="*/ 68 w 112"/>
              <a:gd name="T1" fmla="*/ 0 h 192"/>
              <a:gd name="T2" fmla="*/ 44 w 112"/>
              <a:gd name="T3" fmla="*/ 0 h 192"/>
              <a:gd name="T4" fmla="*/ 0 w 112"/>
              <a:gd name="T5" fmla="*/ 44 h 192"/>
              <a:gd name="T6" fmla="*/ 0 w 112"/>
              <a:gd name="T7" fmla="*/ 148 h 192"/>
              <a:gd name="T8" fmla="*/ 44 w 112"/>
              <a:gd name="T9" fmla="*/ 192 h 192"/>
              <a:gd name="T10" fmla="*/ 68 w 112"/>
              <a:gd name="T11" fmla="*/ 192 h 192"/>
              <a:gd name="T12" fmla="*/ 112 w 112"/>
              <a:gd name="T13" fmla="*/ 148 h 192"/>
              <a:gd name="T14" fmla="*/ 112 w 112"/>
              <a:gd name="T15" fmla="*/ 44 h 192"/>
              <a:gd name="T16" fmla="*/ 68 w 112"/>
              <a:gd name="T17" fmla="*/ 0 h 192"/>
              <a:gd name="T18" fmla="*/ 56 w 112"/>
              <a:gd name="T19" fmla="*/ 72 h 192"/>
              <a:gd name="T20" fmla="*/ 40 w 112"/>
              <a:gd name="T21" fmla="*/ 56 h 192"/>
              <a:gd name="T22" fmla="*/ 56 w 112"/>
              <a:gd name="T23" fmla="*/ 40 h 192"/>
              <a:gd name="T24" fmla="*/ 72 w 112"/>
              <a:gd name="T25" fmla="*/ 56 h 192"/>
              <a:gd name="T26" fmla="*/ 56 w 112"/>
              <a:gd name="T27" fmla="*/ 7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2" h="192">
                <a:moveTo>
                  <a:pt x="68" y="0"/>
                </a:moveTo>
                <a:cubicBezTo>
                  <a:pt x="44" y="0"/>
                  <a:pt x="44" y="0"/>
                  <a:pt x="44" y="0"/>
                </a:cubicBezTo>
                <a:cubicBezTo>
                  <a:pt x="20" y="0"/>
                  <a:pt x="0" y="20"/>
                  <a:pt x="0" y="44"/>
                </a:cubicBezTo>
                <a:cubicBezTo>
                  <a:pt x="0" y="148"/>
                  <a:pt x="0" y="148"/>
                  <a:pt x="0" y="148"/>
                </a:cubicBezTo>
                <a:cubicBezTo>
                  <a:pt x="0" y="172"/>
                  <a:pt x="20" y="192"/>
                  <a:pt x="44" y="192"/>
                </a:cubicBezTo>
                <a:cubicBezTo>
                  <a:pt x="68" y="192"/>
                  <a:pt x="68" y="192"/>
                  <a:pt x="68" y="192"/>
                </a:cubicBezTo>
                <a:cubicBezTo>
                  <a:pt x="92" y="192"/>
                  <a:pt x="112" y="172"/>
                  <a:pt x="112" y="148"/>
                </a:cubicBezTo>
                <a:cubicBezTo>
                  <a:pt x="112" y="44"/>
                  <a:pt x="112" y="44"/>
                  <a:pt x="112" y="44"/>
                </a:cubicBezTo>
                <a:cubicBezTo>
                  <a:pt x="112" y="20"/>
                  <a:pt x="92" y="0"/>
                  <a:pt x="68" y="0"/>
                </a:cubicBezTo>
                <a:close/>
                <a:moveTo>
                  <a:pt x="56" y="72"/>
                </a:moveTo>
                <a:cubicBezTo>
                  <a:pt x="47" y="72"/>
                  <a:pt x="40" y="65"/>
                  <a:pt x="40" y="56"/>
                </a:cubicBezTo>
                <a:cubicBezTo>
                  <a:pt x="40" y="47"/>
                  <a:pt x="47" y="40"/>
                  <a:pt x="56" y="40"/>
                </a:cubicBezTo>
                <a:cubicBezTo>
                  <a:pt x="65" y="40"/>
                  <a:pt x="72" y="47"/>
                  <a:pt x="72" y="56"/>
                </a:cubicBezTo>
                <a:cubicBezTo>
                  <a:pt x="72" y="65"/>
                  <a:pt x="65" y="72"/>
                  <a:pt x="56" y="72"/>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grpSp>
        <p:nvGrpSpPr>
          <p:cNvPr id="249" name="组合 248"/>
          <p:cNvGrpSpPr/>
          <p:nvPr/>
        </p:nvGrpSpPr>
        <p:grpSpPr>
          <a:xfrm>
            <a:off x="5466080" y="4253230"/>
            <a:ext cx="294640" cy="294640"/>
            <a:chOff x="8818" y="6172"/>
            <a:chExt cx="464" cy="464"/>
          </a:xfrm>
          <a:solidFill>
            <a:schemeClr val="bg1">
              <a:lumMod val="50000"/>
            </a:schemeClr>
          </a:solidFill>
        </p:grpSpPr>
        <p:sp>
          <p:nvSpPr>
            <p:cNvPr id="84" name="Oval 82"/>
            <p:cNvSpPr>
              <a:spLocks noChangeArrowheads="1"/>
            </p:cNvSpPr>
            <p:nvPr/>
          </p:nvSpPr>
          <p:spPr bwMode="auto">
            <a:xfrm>
              <a:off x="9166" y="6539"/>
              <a:ext cx="38" cy="40"/>
            </a:xfrm>
            <a:prstGeom prst="ellipse">
              <a:avLst/>
            </a:prstGeom>
            <a:grpFill/>
            <a:ln>
              <a:noFill/>
            </a:ln>
          </p:spPr>
          <p:txBody>
            <a:bodyPr vert="horz" wrap="square" lIns="91440" tIns="45720" rIns="91440" bIns="45720" numCol="1" anchor="t" anchorCtr="0" compatLnSpc="1"/>
            <a:lstStyle/>
            <a:p>
              <a:endParaRPr lang="zh-CN" altLang="en-US"/>
            </a:p>
          </p:txBody>
        </p:sp>
        <p:sp>
          <p:nvSpPr>
            <p:cNvPr id="85" name="Freeform 83"/>
            <p:cNvSpPr>
              <a:spLocks noEditPoints="1"/>
            </p:cNvSpPr>
            <p:nvPr/>
          </p:nvSpPr>
          <p:spPr bwMode="auto">
            <a:xfrm>
              <a:off x="8818" y="6482"/>
              <a:ext cx="464" cy="154"/>
            </a:xfrm>
            <a:custGeom>
              <a:avLst/>
              <a:gdLst>
                <a:gd name="T0" fmla="*/ 192 w 192"/>
                <a:gd name="T1" fmla="*/ 11 h 64"/>
                <a:gd name="T2" fmla="*/ 192 w 192"/>
                <a:gd name="T3" fmla="*/ 11 h 64"/>
                <a:gd name="T4" fmla="*/ 182 w 192"/>
                <a:gd name="T5" fmla="*/ 0 h 64"/>
                <a:gd name="T6" fmla="*/ 180 w 192"/>
                <a:gd name="T7" fmla="*/ 0 h 64"/>
                <a:gd name="T8" fmla="*/ 12 w 192"/>
                <a:gd name="T9" fmla="*/ 0 h 64"/>
                <a:gd name="T10" fmla="*/ 10 w 192"/>
                <a:gd name="T11" fmla="*/ 0 h 64"/>
                <a:gd name="T12" fmla="*/ 0 w 192"/>
                <a:gd name="T13" fmla="*/ 11 h 64"/>
                <a:gd name="T14" fmla="*/ 0 w 192"/>
                <a:gd name="T15" fmla="*/ 11 h 64"/>
                <a:gd name="T16" fmla="*/ 0 w 192"/>
                <a:gd name="T17" fmla="*/ 12 h 64"/>
                <a:gd name="T18" fmla="*/ 0 w 192"/>
                <a:gd name="T19" fmla="*/ 52 h 64"/>
                <a:gd name="T20" fmla="*/ 12 w 192"/>
                <a:gd name="T21" fmla="*/ 64 h 64"/>
                <a:gd name="T22" fmla="*/ 180 w 192"/>
                <a:gd name="T23" fmla="*/ 64 h 64"/>
                <a:gd name="T24" fmla="*/ 192 w 192"/>
                <a:gd name="T25" fmla="*/ 52 h 64"/>
                <a:gd name="T26" fmla="*/ 192 w 192"/>
                <a:gd name="T27" fmla="*/ 12 h 64"/>
                <a:gd name="T28" fmla="*/ 192 w 192"/>
                <a:gd name="T29" fmla="*/ 11 h 64"/>
                <a:gd name="T30" fmla="*/ 24 w 192"/>
                <a:gd name="T31" fmla="*/ 44 h 64"/>
                <a:gd name="T32" fmla="*/ 20 w 192"/>
                <a:gd name="T33" fmla="*/ 48 h 64"/>
                <a:gd name="T34" fmla="*/ 16 w 192"/>
                <a:gd name="T35" fmla="*/ 44 h 64"/>
                <a:gd name="T36" fmla="*/ 16 w 192"/>
                <a:gd name="T37" fmla="*/ 20 h 64"/>
                <a:gd name="T38" fmla="*/ 20 w 192"/>
                <a:gd name="T39" fmla="*/ 16 h 64"/>
                <a:gd name="T40" fmla="*/ 24 w 192"/>
                <a:gd name="T41" fmla="*/ 20 h 64"/>
                <a:gd name="T42" fmla="*/ 24 w 192"/>
                <a:gd name="T43" fmla="*/ 44 h 64"/>
                <a:gd name="T44" fmla="*/ 40 w 192"/>
                <a:gd name="T45" fmla="*/ 44 h 64"/>
                <a:gd name="T46" fmla="*/ 36 w 192"/>
                <a:gd name="T47" fmla="*/ 48 h 64"/>
                <a:gd name="T48" fmla="*/ 32 w 192"/>
                <a:gd name="T49" fmla="*/ 44 h 64"/>
                <a:gd name="T50" fmla="*/ 32 w 192"/>
                <a:gd name="T51" fmla="*/ 20 h 64"/>
                <a:gd name="T52" fmla="*/ 36 w 192"/>
                <a:gd name="T53" fmla="*/ 16 h 64"/>
                <a:gd name="T54" fmla="*/ 40 w 192"/>
                <a:gd name="T55" fmla="*/ 20 h 64"/>
                <a:gd name="T56" fmla="*/ 40 w 192"/>
                <a:gd name="T57" fmla="*/ 44 h 64"/>
                <a:gd name="T58" fmla="*/ 56 w 192"/>
                <a:gd name="T59" fmla="*/ 44 h 64"/>
                <a:gd name="T60" fmla="*/ 52 w 192"/>
                <a:gd name="T61" fmla="*/ 48 h 64"/>
                <a:gd name="T62" fmla="*/ 48 w 192"/>
                <a:gd name="T63" fmla="*/ 44 h 64"/>
                <a:gd name="T64" fmla="*/ 48 w 192"/>
                <a:gd name="T65" fmla="*/ 20 h 64"/>
                <a:gd name="T66" fmla="*/ 52 w 192"/>
                <a:gd name="T67" fmla="*/ 16 h 64"/>
                <a:gd name="T68" fmla="*/ 56 w 192"/>
                <a:gd name="T69" fmla="*/ 20 h 64"/>
                <a:gd name="T70" fmla="*/ 56 w 192"/>
                <a:gd name="T71" fmla="*/ 44 h 64"/>
                <a:gd name="T72" fmla="*/ 72 w 192"/>
                <a:gd name="T73" fmla="*/ 44 h 64"/>
                <a:gd name="T74" fmla="*/ 68 w 192"/>
                <a:gd name="T75" fmla="*/ 48 h 64"/>
                <a:gd name="T76" fmla="*/ 64 w 192"/>
                <a:gd name="T77" fmla="*/ 44 h 64"/>
                <a:gd name="T78" fmla="*/ 64 w 192"/>
                <a:gd name="T79" fmla="*/ 20 h 64"/>
                <a:gd name="T80" fmla="*/ 68 w 192"/>
                <a:gd name="T81" fmla="*/ 16 h 64"/>
                <a:gd name="T82" fmla="*/ 72 w 192"/>
                <a:gd name="T83" fmla="*/ 20 h 64"/>
                <a:gd name="T84" fmla="*/ 72 w 192"/>
                <a:gd name="T85" fmla="*/ 44 h 64"/>
                <a:gd name="T86" fmla="*/ 88 w 192"/>
                <a:gd name="T87" fmla="*/ 44 h 64"/>
                <a:gd name="T88" fmla="*/ 84 w 192"/>
                <a:gd name="T89" fmla="*/ 48 h 64"/>
                <a:gd name="T90" fmla="*/ 80 w 192"/>
                <a:gd name="T91" fmla="*/ 44 h 64"/>
                <a:gd name="T92" fmla="*/ 80 w 192"/>
                <a:gd name="T93" fmla="*/ 20 h 64"/>
                <a:gd name="T94" fmla="*/ 84 w 192"/>
                <a:gd name="T95" fmla="*/ 16 h 64"/>
                <a:gd name="T96" fmla="*/ 88 w 192"/>
                <a:gd name="T97" fmla="*/ 20 h 64"/>
                <a:gd name="T98" fmla="*/ 88 w 192"/>
                <a:gd name="T99" fmla="*/ 44 h 64"/>
                <a:gd name="T100" fmla="*/ 104 w 192"/>
                <a:gd name="T101" fmla="*/ 44 h 64"/>
                <a:gd name="T102" fmla="*/ 100 w 192"/>
                <a:gd name="T103" fmla="*/ 48 h 64"/>
                <a:gd name="T104" fmla="*/ 96 w 192"/>
                <a:gd name="T105" fmla="*/ 44 h 64"/>
                <a:gd name="T106" fmla="*/ 96 w 192"/>
                <a:gd name="T107" fmla="*/ 20 h 64"/>
                <a:gd name="T108" fmla="*/ 100 w 192"/>
                <a:gd name="T109" fmla="*/ 16 h 64"/>
                <a:gd name="T110" fmla="*/ 104 w 192"/>
                <a:gd name="T111" fmla="*/ 20 h 64"/>
                <a:gd name="T112" fmla="*/ 104 w 192"/>
                <a:gd name="T113" fmla="*/ 44 h 64"/>
                <a:gd name="T114" fmla="*/ 152 w 192"/>
                <a:gd name="T115" fmla="*/ 48 h 64"/>
                <a:gd name="T116" fmla="*/ 136 w 192"/>
                <a:gd name="T117" fmla="*/ 32 h 64"/>
                <a:gd name="T118" fmla="*/ 152 w 192"/>
                <a:gd name="T119" fmla="*/ 16 h 64"/>
                <a:gd name="T120" fmla="*/ 168 w 192"/>
                <a:gd name="T121" fmla="*/ 32 h 64"/>
                <a:gd name="T122" fmla="*/ 152 w 192"/>
                <a:gd name="T123"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2" h="64">
                  <a:moveTo>
                    <a:pt x="192" y="11"/>
                  </a:moveTo>
                  <a:cubicBezTo>
                    <a:pt x="192" y="11"/>
                    <a:pt x="192" y="11"/>
                    <a:pt x="192" y="11"/>
                  </a:cubicBezTo>
                  <a:cubicBezTo>
                    <a:pt x="192" y="5"/>
                    <a:pt x="188" y="1"/>
                    <a:pt x="182" y="0"/>
                  </a:cubicBezTo>
                  <a:cubicBezTo>
                    <a:pt x="182" y="0"/>
                    <a:pt x="181" y="0"/>
                    <a:pt x="180" y="0"/>
                  </a:cubicBezTo>
                  <a:cubicBezTo>
                    <a:pt x="12" y="0"/>
                    <a:pt x="12" y="0"/>
                    <a:pt x="12" y="0"/>
                  </a:cubicBezTo>
                  <a:cubicBezTo>
                    <a:pt x="11" y="0"/>
                    <a:pt x="11" y="0"/>
                    <a:pt x="10" y="0"/>
                  </a:cubicBezTo>
                  <a:cubicBezTo>
                    <a:pt x="5" y="1"/>
                    <a:pt x="1" y="5"/>
                    <a:pt x="0" y="11"/>
                  </a:cubicBezTo>
                  <a:cubicBezTo>
                    <a:pt x="0" y="11"/>
                    <a:pt x="0" y="11"/>
                    <a:pt x="0" y="11"/>
                  </a:cubicBezTo>
                  <a:cubicBezTo>
                    <a:pt x="0" y="11"/>
                    <a:pt x="0" y="11"/>
                    <a:pt x="0" y="12"/>
                  </a:cubicBezTo>
                  <a:cubicBezTo>
                    <a:pt x="0" y="52"/>
                    <a:pt x="0" y="52"/>
                    <a:pt x="0" y="52"/>
                  </a:cubicBezTo>
                  <a:cubicBezTo>
                    <a:pt x="0" y="58"/>
                    <a:pt x="6" y="64"/>
                    <a:pt x="12" y="64"/>
                  </a:cubicBezTo>
                  <a:cubicBezTo>
                    <a:pt x="180" y="64"/>
                    <a:pt x="180" y="64"/>
                    <a:pt x="180" y="64"/>
                  </a:cubicBezTo>
                  <a:cubicBezTo>
                    <a:pt x="187" y="64"/>
                    <a:pt x="192" y="58"/>
                    <a:pt x="192" y="52"/>
                  </a:cubicBezTo>
                  <a:cubicBezTo>
                    <a:pt x="192" y="12"/>
                    <a:pt x="192" y="12"/>
                    <a:pt x="192" y="12"/>
                  </a:cubicBezTo>
                  <a:cubicBezTo>
                    <a:pt x="192" y="11"/>
                    <a:pt x="192" y="11"/>
                    <a:pt x="192" y="11"/>
                  </a:cubicBezTo>
                  <a:close/>
                  <a:moveTo>
                    <a:pt x="24" y="44"/>
                  </a:moveTo>
                  <a:cubicBezTo>
                    <a:pt x="24" y="46"/>
                    <a:pt x="22" y="48"/>
                    <a:pt x="20" y="48"/>
                  </a:cubicBezTo>
                  <a:cubicBezTo>
                    <a:pt x="18" y="48"/>
                    <a:pt x="16" y="46"/>
                    <a:pt x="16" y="44"/>
                  </a:cubicBezTo>
                  <a:cubicBezTo>
                    <a:pt x="16" y="20"/>
                    <a:pt x="16" y="20"/>
                    <a:pt x="16" y="20"/>
                  </a:cubicBezTo>
                  <a:cubicBezTo>
                    <a:pt x="16" y="18"/>
                    <a:pt x="18" y="16"/>
                    <a:pt x="20" y="16"/>
                  </a:cubicBezTo>
                  <a:cubicBezTo>
                    <a:pt x="22" y="16"/>
                    <a:pt x="24" y="18"/>
                    <a:pt x="24" y="20"/>
                  </a:cubicBezTo>
                  <a:lnTo>
                    <a:pt x="24" y="44"/>
                  </a:lnTo>
                  <a:close/>
                  <a:moveTo>
                    <a:pt x="40" y="44"/>
                  </a:moveTo>
                  <a:cubicBezTo>
                    <a:pt x="40" y="46"/>
                    <a:pt x="38" y="48"/>
                    <a:pt x="36" y="48"/>
                  </a:cubicBezTo>
                  <a:cubicBezTo>
                    <a:pt x="34" y="48"/>
                    <a:pt x="32" y="46"/>
                    <a:pt x="32" y="44"/>
                  </a:cubicBezTo>
                  <a:cubicBezTo>
                    <a:pt x="32" y="20"/>
                    <a:pt x="32" y="20"/>
                    <a:pt x="32" y="20"/>
                  </a:cubicBezTo>
                  <a:cubicBezTo>
                    <a:pt x="32" y="18"/>
                    <a:pt x="34" y="16"/>
                    <a:pt x="36" y="16"/>
                  </a:cubicBezTo>
                  <a:cubicBezTo>
                    <a:pt x="38" y="16"/>
                    <a:pt x="40" y="18"/>
                    <a:pt x="40" y="20"/>
                  </a:cubicBezTo>
                  <a:lnTo>
                    <a:pt x="40" y="44"/>
                  </a:lnTo>
                  <a:close/>
                  <a:moveTo>
                    <a:pt x="56" y="44"/>
                  </a:moveTo>
                  <a:cubicBezTo>
                    <a:pt x="56" y="46"/>
                    <a:pt x="54" y="48"/>
                    <a:pt x="52" y="48"/>
                  </a:cubicBezTo>
                  <a:cubicBezTo>
                    <a:pt x="50" y="48"/>
                    <a:pt x="48" y="46"/>
                    <a:pt x="48" y="44"/>
                  </a:cubicBezTo>
                  <a:cubicBezTo>
                    <a:pt x="48" y="20"/>
                    <a:pt x="48" y="20"/>
                    <a:pt x="48" y="20"/>
                  </a:cubicBezTo>
                  <a:cubicBezTo>
                    <a:pt x="48" y="18"/>
                    <a:pt x="50" y="16"/>
                    <a:pt x="52" y="16"/>
                  </a:cubicBezTo>
                  <a:cubicBezTo>
                    <a:pt x="54" y="16"/>
                    <a:pt x="56" y="18"/>
                    <a:pt x="56" y="20"/>
                  </a:cubicBezTo>
                  <a:lnTo>
                    <a:pt x="56" y="44"/>
                  </a:lnTo>
                  <a:close/>
                  <a:moveTo>
                    <a:pt x="72" y="44"/>
                  </a:moveTo>
                  <a:cubicBezTo>
                    <a:pt x="72" y="46"/>
                    <a:pt x="70" y="48"/>
                    <a:pt x="68" y="48"/>
                  </a:cubicBezTo>
                  <a:cubicBezTo>
                    <a:pt x="66" y="48"/>
                    <a:pt x="64" y="46"/>
                    <a:pt x="64" y="44"/>
                  </a:cubicBezTo>
                  <a:cubicBezTo>
                    <a:pt x="64" y="20"/>
                    <a:pt x="64" y="20"/>
                    <a:pt x="64" y="20"/>
                  </a:cubicBezTo>
                  <a:cubicBezTo>
                    <a:pt x="64" y="18"/>
                    <a:pt x="66" y="16"/>
                    <a:pt x="68" y="16"/>
                  </a:cubicBezTo>
                  <a:cubicBezTo>
                    <a:pt x="70" y="16"/>
                    <a:pt x="72" y="18"/>
                    <a:pt x="72" y="20"/>
                  </a:cubicBezTo>
                  <a:lnTo>
                    <a:pt x="72" y="44"/>
                  </a:lnTo>
                  <a:close/>
                  <a:moveTo>
                    <a:pt x="88" y="44"/>
                  </a:moveTo>
                  <a:cubicBezTo>
                    <a:pt x="88" y="46"/>
                    <a:pt x="86" y="48"/>
                    <a:pt x="84" y="48"/>
                  </a:cubicBezTo>
                  <a:cubicBezTo>
                    <a:pt x="82" y="48"/>
                    <a:pt x="80" y="46"/>
                    <a:pt x="80" y="44"/>
                  </a:cubicBezTo>
                  <a:cubicBezTo>
                    <a:pt x="80" y="20"/>
                    <a:pt x="80" y="20"/>
                    <a:pt x="80" y="20"/>
                  </a:cubicBezTo>
                  <a:cubicBezTo>
                    <a:pt x="80" y="18"/>
                    <a:pt x="82" y="16"/>
                    <a:pt x="84" y="16"/>
                  </a:cubicBezTo>
                  <a:cubicBezTo>
                    <a:pt x="86" y="16"/>
                    <a:pt x="88" y="18"/>
                    <a:pt x="88" y="20"/>
                  </a:cubicBezTo>
                  <a:lnTo>
                    <a:pt x="88" y="44"/>
                  </a:lnTo>
                  <a:close/>
                  <a:moveTo>
                    <a:pt x="104" y="44"/>
                  </a:moveTo>
                  <a:cubicBezTo>
                    <a:pt x="104" y="46"/>
                    <a:pt x="102" y="48"/>
                    <a:pt x="100" y="48"/>
                  </a:cubicBezTo>
                  <a:cubicBezTo>
                    <a:pt x="98" y="48"/>
                    <a:pt x="96" y="46"/>
                    <a:pt x="96" y="44"/>
                  </a:cubicBezTo>
                  <a:cubicBezTo>
                    <a:pt x="96" y="20"/>
                    <a:pt x="96" y="20"/>
                    <a:pt x="96" y="20"/>
                  </a:cubicBezTo>
                  <a:cubicBezTo>
                    <a:pt x="96" y="18"/>
                    <a:pt x="98" y="16"/>
                    <a:pt x="100" y="16"/>
                  </a:cubicBezTo>
                  <a:cubicBezTo>
                    <a:pt x="102" y="16"/>
                    <a:pt x="104" y="18"/>
                    <a:pt x="104" y="20"/>
                  </a:cubicBezTo>
                  <a:lnTo>
                    <a:pt x="104" y="44"/>
                  </a:lnTo>
                  <a:close/>
                  <a:moveTo>
                    <a:pt x="152" y="48"/>
                  </a:moveTo>
                  <a:cubicBezTo>
                    <a:pt x="143" y="48"/>
                    <a:pt x="136" y="41"/>
                    <a:pt x="136" y="32"/>
                  </a:cubicBezTo>
                  <a:cubicBezTo>
                    <a:pt x="136" y="23"/>
                    <a:pt x="143" y="16"/>
                    <a:pt x="152" y="16"/>
                  </a:cubicBezTo>
                  <a:cubicBezTo>
                    <a:pt x="161" y="16"/>
                    <a:pt x="168" y="23"/>
                    <a:pt x="168" y="32"/>
                  </a:cubicBezTo>
                  <a:cubicBezTo>
                    <a:pt x="168" y="41"/>
                    <a:pt x="161" y="48"/>
                    <a:pt x="152" y="48"/>
                  </a:cubicBezTo>
                  <a:close/>
                </a:path>
              </a:pathLst>
            </a:custGeom>
            <a:grpFill/>
            <a:ln>
              <a:noFill/>
            </a:ln>
          </p:spPr>
          <p:txBody>
            <a:bodyPr vert="horz" wrap="square" lIns="91440" tIns="45720" rIns="91440" bIns="45720" numCol="1" anchor="t" anchorCtr="0" compatLnSpc="1"/>
            <a:lstStyle/>
            <a:p>
              <a:endParaRPr lang="zh-CN" altLang="en-US"/>
            </a:p>
          </p:txBody>
        </p:sp>
        <p:sp>
          <p:nvSpPr>
            <p:cNvPr id="86" name="Oval 84"/>
            <p:cNvSpPr>
              <a:spLocks noChangeArrowheads="1"/>
            </p:cNvSpPr>
            <p:nvPr/>
          </p:nvSpPr>
          <p:spPr bwMode="auto">
            <a:xfrm>
              <a:off x="8934" y="6269"/>
              <a:ext cx="232" cy="135"/>
            </a:xfrm>
            <a:prstGeom prst="ellipse">
              <a:avLst/>
            </a:prstGeom>
            <a:grpFill/>
            <a:ln>
              <a:noFill/>
            </a:ln>
          </p:spPr>
          <p:txBody>
            <a:bodyPr vert="horz" wrap="square" lIns="91440" tIns="45720" rIns="91440" bIns="45720" numCol="1" anchor="t" anchorCtr="0" compatLnSpc="1"/>
            <a:lstStyle/>
            <a:p>
              <a:endParaRPr lang="zh-CN" altLang="en-US"/>
            </a:p>
          </p:txBody>
        </p:sp>
        <p:sp>
          <p:nvSpPr>
            <p:cNvPr id="87" name="Freeform 85"/>
            <p:cNvSpPr>
              <a:spLocks noEditPoints="1"/>
            </p:cNvSpPr>
            <p:nvPr/>
          </p:nvSpPr>
          <p:spPr bwMode="auto">
            <a:xfrm>
              <a:off x="8825" y="6172"/>
              <a:ext cx="450" cy="295"/>
            </a:xfrm>
            <a:custGeom>
              <a:avLst/>
              <a:gdLst>
                <a:gd name="T0" fmla="*/ 8 w 186"/>
                <a:gd name="T1" fmla="*/ 120 h 122"/>
                <a:gd name="T2" fmla="*/ 178 w 186"/>
                <a:gd name="T3" fmla="*/ 120 h 122"/>
                <a:gd name="T4" fmla="*/ 181 w 186"/>
                <a:gd name="T5" fmla="*/ 120 h 122"/>
                <a:gd name="T6" fmla="*/ 186 w 186"/>
                <a:gd name="T7" fmla="*/ 122 h 122"/>
                <a:gd name="T8" fmla="*/ 167 w 186"/>
                <a:gd name="T9" fmla="*/ 11 h 122"/>
                <a:gd name="T10" fmla="*/ 153 w 186"/>
                <a:gd name="T11" fmla="*/ 0 h 122"/>
                <a:gd name="T12" fmla="*/ 33 w 186"/>
                <a:gd name="T13" fmla="*/ 0 h 122"/>
                <a:gd name="T14" fmla="*/ 20 w 186"/>
                <a:gd name="T15" fmla="*/ 11 h 122"/>
                <a:gd name="T16" fmla="*/ 0 w 186"/>
                <a:gd name="T17" fmla="*/ 122 h 122"/>
                <a:gd name="T18" fmla="*/ 5 w 186"/>
                <a:gd name="T19" fmla="*/ 120 h 122"/>
                <a:gd name="T20" fmla="*/ 8 w 186"/>
                <a:gd name="T21" fmla="*/ 120 h 122"/>
                <a:gd name="T22" fmla="*/ 93 w 186"/>
                <a:gd name="T23" fmla="*/ 32 h 122"/>
                <a:gd name="T24" fmla="*/ 149 w 186"/>
                <a:gd name="T25" fmla="*/ 68 h 122"/>
                <a:gd name="T26" fmla="*/ 93 w 186"/>
                <a:gd name="T27" fmla="*/ 104 h 122"/>
                <a:gd name="T28" fmla="*/ 37 w 186"/>
                <a:gd name="T29" fmla="*/ 68 h 122"/>
                <a:gd name="T30" fmla="*/ 93 w 186"/>
                <a:gd name="T31" fmla="*/ 3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6" h="122">
                  <a:moveTo>
                    <a:pt x="8" y="120"/>
                  </a:moveTo>
                  <a:cubicBezTo>
                    <a:pt x="178" y="120"/>
                    <a:pt x="178" y="120"/>
                    <a:pt x="178" y="120"/>
                  </a:cubicBezTo>
                  <a:cubicBezTo>
                    <a:pt x="179" y="120"/>
                    <a:pt x="180" y="120"/>
                    <a:pt x="181" y="120"/>
                  </a:cubicBezTo>
                  <a:cubicBezTo>
                    <a:pt x="183" y="121"/>
                    <a:pt x="185" y="121"/>
                    <a:pt x="186" y="122"/>
                  </a:cubicBezTo>
                  <a:cubicBezTo>
                    <a:pt x="167" y="11"/>
                    <a:pt x="167" y="11"/>
                    <a:pt x="167" y="11"/>
                  </a:cubicBezTo>
                  <a:cubicBezTo>
                    <a:pt x="165" y="5"/>
                    <a:pt x="159" y="0"/>
                    <a:pt x="153" y="0"/>
                  </a:cubicBezTo>
                  <a:cubicBezTo>
                    <a:pt x="33" y="0"/>
                    <a:pt x="33" y="0"/>
                    <a:pt x="33" y="0"/>
                  </a:cubicBezTo>
                  <a:cubicBezTo>
                    <a:pt x="27" y="0"/>
                    <a:pt x="21" y="5"/>
                    <a:pt x="20" y="11"/>
                  </a:cubicBezTo>
                  <a:cubicBezTo>
                    <a:pt x="0" y="122"/>
                    <a:pt x="0" y="122"/>
                    <a:pt x="0" y="122"/>
                  </a:cubicBezTo>
                  <a:cubicBezTo>
                    <a:pt x="2" y="121"/>
                    <a:pt x="3" y="121"/>
                    <a:pt x="5" y="120"/>
                  </a:cubicBezTo>
                  <a:cubicBezTo>
                    <a:pt x="7" y="120"/>
                    <a:pt x="8" y="120"/>
                    <a:pt x="8" y="120"/>
                  </a:cubicBezTo>
                  <a:close/>
                  <a:moveTo>
                    <a:pt x="93" y="32"/>
                  </a:moveTo>
                  <a:cubicBezTo>
                    <a:pt x="125" y="32"/>
                    <a:pt x="149" y="48"/>
                    <a:pt x="149" y="68"/>
                  </a:cubicBezTo>
                  <a:cubicBezTo>
                    <a:pt x="149" y="88"/>
                    <a:pt x="125" y="104"/>
                    <a:pt x="93" y="104"/>
                  </a:cubicBezTo>
                  <a:cubicBezTo>
                    <a:pt x="62" y="104"/>
                    <a:pt x="37" y="88"/>
                    <a:pt x="37" y="68"/>
                  </a:cubicBezTo>
                  <a:cubicBezTo>
                    <a:pt x="37" y="48"/>
                    <a:pt x="62" y="32"/>
                    <a:pt x="93" y="32"/>
                  </a:cubicBezTo>
                  <a:close/>
                </a:path>
              </a:pathLst>
            </a:custGeom>
            <a:grpFill/>
            <a:ln>
              <a:noFill/>
            </a:ln>
          </p:spPr>
          <p:txBody>
            <a:bodyPr vert="horz" wrap="square" lIns="91440" tIns="45720" rIns="91440" bIns="45720" numCol="1" anchor="t" anchorCtr="0" compatLnSpc="1"/>
            <a:lstStyle/>
            <a:p>
              <a:endParaRPr lang="zh-CN" altLang="en-US"/>
            </a:p>
          </p:txBody>
        </p:sp>
      </p:grpSp>
      <p:grpSp>
        <p:nvGrpSpPr>
          <p:cNvPr id="243" name="组合 242"/>
          <p:cNvGrpSpPr/>
          <p:nvPr/>
        </p:nvGrpSpPr>
        <p:grpSpPr>
          <a:xfrm>
            <a:off x="3249613" y="4920615"/>
            <a:ext cx="295275" cy="269240"/>
            <a:chOff x="5393" y="7333"/>
            <a:chExt cx="465" cy="424"/>
          </a:xfrm>
          <a:solidFill>
            <a:schemeClr val="bg1">
              <a:lumMod val="50000"/>
            </a:schemeClr>
          </a:solidFill>
        </p:grpSpPr>
        <p:sp>
          <p:nvSpPr>
            <p:cNvPr id="88" name="Freeform 86"/>
            <p:cNvSpPr/>
            <p:nvPr/>
          </p:nvSpPr>
          <p:spPr bwMode="auto">
            <a:xfrm>
              <a:off x="5742" y="7468"/>
              <a:ext cx="116" cy="232"/>
            </a:xfrm>
            <a:custGeom>
              <a:avLst/>
              <a:gdLst>
                <a:gd name="T0" fmla="*/ 44 w 48"/>
                <a:gd name="T1" fmla="*/ 0 h 96"/>
                <a:gd name="T2" fmla="*/ 24 w 48"/>
                <a:gd name="T3" fmla="*/ 0 h 96"/>
                <a:gd name="T4" fmla="*/ 21 w 48"/>
                <a:gd name="T5" fmla="*/ 1 h 96"/>
                <a:gd name="T6" fmla="*/ 10 w 48"/>
                <a:gd name="T7" fmla="*/ 16 h 96"/>
                <a:gd name="T8" fmla="*/ 0 w 48"/>
                <a:gd name="T9" fmla="*/ 16 h 96"/>
                <a:gd name="T10" fmla="*/ 0 w 48"/>
                <a:gd name="T11" fmla="*/ 80 h 96"/>
                <a:gd name="T12" fmla="*/ 10 w 48"/>
                <a:gd name="T13" fmla="*/ 80 h 96"/>
                <a:gd name="T14" fmla="*/ 21 w 48"/>
                <a:gd name="T15" fmla="*/ 94 h 96"/>
                <a:gd name="T16" fmla="*/ 24 w 48"/>
                <a:gd name="T17" fmla="*/ 96 h 96"/>
                <a:gd name="T18" fmla="*/ 44 w 48"/>
                <a:gd name="T19" fmla="*/ 96 h 96"/>
                <a:gd name="T20" fmla="*/ 48 w 48"/>
                <a:gd name="T21" fmla="*/ 92 h 96"/>
                <a:gd name="T22" fmla="*/ 48 w 48"/>
                <a:gd name="T23" fmla="*/ 4 h 96"/>
                <a:gd name="T24" fmla="*/ 44 w 48"/>
                <a:gd name="T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96">
                  <a:moveTo>
                    <a:pt x="44" y="0"/>
                  </a:moveTo>
                  <a:cubicBezTo>
                    <a:pt x="24" y="0"/>
                    <a:pt x="24" y="0"/>
                    <a:pt x="24" y="0"/>
                  </a:cubicBezTo>
                  <a:cubicBezTo>
                    <a:pt x="23" y="0"/>
                    <a:pt x="22" y="0"/>
                    <a:pt x="21" y="1"/>
                  </a:cubicBezTo>
                  <a:cubicBezTo>
                    <a:pt x="10" y="16"/>
                    <a:pt x="10" y="16"/>
                    <a:pt x="10" y="16"/>
                  </a:cubicBezTo>
                  <a:cubicBezTo>
                    <a:pt x="0" y="16"/>
                    <a:pt x="0" y="16"/>
                    <a:pt x="0" y="16"/>
                  </a:cubicBezTo>
                  <a:cubicBezTo>
                    <a:pt x="0" y="80"/>
                    <a:pt x="0" y="80"/>
                    <a:pt x="0" y="80"/>
                  </a:cubicBezTo>
                  <a:cubicBezTo>
                    <a:pt x="10" y="80"/>
                    <a:pt x="10" y="80"/>
                    <a:pt x="10" y="80"/>
                  </a:cubicBezTo>
                  <a:cubicBezTo>
                    <a:pt x="21" y="94"/>
                    <a:pt x="21" y="94"/>
                    <a:pt x="21" y="94"/>
                  </a:cubicBezTo>
                  <a:cubicBezTo>
                    <a:pt x="22" y="95"/>
                    <a:pt x="23" y="96"/>
                    <a:pt x="24" y="96"/>
                  </a:cubicBezTo>
                  <a:cubicBezTo>
                    <a:pt x="44" y="96"/>
                    <a:pt x="44" y="96"/>
                    <a:pt x="44" y="96"/>
                  </a:cubicBezTo>
                  <a:cubicBezTo>
                    <a:pt x="46" y="96"/>
                    <a:pt x="48" y="94"/>
                    <a:pt x="48" y="92"/>
                  </a:cubicBezTo>
                  <a:cubicBezTo>
                    <a:pt x="48" y="4"/>
                    <a:pt x="48" y="4"/>
                    <a:pt x="48" y="4"/>
                  </a:cubicBezTo>
                  <a:cubicBezTo>
                    <a:pt x="48" y="2"/>
                    <a:pt x="46" y="0"/>
                    <a:pt x="44" y="0"/>
                  </a:cubicBezTo>
                  <a:close/>
                </a:path>
              </a:pathLst>
            </a:custGeom>
            <a:grpFill/>
            <a:ln>
              <a:noFill/>
            </a:ln>
          </p:spPr>
          <p:txBody>
            <a:bodyPr vert="horz" wrap="square" lIns="91440" tIns="45720" rIns="91440" bIns="45720" numCol="1" anchor="t" anchorCtr="0" compatLnSpc="1"/>
            <a:lstStyle/>
            <a:p>
              <a:endParaRPr lang="zh-CN" altLang="en-US"/>
            </a:p>
          </p:txBody>
        </p:sp>
        <p:sp>
          <p:nvSpPr>
            <p:cNvPr id="89" name="Oval 87"/>
            <p:cNvSpPr>
              <a:spLocks noChangeArrowheads="1"/>
            </p:cNvSpPr>
            <p:nvPr/>
          </p:nvSpPr>
          <p:spPr bwMode="auto">
            <a:xfrm>
              <a:off x="5452" y="7526"/>
              <a:ext cx="19" cy="19"/>
            </a:xfrm>
            <a:prstGeom prst="ellipse">
              <a:avLst/>
            </a:prstGeom>
            <a:grpFill/>
            <a:ln>
              <a:noFill/>
            </a:ln>
          </p:spPr>
          <p:txBody>
            <a:bodyPr vert="horz" wrap="square" lIns="91440" tIns="45720" rIns="91440" bIns="45720" numCol="1" anchor="t" anchorCtr="0" compatLnSpc="1"/>
            <a:lstStyle/>
            <a:p>
              <a:endParaRPr lang="zh-CN" altLang="en-US"/>
            </a:p>
          </p:txBody>
        </p:sp>
        <p:sp>
          <p:nvSpPr>
            <p:cNvPr id="90" name="Freeform 88"/>
            <p:cNvSpPr>
              <a:spLocks noEditPoints="1"/>
            </p:cNvSpPr>
            <p:nvPr/>
          </p:nvSpPr>
          <p:spPr bwMode="auto">
            <a:xfrm>
              <a:off x="5393" y="7333"/>
              <a:ext cx="446" cy="425"/>
            </a:xfrm>
            <a:custGeom>
              <a:avLst/>
              <a:gdLst>
                <a:gd name="T0" fmla="*/ 124 w 184"/>
                <a:gd name="T1" fmla="*/ 48 h 176"/>
                <a:gd name="T2" fmla="*/ 93 w 184"/>
                <a:gd name="T3" fmla="*/ 48 h 176"/>
                <a:gd name="T4" fmla="*/ 98 w 184"/>
                <a:gd name="T5" fmla="*/ 29 h 176"/>
                <a:gd name="T6" fmla="*/ 104 w 184"/>
                <a:gd name="T7" fmla="*/ 24 h 176"/>
                <a:gd name="T8" fmla="*/ 109 w 184"/>
                <a:gd name="T9" fmla="*/ 24 h 176"/>
                <a:gd name="T10" fmla="*/ 128 w 184"/>
                <a:gd name="T11" fmla="*/ 40 h 176"/>
                <a:gd name="T12" fmla="*/ 164 w 184"/>
                <a:gd name="T13" fmla="*/ 40 h 176"/>
                <a:gd name="T14" fmla="*/ 184 w 184"/>
                <a:gd name="T15" fmla="*/ 20 h 176"/>
                <a:gd name="T16" fmla="*/ 164 w 184"/>
                <a:gd name="T17" fmla="*/ 0 h 176"/>
                <a:gd name="T18" fmla="*/ 128 w 184"/>
                <a:gd name="T19" fmla="*/ 0 h 176"/>
                <a:gd name="T20" fmla="*/ 109 w 184"/>
                <a:gd name="T21" fmla="*/ 16 h 176"/>
                <a:gd name="T22" fmla="*/ 104 w 184"/>
                <a:gd name="T23" fmla="*/ 16 h 176"/>
                <a:gd name="T24" fmla="*/ 90 w 184"/>
                <a:gd name="T25" fmla="*/ 27 h 176"/>
                <a:gd name="T26" fmla="*/ 85 w 184"/>
                <a:gd name="T27" fmla="*/ 48 h 176"/>
                <a:gd name="T28" fmla="*/ 12 w 184"/>
                <a:gd name="T29" fmla="*/ 48 h 176"/>
                <a:gd name="T30" fmla="*/ 0 w 184"/>
                <a:gd name="T31" fmla="*/ 60 h 176"/>
                <a:gd name="T32" fmla="*/ 0 w 184"/>
                <a:gd name="T33" fmla="*/ 148 h 176"/>
                <a:gd name="T34" fmla="*/ 8 w 184"/>
                <a:gd name="T35" fmla="*/ 159 h 176"/>
                <a:gd name="T36" fmla="*/ 8 w 184"/>
                <a:gd name="T37" fmla="*/ 164 h 176"/>
                <a:gd name="T38" fmla="*/ 20 w 184"/>
                <a:gd name="T39" fmla="*/ 176 h 176"/>
                <a:gd name="T40" fmla="*/ 52 w 184"/>
                <a:gd name="T41" fmla="*/ 176 h 176"/>
                <a:gd name="T42" fmla="*/ 64 w 184"/>
                <a:gd name="T43" fmla="*/ 164 h 176"/>
                <a:gd name="T44" fmla="*/ 64 w 184"/>
                <a:gd name="T45" fmla="*/ 160 h 176"/>
                <a:gd name="T46" fmla="*/ 72 w 184"/>
                <a:gd name="T47" fmla="*/ 160 h 176"/>
                <a:gd name="T48" fmla="*/ 72 w 184"/>
                <a:gd name="T49" fmla="*/ 164 h 176"/>
                <a:gd name="T50" fmla="*/ 84 w 184"/>
                <a:gd name="T51" fmla="*/ 176 h 176"/>
                <a:gd name="T52" fmla="*/ 116 w 184"/>
                <a:gd name="T53" fmla="*/ 176 h 176"/>
                <a:gd name="T54" fmla="*/ 128 w 184"/>
                <a:gd name="T55" fmla="*/ 164 h 176"/>
                <a:gd name="T56" fmla="*/ 128 w 184"/>
                <a:gd name="T57" fmla="*/ 159 h 176"/>
                <a:gd name="T58" fmla="*/ 136 w 184"/>
                <a:gd name="T59" fmla="*/ 148 h 176"/>
                <a:gd name="T60" fmla="*/ 136 w 184"/>
                <a:gd name="T61" fmla="*/ 60 h 176"/>
                <a:gd name="T62" fmla="*/ 124 w 184"/>
                <a:gd name="T63" fmla="*/ 48 h 176"/>
                <a:gd name="T64" fmla="*/ 28 w 184"/>
                <a:gd name="T65" fmla="*/ 96 h 176"/>
                <a:gd name="T66" fmla="*/ 16 w 184"/>
                <a:gd name="T67" fmla="*/ 84 h 176"/>
                <a:gd name="T68" fmla="*/ 28 w 184"/>
                <a:gd name="T69" fmla="*/ 72 h 176"/>
                <a:gd name="T70" fmla="*/ 40 w 184"/>
                <a:gd name="T71" fmla="*/ 84 h 176"/>
                <a:gd name="T72" fmla="*/ 28 w 184"/>
                <a:gd name="T73" fmla="*/ 96 h 176"/>
                <a:gd name="T74" fmla="*/ 112 w 184"/>
                <a:gd name="T75" fmla="*/ 132 h 176"/>
                <a:gd name="T76" fmla="*/ 108 w 184"/>
                <a:gd name="T77" fmla="*/ 136 h 176"/>
                <a:gd name="T78" fmla="*/ 60 w 184"/>
                <a:gd name="T79" fmla="*/ 136 h 176"/>
                <a:gd name="T80" fmla="*/ 56 w 184"/>
                <a:gd name="T81" fmla="*/ 132 h 176"/>
                <a:gd name="T82" fmla="*/ 56 w 184"/>
                <a:gd name="T83" fmla="*/ 76 h 176"/>
                <a:gd name="T84" fmla="*/ 60 w 184"/>
                <a:gd name="T85" fmla="*/ 72 h 176"/>
                <a:gd name="T86" fmla="*/ 108 w 184"/>
                <a:gd name="T87" fmla="*/ 72 h 176"/>
                <a:gd name="T88" fmla="*/ 112 w 184"/>
                <a:gd name="T89" fmla="*/ 76 h 176"/>
                <a:gd name="T90" fmla="*/ 112 w 184"/>
                <a:gd name="T91" fmla="*/ 1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4" h="176">
                  <a:moveTo>
                    <a:pt x="124" y="48"/>
                  </a:moveTo>
                  <a:cubicBezTo>
                    <a:pt x="93" y="48"/>
                    <a:pt x="93" y="48"/>
                    <a:pt x="93" y="48"/>
                  </a:cubicBezTo>
                  <a:cubicBezTo>
                    <a:pt x="98" y="29"/>
                    <a:pt x="98" y="29"/>
                    <a:pt x="98" y="29"/>
                  </a:cubicBezTo>
                  <a:cubicBezTo>
                    <a:pt x="99" y="26"/>
                    <a:pt x="102" y="24"/>
                    <a:pt x="104" y="24"/>
                  </a:cubicBezTo>
                  <a:cubicBezTo>
                    <a:pt x="109" y="24"/>
                    <a:pt x="109" y="24"/>
                    <a:pt x="109" y="24"/>
                  </a:cubicBezTo>
                  <a:cubicBezTo>
                    <a:pt x="110" y="33"/>
                    <a:pt x="118" y="40"/>
                    <a:pt x="128" y="40"/>
                  </a:cubicBezTo>
                  <a:cubicBezTo>
                    <a:pt x="164" y="40"/>
                    <a:pt x="164" y="40"/>
                    <a:pt x="164" y="40"/>
                  </a:cubicBezTo>
                  <a:cubicBezTo>
                    <a:pt x="175" y="40"/>
                    <a:pt x="184" y="31"/>
                    <a:pt x="184" y="20"/>
                  </a:cubicBezTo>
                  <a:cubicBezTo>
                    <a:pt x="184" y="9"/>
                    <a:pt x="175" y="0"/>
                    <a:pt x="164" y="0"/>
                  </a:cubicBezTo>
                  <a:cubicBezTo>
                    <a:pt x="128" y="0"/>
                    <a:pt x="128" y="0"/>
                    <a:pt x="128" y="0"/>
                  </a:cubicBezTo>
                  <a:cubicBezTo>
                    <a:pt x="118" y="0"/>
                    <a:pt x="110" y="7"/>
                    <a:pt x="109" y="16"/>
                  </a:cubicBezTo>
                  <a:cubicBezTo>
                    <a:pt x="104" y="16"/>
                    <a:pt x="104" y="16"/>
                    <a:pt x="104" y="16"/>
                  </a:cubicBezTo>
                  <a:cubicBezTo>
                    <a:pt x="98" y="16"/>
                    <a:pt x="92" y="21"/>
                    <a:pt x="90" y="27"/>
                  </a:cubicBezTo>
                  <a:cubicBezTo>
                    <a:pt x="85" y="48"/>
                    <a:pt x="85" y="48"/>
                    <a:pt x="85" y="48"/>
                  </a:cubicBezTo>
                  <a:cubicBezTo>
                    <a:pt x="12" y="48"/>
                    <a:pt x="12" y="48"/>
                    <a:pt x="12" y="48"/>
                  </a:cubicBezTo>
                  <a:cubicBezTo>
                    <a:pt x="6" y="48"/>
                    <a:pt x="0" y="53"/>
                    <a:pt x="0" y="60"/>
                  </a:cubicBezTo>
                  <a:cubicBezTo>
                    <a:pt x="0" y="148"/>
                    <a:pt x="0" y="148"/>
                    <a:pt x="0" y="148"/>
                  </a:cubicBezTo>
                  <a:cubicBezTo>
                    <a:pt x="0" y="153"/>
                    <a:pt x="3" y="157"/>
                    <a:pt x="8" y="159"/>
                  </a:cubicBezTo>
                  <a:cubicBezTo>
                    <a:pt x="8" y="164"/>
                    <a:pt x="8" y="164"/>
                    <a:pt x="8" y="164"/>
                  </a:cubicBezTo>
                  <a:cubicBezTo>
                    <a:pt x="8" y="170"/>
                    <a:pt x="14" y="176"/>
                    <a:pt x="20" y="176"/>
                  </a:cubicBezTo>
                  <a:cubicBezTo>
                    <a:pt x="52" y="176"/>
                    <a:pt x="52" y="176"/>
                    <a:pt x="52" y="176"/>
                  </a:cubicBezTo>
                  <a:cubicBezTo>
                    <a:pt x="59" y="176"/>
                    <a:pt x="64" y="170"/>
                    <a:pt x="64" y="164"/>
                  </a:cubicBezTo>
                  <a:cubicBezTo>
                    <a:pt x="64" y="160"/>
                    <a:pt x="64" y="160"/>
                    <a:pt x="64" y="160"/>
                  </a:cubicBezTo>
                  <a:cubicBezTo>
                    <a:pt x="72" y="160"/>
                    <a:pt x="72" y="160"/>
                    <a:pt x="72" y="160"/>
                  </a:cubicBezTo>
                  <a:cubicBezTo>
                    <a:pt x="72" y="164"/>
                    <a:pt x="72" y="164"/>
                    <a:pt x="72" y="164"/>
                  </a:cubicBezTo>
                  <a:cubicBezTo>
                    <a:pt x="72" y="170"/>
                    <a:pt x="78" y="176"/>
                    <a:pt x="84" y="176"/>
                  </a:cubicBezTo>
                  <a:cubicBezTo>
                    <a:pt x="116" y="176"/>
                    <a:pt x="116" y="176"/>
                    <a:pt x="116" y="176"/>
                  </a:cubicBezTo>
                  <a:cubicBezTo>
                    <a:pt x="123" y="176"/>
                    <a:pt x="128" y="170"/>
                    <a:pt x="128" y="164"/>
                  </a:cubicBezTo>
                  <a:cubicBezTo>
                    <a:pt x="128" y="159"/>
                    <a:pt x="128" y="159"/>
                    <a:pt x="128" y="159"/>
                  </a:cubicBezTo>
                  <a:cubicBezTo>
                    <a:pt x="133" y="157"/>
                    <a:pt x="136" y="153"/>
                    <a:pt x="136" y="148"/>
                  </a:cubicBezTo>
                  <a:cubicBezTo>
                    <a:pt x="136" y="60"/>
                    <a:pt x="136" y="60"/>
                    <a:pt x="136" y="60"/>
                  </a:cubicBezTo>
                  <a:cubicBezTo>
                    <a:pt x="136" y="53"/>
                    <a:pt x="131" y="48"/>
                    <a:pt x="124" y="48"/>
                  </a:cubicBezTo>
                  <a:close/>
                  <a:moveTo>
                    <a:pt x="28" y="96"/>
                  </a:moveTo>
                  <a:cubicBezTo>
                    <a:pt x="22" y="96"/>
                    <a:pt x="16" y="90"/>
                    <a:pt x="16" y="84"/>
                  </a:cubicBezTo>
                  <a:cubicBezTo>
                    <a:pt x="16" y="77"/>
                    <a:pt x="22" y="72"/>
                    <a:pt x="28" y="72"/>
                  </a:cubicBezTo>
                  <a:cubicBezTo>
                    <a:pt x="35" y="72"/>
                    <a:pt x="40" y="77"/>
                    <a:pt x="40" y="84"/>
                  </a:cubicBezTo>
                  <a:cubicBezTo>
                    <a:pt x="40" y="90"/>
                    <a:pt x="35" y="96"/>
                    <a:pt x="28" y="96"/>
                  </a:cubicBezTo>
                  <a:close/>
                  <a:moveTo>
                    <a:pt x="112" y="132"/>
                  </a:moveTo>
                  <a:cubicBezTo>
                    <a:pt x="112" y="134"/>
                    <a:pt x="110" y="136"/>
                    <a:pt x="108" y="136"/>
                  </a:cubicBezTo>
                  <a:cubicBezTo>
                    <a:pt x="60" y="136"/>
                    <a:pt x="60" y="136"/>
                    <a:pt x="60" y="136"/>
                  </a:cubicBezTo>
                  <a:cubicBezTo>
                    <a:pt x="58" y="136"/>
                    <a:pt x="56" y="134"/>
                    <a:pt x="56" y="132"/>
                  </a:cubicBezTo>
                  <a:cubicBezTo>
                    <a:pt x="56" y="76"/>
                    <a:pt x="56" y="76"/>
                    <a:pt x="56" y="76"/>
                  </a:cubicBezTo>
                  <a:cubicBezTo>
                    <a:pt x="56" y="74"/>
                    <a:pt x="58" y="72"/>
                    <a:pt x="60" y="72"/>
                  </a:cubicBezTo>
                  <a:cubicBezTo>
                    <a:pt x="108" y="72"/>
                    <a:pt x="108" y="72"/>
                    <a:pt x="108" y="72"/>
                  </a:cubicBezTo>
                  <a:cubicBezTo>
                    <a:pt x="110" y="72"/>
                    <a:pt x="112" y="74"/>
                    <a:pt x="112" y="76"/>
                  </a:cubicBezTo>
                  <a:lnTo>
                    <a:pt x="112" y="132"/>
                  </a:lnTo>
                  <a:close/>
                </a:path>
              </a:pathLst>
            </a:custGeom>
            <a:grpFill/>
            <a:ln>
              <a:noFill/>
            </a:ln>
          </p:spPr>
          <p:txBody>
            <a:bodyPr vert="horz" wrap="square" lIns="91440" tIns="45720" rIns="91440" bIns="45720" numCol="1" anchor="t" anchorCtr="0" compatLnSpc="1"/>
            <a:lstStyle/>
            <a:p>
              <a:endParaRPr lang="zh-CN" altLang="en-US"/>
            </a:p>
          </p:txBody>
        </p:sp>
        <p:sp>
          <p:nvSpPr>
            <p:cNvPr id="91" name="Rectangle 89"/>
            <p:cNvSpPr>
              <a:spLocks noChangeArrowheads="1"/>
            </p:cNvSpPr>
            <p:nvPr/>
          </p:nvSpPr>
          <p:spPr bwMode="auto">
            <a:xfrm>
              <a:off x="5549" y="7526"/>
              <a:ext cx="97" cy="116"/>
            </a:xfrm>
            <a:prstGeom prst="rect">
              <a:avLst/>
            </a:prstGeom>
            <a:grpFill/>
            <a:ln>
              <a:noFill/>
            </a:ln>
          </p:spPr>
          <p:txBody>
            <a:bodyPr vert="horz" wrap="square" lIns="91440" tIns="45720" rIns="91440" bIns="45720" numCol="1" anchor="t" anchorCtr="0" compatLnSpc="1"/>
            <a:lstStyle/>
            <a:p>
              <a:endParaRPr lang="zh-CN" altLang="en-US"/>
            </a:p>
          </p:txBody>
        </p:sp>
      </p:grpSp>
      <p:grpSp>
        <p:nvGrpSpPr>
          <p:cNvPr id="248" name="组合 247"/>
          <p:cNvGrpSpPr/>
          <p:nvPr/>
        </p:nvGrpSpPr>
        <p:grpSpPr>
          <a:xfrm>
            <a:off x="3942080" y="4907915"/>
            <a:ext cx="294640" cy="294640"/>
            <a:chOff x="6535" y="7314"/>
            <a:chExt cx="464" cy="464"/>
          </a:xfrm>
          <a:solidFill>
            <a:schemeClr val="bg1">
              <a:lumMod val="50000"/>
            </a:schemeClr>
          </a:solidFill>
        </p:grpSpPr>
        <p:sp>
          <p:nvSpPr>
            <p:cNvPr id="92" name="Freeform 90"/>
            <p:cNvSpPr>
              <a:spLocks noEditPoints="1"/>
            </p:cNvSpPr>
            <p:nvPr/>
          </p:nvSpPr>
          <p:spPr bwMode="auto">
            <a:xfrm>
              <a:off x="6709" y="7487"/>
              <a:ext cx="116" cy="116"/>
            </a:xfrm>
            <a:custGeom>
              <a:avLst/>
              <a:gdLst>
                <a:gd name="T0" fmla="*/ 24 w 48"/>
                <a:gd name="T1" fmla="*/ 0 h 48"/>
                <a:gd name="T2" fmla="*/ 0 w 48"/>
                <a:gd name="T3" fmla="*/ 24 h 48"/>
                <a:gd name="T4" fmla="*/ 24 w 48"/>
                <a:gd name="T5" fmla="*/ 48 h 48"/>
                <a:gd name="T6" fmla="*/ 48 w 48"/>
                <a:gd name="T7" fmla="*/ 24 h 48"/>
                <a:gd name="T8" fmla="*/ 24 w 48"/>
                <a:gd name="T9" fmla="*/ 0 h 48"/>
                <a:gd name="T10" fmla="*/ 21 w 48"/>
                <a:gd name="T11" fmla="*/ 16 h 48"/>
                <a:gd name="T12" fmla="*/ 16 w 48"/>
                <a:gd name="T13" fmla="*/ 21 h 48"/>
                <a:gd name="T14" fmla="*/ 12 w 48"/>
                <a:gd name="T15" fmla="*/ 24 h 48"/>
                <a:gd name="T16" fmla="*/ 11 w 48"/>
                <a:gd name="T17" fmla="*/ 24 h 48"/>
                <a:gd name="T18" fmla="*/ 8 w 48"/>
                <a:gd name="T19" fmla="*/ 19 h 48"/>
                <a:gd name="T20" fmla="*/ 19 w 48"/>
                <a:gd name="T21" fmla="*/ 8 h 48"/>
                <a:gd name="T22" fmla="*/ 24 w 48"/>
                <a:gd name="T23" fmla="*/ 11 h 48"/>
                <a:gd name="T24" fmla="*/ 21 w 48"/>
                <a:gd name="T25" fmla="*/ 1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48">
                  <a:moveTo>
                    <a:pt x="24" y="0"/>
                  </a:moveTo>
                  <a:cubicBezTo>
                    <a:pt x="11" y="0"/>
                    <a:pt x="0" y="11"/>
                    <a:pt x="0" y="24"/>
                  </a:cubicBezTo>
                  <a:cubicBezTo>
                    <a:pt x="0" y="37"/>
                    <a:pt x="11" y="48"/>
                    <a:pt x="24" y="48"/>
                  </a:cubicBezTo>
                  <a:cubicBezTo>
                    <a:pt x="37" y="48"/>
                    <a:pt x="48" y="37"/>
                    <a:pt x="48" y="24"/>
                  </a:cubicBezTo>
                  <a:cubicBezTo>
                    <a:pt x="48" y="11"/>
                    <a:pt x="37" y="0"/>
                    <a:pt x="24" y="0"/>
                  </a:cubicBezTo>
                  <a:close/>
                  <a:moveTo>
                    <a:pt x="21" y="16"/>
                  </a:moveTo>
                  <a:cubicBezTo>
                    <a:pt x="19" y="17"/>
                    <a:pt x="17" y="19"/>
                    <a:pt x="16" y="21"/>
                  </a:cubicBezTo>
                  <a:cubicBezTo>
                    <a:pt x="15" y="23"/>
                    <a:pt x="14" y="24"/>
                    <a:pt x="12" y="24"/>
                  </a:cubicBezTo>
                  <a:cubicBezTo>
                    <a:pt x="12" y="24"/>
                    <a:pt x="11" y="24"/>
                    <a:pt x="11" y="24"/>
                  </a:cubicBezTo>
                  <a:cubicBezTo>
                    <a:pt x="9" y="23"/>
                    <a:pt x="8" y="21"/>
                    <a:pt x="8" y="19"/>
                  </a:cubicBezTo>
                  <a:cubicBezTo>
                    <a:pt x="10" y="14"/>
                    <a:pt x="14" y="10"/>
                    <a:pt x="19" y="8"/>
                  </a:cubicBezTo>
                  <a:cubicBezTo>
                    <a:pt x="21" y="7"/>
                    <a:pt x="23" y="8"/>
                    <a:pt x="24" y="11"/>
                  </a:cubicBezTo>
                  <a:cubicBezTo>
                    <a:pt x="25" y="13"/>
                    <a:pt x="24" y="15"/>
                    <a:pt x="21" y="16"/>
                  </a:cubicBezTo>
                  <a:close/>
                </a:path>
              </a:pathLst>
            </a:custGeom>
            <a:grpFill/>
            <a:ln>
              <a:noFill/>
            </a:ln>
          </p:spPr>
          <p:txBody>
            <a:bodyPr vert="horz" wrap="square" lIns="91440" tIns="45720" rIns="91440" bIns="45720" numCol="1" anchor="t" anchorCtr="0" compatLnSpc="1"/>
            <a:lstStyle/>
            <a:p>
              <a:endParaRPr lang="zh-CN" altLang="en-US"/>
            </a:p>
          </p:txBody>
        </p:sp>
        <p:sp>
          <p:nvSpPr>
            <p:cNvPr id="93" name="Freeform 91"/>
            <p:cNvSpPr>
              <a:spLocks noEditPoints="1"/>
            </p:cNvSpPr>
            <p:nvPr/>
          </p:nvSpPr>
          <p:spPr bwMode="auto">
            <a:xfrm>
              <a:off x="6535" y="7314"/>
              <a:ext cx="465" cy="464"/>
            </a:xfrm>
            <a:custGeom>
              <a:avLst/>
              <a:gdLst>
                <a:gd name="T0" fmla="*/ 179 w 192"/>
                <a:gd name="T1" fmla="*/ 47 h 192"/>
                <a:gd name="T2" fmla="*/ 185 w 192"/>
                <a:gd name="T3" fmla="*/ 41 h 192"/>
                <a:gd name="T4" fmla="*/ 192 w 192"/>
                <a:gd name="T5" fmla="*/ 24 h 192"/>
                <a:gd name="T6" fmla="*/ 185 w 192"/>
                <a:gd name="T7" fmla="*/ 7 h 192"/>
                <a:gd name="T8" fmla="*/ 168 w 192"/>
                <a:gd name="T9" fmla="*/ 0 h 192"/>
                <a:gd name="T10" fmla="*/ 151 w 192"/>
                <a:gd name="T11" fmla="*/ 7 h 192"/>
                <a:gd name="T12" fmla="*/ 145 w 192"/>
                <a:gd name="T13" fmla="*/ 13 h 192"/>
                <a:gd name="T14" fmla="*/ 96 w 192"/>
                <a:gd name="T15" fmla="*/ 0 h 192"/>
                <a:gd name="T16" fmla="*/ 47 w 192"/>
                <a:gd name="T17" fmla="*/ 13 h 192"/>
                <a:gd name="T18" fmla="*/ 41 w 192"/>
                <a:gd name="T19" fmla="*/ 7 h 192"/>
                <a:gd name="T20" fmla="*/ 24 w 192"/>
                <a:gd name="T21" fmla="*/ 0 h 192"/>
                <a:gd name="T22" fmla="*/ 7 w 192"/>
                <a:gd name="T23" fmla="*/ 7 h 192"/>
                <a:gd name="T24" fmla="*/ 0 w 192"/>
                <a:gd name="T25" fmla="*/ 24 h 192"/>
                <a:gd name="T26" fmla="*/ 7 w 192"/>
                <a:gd name="T27" fmla="*/ 41 h 192"/>
                <a:gd name="T28" fmla="*/ 14 w 192"/>
                <a:gd name="T29" fmla="*/ 47 h 192"/>
                <a:gd name="T30" fmla="*/ 0 w 192"/>
                <a:gd name="T31" fmla="*/ 96 h 192"/>
                <a:gd name="T32" fmla="*/ 13 w 192"/>
                <a:gd name="T33" fmla="*/ 145 h 192"/>
                <a:gd name="T34" fmla="*/ 7 w 192"/>
                <a:gd name="T35" fmla="*/ 151 h 192"/>
                <a:gd name="T36" fmla="*/ 0 w 192"/>
                <a:gd name="T37" fmla="*/ 168 h 192"/>
                <a:gd name="T38" fmla="*/ 7 w 192"/>
                <a:gd name="T39" fmla="*/ 185 h 192"/>
                <a:gd name="T40" fmla="*/ 24 w 192"/>
                <a:gd name="T41" fmla="*/ 192 h 192"/>
                <a:gd name="T42" fmla="*/ 41 w 192"/>
                <a:gd name="T43" fmla="*/ 185 h 192"/>
                <a:gd name="T44" fmla="*/ 47 w 192"/>
                <a:gd name="T45" fmla="*/ 179 h 192"/>
                <a:gd name="T46" fmla="*/ 96 w 192"/>
                <a:gd name="T47" fmla="*/ 192 h 192"/>
                <a:gd name="T48" fmla="*/ 145 w 192"/>
                <a:gd name="T49" fmla="*/ 179 h 192"/>
                <a:gd name="T50" fmla="*/ 151 w 192"/>
                <a:gd name="T51" fmla="*/ 185 h 192"/>
                <a:gd name="T52" fmla="*/ 168 w 192"/>
                <a:gd name="T53" fmla="*/ 192 h 192"/>
                <a:gd name="T54" fmla="*/ 185 w 192"/>
                <a:gd name="T55" fmla="*/ 185 h 192"/>
                <a:gd name="T56" fmla="*/ 192 w 192"/>
                <a:gd name="T57" fmla="*/ 168 h 192"/>
                <a:gd name="T58" fmla="*/ 185 w 192"/>
                <a:gd name="T59" fmla="*/ 151 h 192"/>
                <a:gd name="T60" fmla="*/ 179 w 192"/>
                <a:gd name="T61" fmla="*/ 145 h 192"/>
                <a:gd name="T62" fmla="*/ 192 w 192"/>
                <a:gd name="T63" fmla="*/ 96 h 192"/>
                <a:gd name="T64" fmla="*/ 179 w 192"/>
                <a:gd name="T65" fmla="*/ 47 h 192"/>
                <a:gd name="T66" fmla="*/ 96 w 192"/>
                <a:gd name="T67" fmla="*/ 176 h 192"/>
                <a:gd name="T68" fmla="*/ 16 w 192"/>
                <a:gd name="T69" fmla="*/ 96 h 192"/>
                <a:gd name="T70" fmla="*/ 96 w 192"/>
                <a:gd name="T71" fmla="*/ 16 h 192"/>
                <a:gd name="T72" fmla="*/ 176 w 192"/>
                <a:gd name="T73" fmla="*/ 96 h 192"/>
                <a:gd name="T74" fmla="*/ 96 w 192"/>
                <a:gd name="T75" fmla="*/ 17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2" h="192">
                  <a:moveTo>
                    <a:pt x="179" y="47"/>
                  </a:moveTo>
                  <a:cubicBezTo>
                    <a:pt x="185" y="41"/>
                    <a:pt x="185" y="41"/>
                    <a:pt x="185" y="41"/>
                  </a:cubicBezTo>
                  <a:cubicBezTo>
                    <a:pt x="190" y="36"/>
                    <a:pt x="192" y="30"/>
                    <a:pt x="192" y="24"/>
                  </a:cubicBezTo>
                  <a:cubicBezTo>
                    <a:pt x="192" y="17"/>
                    <a:pt x="190" y="11"/>
                    <a:pt x="185" y="7"/>
                  </a:cubicBezTo>
                  <a:cubicBezTo>
                    <a:pt x="181" y="2"/>
                    <a:pt x="175" y="0"/>
                    <a:pt x="168" y="0"/>
                  </a:cubicBezTo>
                  <a:cubicBezTo>
                    <a:pt x="162" y="0"/>
                    <a:pt x="156" y="2"/>
                    <a:pt x="151" y="7"/>
                  </a:cubicBezTo>
                  <a:cubicBezTo>
                    <a:pt x="145" y="13"/>
                    <a:pt x="145" y="13"/>
                    <a:pt x="145" y="13"/>
                  </a:cubicBezTo>
                  <a:cubicBezTo>
                    <a:pt x="130" y="5"/>
                    <a:pt x="113" y="0"/>
                    <a:pt x="96" y="0"/>
                  </a:cubicBezTo>
                  <a:cubicBezTo>
                    <a:pt x="79" y="0"/>
                    <a:pt x="62" y="5"/>
                    <a:pt x="47" y="13"/>
                  </a:cubicBezTo>
                  <a:cubicBezTo>
                    <a:pt x="41" y="7"/>
                    <a:pt x="41" y="7"/>
                    <a:pt x="41" y="7"/>
                  </a:cubicBezTo>
                  <a:cubicBezTo>
                    <a:pt x="37" y="2"/>
                    <a:pt x="31" y="0"/>
                    <a:pt x="24" y="0"/>
                  </a:cubicBezTo>
                  <a:cubicBezTo>
                    <a:pt x="18" y="0"/>
                    <a:pt x="12" y="2"/>
                    <a:pt x="7" y="7"/>
                  </a:cubicBezTo>
                  <a:cubicBezTo>
                    <a:pt x="3" y="11"/>
                    <a:pt x="0" y="17"/>
                    <a:pt x="0" y="24"/>
                  </a:cubicBezTo>
                  <a:cubicBezTo>
                    <a:pt x="0" y="30"/>
                    <a:pt x="3" y="36"/>
                    <a:pt x="7" y="41"/>
                  </a:cubicBezTo>
                  <a:cubicBezTo>
                    <a:pt x="14" y="47"/>
                    <a:pt x="14" y="47"/>
                    <a:pt x="14" y="47"/>
                  </a:cubicBezTo>
                  <a:cubicBezTo>
                    <a:pt x="5" y="62"/>
                    <a:pt x="0" y="79"/>
                    <a:pt x="0" y="96"/>
                  </a:cubicBezTo>
                  <a:cubicBezTo>
                    <a:pt x="0" y="113"/>
                    <a:pt x="5" y="130"/>
                    <a:pt x="13" y="145"/>
                  </a:cubicBezTo>
                  <a:cubicBezTo>
                    <a:pt x="7" y="151"/>
                    <a:pt x="7" y="151"/>
                    <a:pt x="7" y="151"/>
                  </a:cubicBezTo>
                  <a:cubicBezTo>
                    <a:pt x="3" y="155"/>
                    <a:pt x="0" y="161"/>
                    <a:pt x="0" y="168"/>
                  </a:cubicBezTo>
                  <a:cubicBezTo>
                    <a:pt x="0" y="174"/>
                    <a:pt x="3" y="180"/>
                    <a:pt x="7" y="185"/>
                  </a:cubicBezTo>
                  <a:cubicBezTo>
                    <a:pt x="12" y="189"/>
                    <a:pt x="18" y="192"/>
                    <a:pt x="24" y="192"/>
                  </a:cubicBezTo>
                  <a:cubicBezTo>
                    <a:pt x="31" y="192"/>
                    <a:pt x="37" y="189"/>
                    <a:pt x="41" y="185"/>
                  </a:cubicBezTo>
                  <a:cubicBezTo>
                    <a:pt x="47" y="179"/>
                    <a:pt x="47" y="179"/>
                    <a:pt x="47" y="179"/>
                  </a:cubicBezTo>
                  <a:cubicBezTo>
                    <a:pt x="62" y="187"/>
                    <a:pt x="79" y="192"/>
                    <a:pt x="96" y="192"/>
                  </a:cubicBezTo>
                  <a:cubicBezTo>
                    <a:pt x="113" y="192"/>
                    <a:pt x="130" y="187"/>
                    <a:pt x="145" y="179"/>
                  </a:cubicBezTo>
                  <a:cubicBezTo>
                    <a:pt x="151" y="185"/>
                    <a:pt x="151" y="185"/>
                    <a:pt x="151" y="185"/>
                  </a:cubicBezTo>
                  <a:cubicBezTo>
                    <a:pt x="156" y="189"/>
                    <a:pt x="162" y="192"/>
                    <a:pt x="168" y="192"/>
                  </a:cubicBezTo>
                  <a:cubicBezTo>
                    <a:pt x="175" y="192"/>
                    <a:pt x="181" y="189"/>
                    <a:pt x="185" y="185"/>
                  </a:cubicBezTo>
                  <a:cubicBezTo>
                    <a:pt x="190" y="180"/>
                    <a:pt x="192" y="174"/>
                    <a:pt x="192" y="168"/>
                  </a:cubicBezTo>
                  <a:cubicBezTo>
                    <a:pt x="192" y="161"/>
                    <a:pt x="190" y="155"/>
                    <a:pt x="185" y="151"/>
                  </a:cubicBezTo>
                  <a:cubicBezTo>
                    <a:pt x="179" y="145"/>
                    <a:pt x="179" y="145"/>
                    <a:pt x="179" y="145"/>
                  </a:cubicBezTo>
                  <a:cubicBezTo>
                    <a:pt x="188" y="130"/>
                    <a:pt x="192" y="113"/>
                    <a:pt x="192" y="96"/>
                  </a:cubicBezTo>
                  <a:cubicBezTo>
                    <a:pt x="192" y="79"/>
                    <a:pt x="188" y="62"/>
                    <a:pt x="179" y="47"/>
                  </a:cubicBezTo>
                  <a:close/>
                  <a:moveTo>
                    <a:pt x="96" y="176"/>
                  </a:moveTo>
                  <a:cubicBezTo>
                    <a:pt x="52" y="176"/>
                    <a:pt x="16" y="140"/>
                    <a:pt x="16" y="96"/>
                  </a:cubicBezTo>
                  <a:cubicBezTo>
                    <a:pt x="16" y="52"/>
                    <a:pt x="52" y="16"/>
                    <a:pt x="96" y="16"/>
                  </a:cubicBezTo>
                  <a:cubicBezTo>
                    <a:pt x="140" y="16"/>
                    <a:pt x="176" y="52"/>
                    <a:pt x="176" y="96"/>
                  </a:cubicBezTo>
                  <a:cubicBezTo>
                    <a:pt x="176" y="140"/>
                    <a:pt x="140" y="176"/>
                    <a:pt x="96" y="176"/>
                  </a:cubicBezTo>
                  <a:close/>
                </a:path>
              </a:pathLst>
            </a:custGeom>
            <a:grpFill/>
            <a:ln>
              <a:noFill/>
            </a:ln>
          </p:spPr>
          <p:txBody>
            <a:bodyPr vert="horz" wrap="square" lIns="91440" tIns="45720" rIns="91440" bIns="45720" numCol="1" anchor="t" anchorCtr="0" compatLnSpc="1"/>
            <a:lstStyle/>
            <a:p>
              <a:endParaRPr lang="zh-CN" altLang="en-US"/>
            </a:p>
          </p:txBody>
        </p:sp>
        <p:sp>
          <p:nvSpPr>
            <p:cNvPr id="94" name="Freeform 92"/>
            <p:cNvSpPr>
              <a:spLocks noEditPoints="1"/>
            </p:cNvSpPr>
            <p:nvPr/>
          </p:nvSpPr>
          <p:spPr bwMode="auto">
            <a:xfrm>
              <a:off x="6593" y="7371"/>
              <a:ext cx="348" cy="349"/>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04 w 144"/>
                <a:gd name="T11" fmla="*/ 72 h 144"/>
                <a:gd name="T12" fmla="*/ 72 w 144"/>
                <a:gd name="T13" fmla="*/ 104 h 144"/>
                <a:gd name="T14" fmla="*/ 40 w 144"/>
                <a:gd name="T15" fmla="*/ 72 h 144"/>
                <a:gd name="T16" fmla="*/ 47 w 144"/>
                <a:gd name="T17" fmla="*/ 52 h 144"/>
                <a:gd name="T18" fmla="*/ 41 w 144"/>
                <a:gd name="T19" fmla="*/ 47 h 144"/>
                <a:gd name="T20" fmla="*/ 41 w 144"/>
                <a:gd name="T21" fmla="*/ 41 h 144"/>
                <a:gd name="T22" fmla="*/ 47 w 144"/>
                <a:gd name="T23" fmla="*/ 41 h 144"/>
                <a:gd name="T24" fmla="*/ 53 w 144"/>
                <a:gd name="T25" fmla="*/ 47 h 144"/>
                <a:gd name="T26" fmla="*/ 72 w 144"/>
                <a:gd name="T27" fmla="*/ 40 h 144"/>
                <a:gd name="T28" fmla="*/ 92 w 144"/>
                <a:gd name="T29" fmla="*/ 47 h 144"/>
                <a:gd name="T30" fmla="*/ 98 w 144"/>
                <a:gd name="T31" fmla="*/ 41 h 144"/>
                <a:gd name="T32" fmla="*/ 103 w 144"/>
                <a:gd name="T33" fmla="*/ 41 h 144"/>
                <a:gd name="T34" fmla="*/ 103 w 144"/>
                <a:gd name="T35" fmla="*/ 47 h 144"/>
                <a:gd name="T36" fmla="*/ 97 w 144"/>
                <a:gd name="T37" fmla="*/ 52 h 144"/>
                <a:gd name="T38" fmla="*/ 104 w 144"/>
                <a:gd name="T39"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04" y="72"/>
                  </a:moveTo>
                  <a:cubicBezTo>
                    <a:pt x="104" y="90"/>
                    <a:pt x="90" y="104"/>
                    <a:pt x="72" y="104"/>
                  </a:cubicBezTo>
                  <a:cubicBezTo>
                    <a:pt x="55" y="104"/>
                    <a:pt x="40" y="90"/>
                    <a:pt x="40" y="72"/>
                  </a:cubicBezTo>
                  <a:cubicBezTo>
                    <a:pt x="40" y="64"/>
                    <a:pt x="43" y="58"/>
                    <a:pt x="47" y="52"/>
                  </a:cubicBezTo>
                  <a:cubicBezTo>
                    <a:pt x="41" y="47"/>
                    <a:pt x="41" y="47"/>
                    <a:pt x="41" y="47"/>
                  </a:cubicBezTo>
                  <a:cubicBezTo>
                    <a:pt x="40" y="45"/>
                    <a:pt x="40" y="43"/>
                    <a:pt x="41" y="41"/>
                  </a:cubicBezTo>
                  <a:cubicBezTo>
                    <a:pt x="43" y="39"/>
                    <a:pt x="45" y="39"/>
                    <a:pt x="47" y="41"/>
                  </a:cubicBezTo>
                  <a:cubicBezTo>
                    <a:pt x="53" y="47"/>
                    <a:pt x="53" y="47"/>
                    <a:pt x="53" y="47"/>
                  </a:cubicBezTo>
                  <a:cubicBezTo>
                    <a:pt x="58" y="42"/>
                    <a:pt x="65" y="40"/>
                    <a:pt x="72" y="40"/>
                  </a:cubicBezTo>
                  <a:cubicBezTo>
                    <a:pt x="80" y="40"/>
                    <a:pt x="86" y="42"/>
                    <a:pt x="92" y="47"/>
                  </a:cubicBezTo>
                  <a:cubicBezTo>
                    <a:pt x="98" y="41"/>
                    <a:pt x="98" y="41"/>
                    <a:pt x="98" y="41"/>
                  </a:cubicBezTo>
                  <a:cubicBezTo>
                    <a:pt x="99" y="39"/>
                    <a:pt x="102" y="39"/>
                    <a:pt x="103" y="41"/>
                  </a:cubicBezTo>
                  <a:cubicBezTo>
                    <a:pt x="105" y="43"/>
                    <a:pt x="105" y="45"/>
                    <a:pt x="103" y="47"/>
                  </a:cubicBezTo>
                  <a:cubicBezTo>
                    <a:pt x="97" y="52"/>
                    <a:pt x="97" y="52"/>
                    <a:pt x="97" y="52"/>
                  </a:cubicBezTo>
                  <a:cubicBezTo>
                    <a:pt x="102" y="58"/>
                    <a:pt x="104" y="65"/>
                    <a:pt x="104" y="72"/>
                  </a:cubicBezTo>
                  <a:close/>
                </a:path>
              </a:pathLst>
            </a:custGeom>
            <a:grpFill/>
            <a:ln>
              <a:noFill/>
            </a:ln>
          </p:spPr>
          <p:txBody>
            <a:bodyPr vert="horz" wrap="square" lIns="91440" tIns="45720" rIns="91440" bIns="45720" numCol="1" anchor="t" anchorCtr="0" compatLnSpc="1"/>
            <a:lstStyle/>
            <a:p>
              <a:endParaRPr lang="zh-CN" altLang="en-US"/>
            </a:p>
          </p:txBody>
        </p:sp>
      </p:grpSp>
      <p:sp>
        <p:nvSpPr>
          <p:cNvPr id="95" name="Freeform 93"/>
          <p:cNvSpPr/>
          <p:nvPr/>
        </p:nvSpPr>
        <p:spPr bwMode="auto">
          <a:xfrm>
            <a:off x="4688523" y="4932363"/>
            <a:ext cx="295275" cy="245745"/>
          </a:xfrm>
          <a:custGeom>
            <a:avLst/>
            <a:gdLst>
              <a:gd name="T0" fmla="*/ 176 w 192"/>
              <a:gd name="T1" fmla="*/ 92 h 160"/>
              <a:gd name="T2" fmla="*/ 176 w 192"/>
              <a:gd name="T3" fmla="*/ 91 h 160"/>
              <a:gd name="T4" fmla="*/ 176 w 192"/>
              <a:gd name="T5" fmla="*/ 48 h 160"/>
              <a:gd name="T6" fmla="*/ 176 w 192"/>
              <a:gd name="T7" fmla="*/ 46 h 160"/>
              <a:gd name="T8" fmla="*/ 96 w 192"/>
              <a:gd name="T9" fmla="*/ 0 h 160"/>
              <a:gd name="T10" fmla="*/ 17 w 192"/>
              <a:gd name="T11" fmla="*/ 46 h 160"/>
              <a:gd name="T12" fmla="*/ 17 w 192"/>
              <a:gd name="T13" fmla="*/ 46 h 160"/>
              <a:gd name="T14" fmla="*/ 16 w 192"/>
              <a:gd name="T15" fmla="*/ 47 h 160"/>
              <a:gd name="T16" fmla="*/ 16 w 192"/>
              <a:gd name="T17" fmla="*/ 48 h 160"/>
              <a:gd name="T18" fmla="*/ 16 w 192"/>
              <a:gd name="T19" fmla="*/ 48 h 160"/>
              <a:gd name="T20" fmla="*/ 16 w 192"/>
              <a:gd name="T21" fmla="*/ 91 h 160"/>
              <a:gd name="T22" fmla="*/ 16 w 192"/>
              <a:gd name="T23" fmla="*/ 92 h 160"/>
              <a:gd name="T24" fmla="*/ 0 w 192"/>
              <a:gd name="T25" fmla="*/ 120 h 160"/>
              <a:gd name="T26" fmla="*/ 32 w 192"/>
              <a:gd name="T27" fmla="*/ 152 h 160"/>
              <a:gd name="T28" fmla="*/ 33 w 192"/>
              <a:gd name="T29" fmla="*/ 152 h 160"/>
              <a:gd name="T30" fmla="*/ 44 w 192"/>
              <a:gd name="T31" fmla="*/ 160 h 160"/>
              <a:gd name="T32" fmla="*/ 56 w 192"/>
              <a:gd name="T33" fmla="*/ 148 h 160"/>
              <a:gd name="T34" fmla="*/ 56 w 192"/>
              <a:gd name="T35" fmla="*/ 92 h 160"/>
              <a:gd name="T36" fmla="*/ 44 w 192"/>
              <a:gd name="T37" fmla="*/ 80 h 160"/>
              <a:gd name="T38" fmla="*/ 33 w 192"/>
              <a:gd name="T39" fmla="*/ 88 h 160"/>
              <a:gd name="T40" fmla="*/ 32 w 192"/>
              <a:gd name="T41" fmla="*/ 88 h 160"/>
              <a:gd name="T42" fmla="*/ 24 w 192"/>
              <a:gd name="T43" fmla="*/ 89 h 160"/>
              <a:gd name="T44" fmla="*/ 24 w 192"/>
              <a:gd name="T45" fmla="*/ 49 h 160"/>
              <a:gd name="T46" fmla="*/ 46 w 192"/>
              <a:gd name="T47" fmla="*/ 24 h 160"/>
              <a:gd name="T48" fmla="*/ 52 w 192"/>
              <a:gd name="T49" fmla="*/ 31 h 160"/>
              <a:gd name="T50" fmla="*/ 57 w 192"/>
              <a:gd name="T51" fmla="*/ 31 h 160"/>
              <a:gd name="T52" fmla="*/ 96 w 192"/>
              <a:gd name="T53" fmla="*/ 24 h 160"/>
              <a:gd name="T54" fmla="*/ 135 w 192"/>
              <a:gd name="T55" fmla="*/ 31 h 160"/>
              <a:gd name="T56" fmla="*/ 137 w 192"/>
              <a:gd name="T57" fmla="*/ 32 h 160"/>
              <a:gd name="T58" fmla="*/ 140 w 192"/>
              <a:gd name="T59" fmla="*/ 31 h 160"/>
              <a:gd name="T60" fmla="*/ 147 w 192"/>
              <a:gd name="T61" fmla="*/ 24 h 160"/>
              <a:gd name="T62" fmla="*/ 168 w 192"/>
              <a:gd name="T63" fmla="*/ 49 h 160"/>
              <a:gd name="T64" fmla="*/ 168 w 192"/>
              <a:gd name="T65" fmla="*/ 89 h 160"/>
              <a:gd name="T66" fmla="*/ 160 w 192"/>
              <a:gd name="T67" fmla="*/ 88 h 160"/>
              <a:gd name="T68" fmla="*/ 159 w 192"/>
              <a:gd name="T69" fmla="*/ 88 h 160"/>
              <a:gd name="T70" fmla="*/ 148 w 192"/>
              <a:gd name="T71" fmla="*/ 80 h 160"/>
              <a:gd name="T72" fmla="*/ 136 w 192"/>
              <a:gd name="T73" fmla="*/ 92 h 160"/>
              <a:gd name="T74" fmla="*/ 136 w 192"/>
              <a:gd name="T75" fmla="*/ 148 h 160"/>
              <a:gd name="T76" fmla="*/ 148 w 192"/>
              <a:gd name="T77" fmla="*/ 160 h 160"/>
              <a:gd name="T78" fmla="*/ 159 w 192"/>
              <a:gd name="T79" fmla="*/ 152 h 160"/>
              <a:gd name="T80" fmla="*/ 160 w 192"/>
              <a:gd name="T81" fmla="*/ 152 h 160"/>
              <a:gd name="T82" fmla="*/ 192 w 192"/>
              <a:gd name="T83" fmla="*/ 120 h 160"/>
              <a:gd name="T84" fmla="*/ 176 w 192"/>
              <a:gd name="T85" fmla="*/ 9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160">
                <a:moveTo>
                  <a:pt x="176" y="92"/>
                </a:moveTo>
                <a:cubicBezTo>
                  <a:pt x="176" y="92"/>
                  <a:pt x="176" y="92"/>
                  <a:pt x="176" y="91"/>
                </a:cubicBezTo>
                <a:cubicBezTo>
                  <a:pt x="176" y="48"/>
                  <a:pt x="176" y="48"/>
                  <a:pt x="176" y="48"/>
                </a:cubicBezTo>
                <a:cubicBezTo>
                  <a:pt x="176" y="47"/>
                  <a:pt x="176" y="47"/>
                  <a:pt x="176" y="46"/>
                </a:cubicBezTo>
                <a:cubicBezTo>
                  <a:pt x="166" y="23"/>
                  <a:pt x="135" y="0"/>
                  <a:pt x="96" y="0"/>
                </a:cubicBezTo>
                <a:cubicBezTo>
                  <a:pt x="57" y="0"/>
                  <a:pt x="27" y="23"/>
                  <a:pt x="17" y="46"/>
                </a:cubicBezTo>
                <a:cubicBezTo>
                  <a:pt x="17" y="46"/>
                  <a:pt x="17" y="46"/>
                  <a:pt x="17" y="46"/>
                </a:cubicBezTo>
                <a:cubicBezTo>
                  <a:pt x="17" y="46"/>
                  <a:pt x="17" y="47"/>
                  <a:pt x="16" y="47"/>
                </a:cubicBezTo>
                <a:cubicBezTo>
                  <a:pt x="16" y="47"/>
                  <a:pt x="16" y="47"/>
                  <a:pt x="16" y="48"/>
                </a:cubicBezTo>
                <a:cubicBezTo>
                  <a:pt x="16" y="48"/>
                  <a:pt x="16" y="48"/>
                  <a:pt x="16" y="48"/>
                </a:cubicBezTo>
                <a:cubicBezTo>
                  <a:pt x="16" y="91"/>
                  <a:pt x="16" y="91"/>
                  <a:pt x="16" y="91"/>
                </a:cubicBezTo>
                <a:cubicBezTo>
                  <a:pt x="16" y="92"/>
                  <a:pt x="16" y="92"/>
                  <a:pt x="16" y="92"/>
                </a:cubicBezTo>
                <a:cubicBezTo>
                  <a:pt x="7" y="98"/>
                  <a:pt x="0" y="108"/>
                  <a:pt x="0" y="120"/>
                </a:cubicBezTo>
                <a:cubicBezTo>
                  <a:pt x="0" y="138"/>
                  <a:pt x="14" y="152"/>
                  <a:pt x="32" y="152"/>
                </a:cubicBezTo>
                <a:cubicBezTo>
                  <a:pt x="33" y="152"/>
                  <a:pt x="33" y="152"/>
                  <a:pt x="33" y="152"/>
                </a:cubicBezTo>
                <a:cubicBezTo>
                  <a:pt x="35" y="157"/>
                  <a:pt x="39" y="160"/>
                  <a:pt x="44" y="160"/>
                </a:cubicBezTo>
                <a:cubicBezTo>
                  <a:pt x="51" y="160"/>
                  <a:pt x="56" y="154"/>
                  <a:pt x="56" y="148"/>
                </a:cubicBezTo>
                <a:cubicBezTo>
                  <a:pt x="56" y="92"/>
                  <a:pt x="56" y="92"/>
                  <a:pt x="56" y="92"/>
                </a:cubicBezTo>
                <a:cubicBezTo>
                  <a:pt x="56" y="85"/>
                  <a:pt x="51" y="80"/>
                  <a:pt x="44" y="80"/>
                </a:cubicBezTo>
                <a:cubicBezTo>
                  <a:pt x="39" y="80"/>
                  <a:pt x="35" y="83"/>
                  <a:pt x="33" y="88"/>
                </a:cubicBezTo>
                <a:cubicBezTo>
                  <a:pt x="32" y="88"/>
                  <a:pt x="32" y="88"/>
                  <a:pt x="32" y="88"/>
                </a:cubicBezTo>
                <a:cubicBezTo>
                  <a:pt x="29" y="88"/>
                  <a:pt x="27" y="88"/>
                  <a:pt x="24" y="89"/>
                </a:cubicBezTo>
                <a:cubicBezTo>
                  <a:pt x="24" y="49"/>
                  <a:pt x="24" y="49"/>
                  <a:pt x="24" y="49"/>
                </a:cubicBezTo>
                <a:cubicBezTo>
                  <a:pt x="28" y="40"/>
                  <a:pt x="36" y="31"/>
                  <a:pt x="46" y="24"/>
                </a:cubicBezTo>
                <a:cubicBezTo>
                  <a:pt x="52" y="31"/>
                  <a:pt x="52" y="31"/>
                  <a:pt x="52" y="31"/>
                </a:cubicBezTo>
                <a:cubicBezTo>
                  <a:pt x="54" y="32"/>
                  <a:pt x="56" y="32"/>
                  <a:pt x="57" y="31"/>
                </a:cubicBezTo>
                <a:cubicBezTo>
                  <a:pt x="57" y="31"/>
                  <a:pt x="69" y="24"/>
                  <a:pt x="96" y="24"/>
                </a:cubicBezTo>
                <a:cubicBezTo>
                  <a:pt x="123" y="24"/>
                  <a:pt x="135" y="31"/>
                  <a:pt x="135" y="31"/>
                </a:cubicBezTo>
                <a:cubicBezTo>
                  <a:pt x="136" y="32"/>
                  <a:pt x="136" y="32"/>
                  <a:pt x="137" y="32"/>
                </a:cubicBezTo>
                <a:cubicBezTo>
                  <a:pt x="138" y="32"/>
                  <a:pt x="139" y="31"/>
                  <a:pt x="140" y="31"/>
                </a:cubicBezTo>
                <a:cubicBezTo>
                  <a:pt x="147" y="24"/>
                  <a:pt x="147" y="24"/>
                  <a:pt x="147" y="24"/>
                </a:cubicBezTo>
                <a:cubicBezTo>
                  <a:pt x="157" y="31"/>
                  <a:pt x="164" y="40"/>
                  <a:pt x="168" y="49"/>
                </a:cubicBezTo>
                <a:cubicBezTo>
                  <a:pt x="168" y="89"/>
                  <a:pt x="168" y="89"/>
                  <a:pt x="168" y="89"/>
                </a:cubicBezTo>
                <a:cubicBezTo>
                  <a:pt x="166" y="88"/>
                  <a:pt x="163" y="88"/>
                  <a:pt x="160" y="88"/>
                </a:cubicBezTo>
                <a:cubicBezTo>
                  <a:pt x="159" y="88"/>
                  <a:pt x="159" y="88"/>
                  <a:pt x="159" y="88"/>
                </a:cubicBezTo>
                <a:cubicBezTo>
                  <a:pt x="158" y="83"/>
                  <a:pt x="153" y="80"/>
                  <a:pt x="148" y="80"/>
                </a:cubicBezTo>
                <a:cubicBezTo>
                  <a:pt x="142" y="80"/>
                  <a:pt x="136" y="85"/>
                  <a:pt x="136" y="92"/>
                </a:cubicBezTo>
                <a:cubicBezTo>
                  <a:pt x="136" y="148"/>
                  <a:pt x="136" y="148"/>
                  <a:pt x="136" y="148"/>
                </a:cubicBezTo>
                <a:cubicBezTo>
                  <a:pt x="136" y="154"/>
                  <a:pt x="142" y="160"/>
                  <a:pt x="148" y="160"/>
                </a:cubicBezTo>
                <a:cubicBezTo>
                  <a:pt x="153" y="160"/>
                  <a:pt x="158" y="157"/>
                  <a:pt x="159" y="152"/>
                </a:cubicBezTo>
                <a:cubicBezTo>
                  <a:pt x="160" y="152"/>
                  <a:pt x="160" y="152"/>
                  <a:pt x="160" y="152"/>
                </a:cubicBezTo>
                <a:cubicBezTo>
                  <a:pt x="178" y="152"/>
                  <a:pt x="192" y="138"/>
                  <a:pt x="192" y="120"/>
                </a:cubicBezTo>
                <a:cubicBezTo>
                  <a:pt x="192" y="108"/>
                  <a:pt x="186" y="98"/>
                  <a:pt x="176" y="92"/>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96" name="Freeform 94"/>
          <p:cNvSpPr/>
          <p:nvPr/>
        </p:nvSpPr>
        <p:spPr bwMode="auto">
          <a:xfrm>
            <a:off x="5466080" y="4907915"/>
            <a:ext cx="294640" cy="294640"/>
          </a:xfrm>
          <a:custGeom>
            <a:avLst/>
            <a:gdLst>
              <a:gd name="T0" fmla="*/ 176 w 192"/>
              <a:gd name="T1" fmla="*/ 147 h 192"/>
              <a:gd name="T2" fmla="*/ 192 w 192"/>
              <a:gd name="T3" fmla="*/ 120 h 192"/>
              <a:gd name="T4" fmla="*/ 176 w 192"/>
              <a:gd name="T5" fmla="*/ 92 h 192"/>
              <a:gd name="T6" fmla="*/ 176 w 192"/>
              <a:gd name="T7" fmla="*/ 91 h 192"/>
              <a:gd name="T8" fmla="*/ 176 w 192"/>
              <a:gd name="T9" fmla="*/ 48 h 192"/>
              <a:gd name="T10" fmla="*/ 176 w 192"/>
              <a:gd name="T11" fmla="*/ 46 h 192"/>
              <a:gd name="T12" fmla="*/ 96 w 192"/>
              <a:gd name="T13" fmla="*/ 0 h 192"/>
              <a:gd name="T14" fmla="*/ 17 w 192"/>
              <a:gd name="T15" fmla="*/ 46 h 192"/>
              <a:gd name="T16" fmla="*/ 17 w 192"/>
              <a:gd name="T17" fmla="*/ 46 h 192"/>
              <a:gd name="T18" fmla="*/ 16 w 192"/>
              <a:gd name="T19" fmla="*/ 47 h 192"/>
              <a:gd name="T20" fmla="*/ 16 w 192"/>
              <a:gd name="T21" fmla="*/ 48 h 192"/>
              <a:gd name="T22" fmla="*/ 16 w 192"/>
              <a:gd name="T23" fmla="*/ 48 h 192"/>
              <a:gd name="T24" fmla="*/ 16 w 192"/>
              <a:gd name="T25" fmla="*/ 91 h 192"/>
              <a:gd name="T26" fmla="*/ 16 w 192"/>
              <a:gd name="T27" fmla="*/ 92 h 192"/>
              <a:gd name="T28" fmla="*/ 0 w 192"/>
              <a:gd name="T29" fmla="*/ 120 h 192"/>
              <a:gd name="T30" fmla="*/ 32 w 192"/>
              <a:gd name="T31" fmla="*/ 152 h 192"/>
              <a:gd name="T32" fmla="*/ 33 w 192"/>
              <a:gd name="T33" fmla="*/ 152 h 192"/>
              <a:gd name="T34" fmla="*/ 44 w 192"/>
              <a:gd name="T35" fmla="*/ 160 h 192"/>
              <a:gd name="T36" fmla="*/ 56 w 192"/>
              <a:gd name="T37" fmla="*/ 148 h 192"/>
              <a:gd name="T38" fmla="*/ 56 w 192"/>
              <a:gd name="T39" fmla="*/ 92 h 192"/>
              <a:gd name="T40" fmla="*/ 44 w 192"/>
              <a:gd name="T41" fmla="*/ 80 h 192"/>
              <a:gd name="T42" fmla="*/ 33 w 192"/>
              <a:gd name="T43" fmla="*/ 88 h 192"/>
              <a:gd name="T44" fmla="*/ 32 w 192"/>
              <a:gd name="T45" fmla="*/ 88 h 192"/>
              <a:gd name="T46" fmla="*/ 24 w 192"/>
              <a:gd name="T47" fmla="*/ 89 h 192"/>
              <a:gd name="T48" fmla="*/ 24 w 192"/>
              <a:gd name="T49" fmla="*/ 49 h 192"/>
              <a:gd name="T50" fmla="*/ 46 w 192"/>
              <a:gd name="T51" fmla="*/ 24 h 192"/>
              <a:gd name="T52" fmla="*/ 52 w 192"/>
              <a:gd name="T53" fmla="*/ 31 h 192"/>
              <a:gd name="T54" fmla="*/ 57 w 192"/>
              <a:gd name="T55" fmla="*/ 31 h 192"/>
              <a:gd name="T56" fmla="*/ 96 w 192"/>
              <a:gd name="T57" fmla="*/ 24 h 192"/>
              <a:gd name="T58" fmla="*/ 135 w 192"/>
              <a:gd name="T59" fmla="*/ 31 h 192"/>
              <a:gd name="T60" fmla="*/ 137 w 192"/>
              <a:gd name="T61" fmla="*/ 32 h 192"/>
              <a:gd name="T62" fmla="*/ 140 w 192"/>
              <a:gd name="T63" fmla="*/ 31 h 192"/>
              <a:gd name="T64" fmla="*/ 147 w 192"/>
              <a:gd name="T65" fmla="*/ 24 h 192"/>
              <a:gd name="T66" fmla="*/ 168 w 192"/>
              <a:gd name="T67" fmla="*/ 49 h 192"/>
              <a:gd name="T68" fmla="*/ 168 w 192"/>
              <a:gd name="T69" fmla="*/ 89 h 192"/>
              <a:gd name="T70" fmla="*/ 160 w 192"/>
              <a:gd name="T71" fmla="*/ 88 h 192"/>
              <a:gd name="T72" fmla="*/ 159 w 192"/>
              <a:gd name="T73" fmla="*/ 88 h 192"/>
              <a:gd name="T74" fmla="*/ 148 w 192"/>
              <a:gd name="T75" fmla="*/ 80 h 192"/>
              <a:gd name="T76" fmla="*/ 136 w 192"/>
              <a:gd name="T77" fmla="*/ 92 h 192"/>
              <a:gd name="T78" fmla="*/ 136 w 192"/>
              <a:gd name="T79" fmla="*/ 148 h 192"/>
              <a:gd name="T80" fmla="*/ 148 w 192"/>
              <a:gd name="T81" fmla="*/ 160 h 192"/>
              <a:gd name="T82" fmla="*/ 159 w 192"/>
              <a:gd name="T83" fmla="*/ 152 h 192"/>
              <a:gd name="T84" fmla="*/ 160 w 192"/>
              <a:gd name="T85" fmla="*/ 152 h 192"/>
              <a:gd name="T86" fmla="*/ 169 w 192"/>
              <a:gd name="T87" fmla="*/ 151 h 192"/>
              <a:gd name="T88" fmla="*/ 175 w 192"/>
              <a:gd name="T89" fmla="*/ 162 h 192"/>
              <a:gd name="T90" fmla="*/ 143 w 192"/>
              <a:gd name="T91" fmla="*/ 174 h 192"/>
              <a:gd name="T92" fmla="*/ 141 w 192"/>
              <a:gd name="T93" fmla="*/ 171 h 192"/>
              <a:gd name="T94" fmla="*/ 132 w 192"/>
              <a:gd name="T95" fmla="*/ 168 h 192"/>
              <a:gd name="T96" fmla="*/ 116 w 192"/>
              <a:gd name="T97" fmla="*/ 168 h 192"/>
              <a:gd name="T98" fmla="*/ 104 w 192"/>
              <a:gd name="T99" fmla="*/ 180 h 192"/>
              <a:gd name="T100" fmla="*/ 116 w 192"/>
              <a:gd name="T101" fmla="*/ 192 h 192"/>
              <a:gd name="T102" fmla="*/ 132 w 192"/>
              <a:gd name="T103" fmla="*/ 192 h 192"/>
              <a:gd name="T104" fmla="*/ 144 w 192"/>
              <a:gd name="T105" fmla="*/ 183 h 192"/>
              <a:gd name="T106" fmla="*/ 182 w 192"/>
              <a:gd name="T107" fmla="*/ 167 h 192"/>
              <a:gd name="T108" fmla="*/ 184 w 192"/>
              <a:gd name="T109" fmla="*/ 165 h 192"/>
              <a:gd name="T110" fmla="*/ 184 w 192"/>
              <a:gd name="T111" fmla="*/ 162 h 192"/>
              <a:gd name="T112" fmla="*/ 176 w 192"/>
              <a:gd name="T113" fmla="*/ 147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2" h="192">
                <a:moveTo>
                  <a:pt x="176" y="147"/>
                </a:moveTo>
                <a:cubicBezTo>
                  <a:pt x="186" y="142"/>
                  <a:pt x="192" y="132"/>
                  <a:pt x="192" y="120"/>
                </a:cubicBezTo>
                <a:cubicBezTo>
                  <a:pt x="192" y="108"/>
                  <a:pt x="186" y="98"/>
                  <a:pt x="176" y="92"/>
                </a:cubicBezTo>
                <a:cubicBezTo>
                  <a:pt x="176" y="92"/>
                  <a:pt x="176" y="92"/>
                  <a:pt x="176" y="91"/>
                </a:cubicBezTo>
                <a:cubicBezTo>
                  <a:pt x="176" y="48"/>
                  <a:pt x="176" y="48"/>
                  <a:pt x="176" y="48"/>
                </a:cubicBezTo>
                <a:cubicBezTo>
                  <a:pt x="176" y="47"/>
                  <a:pt x="176" y="47"/>
                  <a:pt x="176" y="46"/>
                </a:cubicBezTo>
                <a:cubicBezTo>
                  <a:pt x="166" y="23"/>
                  <a:pt x="135" y="0"/>
                  <a:pt x="96" y="0"/>
                </a:cubicBezTo>
                <a:cubicBezTo>
                  <a:pt x="57" y="0"/>
                  <a:pt x="27" y="23"/>
                  <a:pt x="17" y="46"/>
                </a:cubicBezTo>
                <a:cubicBezTo>
                  <a:pt x="17" y="46"/>
                  <a:pt x="17" y="46"/>
                  <a:pt x="17" y="46"/>
                </a:cubicBezTo>
                <a:cubicBezTo>
                  <a:pt x="17" y="46"/>
                  <a:pt x="17" y="47"/>
                  <a:pt x="16" y="47"/>
                </a:cubicBezTo>
                <a:cubicBezTo>
                  <a:pt x="16" y="47"/>
                  <a:pt x="16" y="47"/>
                  <a:pt x="16" y="48"/>
                </a:cubicBezTo>
                <a:cubicBezTo>
                  <a:pt x="16" y="48"/>
                  <a:pt x="16" y="48"/>
                  <a:pt x="16" y="48"/>
                </a:cubicBezTo>
                <a:cubicBezTo>
                  <a:pt x="16" y="91"/>
                  <a:pt x="16" y="91"/>
                  <a:pt x="16" y="91"/>
                </a:cubicBezTo>
                <a:cubicBezTo>
                  <a:pt x="16" y="92"/>
                  <a:pt x="16" y="92"/>
                  <a:pt x="16" y="92"/>
                </a:cubicBezTo>
                <a:cubicBezTo>
                  <a:pt x="7" y="98"/>
                  <a:pt x="0" y="108"/>
                  <a:pt x="0" y="120"/>
                </a:cubicBezTo>
                <a:cubicBezTo>
                  <a:pt x="0" y="138"/>
                  <a:pt x="14" y="152"/>
                  <a:pt x="32" y="152"/>
                </a:cubicBezTo>
                <a:cubicBezTo>
                  <a:pt x="33" y="152"/>
                  <a:pt x="33" y="152"/>
                  <a:pt x="33" y="152"/>
                </a:cubicBezTo>
                <a:cubicBezTo>
                  <a:pt x="35" y="157"/>
                  <a:pt x="39" y="160"/>
                  <a:pt x="44" y="160"/>
                </a:cubicBezTo>
                <a:cubicBezTo>
                  <a:pt x="51" y="160"/>
                  <a:pt x="56" y="154"/>
                  <a:pt x="56" y="148"/>
                </a:cubicBezTo>
                <a:cubicBezTo>
                  <a:pt x="56" y="92"/>
                  <a:pt x="56" y="92"/>
                  <a:pt x="56" y="92"/>
                </a:cubicBezTo>
                <a:cubicBezTo>
                  <a:pt x="56" y="85"/>
                  <a:pt x="51" y="80"/>
                  <a:pt x="44" y="80"/>
                </a:cubicBezTo>
                <a:cubicBezTo>
                  <a:pt x="39" y="80"/>
                  <a:pt x="35" y="83"/>
                  <a:pt x="33" y="88"/>
                </a:cubicBezTo>
                <a:cubicBezTo>
                  <a:pt x="32" y="88"/>
                  <a:pt x="32" y="88"/>
                  <a:pt x="32" y="88"/>
                </a:cubicBezTo>
                <a:cubicBezTo>
                  <a:pt x="29" y="88"/>
                  <a:pt x="27" y="88"/>
                  <a:pt x="24" y="89"/>
                </a:cubicBezTo>
                <a:cubicBezTo>
                  <a:pt x="24" y="49"/>
                  <a:pt x="24" y="49"/>
                  <a:pt x="24" y="49"/>
                </a:cubicBezTo>
                <a:cubicBezTo>
                  <a:pt x="28" y="40"/>
                  <a:pt x="36" y="31"/>
                  <a:pt x="46" y="24"/>
                </a:cubicBezTo>
                <a:cubicBezTo>
                  <a:pt x="52" y="31"/>
                  <a:pt x="52" y="31"/>
                  <a:pt x="52" y="31"/>
                </a:cubicBezTo>
                <a:cubicBezTo>
                  <a:pt x="54" y="32"/>
                  <a:pt x="56" y="32"/>
                  <a:pt x="57" y="31"/>
                </a:cubicBezTo>
                <a:cubicBezTo>
                  <a:pt x="57" y="31"/>
                  <a:pt x="69" y="24"/>
                  <a:pt x="96" y="24"/>
                </a:cubicBezTo>
                <a:cubicBezTo>
                  <a:pt x="123" y="24"/>
                  <a:pt x="135" y="31"/>
                  <a:pt x="135" y="31"/>
                </a:cubicBezTo>
                <a:cubicBezTo>
                  <a:pt x="136" y="32"/>
                  <a:pt x="136" y="32"/>
                  <a:pt x="137" y="32"/>
                </a:cubicBezTo>
                <a:cubicBezTo>
                  <a:pt x="138" y="32"/>
                  <a:pt x="139" y="31"/>
                  <a:pt x="140" y="31"/>
                </a:cubicBezTo>
                <a:cubicBezTo>
                  <a:pt x="147" y="24"/>
                  <a:pt x="147" y="24"/>
                  <a:pt x="147" y="24"/>
                </a:cubicBezTo>
                <a:cubicBezTo>
                  <a:pt x="157" y="31"/>
                  <a:pt x="164" y="40"/>
                  <a:pt x="168" y="49"/>
                </a:cubicBezTo>
                <a:cubicBezTo>
                  <a:pt x="168" y="89"/>
                  <a:pt x="168" y="89"/>
                  <a:pt x="168" y="89"/>
                </a:cubicBezTo>
                <a:cubicBezTo>
                  <a:pt x="166" y="88"/>
                  <a:pt x="163" y="88"/>
                  <a:pt x="160" y="88"/>
                </a:cubicBezTo>
                <a:cubicBezTo>
                  <a:pt x="159" y="88"/>
                  <a:pt x="159" y="88"/>
                  <a:pt x="159" y="88"/>
                </a:cubicBezTo>
                <a:cubicBezTo>
                  <a:pt x="158" y="83"/>
                  <a:pt x="153" y="80"/>
                  <a:pt x="148" y="80"/>
                </a:cubicBezTo>
                <a:cubicBezTo>
                  <a:pt x="142" y="80"/>
                  <a:pt x="136" y="85"/>
                  <a:pt x="136" y="92"/>
                </a:cubicBezTo>
                <a:cubicBezTo>
                  <a:pt x="136" y="148"/>
                  <a:pt x="136" y="148"/>
                  <a:pt x="136" y="148"/>
                </a:cubicBezTo>
                <a:cubicBezTo>
                  <a:pt x="136" y="154"/>
                  <a:pt x="142" y="160"/>
                  <a:pt x="148" y="160"/>
                </a:cubicBezTo>
                <a:cubicBezTo>
                  <a:pt x="153" y="160"/>
                  <a:pt x="158" y="157"/>
                  <a:pt x="159" y="152"/>
                </a:cubicBezTo>
                <a:cubicBezTo>
                  <a:pt x="160" y="152"/>
                  <a:pt x="160" y="152"/>
                  <a:pt x="160" y="152"/>
                </a:cubicBezTo>
                <a:cubicBezTo>
                  <a:pt x="163" y="152"/>
                  <a:pt x="166" y="151"/>
                  <a:pt x="169" y="151"/>
                </a:cubicBezTo>
                <a:cubicBezTo>
                  <a:pt x="175" y="162"/>
                  <a:pt x="175" y="162"/>
                  <a:pt x="175" y="162"/>
                </a:cubicBezTo>
                <a:cubicBezTo>
                  <a:pt x="143" y="174"/>
                  <a:pt x="143" y="174"/>
                  <a:pt x="143" y="174"/>
                </a:cubicBezTo>
                <a:cubicBezTo>
                  <a:pt x="142" y="173"/>
                  <a:pt x="142" y="172"/>
                  <a:pt x="141" y="171"/>
                </a:cubicBezTo>
                <a:cubicBezTo>
                  <a:pt x="138" y="169"/>
                  <a:pt x="135" y="168"/>
                  <a:pt x="132" y="168"/>
                </a:cubicBezTo>
                <a:cubicBezTo>
                  <a:pt x="116" y="168"/>
                  <a:pt x="116" y="168"/>
                  <a:pt x="116" y="168"/>
                </a:cubicBezTo>
                <a:cubicBezTo>
                  <a:pt x="110" y="168"/>
                  <a:pt x="104" y="173"/>
                  <a:pt x="104" y="180"/>
                </a:cubicBezTo>
                <a:cubicBezTo>
                  <a:pt x="104" y="186"/>
                  <a:pt x="110" y="192"/>
                  <a:pt x="116" y="192"/>
                </a:cubicBezTo>
                <a:cubicBezTo>
                  <a:pt x="132" y="192"/>
                  <a:pt x="132" y="192"/>
                  <a:pt x="132" y="192"/>
                </a:cubicBezTo>
                <a:cubicBezTo>
                  <a:pt x="138" y="192"/>
                  <a:pt x="142" y="188"/>
                  <a:pt x="144" y="183"/>
                </a:cubicBezTo>
                <a:cubicBezTo>
                  <a:pt x="182" y="167"/>
                  <a:pt x="182" y="167"/>
                  <a:pt x="182" y="167"/>
                </a:cubicBezTo>
                <a:cubicBezTo>
                  <a:pt x="183" y="167"/>
                  <a:pt x="184" y="166"/>
                  <a:pt x="184" y="165"/>
                </a:cubicBezTo>
                <a:cubicBezTo>
                  <a:pt x="184" y="164"/>
                  <a:pt x="184" y="163"/>
                  <a:pt x="184" y="162"/>
                </a:cubicBezTo>
                <a:lnTo>
                  <a:pt x="176" y="147"/>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97" name="Freeform 95"/>
          <p:cNvSpPr>
            <a:spLocks noEditPoints="1"/>
          </p:cNvSpPr>
          <p:nvPr/>
        </p:nvSpPr>
        <p:spPr bwMode="auto">
          <a:xfrm>
            <a:off x="3261678" y="5534025"/>
            <a:ext cx="271145" cy="294640"/>
          </a:xfrm>
          <a:custGeom>
            <a:avLst/>
            <a:gdLst>
              <a:gd name="T0" fmla="*/ 175 w 176"/>
              <a:gd name="T1" fmla="*/ 1 h 192"/>
              <a:gd name="T2" fmla="*/ 171 w 176"/>
              <a:gd name="T3" fmla="*/ 0 h 192"/>
              <a:gd name="T4" fmla="*/ 67 w 176"/>
              <a:gd name="T5" fmla="*/ 24 h 192"/>
              <a:gd name="T6" fmla="*/ 64 w 176"/>
              <a:gd name="T7" fmla="*/ 28 h 192"/>
              <a:gd name="T8" fmla="*/ 64 w 176"/>
              <a:gd name="T9" fmla="*/ 133 h 192"/>
              <a:gd name="T10" fmla="*/ 36 w 176"/>
              <a:gd name="T11" fmla="*/ 120 h 192"/>
              <a:gd name="T12" fmla="*/ 0 w 176"/>
              <a:gd name="T13" fmla="*/ 156 h 192"/>
              <a:gd name="T14" fmla="*/ 36 w 176"/>
              <a:gd name="T15" fmla="*/ 192 h 192"/>
              <a:gd name="T16" fmla="*/ 72 w 176"/>
              <a:gd name="T17" fmla="*/ 156 h 192"/>
              <a:gd name="T18" fmla="*/ 72 w 176"/>
              <a:gd name="T19" fmla="*/ 79 h 192"/>
              <a:gd name="T20" fmla="*/ 168 w 176"/>
              <a:gd name="T21" fmla="*/ 57 h 192"/>
              <a:gd name="T22" fmla="*/ 168 w 176"/>
              <a:gd name="T23" fmla="*/ 125 h 192"/>
              <a:gd name="T24" fmla="*/ 140 w 176"/>
              <a:gd name="T25" fmla="*/ 112 h 192"/>
              <a:gd name="T26" fmla="*/ 104 w 176"/>
              <a:gd name="T27" fmla="*/ 148 h 192"/>
              <a:gd name="T28" fmla="*/ 140 w 176"/>
              <a:gd name="T29" fmla="*/ 184 h 192"/>
              <a:gd name="T30" fmla="*/ 176 w 176"/>
              <a:gd name="T31" fmla="*/ 148 h 192"/>
              <a:gd name="T32" fmla="*/ 176 w 176"/>
              <a:gd name="T33" fmla="*/ 4 h 192"/>
              <a:gd name="T34" fmla="*/ 175 w 176"/>
              <a:gd name="T35" fmla="*/ 1 h 192"/>
              <a:gd name="T36" fmla="*/ 36 w 176"/>
              <a:gd name="T37" fmla="*/ 144 h 192"/>
              <a:gd name="T38" fmla="*/ 24 w 176"/>
              <a:gd name="T39" fmla="*/ 156 h 192"/>
              <a:gd name="T40" fmla="*/ 20 w 176"/>
              <a:gd name="T41" fmla="*/ 160 h 192"/>
              <a:gd name="T42" fmla="*/ 16 w 176"/>
              <a:gd name="T43" fmla="*/ 156 h 192"/>
              <a:gd name="T44" fmla="*/ 36 w 176"/>
              <a:gd name="T45" fmla="*/ 136 h 192"/>
              <a:gd name="T46" fmla="*/ 40 w 176"/>
              <a:gd name="T47" fmla="*/ 140 h 192"/>
              <a:gd name="T48" fmla="*/ 36 w 176"/>
              <a:gd name="T49" fmla="*/ 144 h 192"/>
              <a:gd name="T50" fmla="*/ 140 w 176"/>
              <a:gd name="T51" fmla="*/ 136 h 192"/>
              <a:gd name="T52" fmla="*/ 128 w 176"/>
              <a:gd name="T53" fmla="*/ 148 h 192"/>
              <a:gd name="T54" fmla="*/ 124 w 176"/>
              <a:gd name="T55" fmla="*/ 152 h 192"/>
              <a:gd name="T56" fmla="*/ 120 w 176"/>
              <a:gd name="T57" fmla="*/ 148 h 192"/>
              <a:gd name="T58" fmla="*/ 140 w 176"/>
              <a:gd name="T59" fmla="*/ 128 h 192"/>
              <a:gd name="T60" fmla="*/ 144 w 176"/>
              <a:gd name="T61" fmla="*/ 132 h 192"/>
              <a:gd name="T62" fmla="*/ 140 w 176"/>
              <a:gd name="T63" fmla="*/ 13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6" h="192">
                <a:moveTo>
                  <a:pt x="175" y="1"/>
                </a:moveTo>
                <a:cubicBezTo>
                  <a:pt x="174" y="0"/>
                  <a:pt x="172" y="0"/>
                  <a:pt x="171" y="0"/>
                </a:cubicBezTo>
                <a:cubicBezTo>
                  <a:pt x="67" y="24"/>
                  <a:pt x="67" y="24"/>
                  <a:pt x="67" y="24"/>
                </a:cubicBezTo>
                <a:cubicBezTo>
                  <a:pt x="65" y="24"/>
                  <a:pt x="64" y="26"/>
                  <a:pt x="64" y="28"/>
                </a:cubicBezTo>
                <a:cubicBezTo>
                  <a:pt x="64" y="133"/>
                  <a:pt x="64" y="133"/>
                  <a:pt x="64" y="133"/>
                </a:cubicBezTo>
                <a:cubicBezTo>
                  <a:pt x="58" y="125"/>
                  <a:pt x="47" y="120"/>
                  <a:pt x="36" y="120"/>
                </a:cubicBezTo>
                <a:cubicBezTo>
                  <a:pt x="16" y="120"/>
                  <a:pt x="0" y="136"/>
                  <a:pt x="0" y="156"/>
                </a:cubicBezTo>
                <a:cubicBezTo>
                  <a:pt x="0" y="176"/>
                  <a:pt x="16" y="192"/>
                  <a:pt x="36" y="192"/>
                </a:cubicBezTo>
                <a:cubicBezTo>
                  <a:pt x="56" y="192"/>
                  <a:pt x="72" y="176"/>
                  <a:pt x="72" y="156"/>
                </a:cubicBezTo>
                <a:cubicBezTo>
                  <a:pt x="72" y="79"/>
                  <a:pt x="72" y="79"/>
                  <a:pt x="72" y="79"/>
                </a:cubicBezTo>
                <a:cubicBezTo>
                  <a:pt x="168" y="57"/>
                  <a:pt x="168" y="57"/>
                  <a:pt x="168" y="57"/>
                </a:cubicBezTo>
                <a:cubicBezTo>
                  <a:pt x="168" y="125"/>
                  <a:pt x="168" y="125"/>
                  <a:pt x="168" y="125"/>
                </a:cubicBezTo>
                <a:cubicBezTo>
                  <a:pt x="162" y="117"/>
                  <a:pt x="151" y="112"/>
                  <a:pt x="140" y="112"/>
                </a:cubicBezTo>
                <a:cubicBezTo>
                  <a:pt x="120" y="112"/>
                  <a:pt x="104" y="128"/>
                  <a:pt x="104" y="148"/>
                </a:cubicBezTo>
                <a:cubicBezTo>
                  <a:pt x="104" y="168"/>
                  <a:pt x="120" y="184"/>
                  <a:pt x="140" y="184"/>
                </a:cubicBezTo>
                <a:cubicBezTo>
                  <a:pt x="160" y="184"/>
                  <a:pt x="176" y="168"/>
                  <a:pt x="176" y="148"/>
                </a:cubicBezTo>
                <a:cubicBezTo>
                  <a:pt x="176" y="4"/>
                  <a:pt x="176" y="4"/>
                  <a:pt x="176" y="4"/>
                </a:cubicBezTo>
                <a:cubicBezTo>
                  <a:pt x="176" y="3"/>
                  <a:pt x="176" y="1"/>
                  <a:pt x="175" y="1"/>
                </a:cubicBezTo>
                <a:close/>
                <a:moveTo>
                  <a:pt x="36" y="144"/>
                </a:moveTo>
                <a:cubicBezTo>
                  <a:pt x="30" y="144"/>
                  <a:pt x="24" y="149"/>
                  <a:pt x="24" y="156"/>
                </a:cubicBezTo>
                <a:cubicBezTo>
                  <a:pt x="24" y="158"/>
                  <a:pt x="22" y="160"/>
                  <a:pt x="20" y="160"/>
                </a:cubicBezTo>
                <a:cubicBezTo>
                  <a:pt x="18" y="160"/>
                  <a:pt x="16" y="158"/>
                  <a:pt x="16" y="156"/>
                </a:cubicBezTo>
                <a:cubicBezTo>
                  <a:pt x="16" y="145"/>
                  <a:pt x="25" y="136"/>
                  <a:pt x="36" y="136"/>
                </a:cubicBezTo>
                <a:cubicBezTo>
                  <a:pt x="38" y="136"/>
                  <a:pt x="40" y="138"/>
                  <a:pt x="40" y="140"/>
                </a:cubicBezTo>
                <a:cubicBezTo>
                  <a:pt x="40" y="142"/>
                  <a:pt x="38" y="144"/>
                  <a:pt x="36" y="144"/>
                </a:cubicBezTo>
                <a:close/>
                <a:moveTo>
                  <a:pt x="140" y="136"/>
                </a:moveTo>
                <a:cubicBezTo>
                  <a:pt x="134" y="136"/>
                  <a:pt x="128" y="141"/>
                  <a:pt x="128" y="148"/>
                </a:cubicBezTo>
                <a:cubicBezTo>
                  <a:pt x="128" y="150"/>
                  <a:pt x="126" y="152"/>
                  <a:pt x="124" y="152"/>
                </a:cubicBezTo>
                <a:cubicBezTo>
                  <a:pt x="122" y="152"/>
                  <a:pt x="120" y="150"/>
                  <a:pt x="120" y="148"/>
                </a:cubicBezTo>
                <a:cubicBezTo>
                  <a:pt x="120" y="137"/>
                  <a:pt x="129" y="128"/>
                  <a:pt x="140" y="128"/>
                </a:cubicBezTo>
                <a:cubicBezTo>
                  <a:pt x="142" y="128"/>
                  <a:pt x="144" y="130"/>
                  <a:pt x="144" y="132"/>
                </a:cubicBezTo>
                <a:cubicBezTo>
                  <a:pt x="144" y="134"/>
                  <a:pt x="142" y="136"/>
                  <a:pt x="140" y="136"/>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98" name="Freeform 96"/>
          <p:cNvSpPr>
            <a:spLocks noEditPoints="1"/>
          </p:cNvSpPr>
          <p:nvPr/>
        </p:nvSpPr>
        <p:spPr bwMode="auto">
          <a:xfrm>
            <a:off x="3990975" y="5534025"/>
            <a:ext cx="196850" cy="294640"/>
          </a:xfrm>
          <a:custGeom>
            <a:avLst/>
            <a:gdLst>
              <a:gd name="T0" fmla="*/ 128 w 128"/>
              <a:gd name="T1" fmla="*/ 68 h 192"/>
              <a:gd name="T2" fmla="*/ 112 w 128"/>
              <a:gd name="T3" fmla="*/ 64 h 192"/>
              <a:gd name="T4" fmla="*/ 64 w 128"/>
              <a:gd name="T5" fmla="*/ 0 h 192"/>
              <a:gd name="T6" fmla="*/ 16 w 128"/>
              <a:gd name="T7" fmla="*/ 64 h 192"/>
              <a:gd name="T8" fmla="*/ 0 w 128"/>
              <a:gd name="T9" fmla="*/ 68 h 192"/>
              <a:gd name="T10" fmla="*/ 60 w 128"/>
              <a:gd name="T11" fmla="*/ 152 h 192"/>
              <a:gd name="T12" fmla="*/ 28 w 128"/>
              <a:gd name="T13" fmla="*/ 160 h 192"/>
              <a:gd name="T14" fmla="*/ 8 w 128"/>
              <a:gd name="T15" fmla="*/ 188 h 192"/>
              <a:gd name="T16" fmla="*/ 116 w 128"/>
              <a:gd name="T17" fmla="*/ 192 h 192"/>
              <a:gd name="T18" fmla="*/ 120 w 128"/>
              <a:gd name="T19" fmla="*/ 180 h 192"/>
              <a:gd name="T20" fmla="*/ 68 w 128"/>
              <a:gd name="T21" fmla="*/ 160 h 192"/>
              <a:gd name="T22" fmla="*/ 128 w 128"/>
              <a:gd name="T23" fmla="*/ 88 h 192"/>
              <a:gd name="T24" fmla="*/ 84 w 128"/>
              <a:gd name="T25" fmla="*/ 32 h 192"/>
              <a:gd name="T26" fmla="*/ 88 w 128"/>
              <a:gd name="T27" fmla="*/ 100 h 192"/>
              <a:gd name="T28" fmla="*/ 80 w 128"/>
              <a:gd name="T29" fmla="*/ 100 h 192"/>
              <a:gd name="T30" fmla="*/ 28 w 128"/>
              <a:gd name="T31" fmla="*/ 32 h 192"/>
              <a:gd name="T32" fmla="*/ 56 w 128"/>
              <a:gd name="T33" fmla="*/ 36 h 192"/>
              <a:gd name="T34" fmla="*/ 25 w 128"/>
              <a:gd name="T35" fmla="*/ 40 h 192"/>
              <a:gd name="T36" fmla="*/ 24 w 128"/>
              <a:gd name="T37" fmla="*/ 48 h 192"/>
              <a:gd name="T38" fmla="*/ 56 w 128"/>
              <a:gd name="T39" fmla="*/ 52 h 192"/>
              <a:gd name="T40" fmla="*/ 24 w 128"/>
              <a:gd name="T41" fmla="*/ 56 h 192"/>
              <a:gd name="T42" fmla="*/ 24 w 128"/>
              <a:gd name="T43" fmla="*/ 64 h 192"/>
              <a:gd name="T44" fmla="*/ 56 w 128"/>
              <a:gd name="T45" fmla="*/ 68 h 192"/>
              <a:gd name="T46" fmla="*/ 24 w 128"/>
              <a:gd name="T47" fmla="*/ 72 h 192"/>
              <a:gd name="T48" fmla="*/ 24 w 128"/>
              <a:gd name="T49" fmla="*/ 80 h 192"/>
              <a:gd name="T50" fmla="*/ 56 w 128"/>
              <a:gd name="T51" fmla="*/ 84 h 192"/>
              <a:gd name="T52" fmla="*/ 24 w 128"/>
              <a:gd name="T53" fmla="*/ 88 h 192"/>
              <a:gd name="T54" fmla="*/ 56 w 128"/>
              <a:gd name="T55" fmla="*/ 100 h 192"/>
              <a:gd name="T56" fmla="*/ 27 w 128"/>
              <a:gd name="T57" fmla="*/ 104 h 192"/>
              <a:gd name="T58" fmla="*/ 52 w 128"/>
              <a:gd name="T59" fmla="*/ 96 h 192"/>
              <a:gd name="T60" fmla="*/ 64 w 128"/>
              <a:gd name="T61" fmla="*/ 144 h 192"/>
              <a:gd name="T62" fmla="*/ 8 w 128"/>
              <a:gd name="T63" fmla="*/ 72 h 192"/>
              <a:gd name="T64" fmla="*/ 16 w 128"/>
              <a:gd name="T65" fmla="*/ 88 h 192"/>
              <a:gd name="T66" fmla="*/ 112 w 128"/>
              <a:gd name="T67" fmla="*/ 88 h 192"/>
              <a:gd name="T68" fmla="*/ 120 w 128"/>
              <a:gd name="T69" fmla="*/ 72 h 192"/>
              <a:gd name="T70" fmla="*/ 64 w 128"/>
              <a:gd name="T71" fmla="*/ 14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192">
                <a:moveTo>
                  <a:pt x="128" y="88"/>
                </a:moveTo>
                <a:cubicBezTo>
                  <a:pt x="128" y="68"/>
                  <a:pt x="128" y="68"/>
                  <a:pt x="128" y="68"/>
                </a:cubicBezTo>
                <a:cubicBezTo>
                  <a:pt x="128" y="66"/>
                  <a:pt x="126" y="64"/>
                  <a:pt x="124" y="64"/>
                </a:cubicBezTo>
                <a:cubicBezTo>
                  <a:pt x="112" y="64"/>
                  <a:pt x="112" y="64"/>
                  <a:pt x="112" y="64"/>
                </a:cubicBezTo>
                <a:cubicBezTo>
                  <a:pt x="112" y="48"/>
                  <a:pt x="112" y="48"/>
                  <a:pt x="112" y="48"/>
                </a:cubicBezTo>
                <a:cubicBezTo>
                  <a:pt x="112" y="21"/>
                  <a:pt x="91" y="0"/>
                  <a:pt x="64" y="0"/>
                </a:cubicBezTo>
                <a:cubicBezTo>
                  <a:pt x="38" y="0"/>
                  <a:pt x="16" y="21"/>
                  <a:pt x="16" y="48"/>
                </a:cubicBezTo>
                <a:cubicBezTo>
                  <a:pt x="16" y="64"/>
                  <a:pt x="16" y="64"/>
                  <a:pt x="16" y="64"/>
                </a:cubicBezTo>
                <a:cubicBezTo>
                  <a:pt x="4" y="64"/>
                  <a:pt x="4" y="64"/>
                  <a:pt x="4" y="64"/>
                </a:cubicBezTo>
                <a:cubicBezTo>
                  <a:pt x="2" y="64"/>
                  <a:pt x="0" y="66"/>
                  <a:pt x="0" y="68"/>
                </a:cubicBezTo>
                <a:cubicBezTo>
                  <a:pt x="0" y="88"/>
                  <a:pt x="0" y="88"/>
                  <a:pt x="0" y="88"/>
                </a:cubicBezTo>
                <a:cubicBezTo>
                  <a:pt x="0" y="122"/>
                  <a:pt x="27" y="150"/>
                  <a:pt x="60" y="152"/>
                </a:cubicBezTo>
                <a:cubicBezTo>
                  <a:pt x="60" y="160"/>
                  <a:pt x="60" y="160"/>
                  <a:pt x="60" y="160"/>
                </a:cubicBezTo>
                <a:cubicBezTo>
                  <a:pt x="28" y="160"/>
                  <a:pt x="28" y="160"/>
                  <a:pt x="28" y="160"/>
                </a:cubicBezTo>
                <a:cubicBezTo>
                  <a:pt x="17" y="160"/>
                  <a:pt x="8" y="169"/>
                  <a:pt x="8" y="180"/>
                </a:cubicBezTo>
                <a:cubicBezTo>
                  <a:pt x="8" y="188"/>
                  <a:pt x="8" y="188"/>
                  <a:pt x="8" y="188"/>
                </a:cubicBezTo>
                <a:cubicBezTo>
                  <a:pt x="8" y="190"/>
                  <a:pt x="10" y="192"/>
                  <a:pt x="12" y="192"/>
                </a:cubicBezTo>
                <a:cubicBezTo>
                  <a:pt x="116" y="192"/>
                  <a:pt x="116" y="192"/>
                  <a:pt x="116" y="192"/>
                </a:cubicBezTo>
                <a:cubicBezTo>
                  <a:pt x="118" y="192"/>
                  <a:pt x="120" y="190"/>
                  <a:pt x="120" y="188"/>
                </a:cubicBezTo>
                <a:cubicBezTo>
                  <a:pt x="120" y="180"/>
                  <a:pt x="120" y="180"/>
                  <a:pt x="120" y="180"/>
                </a:cubicBezTo>
                <a:cubicBezTo>
                  <a:pt x="120" y="169"/>
                  <a:pt x="111" y="160"/>
                  <a:pt x="100" y="160"/>
                </a:cubicBezTo>
                <a:cubicBezTo>
                  <a:pt x="68" y="160"/>
                  <a:pt x="68" y="160"/>
                  <a:pt x="68" y="160"/>
                </a:cubicBezTo>
                <a:cubicBezTo>
                  <a:pt x="68" y="152"/>
                  <a:pt x="68" y="152"/>
                  <a:pt x="68" y="152"/>
                </a:cubicBezTo>
                <a:cubicBezTo>
                  <a:pt x="102" y="150"/>
                  <a:pt x="128" y="122"/>
                  <a:pt x="128" y="88"/>
                </a:cubicBezTo>
                <a:close/>
                <a:moveTo>
                  <a:pt x="80" y="36"/>
                </a:moveTo>
                <a:cubicBezTo>
                  <a:pt x="80" y="34"/>
                  <a:pt x="82" y="32"/>
                  <a:pt x="84" y="32"/>
                </a:cubicBezTo>
                <a:cubicBezTo>
                  <a:pt x="86" y="32"/>
                  <a:pt x="88" y="34"/>
                  <a:pt x="88" y="36"/>
                </a:cubicBezTo>
                <a:cubicBezTo>
                  <a:pt x="88" y="100"/>
                  <a:pt x="88" y="100"/>
                  <a:pt x="88" y="100"/>
                </a:cubicBezTo>
                <a:cubicBezTo>
                  <a:pt x="88" y="103"/>
                  <a:pt x="86" y="104"/>
                  <a:pt x="84" y="104"/>
                </a:cubicBezTo>
                <a:cubicBezTo>
                  <a:pt x="82" y="104"/>
                  <a:pt x="80" y="103"/>
                  <a:pt x="80" y="100"/>
                </a:cubicBezTo>
                <a:lnTo>
                  <a:pt x="80" y="36"/>
                </a:lnTo>
                <a:close/>
                <a:moveTo>
                  <a:pt x="28" y="32"/>
                </a:moveTo>
                <a:cubicBezTo>
                  <a:pt x="52" y="32"/>
                  <a:pt x="52" y="32"/>
                  <a:pt x="52" y="32"/>
                </a:cubicBezTo>
                <a:cubicBezTo>
                  <a:pt x="54" y="32"/>
                  <a:pt x="56" y="34"/>
                  <a:pt x="56" y="36"/>
                </a:cubicBezTo>
                <a:cubicBezTo>
                  <a:pt x="56" y="38"/>
                  <a:pt x="54" y="40"/>
                  <a:pt x="52" y="40"/>
                </a:cubicBezTo>
                <a:cubicBezTo>
                  <a:pt x="25" y="40"/>
                  <a:pt x="25" y="40"/>
                  <a:pt x="25" y="40"/>
                </a:cubicBezTo>
                <a:cubicBezTo>
                  <a:pt x="26" y="37"/>
                  <a:pt x="26" y="34"/>
                  <a:pt x="28" y="32"/>
                </a:cubicBezTo>
                <a:close/>
                <a:moveTo>
                  <a:pt x="24" y="48"/>
                </a:moveTo>
                <a:cubicBezTo>
                  <a:pt x="52" y="48"/>
                  <a:pt x="52" y="48"/>
                  <a:pt x="52" y="48"/>
                </a:cubicBezTo>
                <a:cubicBezTo>
                  <a:pt x="54" y="48"/>
                  <a:pt x="56" y="50"/>
                  <a:pt x="56" y="52"/>
                </a:cubicBezTo>
                <a:cubicBezTo>
                  <a:pt x="56" y="54"/>
                  <a:pt x="54" y="56"/>
                  <a:pt x="52" y="56"/>
                </a:cubicBezTo>
                <a:cubicBezTo>
                  <a:pt x="24" y="56"/>
                  <a:pt x="24" y="56"/>
                  <a:pt x="24" y="56"/>
                </a:cubicBezTo>
                <a:lnTo>
                  <a:pt x="24" y="48"/>
                </a:lnTo>
                <a:close/>
                <a:moveTo>
                  <a:pt x="24" y="64"/>
                </a:moveTo>
                <a:cubicBezTo>
                  <a:pt x="52" y="64"/>
                  <a:pt x="52" y="64"/>
                  <a:pt x="52" y="64"/>
                </a:cubicBezTo>
                <a:cubicBezTo>
                  <a:pt x="54" y="64"/>
                  <a:pt x="56" y="66"/>
                  <a:pt x="56" y="68"/>
                </a:cubicBezTo>
                <a:cubicBezTo>
                  <a:pt x="56" y="70"/>
                  <a:pt x="54" y="72"/>
                  <a:pt x="52" y="72"/>
                </a:cubicBezTo>
                <a:cubicBezTo>
                  <a:pt x="24" y="72"/>
                  <a:pt x="24" y="72"/>
                  <a:pt x="24" y="72"/>
                </a:cubicBezTo>
                <a:lnTo>
                  <a:pt x="24" y="64"/>
                </a:lnTo>
                <a:close/>
                <a:moveTo>
                  <a:pt x="24" y="80"/>
                </a:moveTo>
                <a:cubicBezTo>
                  <a:pt x="52" y="80"/>
                  <a:pt x="52" y="80"/>
                  <a:pt x="52" y="80"/>
                </a:cubicBezTo>
                <a:cubicBezTo>
                  <a:pt x="54" y="80"/>
                  <a:pt x="56" y="82"/>
                  <a:pt x="56" y="84"/>
                </a:cubicBezTo>
                <a:cubicBezTo>
                  <a:pt x="56" y="86"/>
                  <a:pt x="54" y="88"/>
                  <a:pt x="52" y="88"/>
                </a:cubicBezTo>
                <a:cubicBezTo>
                  <a:pt x="24" y="88"/>
                  <a:pt x="24" y="88"/>
                  <a:pt x="24" y="88"/>
                </a:cubicBezTo>
                <a:lnTo>
                  <a:pt x="24" y="80"/>
                </a:lnTo>
                <a:close/>
                <a:moveTo>
                  <a:pt x="56" y="100"/>
                </a:moveTo>
                <a:cubicBezTo>
                  <a:pt x="56" y="102"/>
                  <a:pt x="54" y="104"/>
                  <a:pt x="52" y="104"/>
                </a:cubicBezTo>
                <a:cubicBezTo>
                  <a:pt x="27" y="104"/>
                  <a:pt x="27" y="104"/>
                  <a:pt x="27" y="104"/>
                </a:cubicBezTo>
                <a:cubicBezTo>
                  <a:pt x="26" y="101"/>
                  <a:pt x="25" y="99"/>
                  <a:pt x="25" y="96"/>
                </a:cubicBezTo>
                <a:cubicBezTo>
                  <a:pt x="52" y="96"/>
                  <a:pt x="52" y="96"/>
                  <a:pt x="52" y="96"/>
                </a:cubicBezTo>
                <a:cubicBezTo>
                  <a:pt x="54" y="96"/>
                  <a:pt x="56" y="98"/>
                  <a:pt x="56" y="100"/>
                </a:cubicBezTo>
                <a:close/>
                <a:moveTo>
                  <a:pt x="64" y="144"/>
                </a:moveTo>
                <a:cubicBezTo>
                  <a:pt x="33" y="144"/>
                  <a:pt x="8" y="119"/>
                  <a:pt x="8" y="88"/>
                </a:cubicBezTo>
                <a:cubicBezTo>
                  <a:pt x="8" y="72"/>
                  <a:pt x="8" y="72"/>
                  <a:pt x="8" y="72"/>
                </a:cubicBezTo>
                <a:cubicBezTo>
                  <a:pt x="16" y="72"/>
                  <a:pt x="16" y="72"/>
                  <a:pt x="16" y="72"/>
                </a:cubicBezTo>
                <a:cubicBezTo>
                  <a:pt x="16" y="88"/>
                  <a:pt x="16" y="88"/>
                  <a:pt x="16" y="88"/>
                </a:cubicBezTo>
                <a:cubicBezTo>
                  <a:pt x="16" y="115"/>
                  <a:pt x="38" y="136"/>
                  <a:pt x="64" y="136"/>
                </a:cubicBezTo>
                <a:cubicBezTo>
                  <a:pt x="91" y="136"/>
                  <a:pt x="112" y="115"/>
                  <a:pt x="112" y="88"/>
                </a:cubicBezTo>
                <a:cubicBezTo>
                  <a:pt x="112" y="72"/>
                  <a:pt x="112" y="72"/>
                  <a:pt x="112" y="72"/>
                </a:cubicBezTo>
                <a:cubicBezTo>
                  <a:pt x="120" y="72"/>
                  <a:pt x="120" y="72"/>
                  <a:pt x="120" y="72"/>
                </a:cubicBezTo>
                <a:cubicBezTo>
                  <a:pt x="120" y="88"/>
                  <a:pt x="120" y="88"/>
                  <a:pt x="120" y="88"/>
                </a:cubicBezTo>
                <a:cubicBezTo>
                  <a:pt x="120" y="119"/>
                  <a:pt x="95" y="144"/>
                  <a:pt x="64" y="144"/>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99" name="Freeform 97"/>
          <p:cNvSpPr/>
          <p:nvPr/>
        </p:nvSpPr>
        <p:spPr bwMode="auto">
          <a:xfrm>
            <a:off x="4688523" y="5558473"/>
            <a:ext cx="295275" cy="245745"/>
          </a:xfrm>
          <a:custGeom>
            <a:avLst/>
            <a:gdLst>
              <a:gd name="T0" fmla="*/ 188 w 192"/>
              <a:gd name="T1" fmla="*/ 80 h 160"/>
              <a:gd name="T2" fmla="*/ 164 w 192"/>
              <a:gd name="T3" fmla="*/ 80 h 160"/>
              <a:gd name="T4" fmla="*/ 161 w 192"/>
              <a:gd name="T5" fmla="*/ 82 h 160"/>
              <a:gd name="T6" fmla="*/ 157 w 192"/>
              <a:gd name="T7" fmla="*/ 88 h 160"/>
              <a:gd name="T8" fmla="*/ 152 w 192"/>
              <a:gd name="T9" fmla="*/ 67 h 160"/>
              <a:gd name="T10" fmla="*/ 148 w 192"/>
              <a:gd name="T11" fmla="*/ 64 h 160"/>
              <a:gd name="T12" fmla="*/ 144 w 192"/>
              <a:gd name="T13" fmla="*/ 67 h 160"/>
              <a:gd name="T14" fmla="*/ 134 w 192"/>
              <a:gd name="T15" fmla="*/ 98 h 160"/>
              <a:gd name="T16" fmla="*/ 128 w 192"/>
              <a:gd name="T17" fmla="*/ 51 h 160"/>
              <a:gd name="T18" fmla="*/ 124 w 192"/>
              <a:gd name="T19" fmla="*/ 48 h 160"/>
              <a:gd name="T20" fmla="*/ 120 w 192"/>
              <a:gd name="T21" fmla="*/ 51 h 160"/>
              <a:gd name="T22" fmla="*/ 103 w 192"/>
              <a:gd name="T23" fmla="*/ 127 h 160"/>
              <a:gd name="T24" fmla="*/ 96 w 192"/>
              <a:gd name="T25" fmla="*/ 4 h 160"/>
              <a:gd name="T26" fmla="*/ 92 w 192"/>
              <a:gd name="T27" fmla="*/ 0 h 160"/>
              <a:gd name="T28" fmla="*/ 88 w 192"/>
              <a:gd name="T29" fmla="*/ 3 h 160"/>
              <a:gd name="T30" fmla="*/ 69 w 192"/>
              <a:gd name="T31" fmla="*/ 85 h 160"/>
              <a:gd name="T32" fmla="*/ 64 w 192"/>
              <a:gd name="T33" fmla="*/ 43 h 160"/>
              <a:gd name="T34" fmla="*/ 61 w 192"/>
              <a:gd name="T35" fmla="*/ 40 h 160"/>
              <a:gd name="T36" fmla="*/ 56 w 192"/>
              <a:gd name="T37" fmla="*/ 43 h 160"/>
              <a:gd name="T38" fmla="*/ 45 w 192"/>
              <a:gd name="T39" fmla="*/ 78 h 160"/>
              <a:gd name="T40" fmla="*/ 40 w 192"/>
              <a:gd name="T41" fmla="*/ 59 h 160"/>
              <a:gd name="T42" fmla="*/ 37 w 192"/>
              <a:gd name="T43" fmla="*/ 56 h 160"/>
              <a:gd name="T44" fmla="*/ 33 w 192"/>
              <a:gd name="T45" fmla="*/ 58 h 160"/>
              <a:gd name="T46" fmla="*/ 26 w 192"/>
              <a:gd name="T47" fmla="*/ 72 h 160"/>
              <a:gd name="T48" fmla="*/ 4 w 192"/>
              <a:gd name="T49" fmla="*/ 72 h 160"/>
              <a:gd name="T50" fmla="*/ 0 w 192"/>
              <a:gd name="T51" fmla="*/ 76 h 160"/>
              <a:gd name="T52" fmla="*/ 4 w 192"/>
              <a:gd name="T53" fmla="*/ 80 h 160"/>
              <a:gd name="T54" fmla="*/ 28 w 192"/>
              <a:gd name="T55" fmla="*/ 80 h 160"/>
              <a:gd name="T56" fmla="*/ 32 w 192"/>
              <a:gd name="T57" fmla="*/ 78 h 160"/>
              <a:gd name="T58" fmla="*/ 35 w 192"/>
              <a:gd name="T59" fmla="*/ 71 h 160"/>
              <a:gd name="T60" fmla="*/ 40 w 192"/>
              <a:gd name="T61" fmla="*/ 93 h 160"/>
              <a:gd name="T62" fmla="*/ 44 w 192"/>
              <a:gd name="T63" fmla="*/ 96 h 160"/>
              <a:gd name="T64" fmla="*/ 48 w 192"/>
              <a:gd name="T65" fmla="*/ 93 h 160"/>
              <a:gd name="T66" fmla="*/ 58 w 192"/>
              <a:gd name="T67" fmla="*/ 62 h 160"/>
              <a:gd name="T68" fmla="*/ 64 w 192"/>
              <a:gd name="T69" fmla="*/ 108 h 160"/>
              <a:gd name="T70" fmla="*/ 68 w 192"/>
              <a:gd name="T71" fmla="*/ 112 h 160"/>
              <a:gd name="T72" fmla="*/ 72 w 192"/>
              <a:gd name="T73" fmla="*/ 109 h 160"/>
              <a:gd name="T74" fmla="*/ 90 w 192"/>
              <a:gd name="T75" fmla="*/ 32 h 160"/>
              <a:gd name="T76" fmla="*/ 96 w 192"/>
              <a:gd name="T77" fmla="*/ 156 h 160"/>
              <a:gd name="T78" fmla="*/ 100 w 192"/>
              <a:gd name="T79" fmla="*/ 160 h 160"/>
              <a:gd name="T80" fmla="*/ 100 w 192"/>
              <a:gd name="T81" fmla="*/ 160 h 160"/>
              <a:gd name="T82" fmla="*/ 104 w 192"/>
              <a:gd name="T83" fmla="*/ 157 h 160"/>
              <a:gd name="T84" fmla="*/ 123 w 192"/>
              <a:gd name="T85" fmla="*/ 75 h 160"/>
              <a:gd name="T86" fmla="*/ 128 w 192"/>
              <a:gd name="T87" fmla="*/ 116 h 160"/>
              <a:gd name="T88" fmla="*/ 132 w 192"/>
              <a:gd name="T89" fmla="*/ 120 h 160"/>
              <a:gd name="T90" fmla="*/ 136 w 192"/>
              <a:gd name="T91" fmla="*/ 117 h 160"/>
              <a:gd name="T92" fmla="*/ 148 w 192"/>
              <a:gd name="T93" fmla="*/ 82 h 160"/>
              <a:gd name="T94" fmla="*/ 152 w 192"/>
              <a:gd name="T95" fmla="*/ 101 h 160"/>
              <a:gd name="T96" fmla="*/ 156 w 192"/>
              <a:gd name="T97" fmla="*/ 104 h 160"/>
              <a:gd name="T98" fmla="*/ 160 w 192"/>
              <a:gd name="T99" fmla="*/ 102 h 160"/>
              <a:gd name="T100" fmla="*/ 167 w 192"/>
              <a:gd name="T101" fmla="*/ 88 h 160"/>
              <a:gd name="T102" fmla="*/ 188 w 192"/>
              <a:gd name="T103" fmla="*/ 88 h 160"/>
              <a:gd name="T104" fmla="*/ 192 w 192"/>
              <a:gd name="T105" fmla="*/ 84 h 160"/>
              <a:gd name="T106" fmla="*/ 188 w 192"/>
              <a:gd name="T107"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2" h="160">
                <a:moveTo>
                  <a:pt x="188" y="80"/>
                </a:moveTo>
                <a:cubicBezTo>
                  <a:pt x="164" y="80"/>
                  <a:pt x="164" y="80"/>
                  <a:pt x="164" y="80"/>
                </a:cubicBezTo>
                <a:cubicBezTo>
                  <a:pt x="163" y="80"/>
                  <a:pt x="161" y="81"/>
                  <a:pt x="161" y="82"/>
                </a:cubicBezTo>
                <a:cubicBezTo>
                  <a:pt x="157" y="88"/>
                  <a:pt x="157" y="88"/>
                  <a:pt x="157" y="88"/>
                </a:cubicBezTo>
                <a:cubicBezTo>
                  <a:pt x="152" y="67"/>
                  <a:pt x="152" y="67"/>
                  <a:pt x="152" y="67"/>
                </a:cubicBezTo>
                <a:cubicBezTo>
                  <a:pt x="152" y="65"/>
                  <a:pt x="150" y="64"/>
                  <a:pt x="148" y="64"/>
                </a:cubicBezTo>
                <a:cubicBezTo>
                  <a:pt x="147" y="64"/>
                  <a:pt x="145" y="65"/>
                  <a:pt x="144" y="67"/>
                </a:cubicBezTo>
                <a:cubicBezTo>
                  <a:pt x="134" y="98"/>
                  <a:pt x="134" y="98"/>
                  <a:pt x="134" y="98"/>
                </a:cubicBezTo>
                <a:cubicBezTo>
                  <a:pt x="128" y="51"/>
                  <a:pt x="128" y="51"/>
                  <a:pt x="128" y="51"/>
                </a:cubicBezTo>
                <a:cubicBezTo>
                  <a:pt x="128" y="49"/>
                  <a:pt x="126" y="48"/>
                  <a:pt x="124" y="48"/>
                </a:cubicBezTo>
                <a:cubicBezTo>
                  <a:pt x="123" y="48"/>
                  <a:pt x="121" y="49"/>
                  <a:pt x="120" y="51"/>
                </a:cubicBezTo>
                <a:cubicBezTo>
                  <a:pt x="103" y="127"/>
                  <a:pt x="103" y="127"/>
                  <a:pt x="103" y="127"/>
                </a:cubicBezTo>
                <a:cubicBezTo>
                  <a:pt x="96" y="4"/>
                  <a:pt x="96" y="4"/>
                  <a:pt x="96" y="4"/>
                </a:cubicBezTo>
                <a:cubicBezTo>
                  <a:pt x="96" y="2"/>
                  <a:pt x="94" y="0"/>
                  <a:pt x="92" y="0"/>
                </a:cubicBezTo>
                <a:cubicBezTo>
                  <a:pt x="91" y="0"/>
                  <a:pt x="89" y="1"/>
                  <a:pt x="88" y="3"/>
                </a:cubicBezTo>
                <a:cubicBezTo>
                  <a:pt x="69" y="85"/>
                  <a:pt x="69" y="85"/>
                  <a:pt x="69" y="85"/>
                </a:cubicBezTo>
                <a:cubicBezTo>
                  <a:pt x="64" y="43"/>
                  <a:pt x="64" y="43"/>
                  <a:pt x="64" y="43"/>
                </a:cubicBezTo>
                <a:cubicBezTo>
                  <a:pt x="64" y="42"/>
                  <a:pt x="62" y="40"/>
                  <a:pt x="61" y="40"/>
                </a:cubicBezTo>
                <a:cubicBezTo>
                  <a:pt x="59" y="40"/>
                  <a:pt x="57" y="41"/>
                  <a:pt x="56" y="43"/>
                </a:cubicBezTo>
                <a:cubicBezTo>
                  <a:pt x="45" y="78"/>
                  <a:pt x="45" y="78"/>
                  <a:pt x="45" y="78"/>
                </a:cubicBezTo>
                <a:cubicBezTo>
                  <a:pt x="40" y="59"/>
                  <a:pt x="40" y="59"/>
                  <a:pt x="40" y="59"/>
                </a:cubicBezTo>
                <a:cubicBezTo>
                  <a:pt x="40" y="57"/>
                  <a:pt x="38" y="56"/>
                  <a:pt x="37" y="56"/>
                </a:cubicBezTo>
                <a:cubicBezTo>
                  <a:pt x="35" y="56"/>
                  <a:pt x="33" y="57"/>
                  <a:pt x="33" y="58"/>
                </a:cubicBezTo>
                <a:cubicBezTo>
                  <a:pt x="26" y="72"/>
                  <a:pt x="26" y="72"/>
                  <a:pt x="26" y="72"/>
                </a:cubicBezTo>
                <a:cubicBezTo>
                  <a:pt x="4" y="72"/>
                  <a:pt x="4" y="72"/>
                  <a:pt x="4" y="72"/>
                </a:cubicBezTo>
                <a:cubicBezTo>
                  <a:pt x="2" y="72"/>
                  <a:pt x="0" y="74"/>
                  <a:pt x="0" y="76"/>
                </a:cubicBezTo>
                <a:cubicBezTo>
                  <a:pt x="0" y="78"/>
                  <a:pt x="2" y="80"/>
                  <a:pt x="4" y="80"/>
                </a:cubicBezTo>
                <a:cubicBezTo>
                  <a:pt x="28" y="80"/>
                  <a:pt x="28" y="80"/>
                  <a:pt x="28" y="80"/>
                </a:cubicBezTo>
                <a:cubicBezTo>
                  <a:pt x="30" y="80"/>
                  <a:pt x="31" y="79"/>
                  <a:pt x="32" y="78"/>
                </a:cubicBezTo>
                <a:cubicBezTo>
                  <a:pt x="35" y="71"/>
                  <a:pt x="35" y="71"/>
                  <a:pt x="35" y="71"/>
                </a:cubicBezTo>
                <a:cubicBezTo>
                  <a:pt x="40" y="93"/>
                  <a:pt x="40" y="93"/>
                  <a:pt x="40" y="93"/>
                </a:cubicBezTo>
                <a:cubicBezTo>
                  <a:pt x="41" y="95"/>
                  <a:pt x="42" y="96"/>
                  <a:pt x="44" y="96"/>
                </a:cubicBezTo>
                <a:cubicBezTo>
                  <a:pt x="46" y="96"/>
                  <a:pt x="47" y="95"/>
                  <a:pt x="48" y="93"/>
                </a:cubicBezTo>
                <a:cubicBezTo>
                  <a:pt x="58" y="62"/>
                  <a:pt x="58" y="62"/>
                  <a:pt x="58" y="62"/>
                </a:cubicBezTo>
                <a:cubicBezTo>
                  <a:pt x="64" y="108"/>
                  <a:pt x="64" y="108"/>
                  <a:pt x="64" y="108"/>
                </a:cubicBezTo>
                <a:cubicBezTo>
                  <a:pt x="64" y="110"/>
                  <a:pt x="66" y="112"/>
                  <a:pt x="68" y="112"/>
                </a:cubicBezTo>
                <a:cubicBezTo>
                  <a:pt x="70" y="112"/>
                  <a:pt x="72" y="111"/>
                  <a:pt x="72" y="109"/>
                </a:cubicBezTo>
                <a:cubicBezTo>
                  <a:pt x="90" y="32"/>
                  <a:pt x="90" y="32"/>
                  <a:pt x="90" y="32"/>
                </a:cubicBezTo>
                <a:cubicBezTo>
                  <a:pt x="96" y="156"/>
                  <a:pt x="96" y="156"/>
                  <a:pt x="96" y="156"/>
                </a:cubicBezTo>
                <a:cubicBezTo>
                  <a:pt x="96" y="158"/>
                  <a:pt x="98" y="160"/>
                  <a:pt x="100" y="160"/>
                </a:cubicBezTo>
                <a:cubicBezTo>
                  <a:pt x="100" y="160"/>
                  <a:pt x="100" y="160"/>
                  <a:pt x="100" y="160"/>
                </a:cubicBezTo>
                <a:cubicBezTo>
                  <a:pt x="102" y="160"/>
                  <a:pt x="104" y="159"/>
                  <a:pt x="104" y="157"/>
                </a:cubicBezTo>
                <a:cubicBezTo>
                  <a:pt x="123" y="75"/>
                  <a:pt x="123" y="75"/>
                  <a:pt x="123" y="75"/>
                </a:cubicBezTo>
                <a:cubicBezTo>
                  <a:pt x="128" y="116"/>
                  <a:pt x="128" y="116"/>
                  <a:pt x="128" y="116"/>
                </a:cubicBezTo>
                <a:cubicBezTo>
                  <a:pt x="128" y="118"/>
                  <a:pt x="130" y="120"/>
                  <a:pt x="132" y="120"/>
                </a:cubicBezTo>
                <a:cubicBezTo>
                  <a:pt x="134" y="120"/>
                  <a:pt x="135" y="119"/>
                  <a:pt x="136" y="117"/>
                </a:cubicBezTo>
                <a:cubicBezTo>
                  <a:pt x="148" y="82"/>
                  <a:pt x="148" y="82"/>
                  <a:pt x="148" y="82"/>
                </a:cubicBezTo>
                <a:cubicBezTo>
                  <a:pt x="152" y="101"/>
                  <a:pt x="152" y="101"/>
                  <a:pt x="152" y="101"/>
                </a:cubicBezTo>
                <a:cubicBezTo>
                  <a:pt x="153" y="102"/>
                  <a:pt x="154" y="104"/>
                  <a:pt x="156" y="104"/>
                </a:cubicBezTo>
                <a:cubicBezTo>
                  <a:pt x="157" y="104"/>
                  <a:pt x="159" y="103"/>
                  <a:pt x="160" y="102"/>
                </a:cubicBezTo>
                <a:cubicBezTo>
                  <a:pt x="167" y="88"/>
                  <a:pt x="167" y="88"/>
                  <a:pt x="167" y="88"/>
                </a:cubicBezTo>
                <a:cubicBezTo>
                  <a:pt x="188" y="88"/>
                  <a:pt x="188" y="88"/>
                  <a:pt x="188" y="88"/>
                </a:cubicBezTo>
                <a:cubicBezTo>
                  <a:pt x="190" y="88"/>
                  <a:pt x="192" y="86"/>
                  <a:pt x="192" y="84"/>
                </a:cubicBezTo>
                <a:cubicBezTo>
                  <a:pt x="192" y="82"/>
                  <a:pt x="190" y="80"/>
                  <a:pt x="188" y="8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103" name="Freeform 101"/>
          <p:cNvSpPr>
            <a:spLocks noEditPoints="1"/>
          </p:cNvSpPr>
          <p:nvPr/>
        </p:nvSpPr>
        <p:spPr bwMode="auto">
          <a:xfrm>
            <a:off x="6069330" y="6137275"/>
            <a:ext cx="299720" cy="294640"/>
          </a:xfrm>
          <a:custGeom>
            <a:avLst/>
            <a:gdLst>
              <a:gd name="T0" fmla="*/ 129 w 192"/>
              <a:gd name="T1" fmla="*/ 87 h 192"/>
              <a:gd name="T2" fmla="*/ 132 w 192"/>
              <a:gd name="T3" fmla="*/ 88 h 192"/>
              <a:gd name="T4" fmla="*/ 135 w 192"/>
              <a:gd name="T5" fmla="*/ 87 h 192"/>
              <a:gd name="T6" fmla="*/ 186 w 192"/>
              <a:gd name="T7" fmla="*/ 34 h 192"/>
              <a:gd name="T8" fmla="*/ 192 w 192"/>
              <a:gd name="T9" fmla="*/ 20 h 192"/>
              <a:gd name="T10" fmla="*/ 186 w 192"/>
              <a:gd name="T11" fmla="*/ 6 h 192"/>
              <a:gd name="T12" fmla="*/ 172 w 192"/>
              <a:gd name="T13" fmla="*/ 0 h 192"/>
              <a:gd name="T14" fmla="*/ 158 w 192"/>
              <a:gd name="T15" fmla="*/ 6 h 192"/>
              <a:gd name="T16" fmla="*/ 105 w 192"/>
              <a:gd name="T17" fmla="*/ 57 h 192"/>
              <a:gd name="T18" fmla="*/ 104 w 192"/>
              <a:gd name="T19" fmla="*/ 60 h 192"/>
              <a:gd name="T20" fmla="*/ 105 w 192"/>
              <a:gd name="T21" fmla="*/ 63 h 192"/>
              <a:gd name="T22" fmla="*/ 114 w 192"/>
              <a:gd name="T23" fmla="*/ 72 h 192"/>
              <a:gd name="T24" fmla="*/ 101 w 192"/>
              <a:gd name="T25" fmla="*/ 85 h 192"/>
              <a:gd name="T26" fmla="*/ 101 w 192"/>
              <a:gd name="T27" fmla="*/ 91 h 192"/>
              <a:gd name="T28" fmla="*/ 166 w 192"/>
              <a:gd name="T29" fmla="*/ 156 h 192"/>
              <a:gd name="T30" fmla="*/ 140 w 192"/>
              <a:gd name="T31" fmla="*/ 182 h 192"/>
              <a:gd name="T32" fmla="*/ 139 w 192"/>
              <a:gd name="T33" fmla="*/ 181 h 192"/>
              <a:gd name="T34" fmla="*/ 137 w 192"/>
              <a:gd name="T35" fmla="*/ 167 h 192"/>
              <a:gd name="T36" fmla="*/ 136 w 192"/>
              <a:gd name="T37" fmla="*/ 167 h 192"/>
              <a:gd name="T38" fmla="*/ 143 w 192"/>
              <a:gd name="T39" fmla="*/ 160 h 192"/>
              <a:gd name="T40" fmla="*/ 143 w 192"/>
              <a:gd name="T41" fmla="*/ 154 h 192"/>
              <a:gd name="T42" fmla="*/ 38 w 192"/>
              <a:gd name="T43" fmla="*/ 49 h 192"/>
              <a:gd name="T44" fmla="*/ 32 w 192"/>
              <a:gd name="T45" fmla="*/ 49 h 192"/>
              <a:gd name="T46" fmla="*/ 1 w 192"/>
              <a:gd name="T47" fmla="*/ 80 h 192"/>
              <a:gd name="T48" fmla="*/ 1 w 192"/>
              <a:gd name="T49" fmla="*/ 85 h 192"/>
              <a:gd name="T50" fmla="*/ 106 w 192"/>
              <a:gd name="T51" fmla="*/ 191 h 192"/>
              <a:gd name="T52" fmla="*/ 109 w 192"/>
              <a:gd name="T53" fmla="*/ 192 h 192"/>
              <a:gd name="T54" fmla="*/ 112 w 192"/>
              <a:gd name="T55" fmla="*/ 191 h 192"/>
              <a:gd name="T56" fmla="*/ 119 w 192"/>
              <a:gd name="T57" fmla="*/ 184 h 192"/>
              <a:gd name="T58" fmla="*/ 120 w 192"/>
              <a:gd name="T59" fmla="*/ 184 h 192"/>
              <a:gd name="T60" fmla="*/ 128 w 192"/>
              <a:gd name="T61" fmla="*/ 188 h 192"/>
              <a:gd name="T62" fmla="*/ 133 w 192"/>
              <a:gd name="T63" fmla="*/ 187 h 192"/>
              <a:gd name="T64" fmla="*/ 137 w 192"/>
              <a:gd name="T65" fmla="*/ 191 h 192"/>
              <a:gd name="T66" fmla="*/ 140 w 192"/>
              <a:gd name="T67" fmla="*/ 192 h 192"/>
              <a:gd name="T68" fmla="*/ 143 w 192"/>
              <a:gd name="T69" fmla="*/ 191 h 192"/>
              <a:gd name="T70" fmla="*/ 175 w 192"/>
              <a:gd name="T71" fmla="*/ 159 h 192"/>
              <a:gd name="T72" fmla="*/ 175 w 192"/>
              <a:gd name="T73" fmla="*/ 153 h 192"/>
              <a:gd name="T74" fmla="*/ 110 w 192"/>
              <a:gd name="T75" fmla="*/ 88 h 192"/>
              <a:gd name="T76" fmla="*/ 120 w 192"/>
              <a:gd name="T77" fmla="*/ 77 h 192"/>
              <a:gd name="T78" fmla="*/ 129 w 192"/>
              <a:gd name="T79" fmla="*/ 87 h 192"/>
              <a:gd name="T80" fmla="*/ 128 w 192"/>
              <a:gd name="T81" fmla="*/ 57 h 192"/>
              <a:gd name="T82" fmla="*/ 169 w 192"/>
              <a:gd name="T83" fmla="*/ 17 h 192"/>
              <a:gd name="T84" fmla="*/ 175 w 192"/>
              <a:gd name="T85" fmla="*/ 17 h 192"/>
              <a:gd name="T86" fmla="*/ 175 w 192"/>
              <a:gd name="T87" fmla="*/ 23 h 192"/>
              <a:gd name="T88" fmla="*/ 134 w 192"/>
              <a:gd name="T89" fmla="*/ 63 h 192"/>
              <a:gd name="T90" fmla="*/ 131 w 192"/>
              <a:gd name="T91" fmla="*/ 64 h 192"/>
              <a:gd name="T92" fmla="*/ 128 w 192"/>
              <a:gd name="T93" fmla="*/ 63 h 192"/>
              <a:gd name="T94" fmla="*/ 128 w 192"/>
              <a:gd name="T95" fmla="*/ 57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2" h="192">
                <a:moveTo>
                  <a:pt x="129" y="87"/>
                </a:moveTo>
                <a:cubicBezTo>
                  <a:pt x="130" y="87"/>
                  <a:pt x="131" y="88"/>
                  <a:pt x="132" y="88"/>
                </a:cubicBezTo>
                <a:cubicBezTo>
                  <a:pt x="133" y="88"/>
                  <a:pt x="134" y="87"/>
                  <a:pt x="135" y="87"/>
                </a:cubicBezTo>
                <a:cubicBezTo>
                  <a:pt x="186" y="34"/>
                  <a:pt x="186" y="34"/>
                  <a:pt x="186" y="34"/>
                </a:cubicBezTo>
                <a:cubicBezTo>
                  <a:pt x="190" y="30"/>
                  <a:pt x="192" y="25"/>
                  <a:pt x="192" y="20"/>
                </a:cubicBezTo>
                <a:cubicBezTo>
                  <a:pt x="192" y="15"/>
                  <a:pt x="190" y="9"/>
                  <a:pt x="186" y="6"/>
                </a:cubicBezTo>
                <a:cubicBezTo>
                  <a:pt x="182" y="2"/>
                  <a:pt x="177" y="0"/>
                  <a:pt x="172" y="0"/>
                </a:cubicBezTo>
                <a:cubicBezTo>
                  <a:pt x="167" y="0"/>
                  <a:pt x="162" y="2"/>
                  <a:pt x="158" y="6"/>
                </a:cubicBezTo>
                <a:cubicBezTo>
                  <a:pt x="105" y="57"/>
                  <a:pt x="105" y="57"/>
                  <a:pt x="105" y="57"/>
                </a:cubicBezTo>
                <a:cubicBezTo>
                  <a:pt x="105" y="58"/>
                  <a:pt x="104" y="59"/>
                  <a:pt x="104" y="60"/>
                </a:cubicBezTo>
                <a:cubicBezTo>
                  <a:pt x="104" y="61"/>
                  <a:pt x="105" y="62"/>
                  <a:pt x="105" y="63"/>
                </a:cubicBezTo>
                <a:cubicBezTo>
                  <a:pt x="114" y="72"/>
                  <a:pt x="114" y="72"/>
                  <a:pt x="114" y="72"/>
                </a:cubicBezTo>
                <a:cubicBezTo>
                  <a:pt x="101" y="85"/>
                  <a:pt x="101" y="85"/>
                  <a:pt x="101" y="85"/>
                </a:cubicBezTo>
                <a:cubicBezTo>
                  <a:pt x="100" y="87"/>
                  <a:pt x="100" y="89"/>
                  <a:pt x="101" y="91"/>
                </a:cubicBezTo>
                <a:cubicBezTo>
                  <a:pt x="166" y="156"/>
                  <a:pt x="166" y="156"/>
                  <a:pt x="166" y="156"/>
                </a:cubicBezTo>
                <a:cubicBezTo>
                  <a:pt x="140" y="182"/>
                  <a:pt x="140" y="182"/>
                  <a:pt x="140" y="182"/>
                </a:cubicBezTo>
                <a:cubicBezTo>
                  <a:pt x="139" y="181"/>
                  <a:pt x="139" y="181"/>
                  <a:pt x="139" y="181"/>
                </a:cubicBezTo>
                <a:cubicBezTo>
                  <a:pt x="141" y="177"/>
                  <a:pt x="140" y="171"/>
                  <a:pt x="137" y="167"/>
                </a:cubicBezTo>
                <a:cubicBezTo>
                  <a:pt x="136" y="167"/>
                  <a:pt x="136" y="167"/>
                  <a:pt x="136" y="167"/>
                </a:cubicBezTo>
                <a:cubicBezTo>
                  <a:pt x="143" y="160"/>
                  <a:pt x="143" y="160"/>
                  <a:pt x="143" y="160"/>
                </a:cubicBezTo>
                <a:cubicBezTo>
                  <a:pt x="144" y="158"/>
                  <a:pt x="144" y="156"/>
                  <a:pt x="143" y="154"/>
                </a:cubicBezTo>
                <a:cubicBezTo>
                  <a:pt x="38" y="49"/>
                  <a:pt x="38" y="49"/>
                  <a:pt x="38" y="49"/>
                </a:cubicBezTo>
                <a:cubicBezTo>
                  <a:pt x="36" y="47"/>
                  <a:pt x="34" y="47"/>
                  <a:pt x="32" y="49"/>
                </a:cubicBezTo>
                <a:cubicBezTo>
                  <a:pt x="1" y="80"/>
                  <a:pt x="1" y="80"/>
                  <a:pt x="1" y="80"/>
                </a:cubicBezTo>
                <a:cubicBezTo>
                  <a:pt x="0" y="81"/>
                  <a:pt x="0" y="84"/>
                  <a:pt x="1" y="85"/>
                </a:cubicBezTo>
                <a:cubicBezTo>
                  <a:pt x="106" y="191"/>
                  <a:pt x="106" y="191"/>
                  <a:pt x="106" y="191"/>
                </a:cubicBezTo>
                <a:cubicBezTo>
                  <a:pt x="107" y="191"/>
                  <a:pt x="108" y="192"/>
                  <a:pt x="109" y="192"/>
                </a:cubicBezTo>
                <a:cubicBezTo>
                  <a:pt x="110" y="192"/>
                  <a:pt x="111" y="191"/>
                  <a:pt x="112" y="191"/>
                </a:cubicBezTo>
                <a:cubicBezTo>
                  <a:pt x="119" y="184"/>
                  <a:pt x="119" y="184"/>
                  <a:pt x="119" y="184"/>
                </a:cubicBezTo>
                <a:cubicBezTo>
                  <a:pt x="119" y="184"/>
                  <a:pt x="119" y="184"/>
                  <a:pt x="120" y="184"/>
                </a:cubicBezTo>
                <a:cubicBezTo>
                  <a:pt x="122" y="187"/>
                  <a:pt x="125" y="188"/>
                  <a:pt x="128" y="188"/>
                </a:cubicBezTo>
                <a:cubicBezTo>
                  <a:pt x="130" y="188"/>
                  <a:pt x="132" y="187"/>
                  <a:pt x="133" y="187"/>
                </a:cubicBezTo>
                <a:cubicBezTo>
                  <a:pt x="137" y="191"/>
                  <a:pt x="137" y="191"/>
                  <a:pt x="137" y="191"/>
                </a:cubicBezTo>
                <a:cubicBezTo>
                  <a:pt x="138" y="191"/>
                  <a:pt x="139" y="192"/>
                  <a:pt x="140" y="192"/>
                </a:cubicBezTo>
                <a:cubicBezTo>
                  <a:pt x="141" y="192"/>
                  <a:pt x="142" y="191"/>
                  <a:pt x="143" y="191"/>
                </a:cubicBezTo>
                <a:cubicBezTo>
                  <a:pt x="175" y="159"/>
                  <a:pt x="175" y="159"/>
                  <a:pt x="175" y="159"/>
                </a:cubicBezTo>
                <a:cubicBezTo>
                  <a:pt x="176" y="157"/>
                  <a:pt x="176" y="155"/>
                  <a:pt x="175" y="153"/>
                </a:cubicBezTo>
                <a:cubicBezTo>
                  <a:pt x="110" y="88"/>
                  <a:pt x="110" y="88"/>
                  <a:pt x="110" y="88"/>
                </a:cubicBezTo>
                <a:cubicBezTo>
                  <a:pt x="120" y="77"/>
                  <a:pt x="120" y="77"/>
                  <a:pt x="120" y="77"/>
                </a:cubicBezTo>
                <a:lnTo>
                  <a:pt x="129" y="87"/>
                </a:lnTo>
                <a:close/>
                <a:moveTo>
                  <a:pt x="128" y="57"/>
                </a:moveTo>
                <a:cubicBezTo>
                  <a:pt x="169" y="17"/>
                  <a:pt x="169" y="17"/>
                  <a:pt x="169" y="17"/>
                </a:cubicBezTo>
                <a:cubicBezTo>
                  <a:pt x="171" y="16"/>
                  <a:pt x="173" y="16"/>
                  <a:pt x="175" y="17"/>
                </a:cubicBezTo>
                <a:cubicBezTo>
                  <a:pt x="176" y="19"/>
                  <a:pt x="176" y="21"/>
                  <a:pt x="175" y="23"/>
                </a:cubicBezTo>
                <a:cubicBezTo>
                  <a:pt x="134" y="63"/>
                  <a:pt x="134" y="63"/>
                  <a:pt x="134" y="63"/>
                </a:cubicBezTo>
                <a:cubicBezTo>
                  <a:pt x="133" y="64"/>
                  <a:pt x="132" y="64"/>
                  <a:pt x="131" y="64"/>
                </a:cubicBezTo>
                <a:cubicBezTo>
                  <a:pt x="130" y="64"/>
                  <a:pt x="129" y="64"/>
                  <a:pt x="128" y="63"/>
                </a:cubicBezTo>
                <a:cubicBezTo>
                  <a:pt x="126" y="61"/>
                  <a:pt x="126" y="59"/>
                  <a:pt x="128" y="57"/>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grpSp>
        <p:nvGrpSpPr>
          <p:cNvPr id="251" name="组合 250"/>
          <p:cNvGrpSpPr/>
          <p:nvPr/>
        </p:nvGrpSpPr>
        <p:grpSpPr>
          <a:xfrm>
            <a:off x="6082030" y="3614420"/>
            <a:ext cx="274320" cy="295275"/>
            <a:chOff x="9987" y="5031"/>
            <a:chExt cx="432" cy="465"/>
          </a:xfrm>
          <a:solidFill>
            <a:schemeClr val="bg1">
              <a:lumMod val="50000"/>
            </a:schemeClr>
          </a:solidFill>
        </p:grpSpPr>
        <p:sp>
          <p:nvSpPr>
            <p:cNvPr id="104" name="Freeform 102"/>
            <p:cNvSpPr/>
            <p:nvPr/>
          </p:nvSpPr>
          <p:spPr bwMode="auto">
            <a:xfrm>
              <a:off x="9987" y="5031"/>
              <a:ext cx="353" cy="465"/>
            </a:xfrm>
            <a:custGeom>
              <a:avLst/>
              <a:gdLst>
                <a:gd name="T0" fmla="*/ 88 w 144"/>
                <a:gd name="T1" fmla="*/ 152 h 192"/>
                <a:gd name="T2" fmla="*/ 136 w 144"/>
                <a:gd name="T3" fmla="*/ 104 h 192"/>
                <a:gd name="T4" fmla="*/ 144 w 144"/>
                <a:gd name="T5" fmla="*/ 105 h 192"/>
                <a:gd name="T6" fmla="*/ 144 w 144"/>
                <a:gd name="T7" fmla="*/ 48 h 192"/>
                <a:gd name="T8" fmla="*/ 100 w 144"/>
                <a:gd name="T9" fmla="*/ 48 h 192"/>
                <a:gd name="T10" fmla="*/ 96 w 144"/>
                <a:gd name="T11" fmla="*/ 44 h 192"/>
                <a:gd name="T12" fmla="*/ 96 w 144"/>
                <a:gd name="T13" fmla="*/ 0 h 192"/>
                <a:gd name="T14" fmla="*/ 4 w 144"/>
                <a:gd name="T15" fmla="*/ 0 h 192"/>
                <a:gd name="T16" fmla="*/ 0 w 144"/>
                <a:gd name="T17" fmla="*/ 4 h 192"/>
                <a:gd name="T18" fmla="*/ 0 w 144"/>
                <a:gd name="T19" fmla="*/ 188 h 192"/>
                <a:gd name="T20" fmla="*/ 4 w 144"/>
                <a:gd name="T21" fmla="*/ 192 h 192"/>
                <a:gd name="T22" fmla="*/ 110 w 144"/>
                <a:gd name="T23" fmla="*/ 192 h 192"/>
                <a:gd name="T24" fmla="*/ 88 w 144"/>
                <a:gd name="T25" fmla="*/ 15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 h="192">
                  <a:moveTo>
                    <a:pt x="88" y="152"/>
                  </a:moveTo>
                  <a:cubicBezTo>
                    <a:pt x="88" y="125"/>
                    <a:pt x="110" y="104"/>
                    <a:pt x="136" y="104"/>
                  </a:cubicBezTo>
                  <a:cubicBezTo>
                    <a:pt x="139" y="104"/>
                    <a:pt x="142" y="104"/>
                    <a:pt x="144" y="105"/>
                  </a:cubicBezTo>
                  <a:cubicBezTo>
                    <a:pt x="144" y="48"/>
                    <a:pt x="144" y="48"/>
                    <a:pt x="144" y="48"/>
                  </a:cubicBezTo>
                  <a:cubicBezTo>
                    <a:pt x="100" y="48"/>
                    <a:pt x="100" y="48"/>
                    <a:pt x="100" y="48"/>
                  </a:cubicBezTo>
                  <a:cubicBezTo>
                    <a:pt x="98" y="48"/>
                    <a:pt x="96" y="46"/>
                    <a:pt x="96" y="44"/>
                  </a:cubicBezTo>
                  <a:cubicBezTo>
                    <a:pt x="96" y="0"/>
                    <a:pt x="96" y="0"/>
                    <a:pt x="96" y="0"/>
                  </a:cubicBezTo>
                  <a:cubicBezTo>
                    <a:pt x="4" y="0"/>
                    <a:pt x="4" y="0"/>
                    <a:pt x="4" y="0"/>
                  </a:cubicBezTo>
                  <a:cubicBezTo>
                    <a:pt x="2" y="0"/>
                    <a:pt x="0" y="2"/>
                    <a:pt x="0" y="4"/>
                  </a:cubicBezTo>
                  <a:cubicBezTo>
                    <a:pt x="0" y="188"/>
                    <a:pt x="0" y="188"/>
                    <a:pt x="0" y="188"/>
                  </a:cubicBezTo>
                  <a:cubicBezTo>
                    <a:pt x="0" y="190"/>
                    <a:pt x="2" y="192"/>
                    <a:pt x="4" y="192"/>
                  </a:cubicBezTo>
                  <a:cubicBezTo>
                    <a:pt x="110" y="192"/>
                    <a:pt x="110" y="192"/>
                    <a:pt x="110" y="192"/>
                  </a:cubicBezTo>
                  <a:cubicBezTo>
                    <a:pt x="97" y="183"/>
                    <a:pt x="88" y="169"/>
                    <a:pt x="88" y="152"/>
                  </a:cubicBezTo>
                  <a:close/>
                </a:path>
              </a:pathLst>
            </a:custGeom>
            <a:grpFill/>
            <a:ln>
              <a:noFill/>
            </a:ln>
          </p:spPr>
          <p:txBody>
            <a:bodyPr vert="horz" wrap="square" lIns="91440" tIns="45720" rIns="91440" bIns="45720" numCol="1" anchor="t" anchorCtr="0" compatLnSpc="1"/>
            <a:lstStyle/>
            <a:p>
              <a:endParaRPr lang="zh-CN" altLang="en-US"/>
            </a:p>
          </p:txBody>
        </p:sp>
        <p:sp>
          <p:nvSpPr>
            <p:cNvPr id="105" name="Freeform 103"/>
            <p:cNvSpPr/>
            <p:nvPr/>
          </p:nvSpPr>
          <p:spPr bwMode="auto">
            <a:xfrm>
              <a:off x="10242" y="5036"/>
              <a:ext cx="93" cy="91"/>
            </a:xfrm>
            <a:custGeom>
              <a:avLst/>
              <a:gdLst>
                <a:gd name="T0" fmla="*/ 0 w 68"/>
                <a:gd name="T1" fmla="*/ 0 h 67"/>
                <a:gd name="T2" fmla="*/ 0 w 68"/>
                <a:gd name="T3" fmla="*/ 67 h 67"/>
                <a:gd name="T4" fmla="*/ 68 w 68"/>
                <a:gd name="T5" fmla="*/ 67 h 67"/>
                <a:gd name="T6" fmla="*/ 0 w 68"/>
                <a:gd name="T7" fmla="*/ 0 h 67"/>
              </a:gdLst>
              <a:ahLst/>
              <a:cxnLst>
                <a:cxn ang="0">
                  <a:pos x="T0" y="T1"/>
                </a:cxn>
                <a:cxn ang="0">
                  <a:pos x="T2" y="T3"/>
                </a:cxn>
                <a:cxn ang="0">
                  <a:pos x="T4" y="T5"/>
                </a:cxn>
                <a:cxn ang="0">
                  <a:pos x="T6" y="T7"/>
                </a:cxn>
              </a:cxnLst>
              <a:rect l="0" t="0" r="r" b="b"/>
              <a:pathLst>
                <a:path w="68" h="67">
                  <a:moveTo>
                    <a:pt x="0" y="0"/>
                  </a:moveTo>
                  <a:lnTo>
                    <a:pt x="0" y="67"/>
                  </a:lnTo>
                  <a:lnTo>
                    <a:pt x="68" y="67"/>
                  </a:lnTo>
                  <a:lnTo>
                    <a:pt x="0" y="0"/>
                  </a:lnTo>
                  <a:close/>
                </a:path>
              </a:pathLst>
            </a:custGeom>
            <a:grpFill/>
            <a:ln>
              <a:noFill/>
            </a:ln>
          </p:spPr>
          <p:txBody>
            <a:bodyPr vert="horz" wrap="square" lIns="91440" tIns="45720" rIns="91440" bIns="45720" numCol="1" anchor="t" anchorCtr="0" compatLnSpc="1"/>
            <a:lstStyle/>
            <a:p>
              <a:endParaRPr lang="zh-CN" altLang="en-US"/>
            </a:p>
          </p:txBody>
        </p:sp>
        <p:sp>
          <p:nvSpPr>
            <p:cNvPr id="106" name="Freeform 104"/>
            <p:cNvSpPr>
              <a:spLocks noEditPoints="1"/>
            </p:cNvSpPr>
            <p:nvPr/>
          </p:nvSpPr>
          <p:spPr bwMode="auto">
            <a:xfrm>
              <a:off x="10223" y="5302"/>
              <a:ext cx="196" cy="194"/>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9 h 80"/>
                <a:gd name="T12" fmla="*/ 55 w 80"/>
                <a:gd name="T13" fmla="*/ 55 h 80"/>
                <a:gd name="T14" fmla="*/ 52 w 80"/>
                <a:gd name="T15" fmla="*/ 56 h 80"/>
                <a:gd name="T16" fmla="*/ 49 w 80"/>
                <a:gd name="T17" fmla="*/ 55 h 80"/>
                <a:gd name="T18" fmla="*/ 40 w 80"/>
                <a:gd name="T19" fmla="*/ 46 h 80"/>
                <a:gd name="T20" fmla="*/ 31 w 80"/>
                <a:gd name="T21" fmla="*/ 55 h 80"/>
                <a:gd name="T22" fmla="*/ 28 w 80"/>
                <a:gd name="T23" fmla="*/ 56 h 80"/>
                <a:gd name="T24" fmla="*/ 25 w 80"/>
                <a:gd name="T25" fmla="*/ 55 h 80"/>
                <a:gd name="T26" fmla="*/ 25 w 80"/>
                <a:gd name="T27" fmla="*/ 49 h 80"/>
                <a:gd name="T28" fmla="*/ 34 w 80"/>
                <a:gd name="T29" fmla="*/ 40 h 80"/>
                <a:gd name="T30" fmla="*/ 25 w 80"/>
                <a:gd name="T31" fmla="*/ 31 h 80"/>
                <a:gd name="T32" fmla="*/ 25 w 80"/>
                <a:gd name="T33" fmla="*/ 25 h 80"/>
                <a:gd name="T34" fmla="*/ 31 w 80"/>
                <a:gd name="T35" fmla="*/ 25 h 80"/>
                <a:gd name="T36" fmla="*/ 40 w 80"/>
                <a:gd name="T37" fmla="*/ 34 h 80"/>
                <a:gd name="T38" fmla="*/ 49 w 80"/>
                <a:gd name="T39" fmla="*/ 25 h 80"/>
                <a:gd name="T40" fmla="*/ 55 w 80"/>
                <a:gd name="T41" fmla="*/ 25 h 80"/>
                <a:gd name="T42" fmla="*/ 55 w 80"/>
                <a:gd name="T43" fmla="*/ 31 h 80"/>
                <a:gd name="T44" fmla="*/ 46 w 80"/>
                <a:gd name="T45" fmla="*/ 40 h 80"/>
                <a:gd name="T46" fmla="*/ 55 w 80"/>
                <a:gd name="T47" fmla="*/ 4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9"/>
                  </a:moveTo>
                  <a:cubicBezTo>
                    <a:pt x="57" y="51"/>
                    <a:pt x="57" y="53"/>
                    <a:pt x="55" y="55"/>
                  </a:cubicBezTo>
                  <a:cubicBezTo>
                    <a:pt x="54" y="55"/>
                    <a:pt x="53" y="56"/>
                    <a:pt x="52" y="56"/>
                  </a:cubicBezTo>
                  <a:cubicBezTo>
                    <a:pt x="51" y="56"/>
                    <a:pt x="50" y="55"/>
                    <a:pt x="49" y="55"/>
                  </a:cubicBezTo>
                  <a:cubicBezTo>
                    <a:pt x="40" y="46"/>
                    <a:pt x="40" y="46"/>
                    <a:pt x="40" y="46"/>
                  </a:cubicBezTo>
                  <a:cubicBezTo>
                    <a:pt x="31" y="55"/>
                    <a:pt x="31" y="55"/>
                    <a:pt x="31" y="55"/>
                  </a:cubicBezTo>
                  <a:cubicBezTo>
                    <a:pt x="30" y="55"/>
                    <a:pt x="29" y="56"/>
                    <a:pt x="28" y="56"/>
                  </a:cubicBezTo>
                  <a:cubicBezTo>
                    <a:pt x="27" y="56"/>
                    <a:pt x="26" y="55"/>
                    <a:pt x="25" y="55"/>
                  </a:cubicBezTo>
                  <a:cubicBezTo>
                    <a:pt x="24" y="53"/>
                    <a:pt x="24" y="51"/>
                    <a:pt x="25" y="49"/>
                  </a:cubicBezTo>
                  <a:cubicBezTo>
                    <a:pt x="34" y="40"/>
                    <a:pt x="34" y="40"/>
                    <a:pt x="34" y="40"/>
                  </a:cubicBezTo>
                  <a:cubicBezTo>
                    <a:pt x="25" y="31"/>
                    <a:pt x="25" y="31"/>
                    <a:pt x="25" y="31"/>
                  </a:cubicBezTo>
                  <a:cubicBezTo>
                    <a:pt x="24" y="29"/>
                    <a:pt x="24" y="27"/>
                    <a:pt x="25" y="25"/>
                  </a:cubicBezTo>
                  <a:cubicBezTo>
                    <a:pt x="27" y="23"/>
                    <a:pt x="29" y="23"/>
                    <a:pt x="31" y="25"/>
                  </a:cubicBezTo>
                  <a:cubicBezTo>
                    <a:pt x="40" y="34"/>
                    <a:pt x="40" y="34"/>
                    <a:pt x="40" y="34"/>
                  </a:cubicBezTo>
                  <a:cubicBezTo>
                    <a:pt x="49" y="25"/>
                    <a:pt x="49" y="25"/>
                    <a:pt x="49" y="25"/>
                  </a:cubicBezTo>
                  <a:cubicBezTo>
                    <a:pt x="51" y="23"/>
                    <a:pt x="53" y="23"/>
                    <a:pt x="55" y="25"/>
                  </a:cubicBezTo>
                  <a:cubicBezTo>
                    <a:pt x="57" y="27"/>
                    <a:pt x="57" y="29"/>
                    <a:pt x="55" y="31"/>
                  </a:cubicBezTo>
                  <a:cubicBezTo>
                    <a:pt x="46" y="40"/>
                    <a:pt x="46" y="40"/>
                    <a:pt x="46" y="40"/>
                  </a:cubicBezTo>
                  <a:lnTo>
                    <a:pt x="55" y="49"/>
                  </a:lnTo>
                  <a:close/>
                </a:path>
              </a:pathLst>
            </a:custGeom>
            <a:grpFill/>
            <a:ln>
              <a:noFill/>
            </a:ln>
          </p:spPr>
          <p:txBody>
            <a:bodyPr vert="horz" wrap="square" lIns="91440" tIns="45720" rIns="91440" bIns="45720" numCol="1" anchor="t" anchorCtr="0" compatLnSpc="1"/>
            <a:lstStyle/>
            <a:p>
              <a:endParaRPr lang="zh-CN" altLang="en-US"/>
            </a:p>
          </p:txBody>
        </p:sp>
      </p:grpSp>
      <p:grpSp>
        <p:nvGrpSpPr>
          <p:cNvPr id="250" name="组合 249"/>
          <p:cNvGrpSpPr/>
          <p:nvPr/>
        </p:nvGrpSpPr>
        <p:grpSpPr>
          <a:xfrm>
            <a:off x="6069330" y="4265295"/>
            <a:ext cx="299720" cy="270510"/>
            <a:chOff x="9966" y="6191"/>
            <a:chExt cx="472" cy="426"/>
          </a:xfrm>
          <a:solidFill>
            <a:schemeClr val="bg1">
              <a:lumMod val="50000"/>
            </a:schemeClr>
          </a:solidFill>
        </p:grpSpPr>
        <p:sp>
          <p:nvSpPr>
            <p:cNvPr id="107" name="Freeform 105"/>
            <p:cNvSpPr/>
            <p:nvPr/>
          </p:nvSpPr>
          <p:spPr bwMode="auto">
            <a:xfrm>
              <a:off x="9966" y="6191"/>
              <a:ext cx="472" cy="135"/>
            </a:xfrm>
            <a:custGeom>
              <a:avLst/>
              <a:gdLst>
                <a:gd name="T0" fmla="*/ 180 w 192"/>
                <a:gd name="T1" fmla="*/ 24 h 56"/>
                <a:gd name="T2" fmla="*/ 88 w 192"/>
                <a:gd name="T3" fmla="*/ 24 h 56"/>
                <a:gd name="T4" fmla="*/ 79 w 192"/>
                <a:gd name="T5" fmla="*/ 19 h 56"/>
                <a:gd name="T6" fmla="*/ 72 w 192"/>
                <a:gd name="T7" fmla="*/ 8 h 56"/>
                <a:gd name="T8" fmla="*/ 56 w 192"/>
                <a:gd name="T9" fmla="*/ 0 h 56"/>
                <a:gd name="T10" fmla="*/ 12 w 192"/>
                <a:gd name="T11" fmla="*/ 0 h 56"/>
                <a:gd name="T12" fmla="*/ 11 w 192"/>
                <a:gd name="T13" fmla="*/ 0 h 56"/>
                <a:gd name="T14" fmla="*/ 0 w 192"/>
                <a:gd name="T15" fmla="*/ 12 h 56"/>
                <a:gd name="T16" fmla="*/ 0 w 192"/>
                <a:gd name="T17" fmla="*/ 56 h 56"/>
                <a:gd name="T18" fmla="*/ 192 w 192"/>
                <a:gd name="T19" fmla="*/ 56 h 56"/>
                <a:gd name="T20" fmla="*/ 192 w 192"/>
                <a:gd name="T21" fmla="*/ 36 h 56"/>
                <a:gd name="T22" fmla="*/ 180 w 192"/>
                <a:gd name="T23" fmla="*/ 2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2" h="56">
                  <a:moveTo>
                    <a:pt x="180" y="24"/>
                  </a:moveTo>
                  <a:cubicBezTo>
                    <a:pt x="88" y="24"/>
                    <a:pt x="88" y="24"/>
                    <a:pt x="88" y="24"/>
                  </a:cubicBezTo>
                  <a:cubicBezTo>
                    <a:pt x="85" y="24"/>
                    <a:pt x="81" y="22"/>
                    <a:pt x="79" y="19"/>
                  </a:cubicBezTo>
                  <a:cubicBezTo>
                    <a:pt x="72" y="8"/>
                    <a:pt x="72" y="8"/>
                    <a:pt x="72" y="8"/>
                  </a:cubicBezTo>
                  <a:cubicBezTo>
                    <a:pt x="69" y="3"/>
                    <a:pt x="62" y="0"/>
                    <a:pt x="56" y="0"/>
                  </a:cubicBezTo>
                  <a:cubicBezTo>
                    <a:pt x="12" y="0"/>
                    <a:pt x="12" y="0"/>
                    <a:pt x="12" y="0"/>
                  </a:cubicBezTo>
                  <a:cubicBezTo>
                    <a:pt x="12" y="0"/>
                    <a:pt x="12" y="0"/>
                    <a:pt x="11" y="0"/>
                  </a:cubicBezTo>
                  <a:cubicBezTo>
                    <a:pt x="5" y="0"/>
                    <a:pt x="0" y="6"/>
                    <a:pt x="0" y="12"/>
                  </a:cubicBezTo>
                  <a:cubicBezTo>
                    <a:pt x="0" y="56"/>
                    <a:pt x="0" y="56"/>
                    <a:pt x="0" y="56"/>
                  </a:cubicBezTo>
                  <a:cubicBezTo>
                    <a:pt x="192" y="56"/>
                    <a:pt x="192" y="56"/>
                    <a:pt x="192" y="56"/>
                  </a:cubicBezTo>
                  <a:cubicBezTo>
                    <a:pt x="192" y="36"/>
                    <a:pt x="192" y="36"/>
                    <a:pt x="192" y="36"/>
                  </a:cubicBezTo>
                  <a:cubicBezTo>
                    <a:pt x="192" y="29"/>
                    <a:pt x="187" y="24"/>
                    <a:pt x="180" y="24"/>
                  </a:cubicBezTo>
                  <a:close/>
                </a:path>
              </a:pathLst>
            </a:custGeom>
            <a:grpFill/>
            <a:ln>
              <a:noFill/>
            </a:ln>
          </p:spPr>
          <p:txBody>
            <a:bodyPr vert="horz" wrap="square" lIns="91440" tIns="45720" rIns="91440" bIns="45720" numCol="1" anchor="t" anchorCtr="0" compatLnSpc="1"/>
            <a:lstStyle/>
            <a:p>
              <a:endParaRPr lang="zh-CN" altLang="en-US"/>
            </a:p>
          </p:txBody>
        </p:sp>
        <p:sp>
          <p:nvSpPr>
            <p:cNvPr id="108" name="Freeform 106"/>
            <p:cNvSpPr/>
            <p:nvPr/>
          </p:nvSpPr>
          <p:spPr bwMode="auto">
            <a:xfrm>
              <a:off x="9966" y="6347"/>
              <a:ext cx="472" cy="270"/>
            </a:xfrm>
            <a:custGeom>
              <a:avLst/>
              <a:gdLst>
                <a:gd name="T0" fmla="*/ 0 w 192"/>
                <a:gd name="T1" fmla="*/ 108 h 112"/>
                <a:gd name="T2" fmla="*/ 4 w 192"/>
                <a:gd name="T3" fmla="*/ 112 h 112"/>
                <a:gd name="T4" fmla="*/ 188 w 192"/>
                <a:gd name="T5" fmla="*/ 112 h 112"/>
                <a:gd name="T6" fmla="*/ 192 w 192"/>
                <a:gd name="T7" fmla="*/ 108 h 112"/>
                <a:gd name="T8" fmla="*/ 192 w 192"/>
                <a:gd name="T9" fmla="*/ 0 h 112"/>
                <a:gd name="T10" fmla="*/ 0 w 192"/>
                <a:gd name="T11" fmla="*/ 0 h 112"/>
                <a:gd name="T12" fmla="*/ 0 w 192"/>
                <a:gd name="T13" fmla="*/ 108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0" y="108"/>
                  </a:moveTo>
                  <a:cubicBezTo>
                    <a:pt x="0" y="110"/>
                    <a:pt x="2" y="112"/>
                    <a:pt x="4" y="112"/>
                  </a:cubicBezTo>
                  <a:cubicBezTo>
                    <a:pt x="188" y="112"/>
                    <a:pt x="188" y="112"/>
                    <a:pt x="188" y="112"/>
                  </a:cubicBezTo>
                  <a:cubicBezTo>
                    <a:pt x="190" y="112"/>
                    <a:pt x="192" y="110"/>
                    <a:pt x="192" y="108"/>
                  </a:cubicBezTo>
                  <a:cubicBezTo>
                    <a:pt x="192" y="0"/>
                    <a:pt x="192" y="0"/>
                    <a:pt x="192" y="0"/>
                  </a:cubicBezTo>
                  <a:cubicBezTo>
                    <a:pt x="0" y="0"/>
                    <a:pt x="0" y="0"/>
                    <a:pt x="0" y="0"/>
                  </a:cubicBezTo>
                  <a:lnTo>
                    <a:pt x="0" y="108"/>
                  </a:lnTo>
                  <a:close/>
                </a:path>
              </a:pathLst>
            </a:custGeom>
            <a:grpFill/>
            <a:ln>
              <a:noFill/>
            </a:ln>
          </p:spPr>
          <p:txBody>
            <a:bodyPr vert="horz" wrap="square" lIns="91440" tIns="45720" rIns="91440" bIns="45720" numCol="1" anchor="t" anchorCtr="0" compatLnSpc="1"/>
            <a:lstStyle/>
            <a:p>
              <a:endParaRPr lang="zh-CN" altLang="en-US"/>
            </a:p>
          </p:txBody>
        </p:sp>
      </p:grpSp>
      <p:grpSp>
        <p:nvGrpSpPr>
          <p:cNvPr id="252" name="组合 251"/>
          <p:cNvGrpSpPr/>
          <p:nvPr/>
        </p:nvGrpSpPr>
        <p:grpSpPr>
          <a:xfrm>
            <a:off x="6069330" y="4907280"/>
            <a:ext cx="299720" cy="295910"/>
            <a:chOff x="9966" y="7311"/>
            <a:chExt cx="472" cy="466"/>
          </a:xfrm>
          <a:solidFill>
            <a:schemeClr val="bg1">
              <a:lumMod val="50000"/>
            </a:schemeClr>
          </a:solidFill>
        </p:grpSpPr>
        <p:sp>
          <p:nvSpPr>
            <p:cNvPr id="109" name="Freeform 107"/>
            <p:cNvSpPr>
              <a:spLocks noEditPoints="1"/>
            </p:cNvSpPr>
            <p:nvPr/>
          </p:nvSpPr>
          <p:spPr bwMode="auto">
            <a:xfrm>
              <a:off x="9966" y="7311"/>
              <a:ext cx="318" cy="312"/>
            </a:xfrm>
            <a:custGeom>
              <a:avLst/>
              <a:gdLst>
                <a:gd name="T0" fmla="*/ 99 w 129"/>
                <a:gd name="T1" fmla="*/ 118 h 129"/>
                <a:gd name="T2" fmla="*/ 95 w 129"/>
                <a:gd name="T3" fmla="*/ 102 h 129"/>
                <a:gd name="T4" fmla="*/ 101 w 129"/>
                <a:gd name="T5" fmla="*/ 96 h 129"/>
                <a:gd name="T6" fmla="*/ 117 w 129"/>
                <a:gd name="T7" fmla="*/ 100 h 129"/>
                <a:gd name="T8" fmla="*/ 122 w 129"/>
                <a:gd name="T9" fmla="*/ 98 h 129"/>
                <a:gd name="T10" fmla="*/ 128 w 129"/>
                <a:gd name="T11" fmla="*/ 83 h 129"/>
                <a:gd name="T12" fmla="*/ 126 w 129"/>
                <a:gd name="T13" fmla="*/ 78 h 129"/>
                <a:gd name="T14" fmla="*/ 112 w 129"/>
                <a:gd name="T15" fmla="*/ 70 h 129"/>
                <a:gd name="T16" fmla="*/ 113 w 129"/>
                <a:gd name="T17" fmla="*/ 65 h 129"/>
                <a:gd name="T18" fmla="*/ 112 w 129"/>
                <a:gd name="T19" fmla="*/ 61 h 129"/>
                <a:gd name="T20" fmla="*/ 126 w 129"/>
                <a:gd name="T21" fmla="*/ 52 h 129"/>
                <a:gd name="T22" fmla="*/ 128 w 129"/>
                <a:gd name="T23" fmla="*/ 47 h 129"/>
                <a:gd name="T24" fmla="*/ 122 w 129"/>
                <a:gd name="T25" fmla="*/ 33 h 129"/>
                <a:gd name="T26" fmla="*/ 117 w 129"/>
                <a:gd name="T27" fmla="*/ 30 h 129"/>
                <a:gd name="T28" fmla="*/ 102 w 129"/>
                <a:gd name="T29" fmla="*/ 34 h 129"/>
                <a:gd name="T30" fmla="*/ 95 w 129"/>
                <a:gd name="T31" fmla="*/ 28 h 129"/>
                <a:gd name="T32" fmla="*/ 99 w 129"/>
                <a:gd name="T33" fmla="*/ 12 h 129"/>
                <a:gd name="T34" fmla="*/ 97 w 129"/>
                <a:gd name="T35" fmla="*/ 8 h 129"/>
                <a:gd name="T36" fmla="*/ 82 w 129"/>
                <a:gd name="T37" fmla="*/ 1 h 129"/>
                <a:gd name="T38" fmla="*/ 77 w 129"/>
                <a:gd name="T39" fmla="*/ 3 h 129"/>
                <a:gd name="T40" fmla="*/ 69 w 129"/>
                <a:gd name="T41" fmla="*/ 17 h 129"/>
                <a:gd name="T42" fmla="*/ 60 w 129"/>
                <a:gd name="T43" fmla="*/ 17 h 129"/>
                <a:gd name="T44" fmla="*/ 52 w 129"/>
                <a:gd name="T45" fmla="*/ 3 h 129"/>
                <a:gd name="T46" fmla="*/ 47 w 129"/>
                <a:gd name="T47" fmla="*/ 1 h 129"/>
                <a:gd name="T48" fmla="*/ 32 w 129"/>
                <a:gd name="T49" fmla="*/ 7 h 129"/>
                <a:gd name="T50" fmla="*/ 30 w 129"/>
                <a:gd name="T51" fmla="*/ 12 h 129"/>
                <a:gd name="T52" fmla="*/ 34 w 129"/>
                <a:gd name="T53" fmla="*/ 27 h 129"/>
                <a:gd name="T54" fmla="*/ 27 w 129"/>
                <a:gd name="T55" fmla="*/ 34 h 129"/>
                <a:gd name="T56" fmla="*/ 12 w 129"/>
                <a:gd name="T57" fmla="*/ 30 h 129"/>
                <a:gd name="T58" fmla="*/ 7 w 129"/>
                <a:gd name="T59" fmla="*/ 32 h 129"/>
                <a:gd name="T60" fmla="*/ 1 w 129"/>
                <a:gd name="T61" fmla="*/ 47 h 129"/>
                <a:gd name="T62" fmla="*/ 2 w 129"/>
                <a:gd name="T63" fmla="*/ 52 h 129"/>
                <a:gd name="T64" fmla="*/ 16 w 129"/>
                <a:gd name="T65" fmla="*/ 60 h 129"/>
                <a:gd name="T66" fmla="*/ 16 w 129"/>
                <a:gd name="T67" fmla="*/ 65 h 129"/>
                <a:gd name="T68" fmla="*/ 16 w 129"/>
                <a:gd name="T69" fmla="*/ 69 h 129"/>
                <a:gd name="T70" fmla="*/ 2 w 129"/>
                <a:gd name="T71" fmla="*/ 77 h 129"/>
                <a:gd name="T72" fmla="*/ 0 w 129"/>
                <a:gd name="T73" fmla="*/ 82 h 129"/>
                <a:gd name="T74" fmla="*/ 7 w 129"/>
                <a:gd name="T75" fmla="*/ 97 h 129"/>
                <a:gd name="T76" fmla="*/ 11 w 129"/>
                <a:gd name="T77" fmla="*/ 99 h 129"/>
                <a:gd name="T78" fmla="*/ 27 w 129"/>
                <a:gd name="T79" fmla="*/ 95 h 129"/>
                <a:gd name="T80" fmla="*/ 33 w 129"/>
                <a:gd name="T81" fmla="*/ 102 h 129"/>
                <a:gd name="T82" fmla="*/ 29 w 129"/>
                <a:gd name="T83" fmla="*/ 118 h 129"/>
                <a:gd name="T84" fmla="*/ 31 w 129"/>
                <a:gd name="T85" fmla="*/ 122 h 129"/>
                <a:gd name="T86" fmla="*/ 46 w 129"/>
                <a:gd name="T87" fmla="*/ 128 h 129"/>
                <a:gd name="T88" fmla="*/ 51 w 129"/>
                <a:gd name="T89" fmla="*/ 127 h 129"/>
                <a:gd name="T90" fmla="*/ 59 w 129"/>
                <a:gd name="T91" fmla="*/ 113 h 129"/>
                <a:gd name="T92" fmla="*/ 68 w 129"/>
                <a:gd name="T93" fmla="*/ 113 h 129"/>
                <a:gd name="T94" fmla="*/ 77 w 129"/>
                <a:gd name="T95" fmla="*/ 127 h 129"/>
                <a:gd name="T96" fmla="*/ 80 w 129"/>
                <a:gd name="T97" fmla="*/ 129 h 129"/>
                <a:gd name="T98" fmla="*/ 82 w 129"/>
                <a:gd name="T99" fmla="*/ 129 h 129"/>
                <a:gd name="T100" fmla="*/ 96 w 129"/>
                <a:gd name="T101" fmla="*/ 123 h 129"/>
                <a:gd name="T102" fmla="*/ 99 w 129"/>
                <a:gd name="T103" fmla="*/ 118 h 129"/>
                <a:gd name="T104" fmla="*/ 75 w 129"/>
                <a:gd name="T105" fmla="*/ 76 h 129"/>
                <a:gd name="T106" fmla="*/ 53 w 129"/>
                <a:gd name="T107" fmla="*/ 76 h 129"/>
                <a:gd name="T108" fmla="*/ 48 w 129"/>
                <a:gd name="T109" fmla="*/ 65 h 129"/>
                <a:gd name="T110" fmla="*/ 53 w 129"/>
                <a:gd name="T111" fmla="*/ 54 h 129"/>
                <a:gd name="T112" fmla="*/ 64 w 129"/>
                <a:gd name="T113" fmla="*/ 49 h 129"/>
                <a:gd name="T114" fmla="*/ 75 w 129"/>
                <a:gd name="T115" fmla="*/ 54 h 129"/>
                <a:gd name="T116" fmla="*/ 80 w 129"/>
                <a:gd name="T117" fmla="*/ 65 h 129"/>
                <a:gd name="T118" fmla="*/ 75 w 129"/>
                <a:gd name="T119" fmla="*/ 7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29">
                  <a:moveTo>
                    <a:pt x="99" y="118"/>
                  </a:moveTo>
                  <a:cubicBezTo>
                    <a:pt x="95" y="102"/>
                    <a:pt x="95" y="102"/>
                    <a:pt x="95" y="102"/>
                  </a:cubicBezTo>
                  <a:cubicBezTo>
                    <a:pt x="97" y="100"/>
                    <a:pt x="99" y="98"/>
                    <a:pt x="101" y="96"/>
                  </a:cubicBezTo>
                  <a:cubicBezTo>
                    <a:pt x="117" y="100"/>
                    <a:pt x="117" y="100"/>
                    <a:pt x="117" y="100"/>
                  </a:cubicBezTo>
                  <a:cubicBezTo>
                    <a:pt x="119" y="100"/>
                    <a:pt x="121" y="99"/>
                    <a:pt x="122" y="98"/>
                  </a:cubicBezTo>
                  <a:cubicBezTo>
                    <a:pt x="128" y="83"/>
                    <a:pt x="128" y="83"/>
                    <a:pt x="128" y="83"/>
                  </a:cubicBezTo>
                  <a:cubicBezTo>
                    <a:pt x="128" y="81"/>
                    <a:pt x="128" y="79"/>
                    <a:pt x="126" y="78"/>
                  </a:cubicBezTo>
                  <a:cubicBezTo>
                    <a:pt x="112" y="70"/>
                    <a:pt x="112" y="70"/>
                    <a:pt x="112" y="70"/>
                  </a:cubicBezTo>
                  <a:cubicBezTo>
                    <a:pt x="112" y="68"/>
                    <a:pt x="113" y="66"/>
                    <a:pt x="113" y="65"/>
                  </a:cubicBezTo>
                  <a:cubicBezTo>
                    <a:pt x="113" y="64"/>
                    <a:pt x="112" y="62"/>
                    <a:pt x="112" y="61"/>
                  </a:cubicBezTo>
                  <a:cubicBezTo>
                    <a:pt x="126" y="52"/>
                    <a:pt x="126" y="52"/>
                    <a:pt x="126" y="52"/>
                  </a:cubicBezTo>
                  <a:cubicBezTo>
                    <a:pt x="128" y="51"/>
                    <a:pt x="129" y="49"/>
                    <a:pt x="128" y="47"/>
                  </a:cubicBezTo>
                  <a:cubicBezTo>
                    <a:pt x="122" y="33"/>
                    <a:pt x="122" y="33"/>
                    <a:pt x="122" y="33"/>
                  </a:cubicBezTo>
                  <a:cubicBezTo>
                    <a:pt x="121" y="31"/>
                    <a:pt x="119" y="30"/>
                    <a:pt x="117" y="30"/>
                  </a:cubicBezTo>
                  <a:cubicBezTo>
                    <a:pt x="102" y="34"/>
                    <a:pt x="102" y="34"/>
                    <a:pt x="102" y="34"/>
                  </a:cubicBezTo>
                  <a:cubicBezTo>
                    <a:pt x="100" y="32"/>
                    <a:pt x="97" y="30"/>
                    <a:pt x="95" y="28"/>
                  </a:cubicBezTo>
                  <a:cubicBezTo>
                    <a:pt x="99" y="12"/>
                    <a:pt x="99" y="12"/>
                    <a:pt x="99" y="12"/>
                  </a:cubicBezTo>
                  <a:cubicBezTo>
                    <a:pt x="100" y="10"/>
                    <a:pt x="99" y="8"/>
                    <a:pt x="97" y="8"/>
                  </a:cubicBezTo>
                  <a:cubicBezTo>
                    <a:pt x="82" y="1"/>
                    <a:pt x="82" y="1"/>
                    <a:pt x="82" y="1"/>
                  </a:cubicBezTo>
                  <a:cubicBezTo>
                    <a:pt x="80" y="1"/>
                    <a:pt x="78" y="1"/>
                    <a:pt x="77" y="3"/>
                  </a:cubicBezTo>
                  <a:cubicBezTo>
                    <a:pt x="69" y="17"/>
                    <a:pt x="69" y="17"/>
                    <a:pt x="69" y="17"/>
                  </a:cubicBezTo>
                  <a:cubicBezTo>
                    <a:pt x="66" y="16"/>
                    <a:pt x="63" y="16"/>
                    <a:pt x="60" y="17"/>
                  </a:cubicBezTo>
                  <a:cubicBezTo>
                    <a:pt x="52" y="3"/>
                    <a:pt x="52" y="3"/>
                    <a:pt x="52" y="3"/>
                  </a:cubicBezTo>
                  <a:cubicBezTo>
                    <a:pt x="51" y="1"/>
                    <a:pt x="49" y="0"/>
                    <a:pt x="47" y="1"/>
                  </a:cubicBezTo>
                  <a:cubicBezTo>
                    <a:pt x="32" y="7"/>
                    <a:pt x="32" y="7"/>
                    <a:pt x="32" y="7"/>
                  </a:cubicBezTo>
                  <a:cubicBezTo>
                    <a:pt x="30" y="8"/>
                    <a:pt x="29" y="10"/>
                    <a:pt x="30" y="12"/>
                  </a:cubicBezTo>
                  <a:cubicBezTo>
                    <a:pt x="34" y="27"/>
                    <a:pt x="34" y="27"/>
                    <a:pt x="34" y="27"/>
                  </a:cubicBezTo>
                  <a:cubicBezTo>
                    <a:pt x="31" y="29"/>
                    <a:pt x="29" y="32"/>
                    <a:pt x="27" y="34"/>
                  </a:cubicBezTo>
                  <a:cubicBezTo>
                    <a:pt x="12" y="30"/>
                    <a:pt x="12" y="30"/>
                    <a:pt x="12" y="30"/>
                  </a:cubicBezTo>
                  <a:cubicBezTo>
                    <a:pt x="10" y="29"/>
                    <a:pt x="8" y="30"/>
                    <a:pt x="7" y="32"/>
                  </a:cubicBezTo>
                  <a:cubicBezTo>
                    <a:pt x="1" y="47"/>
                    <a:pt x="1" y="47"/>
                    <a:pt x="1" y="47"/>
                  </a:cubicBezTo>
                  <a:cubicBezTo>
                    <a:pt x="0" y="49"/>
                    <a:pt x="1" y="51"/>
                    <a:pt x="2" y="52"/>
                  </a:cubicBezTo>
                  <a:cubicBezTo>
                    <a:pt x="16" y="60"/>
                    <a:pt x="16" y="60"/>
                    <a:pt x="16" y="60"/>
                  </a:cubicBezTo>
                  <a:cubicBezTo>
                    <a:pt x="16" y="62"/>
                    <a:pt x="16" y="63"/>
                    <a:pt x="16" y="65"/>
                  </a:cubicBezTo>
                  <a:cubicBezTo>
                    <a:pt x="16" y="66"/>
                    <a:pt x="16" y="68"/>
                    <a:pt x="16" y="69"/>
                  </a:cubicBezTo>
                  <a:cubicBezTo>
                    <a:pt x="2" y="77"/>
                    <a:pt x="2" y="77"/>
                    <a:pt x="2" y="77"/>
                  </a:cubicBezTo>
                  <a:cubicBezTo>
                    <a:pt x="0" y="78"/>
                    <a:pt x="0" y="80"/>
                    <a:pt x="0" y="82"/>
                  </a:cubicBezTo>
                  <a:cubicBezTo>
                    <a:pt x="7" y="97"/>
                    <a:pt x="7" y="97"/>
                    <a:pt x="7" y="97"/>
                  </a:cubicBezTo>
                  <a:cubicBezTo>
                    <a:pt x="7" y="99"/>
                    <a:pt x="9" y="100"/>
                    <a:pt x="11" y="99"/>
                  </a:cubicBezTo>
                  <a:cubicBezTo>
                    <a:pt x="27" y="95"/>
                    <a:pt x="27" y="95"/>
                    <a:pt x="27" y="95"/>
                  </a:cubicBezTo>
                  <a:cubicBezTo>
                    <a:pt x="29" y="98"/>
                    <a:pt x="31" y="100"/>
                    <a:pt x="33" y="102"/>
                  </a:cubicBezTo>
                  <a:cubicBezTo>
                    <a:pt x="29" y="118"/>
                    <a:pt x="29" y="118"/>
                    <a:pt x="29" y="118"/>
                  </a:cubicBezTo>
                  <a:cubicBezTo>
                    <a:pt x="29" y="119"/>
                    <a:pt x="30" y="121"/>
                    <a:pt x="31" y="122"/>
                  </a:cubicBezTo>
                  <a:cubicBezTo>
                    <a:pt x="46" y="128"/>
                    <a:pt x="46" y="128"/>
                    <a:pt x="46" y="128"/>
                  </a:cubicBezTo>
                  <a:cubicBezTo>
                    <a:pt x="48" y="129"/>
                    <a:pt x="50" y="129"/>
                    <a:pt x="51" y="127"/>
                  </a:cubicBezTo>
                  <a:cubicBezTo>
                    <a:pt x="59" y="113"/>
                    <a:pt x="59" y="113"/>
                    <a:pt x="59" y="113"/>
                  </a:cubicBezTo>
                  <a:cubicBezTo>
                    <a:pt x="62" y="113"/>
                    <a:pt x="65" y="113"/>
                    <a:pt x="68" y="113"/>
                  </a:cubicBezTo>
                  <a:cubicBezTo>
                    <a:pt x="77" y="127"/>
                    <a:pt x="77" y="127"/>
                    <a:pt x="77" y="127"/>
                  </a:cubicBezTo>
                  <a:cubicBezTo>
                    <a:pt x="77" y="128"/>
                    <a:pt x="79" y="129"/>
                    <a:pt x="80" y="129"/>
                  </a:cubicBezTo>
                  <a:cubicBezTo>
                    <a:pt x="81" y="129"/>
                    <a:pt x="81" y="129"/>
                    <a:pt x="82" y="129"/>
                  </a:cubicBezTo>
                  <a:cubicBezTo>
                    <a:pt x="96" y="123"/>
                    <a:pt x="96" y="123"/>
                    <a:pt x="96" y="123"/>
                  </a:cubicBezTo>
                  <a:cubicBezTo>
                    <a:pt x="98" y="122"/>
                    <a:pt x="99" y="120"/>
                    <a:pt x="99" y="118"/>
                  </a:cubicBezTo>
                  <a:close/>
                  <a:moveTo>
                    <a:pt x="75" y="76"/>
                  </a:moveTo>
                  <a:cubicBezTo>
                    <a:pt x="69" y="82"/>
                    <a:pt x="59" y="82"/>
                    <a:pt x="53" y="76"/>
                  </a:cubicBezTo>
                  <a:cubicBezTo>
                    <a:pt x="50" y="73"/>
                    <a:pt x="48" y="69"/>
                    <a:pt x="48" y="65"/>
                  </a:cubicBezTo>
                  <a:cubicBezTo>
                    <a:pt x="48" y="61"/>
                    <a:pt x="50" y="57"/>
                    <a:pt x="53" y="54"/>
                  </a:cubicBezTo>
                  <a:cubicBezTo>
                    <a:pt x="56" y="51"/>
                    <a:pt x="60" y="49"/>
                    <a:pt x="64" y="49"/>
                  </a:cubicBezTo>
                  <a:cubicBezTo>
                    <a:pt x="68" y="49"/>
                    <a:pt x="72" y="51"/>
                    <a:pt x="75" y="54"/>
                  </a:cubicBezTo>
                  <a:cubicBezTo>
                    <a:pt x="78" y="57"/>
                    <a:pt x="80" y="61"/>
                    <a:pt x="80" y="65"/>
                  </a:cubicBezTo>
                  <a:cubicBezTo>
                    <a:pt x="80" y="69"/>
                    <a:pt x="78" y="73"/>
                    <a:pt x="75" y="76"/>
                  </a:cubicBezTo>
                  <a:close/>
                </a:path>
              </a:pathLst>
            </a:custGeom>
            <a:grpFill/>
            <a:ln>
              <a:noFill/>
            </a:ln>
          </p:spPr>
          <p:txBody>
            <a:bodyPr vert="horz" wrap="square" lIns="91440" tIns="45720" rIns="91440" bIns="45720" numCol="1" anchor="t" anchorCtr="0" compatLnSpc="1"/>
            <a:lstStyle/>
            <a:p>
              <a:endParaRPr lang="zh-CN" altLang="en-US"/>
            </a:p>
          </p:txBody>
        </p:sp>
        <p:sp>
          <p:nvSpPr>
            <p:cNvPr id="110" name="Freeform 108"/>
            <p:cNvSpPr>
              <a:spLocks noEditPoints="1"/>
            </p:cNvSpPr>
            <p:nvPr/>
          </p:nvSpPr>
          <p:spPr bwMode="auto">
            <a:xfrm>
              <a:off x="10202" y="7545"/>
              <a:ext cx="236" cy="232"/>
            </a:xfrm>
            <a:custGeom>
              <a:avLst/>
              <a:gdLst>
                <a:gd name="T0" fmla="*/ 96 w 96"/>
                <a:gd name="T1" fmla="*/ 42 h 96"/>
                <a:gd name="T2" fmla="*/ 93 w 96"/>
                <a:gd name="T3" fmla="*/ 38 h 96"/>
                <a:gd name="T4" fmla="*/ 82 w 96"/>
                <a:gd name="T5" fmla="*/ 36 h 96"/>
                <a:gd name="T6" fmla="*/ 81 w 96"/>
                <a:gd name="T7" fmla="*/ 34 h 96"/>
                <a:gd name="T8" fmla="*/ 80 w 96"/>
                <a:gd name="T9" fmla="*/ 32 h 96"/>
                <a:gd name="T10" fmla="*/ 86 w 96"/>
                <a:gd name="T11" fmla="*/ 23 h 96"/>
                <a:gd name="T12" fmla="*/ 86 w 96"/>
                <a:gd name="T13" fmla="*/ 18 h 96"/>
                <a:gd name="T14" fmla="*/ 78 w 96"/>
                <a:gd name="T15" fmla="*/ 10 h 96"/>
                <a:gd name="T16" fmla="*/ 73 w 96"/>
                <a:gd name="T17" fmla="*/ 9 h 96"/>
                <a:gd name="T18" fmla="*/ 64 w 96"/>
                <a:gd name="T19" fmla="*/ 16 h 96"/>
                <a:gd name="T20" fmla="*/ 59 w 96"/>
                <a:gd name="T21" fmla="*/ 14 h 96"/>
                <a:gd name="T22" fmla="*/ 58 w 96"/>
                <a:gd name="T23" fmla="*/ 3 h 96"/>
                <a:gd name="T24" fmla="*/ 54 w 96"/>
                <a:gd name="T25" fmla="*/ 0 h 96"/>
                <a:gd name="T26" fmla="*/ 42 w 96"/>
                <a:gd name="T27" fmla="*/ 0 h 96"/>
                <a:gd name="T28" fmla="*/ 38 w 96"/>
                <a:gd name="T29" fmla="*/ 3 h 96"/>
                <a:gd name="T30" fmla="*/ 37 w 96"/>
                <a:gd name="T31" fmla="*/ 14 h 96"/>
                <a:gd name="T32" fmla="*/ 34 w 96"/>
                <a:gd name="T33" fmla="*/ 15 h 96"/>
                <a:gd name="T34" fmla="*/ 32 w 96"/>
                <a:gd name="T35" fmla="*/ 16 h 96"/>
                <a:gd name="T36" fmla="*/ 23 w 96"/>
                <a:gd name="T37" fmla="*/ 10 h 96"/>
                <a:gd name="T38" fmla="*/ 18 w 96"/>
                <a:gd name="T39" fmla="*/ 10 h 96"/>
                <a:gd name="T40" fmla="*/ 10 w 96"/>
                <a:gd name="T41" fmla="*/ 18 h 96"/>
                <a:gd name="T42" fmla="*/ 10 w 96"/>
                <a:gd name="T43" fmla="*/ 24 h 96"/>
                <a:gd name="T44" fmla="*/ 16 w 96"/>
                <a:gd name="T45" fmla="*/ 32 h 96"/>
                <a:gd name="T46" fmla="*/ 14 w 96"/>
                <a:gd name="T47" fmla="*/ 37 h 96"/>
                <a:gd name="T48" fmla="*/ 4 w 96"/>
                <a:gd name="T49" fmla="*/ 38 h 96"/>
                <a:gd name="T50" fmla="*/ 0 w 96"/>
                <a:gd name="T51" fmla="*/ 42 h 96"/>
                <a:gd name="T52" fmla="*/ 0 w 96"/>
                <a:gd name="T53" fmla="*/ 54 h 96"/>
                <a:gd name="T54" fmla="*/ 4 w 96"/>
                <a:gd name="T55" fmla="*/ 58 h 96"/>
                <a:gd name="T56" fmla="*/ 14 w 96"/>
                <a:gd name="T57" fmla="*/ 59 h 96"/>
                <a:gd name="T58" fmla="*/ 15 w 96"/>
                <a:gd name="T59" fmla="*/ 62 h 96"/>
                <a:gd name="T60" fmla="*/ 16 w 96"/>
                <a:gd name="T61" fmla="*/ 64 h 96"/>
                <a:gd name="T62" fmla="*/ 10 w 96"/>
                <a:gd name="T63" fmla="*/ 73 h 96"/>
                <a:gd name="T64" fmla="*/ 10 w 96"/>
                <a:gd name="T65" fmla="*/ 78 h 96"/>
                <a:gd name="T66" fmla="*/ 19 w 96"/>
                <a:gd name="T67" fmla="*/ 86 h 96"/>
                <a:gd name="T68" fmla="*/ 24 w 96"/>
                <a:gd name="T69" fmla="*/ 86 h 96"/>
                <a:gd name="T70" fmla="*/ 32 w 96"/>
                <a:gd name="T71" fmla="*/ 80 h 96"/>
                <a:gd name="T72" fmla="*/ 37 w 96"/>
                <a:gd name="T73" fmla="*/ 82 h 96"/>
                <a:gd name="T74" fmla="*/ 39 w 96"/>
                <a:gd name="T75" fmla="*/ 93 h 96"/>
                <a:gd name="T76" fmla="*/ 43 w 96"/>
                <a:gd name="T77" fmla="*/ 96 h 96"/>
                <a:gd name="T78" fmla="*/ 43 w 96"/>
                <a:gd name="T79" fmla="*/ 96 h 96"/>
                <a:gd name="T80" fmla="*/ 54 w 96"/>
                <a:gd name="T81" fmla="*/ 96 h 96"/>
                <a:gd name="T82" fmla="*/ 58 w 96"/>
                <a:gd name="T83" fmla="*/ 92 h 96"/>
                <a:gd name="T84" fmla="*/ 60 w 96"/>
                <a:gd name="T85" fmla="*/ 82 h 96"/>
                <a:gd name="T86" fmla="*/ 62 w 96"/>
                <a:gd name="T87" fmla="*/ 81 h 96"/>
                <a:gd name="T88" fmla="*/ 64 w 96"/>
                <a:gd name="T89" fmla="*/ 80 h 96"/>
                <a:gd name="T90" fmla="*/ 73 w 96"/>
                <a:gd name="T91" fmla="*/ 86 h 96"/>
                <a:gd name="T92" fmla="*/ 78 w 96"/>
                <a:gd name="T93" fmla="*/ 86 h 96"/>
                <a:gd name="T94" fmla="*/ 86 w 96"/>
                <a:gd name="T95" fmla="*/ 77 h 96"/>
                <a:gd name="T96" fmla="*/ 87 w 96"/>
                <a:gd name="T97" fmla="*/ 72 h 96"/>
                <a:gd name="T98" fmla="*/ 80 w 96"/>
                <a:gd name="T99" fmla="*/ 64 h 96"/>
                <a:gd name="T100" fmla="*/ 82 w 96"/>
                <a:gd name="T101" fmla="*/ 59 h 96"/>
                <a:gd name="T102" fmla="*/ 93 w 96"/>
                <a:gd name="T103" fmla="*/ 57 h 96"/>
                <a:gd name="T104" fmla="*/ 96 w 96"/>
                <a:gd name="T105" fmla="*/ 53 h 96"/>
                <a:gd name="T106" fmla="*/ 96 w 96"/>
                <a:gd name="T107" fmla="*/ 42 h 96"/>
                <a:gd name="T108" fmla="*/ 56 w 96"/>
                <a:gd name="T109" fmla="*/ 51 h 96"/>
                <a:gd name="T110" fmla="*/ 45 w 96"/>
                <a:gd name="T111" fmla="*/ 55 h 96"/>
                <a:gd name="T112" fmla="*/ 41 w 96"/>
                <a:gd name="T113" fmla="*/ 45 h 96"/>
                <a:gd name="T114" fmla="*/ 48 w 96"/>
                <a:gd name="T115" fmla="*/ 40 h 96"/>
                <a:gd name="T116" fmla="*/ 51 w 96"/>
                <a:gd name="T117" fmla="*/ 40 h 96"/>
                <a:gd name="T118" fmla="*/ 56 w 96"/>
                <a:gd name="T119" fmla="*/ 45 h 96"/>
                <a:gd name="T120" fmla="*/ 56 w 96"/>
                <a:gd name="T121"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96">
                  <a:moveTo>
                    <a:pt x="96" y="42"/>
                  </a:moveTo>
                  <a:cubicBezTo>
                    <a:pt x="96" y="40"/>
                    <a:pt x="95" y="38"/>
                    <a:pt x="93" y="38"/>
                  </a:cubicBezTo>
                  <a:cubicBezTo>
                    <a:pt x="82" y="36"/>
                    <a:pt x="82" y="36"/>
                    <a:pt x="82" y="36"/>
                  </a:cubicBezTo>
                  <a:cubicBezTo>
                    <a:pt x="82" y="36"/>
                    <a:pt x="81" y="35"/>
                    <a:pt x="81" y="34"/>
                  </a:cubicBezTo>
                  <a:cubicBezTo>
                    <a:pt x="81" y="33"/>
                    <a:pt x="80" y="32"/>
                    <a:pt x="80" y="32"/>
                  </a:cubicBezTo>
                  <a:cubicBezTo>
                    <a:pt x="86" y="23"/>
                    <a:pt x="86" y="23"/>
                    <a:pt x="86" y="23"/>
                  </a:cubicBezTo>
                  <a:cubicBezTo>
                    <a:pt x="88" y="21"/>
                    <a:pt x="87" y="19"/>
                    <a:pt x="86" y="18"/>
                  </a:cubicBezTo>
                  <a:cubicBezTo>
                    <a:pt x="78" y="10"/>
                    <a:pt x="78" y="10"/>
                    <a:pt x="78" y="10"/>
                  </a:cubicBezTo>
                  <a:cubicBezTo>
                    <a:pt x="76" y="8"/>
                    <a:pt x="74" y="8"/>
                    <a:pt x="73" y="9"/>
                  </a:cubicBezTo>
                  <a:cubicBezTo>
                    <a:pt x="64" y="16"/>
                    <a:pt x="64" y="16"/>
                    <a:pt x="64" y="16"/>
                  </a:cubicBezTo>
                  <a:cubicBezTo>
                    <a:pt x="62" y="15"/>
                    <a:pt x="61" y="14"/>
                    <a:pt x="59" y="14"/>
                  </a:cubicBezTo>
                  <a:cubicBezTo>
                    <a:pt x="58" y="3"/>
                    <a:pt x="58" y="3"/>
                    <a:pt x="58" y="3"/>
                  </a:cubicBezTo>
                  <a:cubicBezTo>
                    <a:pt x="57" y="1"/>
                    <a:pt x="55" y="0"/>
                    <a:pt x="54" y="0"/>
                  </a:cubicBezTo>
                  <a:cubicBezTo>
                    <a:pt x="42" y="0"/>
                    <a:pt x="42" y="0"/>
                    <a:pt x="42" y="0"/>
                  </a:cubicBezTo>
                  <a:cubicBezTo>
                    <a:pt x="40" y="0"/>
                    <a:pt x="38" y="1"/>
                    <a:pt x="38" y="3"/>
                  </a:cubicBezTo>
                  <a:cubicBezTo>
                    <a:pt x="37" y="14"/>
                    <a:pt x="37" y="14"/>
                    <a:pt x="37" y="14"/>
                  </a:cubicBezTo>
                  <a:cubicBezTo>
                    <a:pt x="36" y="14"/>
                    <a:pt x="35" y="15"/>
                    <a:pt x="34" y="15"/>
                  </a:cubicBezTo>
                  <a:cubicBezTo>
                    <a:pt x="33" y="15"/>
                    <a:pt x="33" y="16"/>
                    <a:pt x="32" y="16"/>
                  </a:cubicBezTo>
                  <a:cubicBezTo>
                    <a:pt x="23" y="10"/>
                    <a:pt x="23" y="10"/>
                    <a:pt x="23" y="10"/>
                  </a:cubicBezTo>
                  <a:cubicBezTo>
                    <a:pt x="22" y="9"/>
                    <a:pt x="19" y="9"/>
                    <a:pt x="18" y="10"/>
                  </a:cubicBezTo>
                  <a:cubicBezTo>
                    <a:pt x="10" y="18"/>
                    <a:pt x="10" y="18"/>
                    <a:pt x="10" y="18"/>
                  </a:cubicBezTo>
                  <a:cubicBezTo>
                    <a:pt x="9" y="20"/>
                    <a:pt x="8" y="22"/>
                    <a:pt x="10" y="24"/>
                  </a:cubicBezTo>
                  <a:cubicBezTo>
                    <a:pt x="16" y="32"/>
                    <a:pt x="16" y="32"/>
                    <a:pt x="16" y="32"/>
                  </a:cubicBezTo>
                  <a:cubicBezTo>
                    <a:pt x="15" y="34"/>
                    <a:pt x="15" y="35"/>
                    <a:pt x="14" y="37"/>
                  </a:cubicBezTo>
                  <a:cubicBezTo>
                    <a:pt x="4" y="38"/>
                    <a:pt x="4" y="38"/>
                    <a:pt x="4" y="38"/>
                  </a:cubicBezTo>
                  <a:cubicBezTo>
                    <a:pt x="2" y="39"/>
                    <a:pt x="0" y="40"/>
                    <a:pt x="0" y="42"/>
                  </a:cubicBezTo>
                  <a:cubicBezTo>
                    <a:pt x="0" y="54"/>
                    <a:pt x="0" y="54"/>
                    <a:pt x="0" y="54"/>
                  </a:cubicBezTo>
                  <a:cubicBezTo>
                    <a:pt x="0" y="56"/>
                    <a:pt x="2" y="58"/>
                    <a:pt x="4" y="58"/>
                  </a:cubicBezTo>
                  <a:cubicBezTo>
                    <a:pt x="14" y="59"/>
                    <a:pt x="14" y="59"/>
                    <a:pt x="14" y="59"/>
                  </a:cubicBezTo>
                  <a:cubicBezTo>
                    <a:pt x="15" y="60"/>
                    <a:pt x="15" y="61"/>
                    <a:pt x="15" y="62"/>
                  </a:cubicBezTo>
                  <a:cubicBezTo>
                    <a:pt x="16" y="63"/>
                    <a:pt x="16" y="63"/>
                    <a:pt x="16" y="64"/>
                  </a:cubicBezTo>
                  <a:cubicBezTo>
                    <a:pt x="10" y="73"/>
                    <a:pt x="10" y="73"/>
                    <a:pt x="10" y="73"/>
                  </a:cubicBezTo>
                  <a:cubicBezTo>
                    <a:pt x="9" y="74"/>
                    <a:pt x="9" y="77"/>
                    <a:pt x="10" y="78"/>
                  </a:cubicBezTo>
                  <a:cubicBezTo>
                    <a:pt x="19" y="86"/>
                    <a:pt x="19" y="86"/>
                    <a:pt x="19" y="86"/>
                  </a:cubicBezTo>
                  <a:cubicBezTo>
                    <a:pt x="20" y="87"/>
                    <a:pt x="22" y="88"/>
                    <a:pt x="24" y="86"/>
                  </a:cubicBezTo>
                  <a:cubicBezTo>
                    <a:pt x="32" y="80"/>
                    <a:pt x="32" y="80"/>
                    <a:pt x="32" y="80"/>
                  </a:cubicBezTo>
                  <a:cubicBezTo>
                    <a:pt x="34" y="81"/>
                    <a:pt x="35" y="81"/>
                    <a:pt x="37" y="82"/>
                  </a:cubicBezTo>
                  <a:cubicBezTo>
                    <a:pt x="39" y="93"/>
                    <a:pt x="39" y="93"/>
                    <a:pt x="39" y="93"/>
                  </a:cubicBezTo>
                  <a:cubicBezTo>
                    <a:pt x="39" y="94"/>
                    <a:pt x="41" y="96"/>
                    <a:pt x="43" y="96"/>
                  </a:cubicBezTo>
                  <a:cubicBezTo>
                    <a:pt x="43" y="96"/>
                    <a:pt x="43" y="96"/>
                    <a:pt x="43" y="96"/>
                  </a:cubicBezTo>
                  <a:cubicBezTo>
                    <a:pt x="54" y="96"/>
                    <a:pt x="54" y="96"/>
                    <a:pt x="54" y="96"/>
                  </a:cubicBezTo>
                  <a:cubicBezTo>
                    <a:pt x="56" y="96"/>
                    <a:pt x="58" y="94"/>
                    <a:pt x="58" y="92"/>
                  </a:cubicBezTo>
                  <a:cubicBezTo>
                    <a:pt x="60" y="82"/>
                    <a:pt x="60" y="82"/>
                    <a:pt x="60" y="82"/>
                  </a:cubicBezTo>
                  <a:cubicBezTo>
                    <a:pt x="60" y="81"/>
                    <a:pt x="61" y="81"/>
                    <a:pt x="62" y="81"/>
                  </a:cubicBezTo>
                  <a:cubicBezTo>
                    <a:pt x="63" y="80"/>
                    <a:pt x="64" y="80"/>
                    <a:pt x="64" y="80"/>
                  </a:cubicBezTo>
                  <a:cubicBezTo>
                    <a:pt x="73" y="86"/>
                    <a:pt x="73" y="86"/>
                    <a:pt x="73" y="86"/>
                  </a:cubicBezTo>
                  <a:cubicBezTo>
                    <a:pt x="75" y="87"/>
                    <a:pt x="77" y="87"/>
                    <a:pt x="78" y="86"/>
                  </a:cubicBezTo>
                  <a:cubicBezTo>
                    <a:pt x="86" y="77"/>
                    <a:pt x="86" y="77"/>
                    <a:pt x="86" y="77"/>
                  </a:cubicBezTo>
                  <a:cubicBezTo>
                    <a:pt x="88" y="76"/>
                    <a:pt x="88" y="74"/>
                    <a:pt x="87" y="72"/>
                  </a:cubicBezTo>
                  <a:cubicBezTo>
                    <a:pt x="80" y="64"/>
                    <a:pt x="80" y="64"/>
                    <a:pt x="80" y="64"/>
                  </a:cubicBezTo>
                  <a:cubicBezTo>
                    <a:pt x="81" y="62"/>
                    <a:pt x="82" y="61"/>
                    <a:pt x="82" y="59"/>
                  </a:cubicBezTo>
                  <a:cubicBezTo>
                    <a:pt x="93" y="57"/>
                    <a:pt x="93" y="57"/>
                    <a:pt x="93" y="57"/>
                  </a:cubicBezTo>
                  <a:cubicBezTo>
                    <a:pt x="95" y="57"/>
                    <a:pt x="96" y="55"/>
                    <a:pt x="96" y="53"/>
                  </a:cubicBezTo>
                  <a:lnTo>
                    <a:pt x="96" y="42"/>
                  </a:lnTo>
                  <a:close/>
                  <a:moveTo>
                    <a:pt x="56" y="51"/>
                  </a:moveTo>
                  <a:cubicBezTo>
                    <a:pt x="54" y="55"/>
                    <a:pt x="49" y="57"/>
                    <a:pt x="45" y="55"/>
                  </a:cubicBezTo>
                  <a:cubicBezTo>
                    <a:pt x="41" y="54"/>
                    <a:pt x="39" y="49"/>
                    <a:pt x="41" y="45"/>
                  </a:cubicBezTo>
                  <a:cubicBezTo>
                    <a:pt x="42" y="42"/>
                    <a:pt x="45" y="40"/>
                    <a:pt x="48" y="40"/>
                  </a:cubicBezTo>
                  <a:cubicBezTo>
                    <a:pt x="49" y="40"/>
                    <a:pt x="50" y="40"/>
                    <a:pt x="51" y="40"/>
                  </a:cubicBezTo>
                  <a:cubicBezTo>
                    <a:pt x="53" y="41"/>
                    <a:pt x="55" y="43"/>
                    <a:pt x="56" y="45"/>
                  </a:cubicBezTo>
                  <a:cubicBezTo>
                    <a:pt x="56" y="47"/>
                    <a:pt x="56" y="49"/>
                    <a:pt x="56" y="51"/>
                  </a:cubicBezTo>
                  <a:close/>
                </a:path>
              </a:pathLst>
            </a:custGeom>
            <a:grpFill/>
            <a:ln>
              <a:noFill/>
            </a:ln>
          </p:spPr>
          <p:txBody>
            <a:bodyPr vert="horz" wrap="square" lIns="91440" tIns="45720" rIns="91440" bIns="45720" numCol="1" anchor="t" anchorCtr="0" compatLnSpc="1"/>
            <a:lstStyle/>
            <a:p>
              <a:endParaRPr lang="zh-CN" altLang="en-US"/>
            </a:p>
          </p:txBody>
        </p:sp>
      </p:grpSp>
      <p:grpSp>
        <p:nvGrpSpPr>
          <p:cNvPr id="247" name="组合 246"/>
          <p:cNvGrpSpPr/>
          <p:nvPr/>
        </p:nvGrpSpPr>
        <p:grpSpPr>
          <a:xfrm>
            <a:off x="6094730" y="5534343"/>
            <a:ext cx="248920" cy="294005"/>
            <a:chOff x="10006" y="8455"/>
            <a:chExt cx="392" cy="463"/>
          </a:xfrm>
          <a:solidFill>
            <a:schemeClr val="bg1">
              <a:lumMod val="50000"/>
            </a:schemeClr>
          </a:solidFill>
        </p:grpSpPr>
        <p:sp>
          <p:nvSpPr>
            <p:cNvPr id="111" name="Freeform 109"/>
            <p:cNvSpPr/>
            <p:nvPr/>
          </p:nvSpPr>
          <p:spPr bwMode="auto">
            <a:xfrm>
              <a:off x="10006" y="8455"/>
              <a:ext cx="393" cy="116"/>
            </a:xfrm>
            <a:custGeom>
              <a:avLst/>
              <a:gdLst>
                <a:gd name="T0" fmla="*/ 157 w 160"/>
                <a:gd name="T1" fmla="*/ 24 h 48"/>
                <a:gd name="T2" fmla="*/ 111 w 160"/>
                <a:gd name="T3" fmla="*/ 16 h 48"/>
                <a:gd name="T4" fmla="*/ 108 w 160"/>
                <a:gd name="T5" fmla="*/ 3 h 48"/>
                <a:gd name="T6" fmla="*/ 104 w 160"/>
                <a:gd name="T7" fmla="*/ 0 h 48"/>
                <a:gd name="T8" fmla="*/ 56 w 160"/>
                <a:gd name="T9" fmla="*/ 0 h 48"/>
                <a:gd name="T10" fmla="*/ 52 w 160"/>
                <a:gd name="T11" fmla="*/ 3 h 48"/>
                <a:gd name="T12" fmla="*/ 49 w 160"/>
                <a:gd name="T13" fmla="*/ 16 h 48"/>
                <a:gd name="T14" fmla="*/ 4 w 160"/>
                <a:gd name="T15" fmla="*/ 24 h 48"/>
                <a:gd name="T16" fmla="*/ 0 w 160"/>
                <a:gd name="T17" fmla="*/ 28 h 48"/>
                <a:gd name="T18" fmla="*/ 0 w 160"/>
                <a:gd name="T19" fmla="*/ 44 h 48"/>
                <a:gd name="T20" fmla="*/ 4 w 160"/>
                <a:gd name="T21" fmla="*/ 48 h 48"/>
                <a:gd name="T22" fmla="*/ 156 w 160"/>
                <a:gd name="T23" fmla="*/ 48 h 48"/>
                <a:gd name="T24" fmla="*/ 160 w 160"/>
                <a:gd name="T25" fmla="*/ 44 h 48"/>
                <a:gd name="T26" fmla="*/ 160 w 160"/>
                <a:gd name="T27" fmla="*/ 28 h 48"/>
                <a:gd name="T28" fmla="*/ 157 w 160"/>
                <a:gd name="T29"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48">
                  <a:moveTo>
                    <a:pt x="157" y="24"/>
                  </a:moveTo>
                  <a:cubicBezTo>
                    <a:pt x="111" y="16"/>
                    <a:pt x="111" y="16"/>
                    <a:pt x="111" y="16"/>
                  </a:cubicBezTo>
                  <a:cubicBezTo>
                    <a:pt x="108" y="3"/>
                    <a:pt x="108" y="3"/>
                    <a:pt x="108" y="3"/>
                  </a:cubicBezTo>
                  <a:cubicBezTo>
                    <a:pt x="108" y="1"/>
                    <a:pt x="106" y="0"/>
                    <a:pt x="104" y="0"/>
                  </a:cubicBezTo>
                  <a:cubicBezTo>
                    <a:pt x="56" y="0"/>
                    <a:pt x="56" y="0"/>
                    <a:pt x="56" y="0"/>
                  </a:cubicBezTo>
                  <a:cubicBezTo>
                    <a:pt x="54" y="0"/>
                    <a:pt x="53" y="1"/>
                    <a:pt x="52" y="3"/>
                  </a:cubicBezTo>
                  <a:cubicBezTo>
                    <a:pt x="49" y="16"/>
                    <a:pt x="49" y="16"/>
                    <a:pt x="49" y="16"/>
                  </a:cubicBezTo>
                  <a:cubicBezTo>
                    <a:pt x="4" y="24"/>
                    <a:pt x="4" y="24"/>
                    <a:pt x="4" y="24"/>
                  </a:cubicBezTo>
                  <a:cubicBezTo>
                    <a:pt x="2" y="24"/>
                    <a:pt x="0" y="26"/>
                    <a:pt x="0" y="28"/>
                  </a:cubicBezTo>
                  <a:cubicBezTo>
                    <a:pt x="0" y="44"/>
                    <a:pt x="0" y="44"/>
                    <a:pt x="0" y="44"/>
                  </a:cubicBezTo>
                  <a:cubicBezTo>
                    <a:pt x="0" y="46"/>
                    <a:pt x="2" y="48"/>
                    <a:pt x="4" y="48"/>
                  </a:cubicBezTo>
                  <a:cubicBezTo>
                    <a:pt x="156" y="48"/>
                    <a:pt x="156" y="48"/>
                    <a:pt x="156" y="48"/>
                  </a:cubicBezTo>
                  <a:cubicBezTo>
                    <a:pt x="158" y="48"/>
                    <a:pt x="160" y="46"/>
                    <a:pt x="160" y="44"/>
                  </a:cubicBezTo>
                  <a:cubicBezTo>
                    <a:pt x="160" y="28"/>
                    <a:pt x="160" y="28"/>
                    <a:pt x="160" y="28"/>
                  </a:cubicBezTo>
                  <a:cubicBezTo>
                    <a:pt x="160" y="26"/>
                    <a:pt x="159" y="24"/>
                    <a:pt x="157" y="24"/>
                  </a:cubicBezTo>
                  <a:close/>
                </a:path>
              </a:pathLst>
            </a:custGeom>
            <a:grpFill/>
            <a:ln>
              <a:noFill/>
            </a:ln>
          </p:spPr>
          <p:txBody>
            <a:bodyPr vert="horz" wrap="square" lIns="91440" tIns="45720" rIns="91440" bIns="45720" numCol="1" anchor="t" anchorCtr="0" compatLnSpc="1"/>
            <a:lstStyle/>
            <a:p>
              <a:endParaRPr lang="zh-CN" altLang="en-US"/>
            </a:p>
          </p:txBody>
        </p:sp>
        <p:sp>
          <p:nvSpPr>
            <p:cNvPr id="112" name="Freeform 110"/>
            <p:cNvSpPr>
              <a:spLocks noEditPoints="1"/>
            </p:cNvSpPr>
            <p:nvPr/>
          </p:nvSpPr>
          <p:spPr bwMode="auto">
            <a:xfrm>
              <a:off x="10048" y="8590"/>
              <a:ext cx="312" cy="329"/>
            </a:xfrm>
            <a:custGeom>
              <a:avLst/>
              <a:gdLst>
                <a:gd name="T0" fmla="*/ 7 w 127"/>
                <a:gd name="T1" fmla="*/ 132 h 136"/>
                <a:gd name="T2" fmla="*/ 11 w 127"/>
                <a:gd name="T3" fmla="*/ 136 h 136"/>
                <a:gd name="T4" fmla="*/ 115 w 127"/>
                <a:gd name="T5" fmla="*/ 136 h 136"/>
                <a:gd name="T6" fmla="*/ 119 w 127"/>
                <a:gd name="T7" fmla="*/ 132 h 136"/>
                <a:gd name="T8" fmla="*/ 127 w 127"/>
                <a:gd name="T9" fmla="*/ 0 h 136"/>
                <a:gd name="T10" fmla="*/ 0 w 127"/>
                <a:gd name="T11" fmla="*/ 0 h 136"/>
                <a:gd name="T12" fmla="*/ 7 w 127"/>
                <a:gd name="T13" fmla="*/ 132 h 136"/>
                <a:gd name="T14" fmla="*/ 87 w 127"/>
                <a:gd name="T15" fmla="*/ 12 h 136"/>
                <a:gd name="T16" fmla="*/ 91 w 127"/>
                <a:gd name="T17" fmla="*/ 8 h 136"/>
                <a:gd name="T18" fmla="*/ 95 w 127"/>
                <a:gd name="T19" fmla="*/ 12 h 136"/>
                <a:gd name="T20" fmla="*/ 91 w 127"/>
                <a:gd name="T21" fmla="*/ 108 h 136"/>
                <a:gd name="T22" fmla="*/ 87 w 127"/>
                <a:gd name="T23" fmla="*/ 112 h 136"/>
                <a:gd name="T24" fmla="*/ 87 w 127"/>
                <a:gd name="T25" fmla="*/ 112 h 136"/>
                <a:gd name="T26" fmla="*/ 83 w 127"/>
                <a:gd name="T27" fmla="*/ 108 h 136"/>
                <a:gd name="T28" fmla="*/ 87 w 127"/>
                <a:gd name="T29" fmla="*/ 12 h 136"/>
                <a:gd name="T30" fmla="*/ 59 w 127"/>
                <a:gd name="T31" fmla="*/ 12 h 136"/>
                <a:gd name="T32" fmla="*/ 63 w 127"/>
                <a:gd name="T33" fmla="*/ 8 h 136"/>
                <a:gd name="T34" fmla="*/ 67 w 127"/>
                <a:gd name="T35" fmla="*/ 12 h 136"/>
                <a:gd name="T36" fmla="*/ 67 w 127"/>
                <a:gd name="T37" fmla="*/ 108 h 136"/>
                <a:gd name="T38" fmla="*/ 63 w 127"/>
                <a:gd name="T39" fmla="*/ 112 h 136"/>
                <a:gd name="T40" fmla="*/ 59 w 127"/>
                <a:gd name="T41" fmla="*/ 108 h 136"/>
                <a:gd name="T42" fmla="*/ 59 w 127"/>
                <a:gd name="T43" fmla="*/ 12 h 136"/>
                <a:gd name="T44" fmla="*/ 35 w 127"/>
                <a:gd name="T45" fmla="*/ 8 h 136"/>
                <a:gd name="T46" fmla="*/ 39 w 127"/>
                <a:gd name="T47" fmla="*/ 12 h 136"/>
                <a:gd name="T48" fmla="*/ 43 w 127"/>
                <a:gd name="T49" fmla="*/ 108 h 136"/>
                <a:gd name="T50" fmla="*/ 39 w 127"/>
                <a:gd name="T51" fmla="*/ 112 h 136"/>
                <a:gd name="T52" fmla="*/ 39 w 127"/>
                <a:gd name="T53" fmla="*/ 112 h 136"/>
                <a:gd name="T54" fmla="*/ 35 w 127"/>
                <a:gd name="T55" fmla="*/ 108 h 136"/>
                <a:gd name="T56" fmla="*/ 31 w 127"/>
                <a:gd name="T57" fmla="*/ 12 h 136"/>
                <a:gd name="T58" fmla="*/ 35 w 127"/>
                <a:gd name="T59" fmla="*/ 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136">
                  <a:moveTo>
                    <a:pt x="7" y="132"/>
                  </a:moveTo>
                  <a:cubicBezTo>
                    <a:pt x="7" y="134"/>
                    <a:pt x="9" y="136"/>
                    <a:pt x="11" y="136"/>
                  </a:cubicBezTo>
                  <a:cubicBezTo>
                    <a:pt x="115" y="136"/>
                    <a:pt x="115" y="136"/>
                    <a:pt x="115" y="136"/>
                  </a:cubicBezTo>
                  <a:cubicBezTo>
                    <a:pt x="117" y="136"/>
                    <a:pt x="119" y="134"/>
                    <a:pt x="119" y="132"/>
                  </a:cubicBezTo>
                  <a:cubicBezTo>
                    <a:pt x="127" y="0"/>
                    <a:pt x="127" y="0"/>
                    <a:pt x="127" y="0"/>
                  </a:cubicBezTo>
                  <a:cubicBezTo>
                    <a:pt x="0" y="0"/>
                    <a:pt x="0" y="0"/>
                    <a:pt x="0" y="0"/>
                  </a:cubicBezTo>
                  <a:lnTo>
                    <a:pt x="7" y="132"/>
                  </a:lnTo>
                  <a:close/>
                  <a:moveTo>
                    <a:pt x="87" y="12"/>
                  </a:moveTo>
                  <a:cubicBezTo>
                    <a:pt x="87" y="10"/>
                    <a:pt x="89" y="8"/>
                    <a:pt x="91" y="8"/>
                  </a:cubicBezTo>
                  <a:cubicBezTo>
                    <a:pt x="94" y="8"/>
                    <a:pt x="95" y="10"/>
                    <a:pt x="95" y="12"/>
                  </a:cubicBezTo>
                  <a:cubicBezTo>
                    <a:pt x="91" y="108"/>
                    <a:pt x="91" y="108"/>
                    <a:pt x="91" y="108"/>
                  </a:cubicBezTo>
                  <a:cubicBezTo>
                    <a:pt x="91" y="110"/>
                    <a:pt x="89" y="112"/>
                    <a:pt x="87" y="112"/>
                  </a:cubicBezTo>
                  <a:cubicBezTo>
                    <a:pt x="87" y="112"/>
                    <a:pt x="87" y="112"/>
                    <a:pt x="87" y="112"/>
                  </a:cubicBezTo>
                  <a:cubicBezTo>
                    <a:pt x="85" y="112"/>
                    <a:pt x="83" y="110"/>
                    <a:pt x="83" y="108"/>
                  </a:cubicBezTo>
                  <a:lnTo>
                    <a:pt x="87" y="12"/>
                  </a:lnTo>
                  <a:close/>
                  <a:moveTo>
                    <a:pt x="59" y="12"/>
                  </a:moveTo>
                  <a:cubicBezTo>
                    <a:pt x="59" y="10"/>
                    <a:pt x="61" y="8"/>
                    <a:pt x="63" y="8"/>
                  </a:cubicBezTo>
                  <a:cubicBezTo>
                    <a:pt x="66" y="8"/>
                    <a:pt x="67" y="10"/>
                    <a:pt x="67" y="12"/>
                  </a:cubicBezTo>
                  <a:cubicBezTo>
                    <a:pt x="67" y="108"/>
                    <a:pt x="67" y="108"/>
                    <a:pt x="67" y="108"/>
                  </a:cubicBezTo>
                  <a:cubicBezTo>
                    <a:pt x="67" y="110"/>
                    <a:pt x="66" y="112"/>
                    <a:pt x="63" y="112"/>
                  </a:cubicBezTo>
                  <a:cubicBezTo>
                    <a:pt x="61" y="112"/>
                    <a:pt x="59" y="110"/>
                    <a:pt x="59" y="108"/>
                  </a:cubicBezTo>
                  <a:lnTo>
                    <a:pt x="59" y="12"/>
                  </a:lnTo>
                  <a:close/>
                  <a:moveTo>
                    <a:pt x="35" y="8"/>
                  </a:moveTo>
                  <a:cubicBezTo>
                    <a:pt x="37" y="8"/>
                    <a:pt x="39" y="10"/>
                    <a:pt x="39" y="12"/>
                  </a:cubicBezTo>
                  <a:cubicBezTo>
                    <a:pt x="43" y="108"/>
                    <a:pt x="43" y="108"/>
                    <a:pt x="43" y="108"/>
                  </a:cubicBezTo>
                  <a:cubicBezTo>
                    <a:pt x="43" y="110"/>
                    <a:pt x="42" y="112"/>
                    <a:pt x="39" y="112"/>
                  </a:cubicBezTo>
                  <a:cubicBezTo>
                    <a:pt x="39" y="112"/>
                    <a:pt x="39" y="112"/>
                    <a:pt x="39" y="112"/>
                  </a:cubicBezTo>
                  <a:cubicBezTo>
                    <a:pt x="37" y="112"/>
                    <a:pt x="35" y="110"/>
                    <a:pt x="35" y="108"/>
                  </a:cubicBezTo>
                  <a:cubicBezTo>
                    <a:pt x="31" y="12"/>
                    <a:pt x="31" y="12"/>
                    <a:pt x="31" y="12"/>
                  </a:cubicBezTo>
                  <a:cubicBezTo>
                    <a:pt x="31" y="10"/>
                    <a:pt x="33" y="8"/>
                    <a:pt x="35" y="8"/>
                  </a:cubicBezTo>
                  <a:close/>
                </a:path>
              </a:pathLst>
            </a:custGeom>
            <a:grpFill/>
            <a:ln>
              <a:noFill/>
            </a:ln>
          </p:spPr>
          <p:txBody>
            <a:bodyPr vert="horz" wrap="square" lIns="91440" tIns="45720" rIns="91440" bIns="45720" numCol="1" anchor="t" anchorCtr="0" compatLnSpc="1"/>
            <a:lstStyle/>
            <a:p>
              <a:endParaRPr lang="zh-CN" altLang="en-US"/>
            </a:p>
          </p:txBody>
        </p:sp>
      </p:grpSp>
      <p:sp>
        <p:nvSpPr>
          <p:cNvPr id="3" name="Freeform 463"/>
          <p:cNvSpPr>
            <a:spLocks noEditPoints="1"/>
          </p:cNvSpPr>
          <p:nvPr/>
        </p:nvSpPr>
        <p:spPr bwMode="auto">
          <a:xfrm>
            <a:off x="6093460" y="2451100"/>
            <a:ext cx="251460" cy="287655"/>
          </a:xfrm>
          <a:custGeom>
            <a:avLst/>
            <a:gdLst>
              <a:gd name="T0" fmla="*/ 17 w 114"/>
              <a:gd name="T1" fmla="*/ 130 h 130"/>
              <a:gd name="T2" fmla="*/ 0 w 114"/>
              <a:gd name="T3" fmla="*/ 70 h 130"/>
              <a:gd name="T4" fmla="*/ 48 w 114"/>
              <a:gd name="T5" fmla="*/ 42 h 130"/>
              <a:gd name="T6" fmla="*/ 48 w 114"/>
              <a:gd name="T7" fmla="*/ 130 h 130"/>
              <a:gd name="T8" fmla="*/ 24 w 114"/>
              <a:gd name="T9" fmla="*/ 27 h 130"/>
              <a:gd name="T10" fmla="*/ 28 w 114"/>
              <a:gd name="T11" fmla="*/ 31 h 130"/>
              <a:gd name="T12" fmla="*/ 33 w 114"/>
              <a:gd name="T13" fmla="*/ 33 h 130"/>
              <a:gd name="T14" fmla="*/ 48 w 114"/>
              <a:gd name="T15" fmla="*/ 31 h 130"/>
              <a:gd name="T16" fmla="*/ 48 w 114"/>
              <a:gd name="T17" fmla="*/ 37 h 130"/>
              <a:gd name="T18" fmla="*/ 48 w 114"/>
              <a:gd name="T19" fmla="*/ 37 h 130"/>
              <a:gd name="T20" fmla="*/ 48 w 114"/>
              <a:gd name="T21" fmla="*/ 37 h 130"/>
              <a:gd name="T22" fmla="*/ 33 w 114"/>
              <a:gd name="T23" fmla="*/ 37 h 130"/>
              <a:gd name="T24" fmla="*/ 24 w 114"/>
              <a:gd name="T25" fmla="*/ 35 h 130"/>
              <a:gd name="T26" fmla="*/ 17 w 114"/>
              <a:gd name="T27" fmla="*/ 24 h 130"/>
              <a:gd name="T28" fmla="*/ 17 w 114"/>
              <a:gd name="T29" fmla="*/ 15 h 130"/>
              <a:gd name="T30" fmla="*/ 20 w 114"/>
              <a:gd name="T31" fmla="*/ 0 h 130"/>
              <a:gd name="T32" fmla="*/ 29 w 114"/>
              <a:gd name="T33" fmla="*/ 2 h 130"/>
              <a:gd name="T34" fmla="*/ 44 w 114"/>
              <a:gd name="T35" fmla="*/ 9 h 130"/>
              <a:gd name="T36" fmla="*/ 51 w 114"/>
              <a:gd name="T37" fmla="*/ 15 h 130"/>
              <a:gd name="T38" fmla="*/ 50 w 114"/>
              <a:gd name="T39" fmla="*/ 20 h 130"/>
              <a:gd name="T40" fmla="*/ 48 w 114"/>
              <a:gd name="T41" fmla="*/ 27 h 130"/>
              <a:gd name="T42" fmla="*/ 24 w 114"/>
              <a:gd name="T43" fmla="*/ 27 h 130"/>
              <a:gd name="T44" fmla="*/ 51 w 114"/>
              <a:gd name="T45" fmla="*/ 33 h 130"/>
              <a:gd name="T46" fmla="*/ 51 w 114"/>
              <a:gd name="T47" fmla="*/ 35 h 130"/>
              <a:gd name="T48" fmla="*/ 62 w 114"/>
              <a:gd name="T49" fmla="*/ 33 h 130"/>
              <a:gd name="T50" fmla="*/ 62 w 114"/>
              <a:gd name="T51" fmla="*/ 33 h 130"/>
              <a:gd name="T52" fmla="*/ 59 w 114"/>
              <a:gd name="T53" fmla="*/ 16 h 130"/>
              <a:gd name="T54" fmla="*/ 59 w 114"/>
              <a:gd name="T55" fmla="*/ 16 h 130"/>
              <a:gd name="T56" fmla="*/ 59 w 114"/>
              <a:gd name="T57" fmla="*/ 16 h 130"/>
              <a:gd name="T58" fmla="*/ 55 w 114"/>
              <a:gd name="T59" fmla="*/ 16 h 130"/>
              <a:gd name="T60" fmla="*/ 53 w 114"/>
              <a:gd name="T61" fmla="*/ 16 h 130"/>
              <a:gd name="T62" fmla="*/ 53 w 114"/>
              <a:gd name="T63" fmla="*/ 16 h 130"/>
              <a:gd name="T64" fmla="*/ 51 w 114"/>
              <a:gd name="T65" fmla="*/ 33 h 130"/>
              <a:gd name="T66" fmla="*/ 66 w 114"/>
              <a:gd name="T67" fmla="*/ 31 h 130"/>
              <a:gd name="T68" fmla="*/ 79 w 114"/>
              <a:gd name="T69" fmla="*/ 33 h 130"/>
              <a:gd name="T70" fmla="*/ 84 w 114"/>
              <a:gd name="T71" fmla="*/ 31 h 130"/>
              <a:gd name="T72" fmla="*/ 88 w 114"/>
              <a:gd name="T73" fmla="*/ 27 h 130"/>
              <a:gd name="T74" fmla="*/ 66 w 114"/>
              <a:gd name="T75" fmla="*/ 27 h 130"/>
              <a:gd name="T76" fmla="*/ 66 w 114"/>
              <a:gd name="T77" fmla="*/ 24 h 130"/>
              <a:gd name="T78" fmla="*/ 64 w 114"/>
              <a:gd name="T79" fmla="*/ 18 h 130"/>
              <a:gd name="T80" fmla="*/ 62 w 114"/>
              <a:gd name="T81" fmla="*/ 13 h 130"/>
              <a:gd name="T82" fmla="*/ 77 w 114"/>
              <a:gd name="T83" fmla="*/ 4 h 130"/>
              <a:gd name="T84" fmla="*/ 92 w 114"/>
              <a:gd name="T85" fmla="*/ 0 h 130"/>
              <a:gd name="T86" fmla="*/ 95 w 114"/>
              <a:gd name="T87" fmla="*/ 7 h 130"/>
              <a:gd name="T88" fmla="*/ 95 w 114"/>
              <a:gd name="T89" fmla="*/ 15 h 130"/>
              <a:gd name="T90" fmla="*/ 94 w 114"/>
              <a:gd name="T91" fmla="*/ 29 h 130"/>
              <a:gd name="T92" fmla="*/ 81 w 114"/>
              <a:gd name="T93" fmla="*/ 37 h 130"/>
              <a:gd name="T94" fmla="*/ 66 w 114"/>
              <a:gd name="T95" fmla="*/ 37 h 130"/>
              <a:gd name="T96" fmla="*/ 66 w 114"/>
              <a:gd name="T97" fmla="*/ 37 h 130"/>
              <a:gd name="T98" fmla="*/ 66 w 114"/>
              <a:gd name="T99" fmla="*/ 31 h 130"/>
              <a:gd name="T100" fmla="*/ 114 w 114"/>
              <a:gd name="T101" fmla="*/ 42 h 130"/>
              <a:gd name="T102" fmla="*/ 99 w 114"/>
              <a:gd name="T103" fmla="*/ 70 h 130"/>
              <a:gd name="T104" fmla="*/ 66 w 114"/>
              <a:gd name="T105" fmla="*/ 130 h 130"/>
              <a:gd name="T106" fmla="*/ 66 w 114"/>
              <a:gd name="T107" fmla="*/ 42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130">
                <a:moveTo>
                  <a:pt x="48" y="130"/>
                </a:moveTo>
                <a:lnTo>
                  <a:pt x="17" y="130"/>
                </a:lnTo>
                <a:lnTo>
                  <a:pt x="17" y="70"/>
                </a:lnTo>
                <a:lnTo>
                  <a:pt x="0" y="70"/>
                </a:lnTo>
                <a:lnTo>
                  <a:pt x="0" y="42"/>
                </a:lnTo>
                <a:lnTo>
                  <a:pt x="48" y="42"/>
                </a:lnTo>
                <a:lnTo>
                  <a:pt x="48" y="42"/>
                </a:lnTo>
                <a:lnTo>
                  <a:pt x="48" y="130"/>
                </a:lnTo>
                <a:lnTo>
                  <a:pt x="48" y="130"/>
                </a:lnTo>
                <a:close/>
                <a:moveTo>
                  <a:pt x="24" y="27"/>
                </a:moveTo>
                <a:lnTo>
                  <a:pt x="24" y="27"/>
                </a:lnTo>
                <a:lnTo>
                  <a:pt x="28" y="31"/>
                </a:lnTo>
                <a:lnTo>
                  <a:pt x="33" y="33"/>
                </a:lnTo>
                <a:lnTo>
                  <a:pt x="33" y="33"/>
                </a:lnTo>
                <a:lnTo>
                  <a:pt x="40" y="33"/>
                </a:lnTo>
                <a:lnTo>
                  <a:pt x="48" y="31"/>
                </a:lnTo>
                <a:lnTo>
                  <a:pt x="48" y="31"/>
                </a:lnTo>
                <a:lnTo>
                  <a:pt x="48" y="37"/>
                </a:lnTo>
                <a:lnTo>
                  <a:pt x="48" y="37"/>
                </a:lnTo>
                <a:lnTo>
                  <a:pt x="48" y="37"/>
                </a:lnTo>
                <a:lnTo>
                  <a:pt x="48" y="37"/>
                </a:lnTo>
                <a:lnTo>
                  <a:pt x="48" y="37"/>
                </a:lnTo>
                <a:lnTo>
                  <a:pt x="40" y="37"/>
                </a:lnTo>
                <a:lnTo>
                  <a:pt x="33" y="37"/>
                </a:lnTo>
                <a:lnTo>
                  <a:pt x="33" y="37"/>
                </a:lnTo>
                <a:lnTo>
                  <a:pt x="24" y="35"/>
                </a:lnTo>
                <a:lnTo>
                  <a:pt x="20" y="29"/>
                </a:lnTo>
                <a:lnTo>
                  <a:pt x="17" y="24"/>
                </a:lnTo>
                <a:lnTo>
                  <a:pt x="17" y="15"/>
                </a:lnTo>
                <a:lnTo>
                  <a:pt x="17" y="15"/>
                </a:lnTo>
                <a:lnTo>
                  <a:pt x="18" y="7"/>
                </a:lnTo>
                <a:lnTo>
                  <a:pt x="20" y="0"/>
                </a:lnTo>
                <a:lnTo>
                  <a:pt x="20" y="0"/>
                </a:lnTo>
                <a:lnTo>
                  <a:pt x="29" y="2"/>
                </a:lnTo>
                <a:lnTo>
                  <a:pt x="37" y="4"/>
                </a:lnTo>
                <a:lnTo>
                  <a:pt x="44" y="9"/>
                </a:lnTo>
                <a:lnTo>
                  <a:pt x="51" y="15"/>
                </a:lnTo>
                <a:lnTo>
                  <a:pt x="51" y="15"/>
                </a:lnTo>
                <a:lnTo>
                  <a:pt x="51" y="15"/>
                </a:lnTo>
                <a:lnTo>
                  <a:pt x="50" y="20"/>
                </a:lnTo>
                <a:lnTo>
                  <a:pt x="48" y="27"/>
                </a:lnTo>
                <a:lnTo>
                  <a:pt x="48" y="27"/>
                </a:lnTo>
                <a:lnTo>
                  <a:pt x="35" y="27"/>
                </a:lnTo>
                <a:lnTo>
                  <a:pt x="24" y="27"/>
                </a:lnTo>
                <a:lnTo>
                  <a:pt x="24" y="27"/>
                </a:lnTo>
                <a:close/>
                <a:moveTo>
                  <a:pt x="51" y="33"/>
                </a:moveTo>
                <a:lnTo>
                  <a:pt x="51" y="33"/>
                </a:lnTo>
                <a:lnTo>
                  <a:pt x="51" y="35"/>
                </a:lnTo>
                <a:lnTo>
                  <a:pt x="62" y="33"/>
                </a:lnTo>
                <a:lnTo>
                  <a:pt x="62" y="33"/>
                </a:lnTo>
                <a:lnTo>
                  <a:pt x="62" y="33"/>
                </a:lnTo>
                <a:lnTo>
                  <a:pt x="62" y="33"/>
                </a:lnTo>
                <a:lnTo>
                  <a:pt x="62" y="24"/>
                </a:lnTo>
                <a:lnTo>
                  <a:pt x="59" y="16"/>
                </a:lnTo>
                <a:lnTo>
                  <a:pt x="59" y="16"/>
                </a:lnTo>
                <a:lnTo>
                  <a:pt x="59" y="16"/>
                </a:lnTo>
                <a:lnTo>
                  <a:pt x="59" y="16"/>
                </a:lnTo>
                <a:lnTo>
                  <a:pt x="59" y="16"/>
                </a:lnTo>
                <a:lnTo>
                  <a:pt x="55" y="16"/>
                </a:lnTo>
                <a:lnTo>
                  <a:pt x="55" y="16"/>
                </a:lnTo>
                <a:lnTo>
                  <a:pt x="53" y="16"/>
                </a:lnTo>
                <a:lnTo>
                  <a:pt x="53" y="16"/>
                </a:lnTo>
                <a:lnTo>
                  <a:pt x="53" y="16"/>
                </a:lnTo>
                <a:lnTo>
                  <a:pt x="53" y="16"/>
                </a:lnTo>
                <a:lnTo>
                  <a:pt x="51" y="26"/>
                </a:lnTo>
                <a:lnTo>
                  <a:pt x="51" y="33"/>
                </a:lnTo>
                <a:lnTo>
                  <a:pt x="51" y="33"/>
                </a:lnTo>
                <a:close/>
                <a:moveTo>
                  <a:pt x="66" y="31"/>
                </a:moveTo>
                <a:lnTo>
                  <a:pt x="66" y="31"/>
                </a:lnTo>
                <a:lnTo>
                  <a:pt x="79" y="33"/>
                </a:lnTo>
                <a:lnTo>
                  <a:pt x="79" y="33"/>
                </a:lnTo>
                <a:lnTo>
                  <a:pt x="84" y="31"/>
                </a:lnTo>
                <a:lnTo>
                  <a:pt x="88" y="27"/>
                </a:lnTo>
                <a:lnTo>
                  <a:pt x="88" y="27"/>
                </a:lnTo>
                <a:lnTo>
                  <a:pt x="77" y="27"/>
                </a:lnTo>
                <a:lnTo>
                  <a:pt x="66" y="27"/>
                </a:lnTo>
                <a:lnTo>
                  <a:pt x="66" y="27"/>
                </a:lnTo>
                <a:lnTo>
                  <a:pt x="66" y="24"/>
                </a:lnTo>
                <a:lnTo>
                  <a:pt x="66" y="24"/>
                </a:lnTo>
                <a:lnTo>
                  <a:pt x="64" y="18"/>
                </a:lnTo>
                <a:lnTo>
                  <a:pt x="62" y="13"/>
                </a:lnTo>
                <a:lnTo>
                  <a:pt x="62" y="13"/>
                </a:lnTo>
                <a:lnTo>
                  <a:pt x="68" y="7"/>
                </a:lnTo>
                <a:lnTo>
                  <a:pt x="77" y="4"/>
                </a:lnTo>
                <a:lnTo>
                  <a:pt x="84" y="2"/>
                </a:lnTo>
                <a:lnTo>
                  <a:pt x="92" y="0"/>
                </a:lnTo>
                <a:lnTo>
                  <a:pt x="92" y="0"/>
                </a:lnTo>
                <a:lnTo>
                  <a:pt x="95" y="7"/>
                </a:lnTo>
                <a:lnTo>
                  <a:pt x="95" y="15"/>
                </a:lnTo>
                <a:lnTo>
                  <a:pt x="95" y="15"/>
                </a:lnTo>
                <a:lnTo>
                  <a:pt x="95" y="24"/>
                </a:lnTo>
                <a:lnTo>
                  <a:pt x="94" y="29"/>
                </a:lnTo>
                <a:lnTo>
                  <a:pt x="88" y="35"/>
                </a:lnTo>
                <a:lnTo>
                  <a:pt x="81" y="37"/>
                </a:lnTo>
                <a:lnTo>
                  <a:pt x="81" y="37"/>
                </a:lnTo>
                <a:lnTo>
                  <a:pt x="66" y="37"/>
                </a:lnTo>
                <a:lnTo>
                  <a:pt x="66" y="37"/>
                </a:lnTo>
                <a:lnTo>
                  <a:pt x="66" y="37"/>
                </a:lnTo>
                <a:lnTo>
                  <a:pt x="66" y="31"/>
                </a:lnTo>
                <a:lnTo>
                  <a:pt x="66" y="31"/>
                </a:lnTo>
                <a:close/>
                <a:moveTo>
                  <a:pt x="66" y="42"/>
                </a:moveTo>
                <a:lnTo>
                  <a:pt x="114" y="42"/>
                </a:lnTo>
                <a:lnTo>
                  <a:pt x="114" y="70"/>
                </a:lnTo>
                <a:lnTo>
                  <a:pt x="99" y="70"/>
                </a:lnTo>
                <a:lnTo>
                  <a:pt x="99" y="130"/>
                </a:lnTo>
                <a:lnTo>
                  <a:pt x="66" y="130"/>
                </a:lnTo>
                <a:lnTo>
                  <a:pt x="66" y="130"/>
                </a:lnTo>
                <a:lnTo>
                  <a:pt x="66" y="42"/>
                </a:lnTo>
                <a:lnTo>
                  <a:pt x="66" y="42"/>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 name="Freeform 464"/>
          <p:cNvSpPr>
            <a:spLocks noEditPoints="1"/>
          </p:cNvSpPr>
          <p:nvPr/>
        </p:nvSpPr>
        <p:spPr bwMode="auto">
          <a:xfrm>
            <a:off x="4707255" y="1881505"/>
            <a:ext cx="257810" cy="285115"/>
          </a:xfrm>
          <a:custGeom>
            <a:avLst/>
            <a:gdLst>
              <a:gd name="T0" fmla="*/ 35 w 117"/>
              <a:gd name="T1" fmla="*/ 114 h 129"/>
              <a:gd name="T2" fmla="*/ 46 w 117"/>
              <a:gd name="T3" fmla="*/ 101 h 129"/>
              <a:gd name="T4" fmla="*/ 51 w 117"/>
              <a:gd name="T5" fmla="*/ 87 h 129"/>
              <a:gd name="T6" fmla="*/ 48 w 117"/>
              <a:gd name="T7" fmla="*/ 79 h 129"/>
              <a:gd name="T8" fmla="*/ 72 w 117"/>
              <a:gd name="T9" fmla="*/ 87 h 129"/>
              <a:gd name="T10" fmla="*/ 68 w 117"/>
              <a:gd name="T11" fmla="*/ 87 h 129"/>
              <a:gd name="T12" fmla="*/ 73 w 117"/>
              <a:gd name="T13" fmla="*/ 101 h 129"/>
              <a:gd name="T14" fmla="*/ 86 w 117"/>
              <a:gd name="T15" fmla="*/ 114 h 129"/>
              <a:gd name="T16" fmla="*/ 97 w 117"/>
              <a:gd name="T17" fmla="*/ 129 h 129"/>
              <a:gd name="T18" fmla="*/ 22 w 117"/>
              <a:gd name="T19" fmla="*/ 114 h 129"/>
              <a:gd name="T20" fmla="*/ 35 w 117"/>
              <a:gd name="T21" fmla="*/ 114 h 129"/>
              <a:gd name="T22" fmla="*/ 46 w 117"/>
              <a:gd name="T23" fmla="*/ 61 h 129"/>
              <a:gd name="T24" fmla="*/ 44 w 117"/>
              <a:gd name="T25" fmla="*/ 66 h 129"/>
              <a:gd name="T26" fmla="*/ 37 w 117"/>
              <a:gd name="T27" fmla="*/ 61 h 129"/>
              <a:gd name="T28" fmla="*/ 33 w 117"/>
              <a:gd name="T29" fmla="*/ 55 h 129"/>
              <a:gd name="T30" fmla="*/ 33 w 117"/>
              <a:gd name="T31" fmla="*/ 54 h 129"/>
              <a:gd name="T32" fmla="*/ 39 w 117"/>
              <a:gd name="T33" fmla="*/ 33 h 129"/>
              <a:gd name="T34" fmla="*/ 42 w 117"/>
              <a:gd name="T35" fmla="*/ 11 h 129"/>
              <a:gd name="T36" fmla="*/ 48 w 117"/>
              <a:gd name="T37" fmla="*/ 11 h 129"/>
              <a:gd name="T38" fmla="*/ 24 w 117"/>
              <a:gd name="T39" fmla="*/ 19 h 129"/>
              <a:gd name="T40" fmla="*/ 9 w 117"/>
              <a:gd name="T41" fmla="*/ 13 h 129"/>
              <a:gd name="T42" fmla="*/ 13 w 117"/>
              <a:gd name="T43" fmla="*/ 24 h 129"/>
              <a:gd name="T44" fmla="*/ 16 w 117"/>
              <a:gd name="T45" fmla="*/ 33 h 129"/>
              <a:gd name="T46" fmla="*/ 29 w 117"/>
              <a:gd name="T47" fmla="*/ 46 h 129"/>
              <a:gd name="T48" fmla="*/ 33 w 117"/>
              <a:gd name="T49" fmla="*/ 30 h 129"/>
              <a:gd name="T50" fmla="*/ 35 w 117"/>
              <a:gd name="T51" fmla="*/ 13 h 129"/>
              <a:gd name="T52" fmla="*/ 31 w 117"/>
              <a:gd name="T53" fmla="*/ 21 h 129"/>
              <a:gd name="T54" fmla="*/ 24 w 117"/>
              <a:gd name="T55" fmla="*/ 6 h 129"/>
              <a:gd name="T56" fmla="*/ 0 w 117"/>
              <a:gd name="T57" fmla="*/ 6 h 129"/>
              <a:gd name="T58" fmla="*/ 2 w 117"/>
              <a:gd name="T59" fmla="*/ 11 h 129"/>
              <a:gd name="T60" fmla="*/ 11 w 117"/>
              <a:gd name="T61" fmla="*/ 37 h 129"/>
              <a:gd name="T62" fmla="*/ 18 w 117"/>
              <a:gd name="T63" fmla="*/ 46 h 129"/>
              <a:gd name="T64" fmla="*/ 27 w 117"/>
              <a:gd name="T65" fmla="*/ 54 h 129"/>
              <a:gd name="T66" fmla="*/ 26 w 117"/>
              <a:gd name="T67" fmla="*/ 57 h 129"/>
              <a:gd name="T68" fmla="*/ 39 w 117"/>
              <a:gd name="T69" fmla="*/ 72 h 129"/>
              <a:gd name="T70" fmla="*/ 59 w 117"/>
              <a:gd name="T71" fmla="*/ 76 h 129"/>
              <a:gd name="T72" fmla="*/ 79 w 117"/>
              <a:gd name="T73" fmla="*/ 72 h 129"/>
              <a:gd name="T74" fmla="*/ 94 w 117"/>
              <a:gd name="T75" fmla="*/ 57 h 129"/>
              <a:gd name="T76" fmla="*/ 90 w 117"/>
              <a:gd name="T77" fmla="*/ 54 h 129"/>
              <a:gd name="T78" fmla="*/ 99 w 117"/>
              <a:gd name="T79" fmla="*/ 46 h 129"/>
              <a:gd name="T80" fmla="*/ 106 w 117"/>
              <a:gd name="T81" fmla="*/ 37 h 129"/>
              <a:gd name="T82" fmla="*/ 116 w 117"/>
              <a:gd name="T83" fmla="*/ 11 h 129"/>
              <a:gd name="T84" fmla="*/ 112 w 117"/>
              <a:gd name="T85" fmla="*/ 6 h 129"/>
              <a:gd name="T86" fmla="*/ 94 w 117"/>
              <a:gd name="T87" fmla="*/ 6 h 129"/>
              <a:gd name="T88" fmla="*/ 79 w 117"/>
              <a:gd name="T89" fmla="*/ 0 h 129"/>
              <a:gd name="T90" fmla="*/ 20 w 117"/>
              <a:gd name="T91" fmla="*/ 0 h 129"/>
              <a:gd name="T92" fmla="*/ 24 w 117"/>
              <a:gd name="T93" fmla="*/ 6 h 129"/>
              <a:gd name="T94" fmla="*/ 84 w 117"/>
              <a:gd name="T95" fmla="*/ 13 h 129"/>
              <a:gd name="T96" fmla="*/ 94 w 117"/>
              <a:gd name="T97" fmla="*/ 19 h 129"/>
              <a:gd name="T98" fmla="*/ 108 w 117"/>
              <a:gd name="T99" fmla="*/ 13 h 129"/>
              <a:gd name="T100" fmla="*/ 105 w 117"/>
              <a:gd name="T101" fmla="*/ 24 h 129"/>
              <a:gd name="T102" fmla="*/ 101 w 117"/>
              <a:gd name="T103" fmla="*/ 33 h 129"/>
              <a:gd name="T104" fmla="*/ 88 w 117"/>
              <a:gd name="T105" fmla="*/ 46 h 129"/>
              <a:gd name="T106" fmla="*/ 84 w 117"/>
              <a:gd name="T107" fmla="*/ 30 h 129"/>
              <a:gd name="T108" fmla="*/ 84 w 117"/>
              <a:gd name="T109" fmla="*/ 13 h 129"/>
              <a:gd name="T110" fmla="*/ 84 w 117"/>
              <a:gd name="T111" fmla="*/ 1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7" h="129">
                <a:moveTo>
                  <a:pt x="35" y="114"/>
                </a:moveTo>
                <a:lnTo>
                  <a:pt x="35" y="114"/>
                </a:lnTo>
                <a:lnTo>
                  <a:pt x="40" y="109"/>
                </a:lnTo>
                <a:lnTo>
                  <a:pt x="46" y="101"/>
                </a:lnTo>
                <a:lnTo>
                  <a:pt x="50" y="94"/>
                </a:lnTo>
                <a:lnTo>
                  <a:pt x="51" y="87"/>
                </a:lnTo>
                <a:lnTo>
                  <a:pt x="48" y="87"/>
                </a:lnTo>
                <a:lnTo>
                  <a:pt x="48" y="79"/>
                </a:lnTo>
                <a:lnTo>
                  <a:pt x="72" y="79"/>
                </a:lnTo>
                <a:lnTo>
                  <a:pt x="72" y="87"/>
                </a:lnTo>
                <a:lnTo>
                  <a:pt x="68" y="87"/>
                </a:lnTo>
                <a:lnTo>
                  <a:pt x="68" y="87"/>
                </a:lnTo>
                <a:lnTo>
                  <a:pt x="70" y="94"/>
                </a:lnTo>
                <a:lnTo>
                  <a:pt x="73" y="101"/>
                </a:lnTo>
                <a:lnTo>
                  <a:pt x="79" y="109"/>
                </a:lnTo>
                <a:lnTo>
                  <a:pt x="86" y="114"/>
                </a:lnTo>
                <a:lnTo>
                  <a:pt x="97" y="114"/>
                </a:lnTo>
                <a:lnTo>
                  <a:pt x="97" y="129"/>
                </a:lnTo>
                <a:lnTo>
                  <a:pt x="22" y="129"/>
                </a:lnTo>
                <a:lnTo>
                  <a:pt x="22" y="114"/>
                </a:lnTo>
                <a:lnTo>
                  <a:pt x="35" y="114"/>
                </a:lnTo>
                <a:lnTo>
                  <a:pt x="35" y="114"/>
                </a:lnTo>
                <a:close/>
                <a:moveTo>
                  <a:pt x="48" y="11"/>
                </a:moveTo>
                <a:lnTo>
                  <a:pt x="46" y="61"/>
                </a:lnTo>
                <a:lnTo>
                  <a:pt x="44" y="66"/>
                </a:lnTo>
                <a:lnTo>
                  <a:pt x="44" y="66"/>
                </a:lnTo>
                <a:lnTo>
                  <a:pt x="37" y="61"/>
                </a:lnTo>
                <a:lnTo>
                  <a:pt x="37" y="61"/>
                </a:lnTo>
                <a:lnTo>
                  <a:pt x="35" y="59"/>
                </a:lnTo>
                <a:lnTo>
                  <a:pt x="33" y="55"/>
                </a:lnTo>
                <a:lnTo>
                  <a:pt x="33" y="55"/>
                </a:lnTo>
                <a:lnTo>
                  <a:pt x="33" y="54"/>
                </a:lnTo>
                <a:lnTo>
                  <a:pt x="33" y="54"/>
                </a:lnTo>
                <a:lnTo>
                  <a:pt x="39" y="33"/>
                </a:lnTo>
                <a:lnTo>
                  <a:pt x="39" y="33"/>
                </a:lnTo>
                <a:lnTo>
                  <a:pt x="42" y="11"/>
                </a:lnTo>
                <a:lnTo>
                  <a:pt x="48" y="11"/>
                </a:lnTo>
                <a:lnTo>
                  <a:pt x="48" y="11"/>
                </a:lnTo>
                <a:close/>
                <a:moveTo>
                  <a:pt x="31" y="21"/>
                </a:moveTo>
                <a:lnTo>
                  <a:pt x="24" y="19"/>
                </a:lnTo>
                <a:lnTo>
                  <a:pt x="24" y="13"/>
                </a:lnTo>
                <a:lnTo>
                  <a:pt x="9" y="13"/>
                </a:lnTo>
                <a:lnTo>
                  <a:pt x="9" y="13"/>
                </a:lnTo>
                <a:lnTo>
                  <a:pt x="13" y="24"/>
                </a:lnTo>
                <a:lnTo>
                  <a:pt x="16" y="33"/>
                </a:lnTo>
                <a:lnTo>
                  <a:pt x="16" y="33"/>
                </a:lnTo>
                <a:lnTo>
                  <a:pt x="22" y="39"/>
                </a:lnTo>
                <a:lnTo>
                  <a:pt x="29" y="46"/>
                </a:lnTo>
                <a:lnTo>
                  <a:pt x="29" y="46"/>
                </a:lnTo>
                <a:lnTo>
                  <a:pt x="33" y="30"/>
                </a:lnTo>
                <a:lnTo>
                  <a:pt x="35" y="13"/>
                </a:lnTo>
                <a:lnTo>
                  <a:pt x="35" y="13"/>
                </a:lnTo>
                <a:lnTo>
                  <a:pt x="33" y="13"/>
                </a:lnTo>
                <a:lnTo>
                  <a:pt x="31" y="21"/>
                </a:lnTo>
                <a:lnTo>
                  <a:pt x="31" y="21"/>
                </a:lnTo>
                <a:close/>
                <a:moveTo>
                  <a:pt x="24" y="6"/>
                </a:moveTo>
                <a:lnTo>
                  <a:pt x="5" y="6"/>
                </a:lnTo>
                <a:lnTo>
                  <a:pt x="0" y="6"/>
                </a:lnTo>
                <a:lnTo>
                  <a:pt x="2" y="11"/>
                </a:lnTo>
                <a:lnTo>
                  <a:pt x="2" y="11"/>
                </a:lnTo>
                <a:lnTo>
                  <a:pt x="5" y="24"/>
                </a:lnTo>
                <a:lnTo>
                  <a:pt x="11" y="37"/>
                </a:lnTo>
                <a:lnTo>
                  <a:pt x="11" y="37"/>
                </a:lnTo>
                <a:lnTo>
                  <a:pt x="18" y="46"/>
                </a:lnTo>
                <a:lnTo>
                  <a:pt x="27" y="54"/>
                </a:lnTo>
                <a:lnTo>
                  <a:pt x="27" y="54"/>
                </a:lnTo>
                <a:lnTo>
                  <a:pt x="26" y="57"/>
                </a:lnTo>
                <a:lnTo>
                  <a:pt x="26" y="57"/>
                </a:lnTo>
                <a:lnTo>
                  <a:pt x="31" y="66"/>
                </a:lnTo>
                <a:lnTo>
                  <a:pt x="39" y="72"/>
                </a:lnTo>
                <a:lnTo>
                  <a:pt x="50" y="76"/>
                </a:lnTo>
                <a:lnTo>
                  <a:pt x="59" y="76"/>
                </a:lnTo>
                <a:lnTo>
                  <a:pt x="70" y="76"/>
                </a:lnTo>
                <a:lnTo>
                  <a:pt x="79" y="72"/>
                </a:lnTo>
                <a:lnTo>
                  <a:pt x="86" y="66"/>
                </a:lnTo>
                <a:lnTo>
                  <a:pt x="94" y="57"/>
                </a:lnTo>
                <a:lnTo>
                  <a:pt x="94" y="57"/>
                </a:lnTo>
                <a:lnTo>
                  <a:pt x="90" y="54"/>
                </a:lnTo>
                <a:lnTo>
                  <a:pt x="90" y="54"/>
                </a:lnTo>
                <a:lnTo>
                  <a:pt x="99" y="46"/>
                </a:lnTo>
                <a:lnTo>
                  <a:pt x="106" y="37"/>
                </a:lnTo>
                <a:lnTo>
                  <a:pt x="106" y="37"/>
                </a:lnTo>
                <a:lnTo>
                  <a:pt x="112" y="24"/>
                </a:lnTo>
                <a:lnTo>
                  <a:pt x="116" y="11"/>
                </a:lnTo>
                <a:lnTo>
                  <a:pt x="117" y="6"/>
                </a:lnTo>
                <a:lnTo>
                  <a:pt x="112" y="6"/>
                </a:lnTo>
                <a:lnTo>
                  <a:pt x="94" y="6"/>
                </a:lnTo>
                <a:lnTo>
                  <a:pt x="94" y="6"/>
                </a:lnTo>
                <a:lnTo>
                  <a:pt x="97" y="0"/>
                </a:lnTo>
                <a:lnTo>
                  <a:pt x="79" y="0"/>
                </a:lnTo>
                <a:lnTo>
                  <a:pt x="39" y="0"/>
                </a:lnTo>
                <a:lnTo>
                  <a:pt x="20" y="0"/>
                </a:lnTo>
                <a:lnTo>
                  <a:pt x="20" y="0"/>
                </a:lnTo>
                <a:lnTo>
                  <a:pt x="24" y="6"/>
                </a:lnTo>
                <a:lnTo>
                  <a:pt x="24" y="6"/>
                </a:lnTo>
                <a:close/>
                <a:moveTo>
                  <a:pt x="84" y="13"/>
                </a:moveTo>
                <a:lnTo>
                  <a:pt x="88" y="21"/>
                </a:lnTo>
                <a:lnTo>
                  <a:pt x="94" y="19"/>
                </a:lnTo>
                <a:lnTo>
                  <a:pt x="94" y="13"/>
                </a:lnTo>
                <a:lnTo>
                  <a:pt x="108" y="13"/>
                </a:lnTo>
                <a:lnTo>
                  <a:pt x="108" y="13"/>
                </a:lnTo>
                <a:lnTo>
                  <a:pt x="105" y="24"/>
                </a:lnTo>
                <a:lnTo>
                  <a:pt x="101" y="33"/>
                </a:lnTo>
                <a:lnTo>
                  <a:pt x="101" y="33"/>
                </a:lnTo>
                <a:lnTo>
                  <a:pt x="95" y="39"/>
                </a:lnTo>
                <a:lnTo>
                  <a:pt x="88" y="46"/>
                </a:lnTo>
                <a:lnTo>
                  <a:pt x="88" y="46"/>
                </a:lnTo>
                <a:lnTo>
                  <a:pt x="84" y="30"/>
                </a:lnTo>
                <a:lnTo>
                  <a:pt x="84" y="13"/>
                </a:lnTo>
                <a:lnTo>
                  <a:pt x="84" y="13"/>
                </a:lnTo>
                <a:lnTo>
                  <a:pt x="84" y="13"/>
                </a:lnTo>
                <a:lnTo>
                  <a:pt x="84" y="13"/>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465"/>
          <p:cNvSpPr>
            <a:spLocks noEditPoints="1"/>
          </p:cNvSpPr>
          <p:nvPr/>
        </p:nvSpPr>
        <p:spPr bwMode="auto">
          <a:xfrm>
            <a:off x="3974783" y="1893888"/>
            <a:ext cx="229235" cy="260350"/>
          </a:xfrm>
          <a:custGeom>
            <a:avLst/>
            <a:gdLst>
              <a:gd name="T0" fmla="*/ 104 w 104"/>
              <a:gd name="T1" fmla="*/ 24 h 118"/>
              <a:gd name="T2" fmla="*/ 99 w 104"/>
              <a:gd name="T3" fmla="*/ 46 h 118"/>
              <a:gd name="T4" fmla="*/ 97 w 104"/>
              <a:gd name="T5" fmla="*/ 50 h 118"/>
              <a:gd name="T6" fmla="*/ 95 w 104"/>
              <a:gd name="T7" fmla="*/ 53 h 118"/>
              <a:gd name="T8" fmla="*/ 33 w 104"/>
              <a:gd name="T9" fmla="*/ 107 h 118"/>
              <a:gd name="T10" fmla="*/ 27 w 104"/>
              <a:gd name="T11" fmla="*/ 108 h 118"/>
              <a:gd name="T12" fmla="*/ 22 w 104"/>
              <a:gd name="T13" fmla="*/ 107 h 118"/>
              <a:gd name="T14" fmla="*/ 4 w 104"/>
              <a:gd name="T15" fmla="*/ 94 h 118"/>
              <a:gd name="T16" fmla="*/ 0 w 104"/>
              <a:gd name="T17" fmla="*/ 85 h 118"/>
              <a:gd name="T18" fmla="*/ 7 w 104"/>
              <a:gd name="T19" fmla="*/ 59 h 118"/>
              <a:gd name="T20" fmla="*/ 71 w 104"/>
              <a:gd name="T21" fmla="*/ 4 h 118"/>
              <a:gd name="T22" fmla="*/ 77 w 104"/>
              <a:gd name="T23" fmla="*/ 0 h 118"/>
              <a:gd name="T24" fmla="*/ 84 w 104"/>
              <a:gd name="T25" fmla="*/ 2 h 118"/>
              <a:gd name="T26" fmla="*/ 103 w 104"/>
              <a:gd name="T27" fmla="*/ 17 h 118"/>
              <a:gd name="T28" fmla="*/ 104 w 104"/>
              <a:gd name="T29" fmla="*/ 22 h 118"/>
              <a:gd name="T30" fmla="*/ 62 w 104"/>
              <a:gd name="T31" fmla="*/ 101 h 118"/>
              <a:gd name="T32" fmla="*/ 70 w 104"/>
              <a:gd name="T33" fmla="*/ 94 h 118"/>
              <a:gd name="T34" fmla="*/ 73 w 104"/>
              <a:gd name="T35" fmla="*/ 85 h 118"/>
              <a:gd name="T36" fmla="*/ 70 w 104"/>
              <a:gd name="T37" fmla="*/ 81 h 118"/>
              <a:gd name="T38" fmla="*/ 68 w 104"/>
              <a:gd name="T39" fmla="*/ 85 h 118"/>
              <a:gd name="T40" fmla="*/ 64 w 104"/>
              <a:gd name="T41" fmla="*/ 90 h 118"/>
              <a:gd name="T42" fmla="*/ 57 w 104"/>
              <a:gd name="T43" fmla="*/ 96 h 118"/>
              <a:gd name="T44" fmla="*/ 59 w 104"/>
              <a:gd name="T45" fmla="*/ 101 h 118"/>
              <a:gd name="T46" fmla="*/ 64 w 104"/>
              <a:gd name="T47" fmla="*/ 118 h 118"/>
              <a:gd name="T48" fmla="*/ 71 w 104"/>
              <a:gd name="T49" fmla="*/ 110 h 118"/>
              <a:gd name="T50" fmla="*/ 75 w 104"/>
              <a:gd name="T51" fmla="*/ 101 h 118"/>
              <a:gd name="T52" fmla="*/ 71 w 104"/>
              <a:gd name="T53" fmla="*/ 97 h 118"/>
              <a:gd name="T54" fmla="*/ 70 w 104"/>
              <a:gd name="T55" fmla="*/ 101 h 118"/>
              <a:gd name="T56" fmla="*/ 68 w 104"/>
              <a:gd name="T57" fmla="*/ 107 h 118"/>
              <a:gd name="T58" fmla="*/ 59 w 104"/>
              <a:gd name="T59" fmla="*/ 114 h 118"/>
              <a:gd name="T60" fmla="*/ 60 w 104"/>
              <a:gd name="T61" fmla="*/ 118 h 118"/>
              <a:gd name="T62" fmla="*/ 33 w 104"/>
              <a:gd name="T63" fmla="*/ 116 h 118"/>
              <a:gd name="T64" fmla="*/ 44 w 104"/>
              <a:gd name="T65" fmla="*/ 118 h 118"/>
              <a:gd name="T66" fmla="*/ 53 w 104"/>
              <a:gd name="T67" fmla="*/ 112 h 118"/>
              <a:gd name="T68" fmla="*/ 53 w 104"/>
              <a:gd name="T69" fmla="*/ 108 h 118"/>
              <a:gd name="T70" fmla="*/ 48 w 104"/>
              <a:gd name="T71" fmla="*/ 108 h 118"/>
              <a:gd name="T72" fmla="*/ 42 w 104"/>
              <a:gd name="T73" fmla="*/ 112 h 118"/>
              <a:gd name="T74" fmla="*/ 33 w 104"/>
              <a:gd name="T75" fmla="*/ 110 h 118"/>
              <a:gd name="T76" fmla="*/ 31 w 104"/>
              <a:gd name="T77" fmla="*/ 116 h 118"/>
              <a:gd name="T78" fmla="*/ 16 w 104"/>
              <a:gd name="T79" fmla="*/ 62 h 118"/>
              <a:gd name="T80" fmla="*/ 16 w 104"/>
              <a:gd name="T81" fmla="*/ 62 h 118"/>
              <a:gd name="T82" fmla="*/ 13 w 104"/>
              <a:gd name="T83" fmla="*/ 64 h 118"/>
              <a:gd name="T84" fmla="*/ 13 w 104"/>
              <a:gd name="T85" fmla="*/ 66 h 118"/>
              <a:gd name="T86" fmla="*/ 29 w 104"/>
              <a:gd name="T87" fmla="*/ 81 h 118"/>
              <a:gd name="T88" fmla="*/ 26 w 104"/>
              <a:gd name="T89" fmla="*/ 99 h 118"/>
              <a:gd name="T90" fmla="*/ 27 w 104"/>
              <a:gd name="T91" fmla="*/ 101 h 118"/>
              <a:gd name="T92" fmla="*/ 37 w 104"/>
              <a:gd name="T93" fmla="*/ 81 h 118"/>
              <a:gd name="T94" fmla="*/ 53 w 104"/>
              <a:gd name="T95" fmla="*/ 68 h 118"/>
              <a:gd name="T96" fmla="*/ 53 w 104"/>
              <a:gd name="T97" fmla="*/ 64 h 118"/>
              <a:gd name="T98" fmla="*/ 51 w 104"/>
              <a:gd name="T99" fmla="*/ 62 h 118"/>
              <a:gd name="T100" fmla="*/ 49 w 104"/>
              <a:gd name="T101" fmla="*/ 62 h 118"/>
              <a:gd name="T102" fmla="*/ 16 w 104"/>
              <a:gd name="T103" fmla="*/ 62 h 118"/>
              <a:gd name="T104" fmla="*/ 97 w 104"/>
              <a:gd name="T105" fmla="*/ 22 h 118"/>
              <a:gd name="T106" fmla="*/ 97 w 104"/>
              <a:gd name="T107" fmla="*/ 22 h 118"/>
              <a:gd name="T108" fmla="*/ 97 w 104"/>
              <a:gd name="T109" fmla="*/ 22 h 118"/>
              <a:gd name="T110" fmla="*/ 97 w 104"/>
              <a:gd name="T111" fmla="*/ 22 h 118"/>
              <a:gd name="T112" fmla="*/ 77 w 104"/>
              <a:gd name="T113" fmla="*/ 7 h 118"/>
              <a:gd name="T114" fmla="*/ 35 w 104"/>
              <a:gd name="T115" fmla="*/ 44 h 118"/>
              <a:gd name="T116" fmla="*/ 55 w 104"/>
              <a:gd name="T117" fmla="*/ 77 h 118"/>
              <a:gd name="T118" fmla="*/ 92 w 104"/>
              <a:gd name="T119" fmla="*/ 4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4" h="118">
                <a:moveTo>
                  <a:pt x="104" y="22"/>
                </a:moveTo>
                <a:lnTo>
                  <a:pt x="104" y="22"/>
                </a:lnTo>
                <a:lnTo>
                  <a:pt x="104" y="24"/>
                </a:lnTo>
                <a:lnTo>
                  <a:pt x="104" y="24"/>
                </a:lnTo>
                <a:lnTo>
                  <a:pt x="99" y="46"/>
                </a:lnTo>
                <a:lnTo>
                  <a:pt x="99" y="46"/>
                </a:lnTo>
                <a:lnTo>
                  <a:pt x="99" y="46"/>
                </a:lnTo>
                <a:lnTo>
                  <a:pt x="99" y="46"/>
                </a:lnTo>
                <a:lnTo>
                  <a:pt x="97" y="50"/>
                </a:lnTo>
                <a:lnTo>
                  <a:pt x="95" y="51"/>
                </a:lnTo>
                <a:lnTo>
                  <a:pt x="95" y="51"/>
                </a:lnTo>
                <a:lnTo>
                  <a:pt x="95" y="53"/>
                </a:lnTo>
                <a:lnTo>
                  <a:pt x="95" y="53"/>
                </a:lnTo>
                <a:lnTo>
                  <a:pt x="33" y="107"/>
                </a:lnTo>
                <a:lnTo>
                  <a:pt x="33" y="107"/>
                </a:lnTo>
                <a:lnTo>
                  <a:pt x="33" y="107"/>
                </a:lnTo>
                <a:lnTo>
                  <a:pt x="33" y="107"/>
                </a:lnTo>
                <a:lnTo>
                  <a:pt x="27" y="108"/>
                </a:lnTo>
                <a:lnTo>
                  <a:pt x="22" y="107"/>
                </a:lnTo>
                <a:lnTo>
                  <a:pt x="22" y="107"/>
                </a:lnTo>
                <a:lnTo>
                  <a:pt x="22" y="107"/>
                </a:lnTo>
                <a:lnTo>
                  <a:pt x="22" y="107"/>
                </a:lnTo>
                <a:lnTo>
                  <a:pt x="4" y="94"/>
                </a:lnTo>
                <a:lnTo>
                  <a:pt x="4" y="94"/>
                </a:lnTo>
                <a:lnTo>
                  <a:pt x="0" y="90"/>
                </a:lnTo>
                <a:lnTo>
                  <a:pt x="0" y="85"/>
                </a:lnTo>
                <a:lnTo>
                  <a:pt x="0" y="85"/>
                </a:lnTo>
                <a:lnTo>
                  <a:pt x="5" y="62"/>
                </a:lnTo>
                <a:lnTo>
                  <a:pt x="5" y="62"/>
                </a:lnTo>
                <a:lnTo>
                  <a:pt x="7" y="59"/>
                </a:lnTo>
                <a:lnTo>
                  <a:pt x="7" y="59"/>
                </a:lnTo>
                <a:lnTo>
                  <a:pt x="7" y="57"/>
                </a:lnTo>
                <a:lnTo>
                  <a:pt x="71" y="4"/>
                </a:lnTo>
                <a:lnTo>
                  <a:pt x="71" y="4"/>
                </a:lnTo>
                <a:lnTo>
                  <a:pt x="73" y="2"/>
                </a:lnTo>
                <a:lnTo>
                  <a:pt x="77" y="0"/>
                </a:lnTo>
                <a:lnTo>
                  <a:pt x="77" y="0"/>
                </a:lnTo>
                <a:lnTo>
                  <a:pt x="81" y="0"/>
                </a:lnTo>
                <a:lnTo>
                  <a:pt x="84" y="2"/>
                </a:lnTo>
                <a:lnTo>
                  <a:pt x="103" y="15"/>
                </a:lnTo>
                <a:lnTo>
                  <a:pt x="103" y="15"/>
                </a:lnTo>
                <a:lnTo>
                  <a:pt x="103" y="17"/>
                </a:lnTo>
                <a:lnTo>
                  <a:pt x="103" y="17"/>
                </a:lnTo>
                <a:lnTo>
                  <a:pt x="104" y="22"/>
                </a:lnTo>
                <a:lnTo>
                  <a:pt x="104" y="22"/>
                </a:lnTo>
                <a:lnTo>
                  <a:pt x="104" y="22"/>
                </a:lnTo>
                <a:lnTo>
                  <a:pt x="104" y="22"/>
                </a:lnTo>
                <a:close/>
                <a:moveTo>
                  <a:pt x="62" y="101"/>
                </a:moveTo>
                <a:lnTo>
                  <a:pt x="62" y="101"/>
                </a:lnTo>
                <a:lnTo>
                  <a:pt x="66" y="97"/>
                </a:lnTo>
                <a:lnTo>
                  <a:pt x="70" y="94"/>
                </a:lnTo>
                <a:lnTo>
                  <a:pt x="70" y="94"/>
                </a:lnTo>
                <a:lnTo>
                  <a:pt x="73" y="88"/>
                </a:lnTo>
                <a:lnTo>
                  <a:pt x="73" y="85"/>
                </a:lnTo>
                <a:lnTo>
                  <a:pt x="73" y="85"/>
                </a:lnTo>
                <a:lnTo>
                  <a:pt x="73" y="81"/>
                </a:lnTo>
                <a:lnTo>
                  <a:pt x="70" y="81"/>
                </a:lnTo>
                <a:lnTo>
                  <a:pt x="70" y="81"/>
                </a:lnTo>
                <a:lnTo>
                  <a:pt x="68" y="81"/>
                </a:lnTo>
                <a:lnTo>
                  <a:pt x="68" y="85"/>
                </a:lnTo>
                <a:lnTo>
                  <a:pt x="68" y="85"/>
                </a:lnTo>
                <a:lnTo>
                  <a:pt x="64" y="90"/>
                </a:lnTo>
                <a:lnTo>
                  <a:pt x="64" y="90"/>
                </a:lnTo>
                <a:lnTo>
                  <a:pt x="59" y="94"/>
                </a:lnTo>
                <a:lnTo>
                  <a:pt x="59" y="94"/>
                </a:lnTo>
                <a:lnTo>
                  <a:pt x="57" y="96"/>
                </a:lnTo>
                <a:lnTo>
                  <a:pt x="57" y="99"/>
                </a:lnTo>
                <a:lnTo>
                  <a:pt x="57" y="99"/>
                </a:lnTo>
                <a:lnTo>
                  <a:pt x="59" y="101"/>
                </a:lnTo>
                <a:lnTo>
                  <a:pt x="62" y="101"/>
                </a:lnTo>
                <a:lnTo>
                  <a:pt x="62" y="101"/>
                </a:lnTo>
                <a:close/>
                <a:moveTo>
                  <a:pt x="64" y="118"/>
                </a:moveTo>
                <a:lnTo>
                  <a:pt x="64" y="118"/>
                </a:lnTo>
                <a:lnTo>
                  <a:pt x="68" y="114"/>
                </a:lnTo>
                <a:lnTo>
                  <a:pt x="71" y="110"/>
                </a:lnTo>
                <a:lnTo>
                  <a:pt x="71" y="110"/>
                </a:lnTo>
                <a:lnTo>
                  <a:pt x="75" y="107"/>
                </a:lnTo>
                <a:lnTo>
                  <a:pt x="75" y="101"/>
                </a:lnTo>
                <a:lnTo>
                  <a:pt x="75" y="101"/>
                </a:lnTo>
                <a:lnTo>
                  <a:pt x="75" y="99"/>
                </a:lnTo>
                <a:lnTo>
                  <a:pt x="71" y="97"/>
                </a:lnTo>
                <a:lnTo>
                  <a:pt x="71" y="97"/>
                </a:lnTo>
                <a:lnTo>
                  <a:pt x="70" y="99"/>
                </a:lnTo>
                <a:lnTo>
                  <a:pt x="70" y="101"/>
                </a:lnTo>
                <a:lnTo>
                  <a:pt x="70" y="101"/>
                </a:lnTo>
                <a:lnTo>
                  <a:pt x="68" y="107"/>
                </a:lnTo>
                <a:lnTo>
                  <a:pt x="68" y="107"/>
                </a:lnTo>
                <a:lnTo>
                  <a:pt x="60" y="112"/>
                </a:lnTo>
                <a:lnTo>
                  <a:pt x="60" y="112"/>
                </a:lnTo>
                <a:lnTo>
                  <a:pt x="59" y="114"/>
                </a:lnTo>
                <a:lnTo>
                  <a:pt x="59" y="116"/>
                </a:lnTo>
                <a:lnTo>
                  <a:pt x="59" y="116"/>
                </a:lnTo>
                <a:lnTo>
                  <a:pt x="60" y="118"/>
                </a:lnTo>
                <a:lnTo>
                  <a:pt x="64" y="118"/>
                </a:lnTo>
                <a:lnTo>
                  <a:pt x="64" y="118"/>
                </a:lnTo>
                <a:close/>
                <a:moveTo>
                  <a:pt x="33" y="116"/>
                </a:moveTo>
                <a:lnTo>
                  <a:pt x="33" y="116"/>
                </a:lnTo>
                <a:lnTo>
                  <a:pt x="38" y="118"/>
                </a:lnTo>
                <a:lnTo>
                  <a:pt x="44" y="118"/>
                </a:lnTo>
                <a:lnTo>
                  <a:pt x="44" y="118"/>
                </a:lnTo>
                <a:lnTo>
                  <a:pt x="48" y="116"/>
                </a:lnTo>
                <a:lnTo>
                  <a:pt x="53" y="112"/>
                </a:lnTo>
                <a:lnTo>
                  <a:pt x="53" y="112"/>
                </a:lnTo>
                <a:lnTo>
                  <a:pt x="53" y="110"/>
                </a:lnTo>
                <a:lnTo>
                  <a:pt x="53" y="108"/>
                </a:lnTo>
                <a:lnTo>
                  <a:pt x="53" y="108"/>
                </a:lnTo>
                <a:lnTo>
                  <a:pt x="49" y="108"/>
                </a:lnTo>
                <a:lnTo>
                  <a:pt x="48" y="108"/>
                </a:lnTo>
                <a:lnTo>
                  <a:pt x="48" y="108"/>
                </a:lnTo>
                <a:lnTo>
                  <a:pt x="42" y="112"/>
                </a:lnTo>
                <a:lnTo>
                  <a:pt x="42" y="112"/>
                </a:lnTo>
                <a:lnTo>
                  <a:pt x="35" y="110"/>
                </a:lnTo>
                <a:lnTo>
                  <a:pt x="35" y="110"/>
                </a:lnTo>
                <a:lnTo>
                  <a:pt x="33" y="110"/>
                </a:lnTo>
                <a:lnTo>
                  <a:pt x="31" y="112"/>
                </a:lnTo>
                <a:lnTo>
                  <a:pt x="31" y="112"/>
                </a:lnTo>
                <a:lnTo>
                  <a:pt x="31" y="116"/>
                </a:lnTo>
                <a:lnTo>
                  <a:pt x="33" y="116"/>
                </a:lnTo>
                <a:lnTo>
                  <a:pt x="33" y="116"/>
                </a:lnTo>
                <a:close/>
                <a:moveTo>
                  <a:pt x="16" y="62"/>
                </a:moveTo>
                <a:lnTo>
                  <a:pt x="16" y="62"/>
                </a:lnTo>
                <a:lnTo>
                  <a:pt x="16" y="62"/>
                </a:lnTo>
                <a:lnTo>
                  <a:pt x="16" y="62"/>
                </a:lnTo>
                <a:lnTo>
                  <a:pt x="15" y="62"/>
                </a:lnTo>
                <a:lnTo>
                  <a:pt x="13" y="64"/>
                </a:lnTo>
                <a:lnTo>
                  <a:pt x="13" y="64"/>
                </a:lnTo>
                <a:lnTo>
                  <a:pt x="13" y="64"/>
                </a:lnTo>
                <a:lnTo>
                  <a:pt x="13" y="66"/>
                </a:lnTo>
                <a:lnTo>
                  <a:pt x="13" y="66"/>
                </a:lnTo>
                <a:lnTo>
                  <a:pt x="11" y="66"/>
                </a:lnTo>
                <a:lnTo>
                  <a:pt x="13" y="68"/>
                </a:lnTo>
                <a:lnTo>
                  <a:pt x="29" y="81"/>
                </a:lnTo>
                <a:lnTo>
                  <a:pt x="26" y="99"/>
                </a:lnTo>
                <a:lnTo>
                  <a:pt x="26" y="99"/>
                </a:lnTo>
                <a:lnTo>
                  <a:pt x="26" y="99"/>
                </a:lnTo>
                <a:lnTo>
                  <a:pt x="26" y="101"/>
                </a:lnTo>
                <a:lnTo>
                  <a:pt x="27" y="101"/>
                </a:lnTo>
                <a:lnTo>
                  <a:pt x="27" y="101"/>
                </a:lnTo>
                <a:lnTo>
                  <a:pt x="29" y="101"/>
                </a:lnTo>
                <a:lnTo>
                  <a:pt x="31" y="101"/>
                </a:lnTo>
                <a:lnTo>
                  <a:pt x="37" y="81"/>
                </a:lnTo>
                <a:lnTo>
                  <a:pt x="53" y="68"/>
                </a:lnTo>
                <a:lnTo>
                  <a:pt x="53" y="68"/>
                </a:lnTo>
                <a:lnTo>
                  <a:pt x="53" y="68"/>
                </a:lnTo>
                <a:lnTo>
                  <a:pt x="53" y="68"/>
                </a:lnTo>
                <a:lnTo>
                  <a:pt x="53" y="66"/>
                </a:lnTo>
                <a:lnTo>
                  <a:pt x="53" y="64"/>
                </a:lnTo>
                <a:lnTo>
                  <a:pt x="51" y="62"/>
                </a:lnTo>
                <a:lnTo>
                  <a:pt x="51" y="62"/>
                </a:lnTo>
                <a:lnTo>
                  <a:pt x="51" y="62"/>
                </a:lnTo>
                <a:lnTo>
                  <a:pt x="51" y="62"/>
                </a:lnTo>
                <a:lnTo>
                  <a:pt x="49" y="62"/>
                </a:lnTo>
                <a:lnTo>
                  <a:pt x="49" y="62"/>
                </a:lnTo>
                <a:lnTo>
                  <a:pt x="33" y="75"/>
                </a:lnTo>
                <a:lnTo>
                  <a:pt x="16" y="62"/>
                </a:lnTo>
                <a:lnTo>
                  <a:pt x="16" y="62"/>
                </a:lnTo>
                <a:close/>
                <a:moveTo>
                  <a:pt x="35" y="44"/>
                </a:moveTo>
                <a:lnTo>
                  <a:pt x="55" y="59"/>
                </a:lnTo>
                <a:lnTo>
                  <a:pt x="97" y="22"/>
                </a:lnTo>
                <a:lnTo>
                  <a:pt x="97" y="22"/>
                </a:lnTo>
                <a:lnTo>
                  <a:pt x="97" y="22"/>
                </a:lnTo>
                <a:lnTo>
                  <a:pt x="97" y="22"/>
                </a:lnTo>
                <a:lnTo>
                  <a:pt x="97" y="22"/>
                </a:lnTo>
                <a:lnTo>
                  <a:pt x="97" y="22"/>
                </a:lnTo>
                <a:lnTo>
                  <a:pt x="97" y="22"/>
                </a:lnTo>
                <a:lnTo>
                  <a:pt x="97" y="22"/>
                </a:lnTo>
                <a:lnTo>
                  <a:pt x="97" y="22"/>
                </a:lnTo>
                <a:lnTo>
                  <a:pt x="97" y="22"/>
                </a:lnTo>
                <a:lnTo>
                  <a:pt x="79" y="7"/>
                </a:lnTo>
                <a:lnTo>
                  <a:pt x="79" y="7"/>
                </a:lnTo>
                <a:lnTo>
                  <a:pt x="77" y="7"/>
                </a:lnTo>
                <a:lnTo>
                  <a:pt x="77" y="7"/>
                </a:lnTo>
                <a:lnTo>
                  <a:pt x="75" y="9"/>
                </a:lnTo>
                <a:lnTo>
                  <a:pt x="35" y="44"/>
                </a:lnTo>
                <a:lnTo>
                  <a:pt x="35" y="44"/>
                </a:lnTo>
                <a:close/>
                <a:moveTo>
                  <a:pt x="59" y="66"/>
                </a:moveTo>
                <a:lnTo>
                  <a:pt x="55" y="77"/>
                </a:lnTo>
                <a:lnTo>
                  <a:pt x="92" y="46"/>
                </a:lnTo>
                <a:lnTo>
                  <a:pt x="92" y="46"/>
                </a:lnTo>
                <a:lnTo>
                  <a:pt x="92" y="42"/>
                </a:lnTo>
                <a:lnTo>
                  <a:pt x="95" y="35"/>
                </a:lnTo>
                <a:lnTo>
                  <a:pt x="59" y="66"/>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 name="Freeform 466"/>
          <p:cNvSpPr>
            <a:spLocks noEditPoints="1"/>
          </p:cNvSpPr>
          <p:nvPr/>
        </p:nvSpPr>
        <p:spPr bwMode="auto">
          <a:xfrm>
            <a:off x="5447665" y="2456498"/>
            <a:ext cx="276860" cy="276860"/>
          </a:xfrm>
          <a:custGeom>
            <a:avLst/>
            <a:gdLst>
              <a:gd name="T0" fmla="*/ 42 w 125"/>
              <a:gd name="T1" fmla="*/ 120 h 125"/>
              <a:gd name="T2" fmla="*/ 26 w 125"/>
              <a:gd name="T3" fmla="*/ 112 h 125"/>
              <a:gd name="T4" fmla="*/ 11 w 125"/>
              <a:gd name="T5" fmla="*/ 99 h 125"/>
              <a:gd name="T6" fmla="*/ 4 w 125"/>
              <a:gd name="T7" fmla="*/ 81 h 125"/>
              <a:gd name="T8" fmla="*/ 0 w 125"/>
              <a:gd name="T9" fmla="*/ 63 h 125"/>
              <a:gd name="T10" fmla="*/ 0 w 125"/>
              <a:gd name="T11" fmla="*/ 53 h 125"/>
              <a:gd name="T12" fmla="*/ 6 w 125"/>
              <a:gd name="T13" fmla="*/ 35 h 125"/>
              <a:gd name="T14" fmla="*/ 17 w 125"/>
              <a:gd name="T15" fmla="*/ 20 h 125"/>
              <a:gd name="T16" fmla="*/ 30 w 125"/>
              <a:gd name="T17" fmla="*/ 9 h 125"/>
              <a:gd name="T18" fmla="*/ 39 w 125"/>
              <a:gd name="T19" fmla="*/ 6 h 125"/>
              <a:gd name="T20" fmla="*/ 61 w 125"/>
              <a:gd name="T21" fmla="*/ 0 h 125"/>
              <a:gd name="T22" fmla="*/ 72 w 125"/>
              <a:gd name="T23" fmla="*/ 2 h 125"/>
              <a:gd name="T24" fmla="*/ 81 w 125"/>
              <a:gd name="T25" fmla="*/ 4 h 125"/>
              <a:gd name="T26" fmla="*/ 99 w 125"/>
              <a:gd name="T27" fmla="*/ 13 h 125"/>
              <a:gd name="T28" fmla="*/ 101 w 125"/>
              <a:gd name="T29" fmla="*/ 17 h 125"/>
              <a:gd name="T30" fmla="*/ 112 w 125"/>
              <a:gd name="T31" fmla="*/ 26 h 125"/>
              <a:gd name="T32" fmla="*/ 118 w 125"/>
              <a:gd name="T33" fmla="*/ 37 h 125"/>
              <a:gd name="T34" fmla="*/ 125 w 125"/>
              <a:gd name="T35" fmla="*/ 63 h 125"/>
              <a:gd name="T36" fmla="*/ 123 w 125"/>
              <a:gd name="T37" fmla="*/ 76 h 125"/>
              <a:gd name="T38" fmla="*/ 114 w 125"/>
              <a:gd name="T39" fmla="*/ 98 h 125"/>
              <a:gd name="T40" fmla="*/ 107 w 125"/>
              <a:gd name="T41" fmla="*/ 107 h 125"/>
              <a:gd name="T42" fmla="*/ 92 w 125"/>
              <a:gd name="T43" fmla="*/ 118 h 125"/>
              <a:gd name="T44" fmla="*/ 76 w 125"/>
              <a:gd name="T45" fmla="*/ 123 h 125"/>
              <a:gd name="T46" fmla="*/ 59 w 125"/>
              <a:gd name="T47" fmla="*/ 123 h 125"/>
              <a:gd name="T48" fmla="*/ 42 w 125"/>
              <a:gd name="T49" fmla="*/ 120 h 125"/>
              <a:gd name="T50" fmla="*/ 28 w 125"/>
              <a:gd name="T51" fmla="*/ 22 h 125"/>
              <a:gd name="T52" fmla="*/ 44 w 125"/>
              <a:gd name="T53" fmla="*/ 9 h 125"/>
              <a:gd name="T54" fmla="*/ 41 w 125"/>
              <a:gd name="T55" fmla="*/ 11 h 125"/>
              <a:gd name="T56" fmla="*/ 37 w 125"/>
              <a:gd name="T57" fmla="*/ 13 h 125"/>
              <a:gd name="T58" fmla="*/ 50 w 125"/>
              <a:gd name="T59" fmla="*/ 44 h 125"/>
              <a:gd name="T60" fmla="*/ 77 w 125"/>
              <a:gd name="T61" fmla="*/ 9 h 125"/>
              <a:gd name="T62" fmla="*/ 46 w 125"/>
              <a:gd name="T63" fmla="*/ 41 h 125"/>
              <a:gd name="T64" fmla="*/ 50 w 125"/>
              <a:gd name="T65" fmla="*/ 44 h 125"/>
              <a:gd name="T66" fmla="*/ 52 w 125"/>
              <a:gd name="T67" fmla="*/ 48 h 125"/>
              <a:gd name="T68" fmla="*/ 87 w 125"/>
              <a:gd name="T69" fmla="*/ 13 h 125"/>
              <a:gd name="T70" fmla="*/ 83 w 125"/>
              <a:gd name="T71" fmla="*/ 11 h 125"/>
              <a:gd name="T72" fmla="*/ 44 w 125"/>
              <a:gd name="T73" fmla="*/ 37 h 125"/>
              <a:gd name="T74" fmla="*/ 68 w 125"/>
              <a:gd name="T75" fmla="*/ 8 h 125"/>
              <a:gd name="T76" fmla="*/ 41 w 125"/>
              <a:gd name="T77" fmla="*/ 35 h 125"/>
              <a:gd name="T78" fmla="*/ 44 w 125"/>
              <a:gd name="T79" fmla="*/ 37 h 125"/>
              <a:gd name="T80" fmla="*/ 57 w 125"/>
              <a:gd name="T81" fmla="*/ 8 h 125"/>
              <a:gd name="T82" fmla="*/ 52 w 125"/>
              <a:gd name="T83" fmla="*/ 8 h 125"/>
              <a:gd name="T84" fmla="*/ 37 w 125"/>
              <a:gd name="T85" fmla="*/ 31 h 125"/>
              <a:gd name="T86" fmla="*/ 90 w 125"/>
              <a:gd name="T87" fmla="*/ 15 h 125"/>
              <a:gd name="T88" fmla="*/ 61 w 125"/>
              <a:gd name="T89" fmla="*/ 55 h 125"/>
              <a:gd name="T90" fmla="*/ 92 w 125"/>
              <a:gd name="T91" fmla="*/ 17 h 125"/>
              <a:gd name="T92" fmla="*/ 90 w 125"/>
              <a:gd name="T93" fmla="*/ 15 h 125"/>
              <a:gd name="T94" fmla="*/ 110 w 125"/>
              <a:gd name="T95" fmla="*/ 41 h 125"/>
              <a:gd name="T96" fmla="*/ 99 w 125"/>
              <a:gd name="T97" fmla="*/ 26 h 125"/>
              <a:gd name="T98" fmla="*/ 70 w 125"/>
              <a:gd name="T99" fmla="*/ 63 h 125"/>
              <a:gd name="T100" fmla="*/ 66 w 125"/>
              <a:gd name="T101" fmla="*/ 87 h 125"/>
              <a:gd name="T102" fmla="*/ 63 w 125"/>
              <a:gd name="T103" fmla="*/ 116 h 125"/>
              <a:gd name="T104" fmla="*/ 74 w 125"/>
              <a:gd name="T105" fmla="*/ 114 h 125"/>
              <a:gd name="T106" fmla="*/ 92 w 125"/>
              <a:gd name="T107" fmla="*/ 107 h 125"/>
              <a:gd name="T108" fmla="*/ 101 w 125"/>
              <a:gd name="T109" fmla="*/ 101 h 125"/>
              <a:gd name="T110" fmla="*/ 112 w 125"/>
              <a:gd name="T111" fmla="*/ 83 h 125"/>
              <a:gd name="T112" fmla="*/ 116 w 125"/>
              <a:gd name="T113" fmla="*/ 63 h 125"/>
              <a:gd name="T114" fmla="*/ 114 w 125"/>
              <a:gd name="T115" fmla="*/ 52 h 125"/>
              <a:gd name="T116" fmla="*/ 110 w 125"/>
              <a:gd name="T117" fmla="*/ 4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5" h="125">
                <a:moveTo>
                  <a:pt x="42" y="120"/>
                </a:moveTo>
                <a:lnTo>
                  <a:pt x="42" y="120"/>
                </a:lnTo>
                <a:lnTo>
                  <a:pt x="33" y="116"/>
                </a:lnTo>
                <a:lnTo>
                  <a:pt x="26" y="112"/>
                </a:lnTo>
                <a:lnTo>
                  <a:pt x="19" y="105"/>
                </a:lnTo>
                <a:lnTo>
                  <a:pt x="11" y="99"/>
                </a:lnTo>
                <a:lnTo>
                  <a:pt x="8" y="90"/>
                </a:lnTo>
                <a:lnTo>
                  <a:pt x="4" y="81"/>
                </a:lnTo>
                <a:lnTo>
                  <a:pt x="0" y="72"/>
                </a:lnTo>
                <a:lnTo>
                  <a:pt x="0" y="63"/>
                </a:lnTo>
                <a:lnTo>
                  <a:pt x="0" y="63"/>
                </a:lnTo>
                <a:lnTo>
                  <a:pt x="0" y="53"/>
                </a:lnTo>
                <a:lnTo>
                  <a:pt x="2" y="44"/>
                </a:lnTo>
                <a:lnTo>
                  <a:pt x="6" y="35"/>
                </a:lnTo>
                <a:lnTo>
                  <a:pt x="11" y="28"/>
                </a:lnTo>
                <a:lnTo>
                  <a:pt x="17" y="20"/>
                </a:lnTo>
                <a:lnTo>
                  <a:pt x="22" y="15"/>
                </a:lnTo>
                <a:lnTo>
                  <a:pt x="30" y="9"/>
                </a:lnTo>
                <a:lnTo>
                  <a:pt x="39" y="6"/>
                </a:lnTo>
                <a:lnTo>
                  <a:pt x="39" y="6"/>
                </a:lnTo>
                <a:lnTo>
                  <a:pt x="50" y="2"/>
                </a:lnTo>
                <a:lnTo>
                  <a:pt x="61" y="0"/>
                </a:lnTo>
                <a:lnTo>
                  <a:pt x="61" y="0"/>
                </a:lnTo>
                <a:lnTo>
                  <a:pt x="72" y="2"/>
                </a:lnTo>
                <a:lnTo>
                  <a:pt x="81" y="4"/>
                </a:lnTo>
                <a:lnTo>
                  <a:pt x="81" y="4"/>
                </a:lnTo>
                <a:lnTo>
                  <a:pt x="90" y="8"/>
                </a:lnTo>
                <a:lnTo>
                  <a:pt x="99" y="13"/>
                </a:lnTo>
                <a:lnTo>
                  <a:pt x="99" y="13"/>
                </a:lnTo>
                <a:lnTo>
                  <a:pt x="101" y="17"/>
                </a:lnTo>
                <a:lnTo>
                  <a:pt x="101" y="17"/>
                </a:lnTo>
                <a:lnTo>
                  <a:pt x="112" y="26"/>
                </a:lnTo>
                <a:lnTo>
                  <a:pt x="118" y="37"/>
                </a:lnTo>
                <a:lnTo>
                  <a:pt x="118" y="37"/>
                </a:lnTo>
                <a:lnTo>
                  <a:pt x="123" y="50"/>
                </a:lnTo>
                <a:lnTo>
                  <a:pt x="125" y="63"/>
                </a:lnTo>
                <a:lnTo>
                  <a:pt x="125" y="63"/>
                </a:lnTo>
                <a:lnTo>
                  <a:pt x="123" y="76"/>
                </a:lnTo>
                <a:lnTo>
                  <a:pt x="120" y="87"/>
                </a:lnTo>
                <a:lnTo>
                  <a:pt x="114" y="98"/>
                </a:lnTo>
                <a:lnTo>
                  <a:pt x="107" y="107"/>
                </a:lnTo>
                <a:lnTo>
                  <a:pt x="107" y="107"/>
                </a:lnTo>
                <a:lnTo>
                  <a:pt x="99" y="112"/>
                </a:lnTo>
                <a:lnTo>
                  <a:pt x="92" y="118"/>
                </a:lnTo>
                <a:lnTo>
                  <a:pt x="83" y="121"/>
                </a:lnTo>
                <a:lnTo>
                  <a:pt x="76" y="123"/>
                </a:lnTo>
                <a:lnTo>
                  <a:pt x="68" y="125"/>
                </a:lnTo>
                <a:lnTo>
                  <a:pt x="59" y="123"/>
                </a:lnTo>
                <a:lnTo>
                  <a:pt x="42" y="120"/>
                </a:lnTo>
                <a:lnTo>
                  <a:pt x="42" y="120"/>
                </a:lnTo>
                <a:close/>
                <a:moveTo>
                  <a:pt x="37" y="13"/>
                </a:moveTo>
                <a:lnTo>
                  <a:pt x="28" y="22"/>
                </a:lnTo>
                <a:lnTo>
                  <a:pt x="31" y="26"/>
                </a:lnTo>
                <a:lnTo>
                  <a:pt x="44" y="9"/>
                </a:lnTo>
                <a:lnTo>
                  <a:pt x="44" y="9"/>
                </a:lnTo>
                <a:lnTo>
                  <a:pt x="41" y="11"/>
                </a:lnTo>
                <a:lnTo>
                  <a:pt x="41" y="11"/>
                </a:lnTo>
                <a:lnTo>
                  <a:pt x="37" y="13"/>
                </a:lnTo>
                <a:lnTo>
                  <a:pt x="37" y="13"/>
                </a:lnTo>
                <a:close/>
                <a:moveTo>
                  <a:pt x="50" y="44"/>
                </a:moveTo>
                <a:lnTo>
                  <a:pt x="77" y="9"/>
                </a:lnTo>
                <a:lnTo>
                  <a:pt x="77" y="9"/>
                </a:lnTo>
                <a:lnTo>
                  <a:pt x="74" y="8"/>
                </a:lnTo>
                <a:lnTo>
                  <a:pt x="46" y="41"/>
                </a:lnTo>
                <a:lnTo>
                  <a:pt x="50" y="44"/>
                </a:lnTo>
                <a:lnTo>
                  <a:pt x="50" y="44"/>
                </a:lnTo>
                <a:close/>
                <a:moveTo>
                  <a:pt x="83" y="11"/>
                </a:moveTo>
                <a:lnTo>
                  <a:pt x="52" y="48"/>
                </a:lnTo>
                <a:lnTo>
                  <a:pt x="55" y="50"/>
                </a:lnTo>
                <a:lnTo>
                  <a:pt x="87" y="13"/>
                </a:lnTo>
                <a:lnTo>
                  <a:pt x="87" y="13"/>
                </a:lnTo>
                <a:lnTo>
                  <a:pt x="83" y="11"/>
                </a:lnTo>
                <a:lnTo>
                  <a:pt x="83" y="11"/>
                </a:lnTo>
                <a:close/>
                <a:moveTo>
                  <a:pt x="44" y="37"/>
                </a:moveTo>
                <a:lnTo>
                  <a:pt x="68" y="8"/>
                </a:lnTo>
                <a:lnTo>
                  <a:pt x="68" y="8"/>
                </a:lnTo>
                <a:lnTo>
                  <a:pt x="63" y="8"/>
                </a:lnTo>
                <a:lnTo>
                  <a:pt x="41" y="35"/>
                </a:lnTo>
                <a:lnTo>
                  <a:pt x="44" y="37"/>
                </a:lnTo>
                <a:lnTo>
                  <a:pt x="44" y="37"/>
                </a:lnTo>
                <a:close/>
                <a:moveTo>
                  <a:pt x="37" y="31"/>
                </a:moveTo>
                <a:lnTo>
                  <a:pt x="57" y="8"/>
                </a:lnTo>
                <a:lnTo>
                  <a:pt x="57" y="8"/>
                </a:lnTo>
                <a:lnTo>
                  <a:pt x="52" y="8"/>
                </a:lnTo>
                <a:lnTo>
                  <a:pt x="35" y="28"/>
                </a:lnTo>
                <a:lnTo>
                  <a:pt x="37" y="31"/>
                </a:lnTo>
                <a:lnTo>
                  <a:pt x="37" y="31"/>
                </a:lnTo>
                <a:close/>
                <a:moveTo>
                  <a:pt x="90" y="15"/>
                </a:moveTo>
                <a:lnTo>
                  <a:pt x="59" y="53"/>
                </a:lnTo>
                <a:lnTo>
                  <a:pt x="61" y="55"/>
                </a:lnTo>
                <a:lnTo>
                  <a:pt x="92" y="17"/>
                </a:lnTo>
                <a:lnTo>
                  <a:pt x="92" y="17"/>
                </a:lnTo>
                <a:lnTo>
                  <a:pt x="90" y="15"/>
                </a:lnTo>
                <a:lnTo>
                  <a:pt x="90" y="15"/>
                </a:lnTo>
                <a:close/>
                <a:moveTo>
                  <a:pt x="110" y="41"/>
                </a:moveTo>
                <a:lnTo>
                  <a:pt x="110" y="41"/>
                </a:lnTo>
                <a:lnTo>
                  <a:pt x="107" y="33"/>
                </a:lnTo>
                <a:lnTo>
                  <a:pt x="99" y="26"/>
                </a:lnTo>
                <a:lnTo>
                  <a:pt x="70" y="63"/>
                </a:lnTo>
                <a:lnTo>
                  <a:pt x="70" y="63"/>
                </a:lnTo>
                <a:lnTo>
                  <a:pt x="66" y="87"/>
                </a:lnTo>
                <a:lnTo>
                  <a:pt x="66" y="87"/>
                </a:lnTo>
                <a:lnTo>
                  <a:pt x="63" y="116"/>
                </a:lnTo>
                <a:lnTo>
                  <a:pt x="63" y="116"/>
                </a:lnTo>
                <a:lnTo>
                  <a:pt x="63" y="116"/>
                </a:lnTo>
                <a:lnTo>
                  <a:pt x="74" y="114"/>
                </a:lnTo>
                <a:lnTo>
                  <a:pt x="83" y="112"/>
                </a:lnTo>
                <a:lnTo>
                  <a:pt x="92" y="107"/>
                </a:lnTo>
                <a:lnTo>
                  <a:pt x="101" y="101"/>
                </a:lnTo>
                <a:lnTo>
                  <a:pt x="101" y="101"/>
                </a:lnTo>
                <a:lnTo>
                  <a:pt x="107" y="92"/>
                </a:lnTo>
                <a:lnTo>
                  <a:pt x="112" y="83"/>
                </a:lnTo>
                <a:lnTo>
                  <a:pt x="114" y="74"/>
                </a:lnTo>
                <a:lnTo>
                  <a:pt x="116" y="63"/>
                </a:lnTo>
                <a:lnTo>
                  <a:pt x="116" y="63"/>
                </a:lnTo>
                <a:lnTo>
                  <a:pt x="114" y="52"/>
                </a:lnTo>
                <a:lnTo>
                  <a:pt x="110" y="41"/>
                </a:lnTo>
                <a:lnTo>
                  <a:pt x="110" y="41"/>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467"/>
          <p:cNvSpPr>
            <a:spLocks noEditPoints="1"/>
          </p:cNvSpPr>
          <p:nvPr/>
        </p:nvSpPr>
        <p:spPr bwMode="auto">
          <a:xfrm>
            <a:off x="8189595" y="6156643"/>
            <a:ext cx="304800" cy="255905"/>
          </a:xfrm>
          <a:custGeom>
            <a:avLst/>
            <a:gdLst>
              <a:gd name="T0" fmla="*/ 17 w 138"/>
              <a:gd name="T1" fmla="*/ 116 h 116"/>
              <a:gd name="T2" fmla="*/ 76 w 138"/>
              <a:gd name="T3" fmla="*/ 116 h 116"/>
              <a:gd name="T4" fmla="*/ 76 w 138"/>
              <a:gd name="T5" fmla="*/ 79 h 116"/>
              <a:gd name="T6" fmla="*/ 101 w 138"/>
              <a:gd name="T7" fmla="*/ 79 h 116"/>
              <a:gd name="T8" fmla="*/ 101 w 138"/>
              <a:gd name="T9" fmla="*/ 116 h 116"/>
              <a:gd name="T10" fmla="*/ 122 w 138"/>
              <a:gd name="T11" fmla="*/ 116 h 116"/>
              <a:gd name="T12" fmla="*/ 122 w 138"/>
              <a:gd name="T13" fmla="*/ 70 h 116"/>
              <a:gd name="T14" fmla="*/ 138 w 138"/>
              <a:gd name="T15" fmla="*/ 70 h 116"/>
              <a:gd name="T16" fmla="*/ 111 w 138"/>
              <a:gd name="T17" fmla="*/ 42 h 116"/>
              <a:gd name="T18" fmla="*/ 111 w 138"/>
              <a:gd name="T19" fmla="*/ 20 h 116"/>
              <a:gd name="T20" fmla="*/ 114 w 138"/>
              <a:gd name="T21" fmla="*/ 20 h 116"/>
              <a:gd name="T22" fmla="*/ 114 w 138"/>
              <a:gd name="T23" fmla="*/ 15 h 116"/>
              <a:gd name="T24" fmla="*/ 94 w 138"/>
              <a:gd name="T25" fmla="*/ 15 h 116"/>
              <a:gd name="T26" fmla="*/ 94 w 138"/>
              <a:gd name="T27" fmla="*/ 20 h 116"/>
              <a:gd name="T28" fmla="*/ 96 w 138"/>
              <a:gd name="T29" fmla="*/ 20 h 116"/>
              <a:gd name="T30" fmla="*/ 96 w 138"/>
              <a:gd name="T31" fmla="*/ 28 h 116"/>
              <a:gd name="T32" fmla="*/ 70 w 138"/>
              <a:gd name="T33" fmla="*/ 0 h 116"/>
              <a:gd name="T34" fmla="*/ 35 w 138"/>
              <a:gd name="T35" fmla="*/ 35 h 116"/>
              <a:gd name="T36" fmla="*/ 0 w 138"/>
              <a:gd name="T37" fmla="*/ 70 h 116"/>
              <a:gd name="T38" fmla="*/ 17 w 138"/>
              <a:gd name="T39" fmla="*/ 70 h 116"/>
              <a:gd name="T40" fmla="*/ 17 w 138"/>
              <a:gd name="T41" fmla="*/ 116 h 116"/>
              <a:gd name="T42" fmla="*/ 17 w 138"/>
              <a:gd name="T43" fmla="*/ 116 h 116"/>
              <a:gd name="T44" fmla="*/ 68 w 138"/>
              <a:gd name="T45" fmla="*/ 35 h 116"/>
              <a:gd name="T46" fmla="*/ 68 w 138"/>
              <a:gd name="T47" fmla="*/ 35 h 116"/>
              <a:gd name="T48" fmla="*/ 72 w 138"/>
              <a:gd name="T49" fmla="*/ 35 h 116"/>
              <a:gd name="T50" fmla="*/ 74 w 138"/>
              <a:gd name="T51" fmla="*/ 37 h 116"/>
              <a:gd name="T52" fmla="*/ 76 w 138"/>
              <a:gd name="T53" fmla="*/ 39 h 116"/>
              <a:gd name="T54" fmla="*/ 78 w 138"/>
              <a:gd name="T55" fmla="*/ 42 h 116"/>
              <a:gd name="T56" fmla="*/ 78 w 138"/>
              <a:gd name="T57" fmla="*/ 42 h 116"/>
              <a:gd name="T58" fmla="*/ 76 w 138"/>
              <a:gd name="T59" fmla="*/ 44 h 116"/>
              <a:gd name="T60" fmla="*/ 74 w 138"/>
              <a:gd name="T61" fmla="*/ 48 h 116"/>
              <a:gd name="T62" fmla="*/ 72 w 138"/>
              <a:gd name="T63" fmla="*/ 50 h 116"/>
              <a:gd name="T64" fmla="*/ 68 w 138"/>
              <a:gd name="T65" fmla="*/ 50 h 116"/>
              <a:gd name="T66" fmla="*/ 68 w 138"/>
              <a:gd name="T67" fmla="*/ 50 h 116"/>
              <a:gd name="T68" fmla="*/ 67 w 138"/>
              <a:gd name="T69" fmla="*/ 50 h 116"/>
              <a:gd name="T70" fmla="*/ 63 w 138"/>
              <a:gd name="T71" fmla="*/ 48 h 116"/>
              <a:gd name="T72" fmla="*/ 61 w 138"/>
              <a:gd name="T73" fmla="*/ 44 h 116"/>
              <a:gd name="T74" fmla="*/ 61 w 138"/>
              <a:gd name="T75" fmla="*/ 42 h 116"/>
              <a:gd name="T76" fmla="*/ 61 w 138"/>
              <a:gd name="T77" fmla="*/ 42 h 116"/>
              <a:gd name="T78" fmla="*/ 61 w 138"/>
              <a:gd name="T79" fmla="*/ 39 h 116"/>
              <a:gd name="T80" fmla="*/ 63 w 138"/>
              <a:gd name="T81" fmla="*/ 37 h 116"/>
              <a:gd name="T82" fmla="*/ 67 w 138"/>
              <a:gd name="T83" fmla="*/ 35 h 116"/>
              <a:gd name="T84" fmla="*/ 68 w 138"/>
              <a:gd name="T85" fmla="*/ 35 h 116"/>
              <a:gd name="T86" fmla="*/ 68 w 138"/>
              <a:gd name="T87" fmla="*/ 35 h 116"/>
              <a:gd name="T88" fmla="*/ 37 w 138"/>
              <a:gd name="T89" fmla="*/ 81 h 116"/>
              <a:gd name="T90" fmla="*/ 56 w 138"/>
              <a:gd name="T91" fmla="*/ 81 h 116"/>
              <a:gd name="T92" fmla="*/ 56 w 138"/>
              <a:gd name="T93" fmla="*/ 101 h 116"/>
              <a:gd name="T94" fmla="*/ 37 w 138"/>
              <a:gd name="T95" fmla="*/ 101 h 116"/>
              <a:gd name="T96" fmla="*/ 37 w 138"/>
              <a:gd name="T97" fmla="*/ 8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 h="116">
                <a:moveTo>
                  <a:pt x="17" y="116"/>
                </a:moveTo>
                <a:lnTo>
                  <a:pt x="76" y="116"/>
                </a:lnTo>
                <a:lnTo>
                  <a:pt x="76" y="79"/>
                </a:lnTo>
                <a:lnTo>
                  <a:pt x="101" y="79"/>
                </a:lnTo>
                <a:lnTo>
                  <a:pt x="101" y="116"/>
                </a:lnTo>
                <a:lnTo>
                  <a:pt x="122" y="116"/>
                </a:lnTo>
                <a:lnTo>
                  <a:pt x="122" y="70"/>
                </a:lnTo>
                <a:lnTo>
                  <a:pt x="138" y="70"/>
                </a:lnTo>
                <a:lnTo>
                  <a:pt x="111" y="42"/>
                </a:lnTo>
                <a:lnTo>
                  <a:pt x="111" y="20"/>
                </a:lnTo>
                <a:lnTo>
                  <a:pt x="114" y="20"/>
                </a:lnTo>
                <a:lnTo>
                  <a:pt x="114" y="15"/>
                </a:lnTo>
                <a:lnTo>
                  <a:pt x="94" y="15"/>
                </a:lnTo>
                <a:lnTo>
                  <a:pt x="94" y="20"/>
                </a:lnTo>
                <a:lnTo>
                  <a:pt x="96" y="20"/>
                </a:lnTo>
                <a:lnTo>
                  <a:pt x="96" y="28"/>
                </a:lnTo>
                <a:lnTo>
                  <a:pt x="70" y="0"/>
                </a:lnTo>
                <a:lnTo>
                  <a:pt x="35" y="35"/>
                </a:lnTo>
                <a:lnTo>
                  <a:pt x="0" y="70"/>
                </a:lnTo>
                <a:lnTo>
                  <a:pt x="17" y="70"/>
                </a:lnTo>
                <a:lnTo>
                  <a:pt x="17" y="116"/>
                </a:lnTo>
                <a:lnTo>
                  <a:pt x="17" y="116"/>
                </a:lnTo>
                <a:close/>
                <a:moveTo>
                  <a:pt x="68" y="35"/>
                </a:moveTo>
                <a:lnTo>
                  <a:pt x="68" y="35"/>
                </a:lnTo>
                <a:lnTo>
                  <a:pt x="72" y="35"/>
                </a:lnTo>
                <a:lnTo>
                  <a:pt x="74" y="37"/>
                </a:lnTo>
                <a:lnTo>
                  <a:pt x="76" y="39"/>
                </a:lnTo>
                <a:lnTo>
                  <a:pt x="78" y="42"/>
                </a:lnTo>
                <a:lnTo>
                  <a:pt x="78" y="42"/>
                </a:lnTo>
                <a:lnTo>
                  <a:pt x="76" y="44"/>
                </a:lnTo>
                <a:lnTo>
                  <a:pt x="74" y="48"/>
                </a:lnTo>
                <a:lnTo>
                  <a:pt x="72" y="50"/>
                </a:lnTo>
                <a:lnTo>
                  <a:pt x="68" y="50"/>
                </a:lnTo>
                <a:lnTo>
                  <a:pt x="68" y="50"/>
                </a:lnTo>
                <a:lnTo>
                  <a:pt x="67" y="50"/>
                </a:lnTo>
                <a:lnTo>
                  <a:pt x="63" y="48"/>
                </a:lnTo>
                <a:lnTo>
                  <a:pt x="61" y="44"/>
                </a:lnTo>
                <a:lnTo>
                  <a:pt x="61" y="42"/>
                </a:lnTo>
                <a:lnTo>
                  <a:pt x="61" y="42"/>
                </a:lnTo>
                <a:lnTo>
                  <a:pt x="61" y="39"/>
                </a:lnTo>
                <a:lnTo>
                  <a:pt x="63" y="37"/>
                </a:lnTo>
                <a:lnTo>
                  <a:pt x="67" y="35"/>
                </a:lnTo>
                <a:lnTo>
                  <a:pt x="68" y="35"/>
                </a:lnTo>
                <a:lnTo>
                  <a:pt x="68" y="35"/>
                </a:lnTo>
                <a:close/>
                <a:moveTo>
                  <a:pt x="37" y="81"/>
                </a:moveTo>
                <a:lnTo>
                  <a:pt x="56" y="81"/>
                </a:lnTo>
                <a:lnTo>
                  <a:pt x="56" y="101"/>
                </a:lnTo>
                <a:lnTo>
                  <a:pt x="37" y="101"/>
                </a:lnTo>
                <a:lnTo>
                  <a:pt x="37" y="81"/>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468"/>
          <p:cNvSpPr>
            <a:spLocks noEditPoints="1"/>
          </p:cNvSpPr>
          <p:nvPr/>
        </p:nvSpPr>
        <p:spPr bwMode="auto">
          <a:xfrm>
            <a:off x="6809105" y="4266883"/>
            <a:ext cx="307340" cy="267335"/>
          </a:xfrm>
          <a:custGeom>
            <a:avLst/>
            <a:gdLst>
              <a:gd name="T0" fmla="*/ 139 w 139"/>
              <a:gd name="T1" fmla="*/ 112 h 121"/>
              <a:gd name="T2" fmla="*/ 0 w 139"/>
              <a:gd name="T3" fmla="*/ 112 h 121"/>
              <a:gd name="T4" fmla="*/ 117 w 139"/>
              <a:gd name="T5" fmla="*/ 66 h 121"/>
              <a:gd name="T6" fmla="*/ 33 w 139"/>
              <a:gd name="T7" fmla="*/ 95 h 121"/>
              <a:gd name="T8" fmla="*/ 33 w 139"/>
              <a:gd name="T9" fmla="*/ 95 h 121"/>
              <a:gd name="T10" fmla="*/ 24 w 139"/>
              <a:gd name="T11" fmla="*/ 95 h 121"/>
              <a:gd name="T12" fmla="*/ 40 w 139"/>
              <a:gd name="T13" fmla="*/ 101 h 121"/>
              <a:gd name="T14" fmla="*/ 53 w 139"/>
              <a:gd name="T15" fmla="*/ 95 h 121"/>
              <a:gd name="T16" fmla="*/ 57 w 139"/>
              <a:gd name="T17" fmla="*/ 95 h 121"/>
              <a:gd name="T18" fmla="*/ 33 w 139"/>
              <a:gd name="T19" fmla="*/ 24 h 121"/>
              <a:gd name="T20" fmla="*/ 33 w 139"/>
              <a:gd name="T21" fmla="*/ 24 h 121"/>
              <a:gd name="T22" fmla="*/ 29 w 139"/>
              <a:gd name="T23" fmla="*/ 29 h 121"/>
              <a:gd name="T24" fmla="*/ 46 w 139"/>
              <a:gd name="T25" fmla="*/ 24 h 121"/>
              <a:gd name="T26" fmla="*/ 40 w 139"/>
              <a:gd name="T27" fmla="*/ 24 h 121"/>
              <a:gd name="T28" fmla="*/ 50 w 139"/>
              <a:gd name="T29" fmla="*/ 29 h 121"/>
              <a:gd name="T30" fmla="*/ 61 w 139"/>
              <a:gd name="T31" fmla="*/ 24 h 121"/>
              <a:gd name="T32" fmla="*/ 33 w 139"/>
              <a:gd name="T33" fmla="*/ 38 h 121"/>
              <a:gd name="T34" fmla="*/ 33 w 139"/>
              <a:gd name="T35" fmla="*/ 44 h 121"/>
              <a:gd name="T36" fmla="*/ 29 w 139"/>
              <a:gd name="T37" fmla="*/ 44 h 121"/>
              <a:gd name="T38" fmla="*/ 40 w 139"/>
              <a:gd name="T39" fmla="*/ 38 h 121"/>
              <a:gd name="T40" fmla="*/ 40 w 139"/>
              <a:gd name="T41" fmla="*/ 38 h 121"/>
              <a:gd name="T42" fmla="*/ 53 w 139"/>
              <a:gd name="T43" fmla="*/ 44 h 121"/>
              <a:gd name="T44" fmla="*/ 61 w 139"/>
              <a:gd name="T45" fmla="*/ 38 h 121"/>
              <a:gd name="T46" fmla="*/ 57 w 139"/>
              <a:gd name="T47" fmla="*/ 38 h 121"/>
              <a:gd name="T48" fmla="*/ 33 w 139"/>
              <a:gd name="T49" fmla="*/ 58 h 121"/>
              <a:gd name="T50" fmla="*/ 29 w 139"/>
              <a:gd name="T51" fmla="*/ 51 h 121"/>
              <a:gd name="T52" fmla="*/ 40 w 139"/>
              <a:gd name="T53" fmla="*/ 51 h 121"/>
              <a:gd name="T54" fmla="*/ 40 w 139"/>
              <a:gd name="T55" fmla="*/ 58 h 121"/>
              <a:gd name="T56" fmla="*/ 53 w 139"/>
              <a:gd name="T57" fmla="*/ 58 h 121"/>
              <a:gd name="T58" fmla="*/ 57 w 139"/>
              <a:gd name="T59" fmla="*/ 51 h 121"/>
              <a:gd name="T60" fmla="*/ 57 w 139"/>
              <a:gd name="T61" fmla="*/ 51 h 121"/>
              <a:gd name="T62" fmla="*/ 37 w 139"/>
              <a:gd name="T63" fmla="*/ 71 h 121"/>
              <a:gd name="T64" fmla="*/ 29 w 139"/>
              <a:gd name="T65" fmla="*/ 66 h 121"/>
              <a:gd name="T66" fmla="*/ 24 w 139"/>
              <a:gd name="T67" fmla="*/ 66 h 121"/>
              <a:gd name="T68" fmla="*/ 40 w 139"/>
              <a:gd name="T69" fmla="*/ 71 h 121"/>
              <a:gd name="T70" fmla="*/ 53 w 139"/>
              <a:gd name="T71" fmla="*/ 66 h 121"/>
              <a:gd name="T72" fmla="*/ 57 w 139"/>
              <a:gd name="T73" fmla="*/ 66 h 121"/>
              <a:gd name="T74" fmla="*/ 57 w 139"/>
              <a:gd name="T75" fmla="*/ 71 h 121"/>
              <a:gd name="T76" fmla="*/ 37 w 139"/>
              <a:gd name="T77" fmla="*/ 86 h 121"/>
              <a:gd name="T78" fmla="*/ 24 w 139"/>
              <a:gd name="T79" fmla="*/ 80 h 121"/>
              <a:gd name="T80" fmla="*/ 24 w 139"/>
              <a:gd name="T81" fmla="*/ 80 h 121"/>
              <a:gd name="T82" fmla="*/ 46 w 139"/>
              <a:gd name="T83" fmla="*/ 86 h 121"/>
              <a:gd name="T84" fmla="*/ 53 w 139"/>
              <a:gd name="T85" fmla="*/ 80 h 121"/>
              <a:gd name="T86" fmla="*/ 50 w 139"/>
              <a:gd name="T87" fmla="*/ 80 h 121"/>
              <a:gd name="T88" fmla="*/ 57 w 139"/>
              <a:gd name="T89" fmla="*/ 86 h 121"/>
              <a:gd name="T90" fmla="*/ 37 w 139"/>
              <a:gd name="T91" fmla="*/ 9 h 121"/>
              <a:gd name="T92" fmla="*/ 24 w 139"/>
              <a:gd name="T93" fmla="*/ 9 h 121"/>
              <a:gd name="T94" fmla="*/ 40 w 139"/>
              <a:gd name="T95" fmla="*/ 9 h 121"/>
              <a:gd name="T96" fmla="*/ 40 w 139"/>
              <a:gd name="T97" fmla="*/ 9 h 121"/>
              <a:gd name="T98" fmla="*/ 53 w 139"/>
              <a:gd name="T99" fmla="*/ 14 h 121"/>
              <a:gd name="T100" fmla="*/ 61 w 139"/>
              <a:gd name="T101" fmla="*/ 14 h 121"/>
              <a:gd name="T102" fmla="*/ 77 w 139"/>
              <a:gd name="T103" fmla="*/ 55 h 121"/>
              <a:gd name="T104" fmla="*/ 117 w 139"/>
              <a:gd name="T105" fmla="*/ 77 h 121"/>
              <a:gd name="T106" fmla="*/ 77 w 139"/>
              <a:gd name="T107" fmla="*/ 84 h 121"/>
              <a:gd name="T108" fmla="*/ 77 w 139"/>
              <a:gd name="T109" fmla="*/ 8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9" h="121">
                <a:moveTo>
                  <a:pt x="0" y="121"/>
                </a:moveTo>
                <a:lnTo>
                  <a:pt x="15" y="121"/>
                </a:lnTo>
                <a:lnTo>
                  <a:pt x="66" y="121"/>
                </a:lnTo>
                <a:lnTo>
                  <a:pt x="72" y="121"/>
                </a:lnTo>
                <a:lnTo>
                  <a:pt x="127" y="121"/>
                </a:lnTo>
                <a:lnTo>
                  <a:pt x="139" y="121"/>
                </a:lnTo>
                <a:lnTo>
                  <a:pt x="139" y="112"/>
                </a:lnTo>
                <a:lnTo>
                  <a:pt x="127" y="112"/>
                </a:lnTo>
                <a:lnTo>
                  <a:pt x="127" y="40"/>
                </a:lnTo>
                <a:lnTo>
                  <a:pt x="72" y="40"/>
                </a:lnTo>
                <a:lnTo>
                  <a:pt x="72" y="0"/>
                </a:lnTo>
                <a:lnTo>
                  <a:pt x="15" y="0"/>
                </a:lnTo>
                <a:lnTo>
                  <a:pt x="15" y="112"/>
                </a:lnTo>
                <a:lnTo>
                  <a:pt x="0" y="112"/>
                </a:lnTo>
                <a:lnTo>
                  <a:pt x="0" y="121"/>
                </a:lnTo>
                <a:lnTo>
                  <a:pt x="0" y="121"/>
                </a:lnTo>
                <a:close/>
                <a:moveTo>
                  <a:pt x="77" y="60"/>
                </a:moveTo>
                <a:lnTo>
                  <a:pt x="77" y="60"/>
                </a:lnTo>
                <a:lnTo>
                  <a:pt x="117" y="60"/>
                </a:lnTo>
                <a:lnTo>
                  <a:pt x="117" y="60"/>
                </a:lnTo>
                <a:lnTo>
                  <a:pt x="117" y="66"/>
                </a:lnTo>
                <a:lnTo>
                  <a:pt x="117" y="66"/>
                </a:lnTo>
                <a:lnTo>
                  <a:pt x="77" y="66"/>
                </a:lnTo>
                <a:lnTo>
                  <a:pt x="77" y="66"/>
                </a:lnTo>
                <a:lnTo>
                  <a:pt x="77" y="60"/>
                </a:lnTo>
                <a:lnTo>
                  <a:pt x="77" y="60"/>
                </a:lnTo>
                <a:close/>
                <a:moveTo>
                  <a:pt x="33" y="95"/>
                </a:moveTo>
                <a:lnTo>
                  <a:pt x="33" y="95"/>
                </a:lnTo>
                <a:lnTo>
                  <a:pt x="37" y="95"/>
                </a:lnTo>
                <a:lnTo>
                  <a:pt x="37" y="95"/>
                </a:lnTo>
                <a:lnTo>
                  <a:pt x="37" y="101"/>
                </a:lnTo>
                <a:lnTo>
                  <a:pt x="37" y="101"/>
                </a:lnTo>
                <a:lnTo>
                  <a:pt x="33" y="101"/>
                </a:lnTo>
                <a:lnTo>
                  <a:pt x="33" y="101"/>
                </a:lnTo>
                <a:lnTo>
                  <a:pt x="33" y="95"/>
                </a:lnTo>
                <a:lnTo>
                  <a:pt x="33" y="95"/>
                </a:lnTo>
                <a:close/>
                <a:moveTo>
                  <a:pt x="24" y="95"/>
                </a:moveTo>
                <a:lnTo>
                  <a:pt x="29" y="95"/>
                </a:lnTo>
                <a:lnTo>
                  <a:pt x="29" y="101"/>
                </a:lnTo>
                <a:lnTo>
                  <a:pt x="24" y="101"/>
                </a:lnTo>
                <a:lnTo>
                  <a:pt x="24" y="95"/>
                </a:lnTo>
                <a:lnTo>
                  <a:pt x="24" y="95"/>
                </a:lnTo>
                <a:close/>
                <a:moveTo>
                  <a:pt x="40" y="95"/>
                </a:moveTo>
                <a:lnTo>
                  <a:pt x="40" y="95"/>
                </a:lnTo>
                <a:lnTo>
                  <a:pt x="46" y="95"/>
                </a:lnTo>
                <a:lnTo>
                  <a:pt x="46" y="95"/>
                </a:lnTo>
                <a:lnTo>
                  <a:pt x="46" y="101"/>
                </a:lnTo>
                <a:lnTo>
                  <a:pt x="46" y="101"/>
                </a:lnTo>
                <a:lnTo>
                  <a:pt x="40" y="101"/>
                </a:lnTo>
                <a:lnTo>
                  <a:pt x="40" y="101"/>
                </a:lnTo>
                <a:lnTo>
                  <a:pt x="40" y="95"/>
                </a:lnTo>
                <a:lnTo>
                  <a:pt x="40" y="95"/>
                </a:lnTo>
                <a:close/>
                <a:moveTo>
                  <a:pt x="50" y="95"/>
                </a:moveTo>
                <a:lnTo>
                  <a:pt x="50" y="95"/>
                </a:lnTo>
                <a:lnTo>
                  <a:pt x="53" y="95"/>
                </a:lnTo>
                <a:lnTo>
                  <a:pt x="53" y="95"/>
                </a:lnTo>
                <a:lnTo>
                  <a:pt x="53" y="101"/>
                </a:lnTo>
                <a:lnTo>
                  <a:pt x="53" y="101"/>
                </a:lnTo>
                <a:lnTo>
                  <a:pt x="50" y="101"/>
                </a:lnTo>
                <a:lnTo>
                  <a:pt x="50" y="101"/>
                </a:lnTo>
                <a:lnTo>
                  <a:pt x="50" y="95"/>
                </a:lnTo>
                <a:lnTo>
                  <a:pt x="50" y="95"/>
                </a:lnTo>
                <a:close/>
                <a:moveTo>
                  <a:pt x="57" y="95"/>
                </a:moveTo>
                <a:lnTo>
                  <a:pt x="61" y="95"/>
                </a:lnTo>
                <a:lnTo>
                  <a:pt x="61" y="101"/>
                </a:lnTo>
                <a:lnTo>
                  <a:pt x="57" y="101"/>
                </a:lnTo>
                <a:lnTo>
                  <a:pt x="57" y="95"/>
                </a:lnTo>
                <a:lnTo>
                  <a:pt x="57" y="95"/>
                </a:lnTo>
                <a:close/>
                <a:moveTo>
                  <a:pt x="33" y="24"/>
                </a:moveTo>
                <a:lnTo>
                  <a:pt x="33" y="24"/>
                </a:lnTo>
                <a:lnTo>
                  <a:pt x="37" y="24"/>
                </a:lnTo>
                <a:lnTo>
                  <a:pt x="37" y="24"/>
                </a:lnTo>
                <a:lnTo>
                  <a:pt x="37" y="29"/>
                </a:lnTo>
                <a:lnTo>
                  <a:pt x="37" y="29"/>
                </a:lnTo>
                <a:lnTo>
                  <a:pt x="33" y="29"/>
                </a:lnTo>
                <a:lnTo>
                  <a:pt x="33" y="29"/>
                </a:lnTo>
                <a:lnTo>
                  <a:pt x="33" y="24"/>
                </a:lnTo>
                <a:lnTo>
                  <a:pt x="33" y="24"/>
                </a:lnTo>
                <a:close/>
                <a:moveTo>
                  <a:pt x="24" y="24"/>
                </a:moveTo>
                <a:lnTo>
                  <a:pt x="24" y="24"/>
                </a:lnTo>
                <a:lnTo>
                  <a:pt x="29" y="24"/>
                </a:lnTo>
                <a:lnTo>
                  <a:pt x="29" y="24"/>
                </a:lnTo>
                <a:lnTo>
                  <a:pt x="29" y="29"/>
                </a:lnTo>
                <a:lnTo>
                  <a:pt x="29" y="29"/>
                </a:lnTo>
                <a:lnTo>
                  <a:pt x="24" y="29"/>
                </a:lnTo>
                <a:lnTo>
                  <a:pt x="24" y="29"/>
                </a:lnTo>
                <a:lnTo>
                  <a:pt x="24" y="24"/>
                </a:lnTo>
                <a:lnTo>
                  <a:pt x="24" y="24"/>
                </a:lnTo>
                <a:close/>
                <a:moveTo>
                  <a:pt x="40" y="24"/>
                </a:moveTo>
                <a:lnTo>
                  <a:pt x="40" y="24"/>
                </a:lnTo>
                <a:lnTo>
                  <a:pt x="46" y="24"/>
                </a:lnTo>
                <a:lnTo>
                  <a:pt x="46" y="24"/>
                </a:lnTo>
                <a:lnTo>
                  <a:pt x="46" y="29"/>
                </a:lnTo>
                <a:lnTo>
                  <a:pt x="46" y="29"/>
                </a:lnTo>
                <a:lnTo>
                  <a:pt x="40" y="29"/>
                </a:lnTo>
                <a:lnTo>
                  <a:pt x="40" y="29"/>
                </a:lnTo>
                <a:lnTo>
                  <a:pt x="40" y="24"/>
                </a:lnTo>
                <a:lnTo>
                  <a:pt x="40" y="24"/>
                </a:lnTo>
                <a:close/>
                <a:moveTo>
                  <a:pt x="50" y="24"/>
                </a:moveTo>
                <a:lnTo>
                  <a:pt x="50" y="24"/>
                </a:lnTo>
                <a:lnTo>
                  <a:pt x="53" y="24"/>
                </a:lnTo>
                <a:lnTo>
                  <a:pt x="53" y="24"/>
                </a:lnTo>
                <a:lnTo>
                  <a:pt x="53" y="29"/>
                </a:lnTo>
                <a:lnTo>
                  <a:pt x="53" y="29"/>
                </a:lnTo>
                <a:lnTo>
                  <a:pt x="50" y="29"/>
                </a:lnTo>
                <a:lnTo>
                  <a:pt x="50" y="29"/>
                </a:lnTo>
                <a:lnTo>
                  <a:pt x="50" y="24"/>
                </a:lnTo>
                <a:lnTo>
                  <a:pt x="50" y="24"/>
                </a:lnTo>
                <a:close/>
                <a:moveTo>
                  <a:pt x="57" y="24"/>
                </a:moveTo>
                <a:lnTo>
                  <a:pt x="57" y="24"/>
                </a:lnTo>
                <a:lnTo>
                  <a:pt x="61" y="24"/>
                </a:lnTo>
                <a:lnTo>
                  <a:pt x="61" y="24"/>
                </a:lnTo>
                <a:lnTo>
                  <a:pt x="61" y="29"/>
                </a:lnTo>
                <a:lnTo>
                  <a:pt x="61" y="29"/>
                </a:lnTo>
                <a:lnTo>
                  <a:pt x="57" y="29"/>
                </a:lnTo>
                <a:lnTo>
                  <a:pt x="57" y="29"/>
                </a:lnTo>
                <a:lnTo>
                  <a:pt x="57" y="24"/>
                </a:lnTo>
                <a:lnTo>
                  <a:pt x="57" y="24"/>
                </a:lnTo>
                <a:close/>
                <a:moveTo>
                  <a:pt x="33" y="38"/>
                </a:moveTo>
                <a:lnTo>
                  <a:pt x="33" y="38"/>
                </a:lnTo>
                <a:lnTo>
                  <a:pt x="37" y="38"/>
                </a:lnTo>
                <a:lnTo>
                  <a:pt x="37" y="38"/>
                </a:lnTo>
                <a:lnTo>
                  <a:pt x="37" y="44"/>
                </a:lnTo>
                <a:lnTo>
                  <a:pt x="37" y="44"/>
                </a:lnTo>
                <a:lnTo>
                  <a:pt x="33" y="44"/>
                </a:lnTo>
                <a:lnTo>
                  <a:pt x="33" y="44"/>
                </a:lnTo>
                <a:lnTo>
                  <a:pt x="33" y="38"/>
                </a:lnTo>
                <a:lnTo>
                  <a:pt x="33" y="38"/>
                </a:lnTo>
                <a:close/>
                <a:moveTo>
                  <a:pt x="24" y="38"/>
                </a:moveTo>
                <a:lnTo>
                  <a:pt x="24" y="38"/>
                </a:lnTo>
                <a:lnTo>
                  <a:pt x="29" y="38"/>
                </a:lnTo>
                <a:lnTo>
                  <a:pt x="29" y="38"/>
                </a:lnTo>
                <a:lnTo>
                  <a:pt x="29" y="44"/>
                </a:lnTo>
                <a:lnTo>
                  <a:pt x="29" y="44"/>
                </a:lnTo>
                <a:lnTo>
                  <a:pt x="24" y="44"/>
                </a:lnTo>
                <a:lnTo>
                  <a:pt x="24" y="44"/>
                </a:lnTo>
                <a:lnTo>
                  <a:pt x="24" y="38"/>
                </a:lnTo>
                <a:lnTo>
                  <a:pt x="24" y="38"/>
                </a:lnTo>
                <a:close/>
                <a:moveTo>
                  <a:pt x="40" y="38"/>
                </a:moveTo>
                <a:lnTo>
                  <a:pt x="40" y="38"/>
                </a:lnTo>
                <a:lnTo>
                  <a:pt x="46" y="38"/>
                </a:lnTo>
                <a:lnTo>
                  <a:pt x="46" y="38"/>
                </a:lnTo>
                <a:lnTo>
                  <a:pt x="46" y="44"/>
                </a:lnTo>
                <a:lnTo>
                  <a:pt x="46" y="44"/>
                </a:lnTo>
                <a:lnTo>
                  <a:pt x="40" y="44"/>
                </a:lnTo>
                <a:lnTo>
                  <a:pt x="40" y="44"/>
                </a:lnTo>
                <a:lnTo>
                  <a:pt x="40" y="38"/>
                </a:lnTo>
                <a:lnTo>
                  <a:pt x="40" y="38"/>
                </a:lnTo>
                <a:close/>
                <a:moveTo>
                  <a:pt x="50" y="38"/>
                </a:moveTo>
                <a:lnTo>
                  <a:pt x="50" y="38"/>
                </a:lnTo>
                <a:lnTo>
                  <a:pt x="53" y="38"/>
                </a:lnTo>
                <a:lnTo>
                  <a:pt x="53" y="38"/>
                </a:lnTo>
                <a:lnTo>
                  <a:pt x="53" y="44"/>
                </a:lnTo>
                <a:lnTo>
                  <a:pt x="53" y="44"/>
                </a:lnTo>
                <a:lnTo>
                  <a:pt x="50" y="44"/>
                </a:lnTo>
                <a:lnTo>
                  <a:pt x="50" y="44"/>
                </a:lnTo>
                <a:lnTo>
                  <a:pt x="50" y="38"/>
                </a:lnTo>
                <a:lnTo>
                  <a:pt x="50" y="38"/>
                </a:lnTo>
                <a:close/>
                <a:moveTo>
                  <a:pt x="57" y="38"/>
                </a:moveTo>
                <a:lnTo>
                  <a:pt x="57" y="38"/>
                </a:lnTo>
                <a:lnTo>
                  <a:pt x="61" y="38"/>
                </a:lnTo>
                <a:lnTo>
                  <a:pt x="61" y="38"/>
                </a:lnTo>
                <a:lnTo>
                  <a:pt x="61" y="44"/>
                </a:lnTo>
                <a:lnTo>
                  <a:pt x="61" y="44"/>
                </a:lnTo>
                <a:lnTo>
                  <a:pt x="57" y="44"/>
                </a:lnTo>
                <a:lnTo>
                  <a:pt x="57" y="44"/>
                </a:lnTo>
                <a:lnTo>
                  <a:pt x="57" y="38"/>
                </a:lnTo>
                <a:lnTo>
                  <a:pt x="57" y="38"/>
                </a:lnTo>
                <a:close/>
                <a:moveTo>
                  <a:pt x="33" y="51"/>
                </a:moveTo>
                <a:lnTo>
                  <a:pt x="33" y="51"/>
                </a:lnTo>
                <a:lnTo>
                  <a:pt x="37" y="51"/>
                </a:lnTo>
                <a:lnTo>
                  <a:pt x="37" y="51"/>
                </a:lnTo>
                <a:lnTo>
                  <a:pt x="37" y="58"/>
                </a:lnTo>
                <a:lnTo>
                  <a:pt x="37" y="58"/>
                </a:lnTo>
                <a:lnTo>
                  <a:pt x="33" y="58"/>
                </a:lnTo>
                <a:lnTo>
                  <a:pt x="33" y="58"/>
                </a:lnTo>
                <a:lnTo>
                  <a:pt x="33" y="51"/>
                </a:lnTo>
                <a:lnTo>
                  <a:pt x="33" y="51"/>
                </a:lnTo>
                <a:close/>
                <a:moveTo>
                  <a:pt x="24" y="51"/>
                </a:moveTo>
                <a:lnTo>
                  <a:pt x="24" y="51"/>
                </a:lnTo>
                <a:lnTo>
                  <a:pt x="29" y="51"/>
                </a:lnTo>
                <a:lnTo>
                  <a:pt x="29" y="51"/>
                </a:lnTo>
                <a:lnTo>
                  <a:pt x="29" y="58"/>
                </a:lnTo>
                <a:lnTo>
                  <a:pt x="29" y="58"/>
                </a:lnTo>
                <a:lnTo>
                  <a:pt x="24" y="58"/>
                </a:lnTo>
                <a:lnTo>
                  <a:pt x="24" y="58"/>
                </a:lnTo>
                <a:lnTo>
                  <a:pt x="24" y="51"/>
                </a:lnTo>
                <a:lnTo>
                  <a:pt x="24" y="51"/>
                </a:lnTo>
                <a:close/>
                <a:moveTo>
                  <a:pt x="40" y="51"/>
                </a:moveTo>
                <a:lnTo>
                  <a:pt x="40" y="51"/>
                </a:lnTo>
                <a:lnTo>
                  <a:pt x="46" y="51"/>
                </a:lnTo>
                <a:lnTo>
                  <a:pt x="46" y="51"/>
                </a:lnTo>
                <a:lnTo>
                  <a:pt x="46" y="58"/>
                </a:lnTo>
                <a:lnTo>
                  <a:pt x="46" y="58"/>
                </a:lnTo>
                <a:lnTo>
                  <a:pt x="40" y="58"/>
                </a:lnTo>
                <a:lnTo>
                  <a:pt x="40" y="58"/>
                </a:lnTo>
                <a:lnTo>
                  <a:pt x="40" y="51"/>
                </a:lnTo>
                <a:lnTo>
                  <a:pt x="40" y="51"/>
                </a:lnTo>
                <a:close/>
                <a:moveTo>
                  <a:pt x="50" y="51"/>
                </a:moveTo>
                <a:lnTo>
                  <a:pt x="50" y="51"/>
                </a:lnTo>
                <a:lnTo>
                  <a:pt x="53" y="51"/>
                </a:lnTo>
                <a:lnTo>
                  <a:pt x="53" y="51"/>
                </a:lnTo>
                <a:lnTo>
                  <a:pt x="53" y="58"/>
                </a:lnTo>
                <a:lnTo>
                  <a:pt x="53" y="58"/>
                </a:lnTo>
                <a:lnTo>
                  <a:pt x="50" y="58"/>
                </a:lnTo>
                <a:lnTo>
                  <a:pt x="50" y="58"/>
                </a:lnTo>
                <a:lnTo>
                  <a:pt x="50" y="51"/>
                </a:lnTo>
                <a:lnTo>
                  <a:pt x="50" y="51"/>
                </a:lnTo>
                <a:close/>
                <a:moveTo>
                  <a:pt x="57" y="51"/>
                </a:moveTo>
                <a:lnTo>
                  <a:pt x="57" y="51"/>
                </a:lnTo>
                <a:lnTo>
                  <a:pt x="61" y="51"/>
                </a:lnTo>
                <a:lnTo>
                  <a:pt x="61" y="51"/>
                </a:lnTo>
                <a:lnTo>
                  <a:pt x="61" y="58"/>
                </a:lnTo>
                <a:lnTo>
                  <a:pt x="61" y="58"/>
                </a:lnTo>
                <a:lnTo>
                  <a:pt x="57" y="58"/>
                </a:lnTo>
                <a:lnTo>
                  <a:pt x="57" y="58"/>
                </a:lnTo>
                <a:lnTo>
                  <a:pt x="57" y="51"/>
                </a:lnTo>
                <a:lnTo>
                  <a:pt x="57" y="51"/>
                </a:lnTo>
                <a:close/>
                <a:moveTo>
                  <a:pt x="33" y="66"/>
                </a:moveTo>
                <a:lnTo>
                  <a:pt x="33" y="66"/>
                </a:lnTo>
                <a:lnTo>
                  <a:pt x="37" y="66"/>
                </a:lnTo>
                <a:lnTo>
                  <a:pt x="37" y="66"/>
                </a:lnTo>
                <a:lnTo>
                  <a:pt x="37" y="71"/>
                </a:lnTo>
                <a:lnTo>
                  <a:pt x="37" y="71"/>
                </a:lnTo>
                <a:lnTo>
                  <a:pt x="33" y="71"/>
                </a:lnTo>
                <a:lnTo>
                  <a:pt x="33" y="71"/>
                </a:lnTo>
                <a:lnTo>
                  <a:pt x="33" y="66"/>
                </a:lnTo>
                <a:lnTo>
                  <a:pt x="33" y="66"/>
                </a:lnTo>
                <a:close/>
                <a:moveTo>
                  <a:pt x="24" y="66"/>
                </a:moveTo>
                <a:lnTo>
                  <a:pt x="24" y="66"/>
                </a:lnTo>
                <a:lnTo>
                  <a:pt x="29" y="66"/>
                </a:lnTo>
                <a:lnTo>
                  <a:pt x="29" y="66"/>
                </a:lnTo>
                <a:lnTo>
                  <a:pt x="29" y="71"/>
                </a:lnTo>
                <a:lnTo>
                  <a:pt x="29" y="71"/>
                </a:lnTo>
                <a:lnTo>
                  <a:pt x="24" y="71"/>
                </a:lnTo>
                <a:lnTo>
                  <a:pt x="24" y="71"/>
                </a:lnTo>
                <a:lnTo>
                  <a:pt x="24" y="66"/>
                </a:lnTo>
                <a:lnTo>
                  <a:pt x="24" y="66"/>
                </a:lnTo>
                <a:close/>
                <a:moveTo>
                  <a:pt x="40" y="66"/>
                </a:moveTo>
                <a:lnTo>
                  <a:pt x="40" y="66"/>
                </a:lnTo>
                <a:lnTo>
                  <a:pt x="46" y="66"/>
                </a:lnTo>
                <a:lnTo>
                  <a:pt x="46" y="66"/>
                </a:lnTo>
                <a:lnTo>
                  <a:pt x="46" y="71"/>
                </a:lnTo>
                <a:lnTo>
                  <a:pt x="46" y="71"/>
                </a:lnTo>
                <a:lnTo>
                  <a:pt x="40" y="71"/>
                </a:lnTo>
                <a:lnTo>
                  <a:pt x="40" y="71"/>
                </a:lnTo>
                <a:lnTo>
                  <a:pt x="40" y="66"/>
                </a:lnTo>
                <a:lnTo>
                  <a:pt x="40" y="66"/>
                </a:lnTo>
                <a:close/>
                <a:moveTo>
                  <a:pt x="50" y="66"/>
                </a:moveTo>
                <a:lnTo>
                  <a:pt x="50" y="66"/>
                </a:lnTo>
                <a:lnTo>
                  <a:pt x="53" y="66"/>
                </a:lnTo>
                <a:lnTo>
                  <a:pt x="53" y="66"/>
                </a:lnTo>
                <a:lnTo>
                  <a:pt x="53" y="71"/>
                </a:lnTo>
                <a:lnTo>
                  <a:pt x="53" y="71"/>
                </a:lnTo>
                <a:lnTo>
                  <a:pt x="50" y="71"/>
                </a:lnTo>
                <a:lnTo>
                  <a:pt x="50" y="71"/>
                </a:lnTo>
                <a:lnTo>
                  <a:pt x="50" y="66"/>
                </a:lnTo>
                <a:lnTo>
                  <a:pt x="50" y="66"/>
                </a:lnTo>
                <a:close/>
                <a:moveTo>
                  <a:pt x="57" y="66"/>
                </a:moveTo>
                <a:lnTo>
                  <a:pt x="57" y="66"/>
                </a:lnTo>
                <a:lnTo>
                  <a:pt x="61" y="66"/>
                </a:lnTo>
                <a:lnTo>
                  <a:pt x="61" y="66"/>
                </a:lnTo>
                <a:lnTo>
                  <a:pt x="61" y="71"/>
                </a:lnTo>
                <a:lnTo>
                  <a:pt x="61" y="71"/>
                </a:lnTo>
                <a:lnTo>
                  <a:pt x="57" y="71"/>
                </a:lnTo>
                <a:lnTo>
                  <a:pt x="57" y="71"/>
                </a:lnTo>
                <a:lnTo>
                  <a:pt x="57" y="66"/>
                </a:lnTo>
                <a:lnTo>
                  <a:pt x="57" y="66"/>
                </a:lnTo>
                <a:close/>
                <a:moveTo>
                  <a:pt x="33" y="80"/>
                </a:moveTo>
                <a:lnTo>
                  <a:pt x="33" y="80"/>
                </a:lnTo>
                <a:lnTo>
                  <a:pt x="37" y="80"/>
                </a:lnTo>
                <a:lnTo>
                  <a:pt x="37" y="80"/>
                </a:lnTo>
                <a:lnTo>
                  <a:pt x="37" y="86"/>
                </a:lnTo>
                <a:lnTo>
                  <a:pt x="37" y="86"/>
                </a:lnTo>
                <a:lnTo>
                  <a:pt x="33" y="86"/>
                </a:lnTo>
                <a:lnTo>
                  <a:pt x="33" y="86"/>
                </a:lnTo>
                <a:lnTo>
                  <a:pt x="33" y="80"/>
                </a:lnTo>
                <a:lnTo>
                  <a:pt x="33" y="80"/>
                </a:lnTo>
                <a:close/>
                <a:moveTo>
                  <a:pt x="24" y="80"/>
                </a:moveTo>
                <a:lnTo>
                  <a:pt x="24" y="80"/>
                </a:lnTo>
                <a:lnTo>
                  <a:pt x="29" y="80"/>
                </a:lnTo>
                <a:lnTo>
                  <a:pt x="29" y="80"/>
                </a:lnTo>
                <a:lnTo>
                  <a:pt x="29" y="86"/>
                </a:lnTo>
                <a:lnTo>
                  <a:pt x="29" y="86"/>
                </a:lnTo>
                <a:lnTo>
                  <a:pt x="24" y="86"/>
                </a:lnTo>
                <a:lnTo>
                  <a:pt x="24" y="86"/>
                </a:lnTo>
                <a:lnTo>
                  <a:pt x="24" y="80"/>
                </a:lnTo>
                <a:lnTo>
                  <a:pt x="24" y="80"/>
                </a:lnTo>
                <a:close/>
                <a:moveTo>
                  <a:pt x="40" y="80"/>
                </a:moveTo>
                <a:lnTo>
                  <a:pt x="40" y="80"/>
                </a:lnTo>
                <a:lnTo>
                  <a:pt x="46" y="80"/>
                </a:lnTo>
                <a:lnTo>
                  <a:pt x="46" y="80"/>
                </a:lnTo>
                <a:lnTo>
                  <a:pt x="46" y="86"/>
                </a:lnTo>
                <a:lnTo>
                  <a:pt x="46" y="86"/>
                </a:lnTo>
                <a:lnTo>
                  <a:pt x="40" y="86"/>
                </a:lnTo>
                <a:lnTo>
                  <a:pt x="40" y="86"/>
                </a:lnTo>
                <a:lnTo>
                  <a:pt x="40" y="80"/>
                </a:lnTo>
                <a:lnTo>
                  <a:pt x="40" y="80"/>
                </a:lnTo>
                <a:close/>
                <a:moveTo>
                  <a:pt x="50" y="80"/>
                </a:moveTo>
                <a:lnTo>
                  <a:pt x="50" y="80"/>
                </a:lnTo>
                <a:lnTo>
                  <a:pt x="53" y="80"/>
                </a:lnTo>
                <a:lnTo>
                  <a:pt x="53" y="80"/>
                </a:lnTo>
                <a:lnTo>
                  <a:pt x="53" y="86"/>
                </a:lnTo>
                <a:lnTo>
                  <a:pt x="53" y="86"/>
                </a:lnTo>
                <a:lnTo>
                  <a:pt x="50" y="86"/>
                </a:lnTo>
                <a:lnTo>
                  <a:pt x="50" y="86"/>
                </a:lnTo>
                <a:lnTo>
                  <a:pt x="50" y="80"/>
                </a:lnTo>
                <a:lnTo>
                  <a:pt x="50" y="80"/>
                </a:lnTo>
                <a:close/>
                <a:moveTo>
                  <a:pt x="57" y="80"/>
                </a:moveTo>
                <a:lnTo>
                  <a:pt x="57" y="80"/>
                </a:lnTo>
                <a:lnTo>
                  <a:pt x="61" y="80"/>
                </a:lnTo>
                <a:lnTo>
                  <a:pt x="61" y="80"/>
                </a:lnTo>
                <a:lnTo>
                  <a:pt x="61" y="86"/>
                </a:lnTo>
                <a:lnTo>
                  <a:pt x="61" y="86"/>
                </a:lnTo>
                <a:lnTo>
                  <a:pt x="57" y="86"/>
                </a:lnTo>
                <a:lnTo>
                  <a:pt x="57" y="86"/>
                </a:lnTo>
                <a:lnTo>
                  <a:pt x="57" y="80"/>
                </a:lnTo>
                <a:lnTo>
                  <a:pt x="57" y="80"/>
                </a:lnTo>
                <a:close/>
                <a:moveTo>
                  <a:pt x="33" y="9"/>
                </a:moveTo>
                <a:lnTo>
                  <a:pt x="33" y="9"/>
                </a:lnTo>
                <a:lnTo>
                  <a:pt x="37" y="9"/>
                </a:lnTo>
                <a:lnTo>
                  <a:pt x="37" y="9"/>
                </a:lnTo>
                <a:lnTo>
                  <a:pt x="37" y="14"/>
                </a:lnTo>
                <a:lnTo>
                  <a:pt x="37" y="14"/>
                </a:lnTo>
                <a:lnTo>
                  <a:pt x="33" y="14"/>
                </a:lnTo>
                <a:lnTo>
                  <a:pt x="33" y="14"/>
                </a:lnTo>
                <a:lnTo>
                  <a:pt x="33" y="9"/>
                </a:lnTo>
                <a:lnTo>
                  <a:pt x="33" y="9"/>
                </a:lnTo>
                <a:close/>
                <a:moveTo>
                  <a:pt x="24" y="9"/>
                </a:moveTo>
                <a:lnTo>
                  <a:pt x="29" y="9"/>
                </a:lnTo>
                <a:lnTo>
                  <a:pt x="29" y="14"/>
                </a:lnTo>
                <a:lnTo>
                  <a:pt x="24" y="14"/>
                </a:lnTo>
                <a:lnTo>
                  <a:pt x="24" y="9"/>
                </a:lnTo>
                <a:lnTo>
                  <a:pt x="24" y="9"/>
                </a:lnTo>
                <a:close/>
                <a:moveTo>
                  <a:pt x="40" y="9"/>
                </a:moveTo>
                <a:lnTo>
                  <a:pt x="40" y="9"/>
                </a:lnTo>
                <a:lnTo>
                  <a:pt x="46" y="9"/>
                </a:lnTo>
                <a:lnTo>
                  <a:pt x="46" y="9"/>
                </a:lnTo>
                <a:lnTo>
                  <a:pt x="46" y="14"/>
                </a:lnTo>
                <a:lnTo>
                  <a:pt x="46" y="14"/>
                </a:lnTo>
                <a:lnTo>
                  <a:pt x="40" y="14"/>
                </a:lnTo>
                <a:lnTo>
                  <a:pt x="40" y="14"/>
                </a:lnTo>
                <a:lnTo>
                  <a:pt x="40" y="9"/>
                </a:lnTo>
                <a:lnTo>
                  <a:pt x="40" y="9"/>
                </a:lnTo>
                <a:close/>
                <a:moveTo>
                  <a:pt x="50" y="9"/>
                </a:moveTo>
                <a:lnTo>
                  <a:pt x="50" y="9"/>
                </a:lnTo>
                <a:lnTo>
                  <a:pt x="53" y="9"/>
                </a:lnTo>
                <a:lnTo>
                  <a:pt x="53" y="9"/>
                </a:lnTo>
                <a:lnTo>
                  <a:pt x="53" y="14"/>
                </a:lnTo>
                <a:lnTo>
                  <a:pt x="53" y="14"/>
                </a:lnTo>
                <a:lnTo>
                  <a:pt x="50" y="14"/>
                </a:lnTo>
                <a:lnTo>
                  <a:pt x="50" y="14"/>
                </a:lnTo>
                <a:lnTo>
                  <a:pt x="50" y="9"/>
                </a:lnTo>
                <a:lnTo>
                  <a:pt x="50" y="9"/>
                </a:lnTo>
                <a:close/>
                <a:moveTo>
                  <a:pt x="57" y="9"/>
                </a:moveTo>
                <a:lnTo>
                  <a:pt x="61" y="9"/>
                </a:lnTo>
                <a:lnTo>
                  <a:pt x="61" y="14"/>
                </a:lnTo>
                <a:lnTo>
                  <a:pt x="57" y="14"/>
                </a:lnTo>
                <a:lnTo>
                  <a:pt x="57" y="9"/>
                </a:lnTo>
                <a:lnTo>
                  <a:pt x="57" y="9"/>
                </a:lnTo>
                <a:close/>
                <a:moveTo>
                  <a:pt x="77" y="49"/>
                </a:moveTo>
                <a:lnTo>
                  <a:pt x="117" y="49"/>
                </a:lnTo>
                <a:lnTo>
                  <a:pt x="117" y="55"/>
                </a:lnTo>
                <a:lnTo>
                  <a:pt x="77" y="55"/>
                </a:lnTo>
                <a:lnTo>
                  <a:pt x="77" y="49"/>
                </a:lnTo>
                <a:lnTo>
                  <a:pt x="77" y="49"/>
                </a:lnTo>
                <a:close/>
                <a:moveTo>
                  <a:pt x="77" y="71"/>
                </a:moveTo>
                <a:lnTo>
                  <a:pt x="77" y="71"/>
                </a:lnTo>
                <a:lnTo>
                  <a:pt x="117" y="71"/>
                </a:lnTo>
                <a:lnTo>
                  <a:pt x="117" y="71"/>
                </a:lnTo>
                <a:lnTo>
                  <a:pt x="117" y="77"/>
                </a:lnTo>
                <a:lnTo>
                  <a:pt x="117" y="77"/>
                </a:lnTo>
                <a:lnTo>
                  <a:pt x="77" y="77"/>
                </a:lnTo>
                <a:lnTo>
                  <a:pt x="77" y="77"/>
                </a:lnTo>
                <a:lnTo>
                  <a:pt x="77" y="71"/>
                </a:lnTo>
                <a:lnTo>
                  <a:pt x="77" y="71"/>
                </a:lnTo>
                <a:close/>
                <a:moveTo>
                  <a:pt x="77" y="84"/>
                </a:moveTo>
                <a:lnTo>
                  <a:pt x="77" y="84"/>
                </a:lnTo>
                <a:lnTo>
                  <a:pt x="117" y="84"/>
                </a:lnTo>
                <a:lnTo>
                  <a:pt x="117" y="84"/>
                </a:lnTo>
                <a:lnTo>
                  <a:pt x="117" y="90"/>
                </a:lnTo>
                <a:lnTo>
                  <a:pt x="117" y="90"/>
                </a:lnTo>
                <a:lnTo>
                  <a:pt x="77" y="90"/>
                </a:lnTo>
                <a:lnTo>
                  <a:pt x="77" y="90"/>
                </a:lnTo>
                <a:lnTo>
                  <a:pt x="77" y="84"/>
                </a:lnTo>
                <a:lnTo>
                  <a:pt x="77" y="84"/>
                </a:lnTo>
                <a:close/>
                <a:moveTo>
                  <a:pt x="77" y="95"/>
                </a:moveTo>
                <a:lnTo>
                  <a:pt x="117" y="95"/>
                </a:lnTo>
                <a:lnTo>
                  <a:pt x="117" y="101"/>
                </a:lnTo>
                <a:lnTo>
                  <a:pt x="77" y="101"/>
                </a:lnTo>
                <a:lnTo>
                  <a:pt x="77" y="95"/>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469"/>
          <p:cNvSpPr>
            <a:spLocks noEditPoints="1"/>
          </p:cNvSpPr>
          <p:nvPr/>
        </p:nvSpPr>
        <p:spPr bwMode="auto">
          <a:xfrm>
            <a:off x="6083300" y="1890078"/>
            <a:ext cx="271780" cy="267970"/>
          </a:xfrm>
          <a:custGeom>
            <a:avLst/>
            <a:gdLst>
              <a:gd name="T0" fmla="*/ 104 w 123"/>
              <a:gd name="T1" fmla="*/ 75 h 121"/>
              <a:gd name="T2" fmla="*/ 104 w 123"/>
              <a:gd name="T3" fmla="*/ 114 h 121"/>
              <a:gd name="T4" fmla="*/ 104 w 123"/>
              <a:gd name="T5" fmla="*/ 121 h 121"/>
              <a:gd name="T6" fmla="*/ 97 w 123"/>
              <a:gd name="T7" fmla="*/ 121 h 121"/>
              <a:gd name="T8" fmla="*/ 24 w 123"/>
              <a:gd name="T9" fmla="*/ 121 h 121"/>
              <a:gd name="T10" fmla="*/ 16 w 123"/>
              <a:gd name="T11" fmla="*/ 121 h 121"/>
              <a:gd name="T12" fmla="*/ 16 w 123"/>
              <a:gd name="T13" fmla="*/ 114 h 121"/>
              <a:gd name="T14" fmla="*/ 16 w 123"/>
              <a:gd name="T15" fmla="*/ 75 h 121"/>
              <a:gd name="T16" fmla="*/ 3 w 123"/>
              <a:gd name="T17" fmla="*/ 75 h 121"/>
              <a:gd name="T18" fmla="*/ 0 w 123"/>
              <a:gd name="T19" fmla="*/ 62 h 121"/>
              <a:gd name="T20" fmla="*/ 18 w 123"/>
              <a:gd name="T21" fmla="*/ 42 h 121"/>
              <a:gd name="T22" fmla="*/ 18 w 123"/>
              <a:gd name="T23" fmla="*/ 31 h 121"/>
              <a:gd name="T24" fmla="*/ 16 w 123"/>
              <a:gd name="T25" fmla="*/ 31 h 121"/>
              <a:gd name="T26" fmla="*/ 16 w 123"/>
              <a:gd name="T27" fmla="*/ 24 h 121"/>
              <a:gd name="T28" fmla="*/ 16 w 123"/>
              <a:gd name="T29" fmla="*/ 17 h 121"/>
              <a:gd name="T30" fmla="*/ 16 w 123"/>
              <a:gd name="T31" fmla="*/ 9 h 121"/>
              <a:gd name="T32" fmla="*/ 24 w 123"/>
              <a:gd name="T33" fmla="*/ 9 h 121"/>
              <a:gd name="T34" fmla="*/ 42 w 123"/>
              <a:gd name="T35" fmla="*/ 9 h 121"/>
              <a:gd name="T36" fmla="*/ 49 w 123"/>
              <a:gd name="T37" fmla="*/ 9 h 121"/>
              <a:gd name="T38" fmla="*/ 49 w 123"/>
              <a:gd name="T39" fmla="*/ 11 h 121"/>
              <a:gd name="T40" fmla="*/ 55 w 123"/>
              <a:gd name="T41" fmla="*/ 4 h 121"/>
              <a:gd name="T42" fmla="*/ 60 w 123"/>
              <a:gd name="T43" fmla="*/ 0 h 121"/>
              <a:gd name="T44" fmla="*/ 66 w 123"/>
              <a:gd name="T45" fmla="*/ 4 h 121"/>
              <a:gd name="T46" fmla="*/ 123 w 123"/>
              <a:gd name="T47" fmla="*/ 62 h 121"/>
              <a:gd name="T48" fmla="*/ 117 w 123"/>
              <a:gd name="T49" fmla="*/ 75 h 121"/>
              <a:gd name="T50" fmla="*/ 104 w 123"/>
              <a:gd name="T51" fmla="*/ 75 h 121"/>
              <a:gd name="T52" fmla="*/ 104 w 123"/>
              <a:gd name="T53" fmla="*/ 75 h 121"/>
              <a:gd name="T54" fmla="*/ 90 w 123"/>
              <a:gd name="T55" fmla="*/ 108 h 121"/>
              <a:gd name="T56" fmla="*/ 90 w 123"/>
              <a:gd name="T57" fmla="*/ 68 h 121"/>
              <a:gd name="T58" fmla="*/ 90 w 123"/>
              <a:gd name="T59" fmla="*/ 61 h 121"/>
              <a:gd name="T60" fmla="*/ 97 w 123"/>
              <a:gd name="T61" fmla="*/ 61 h 121"/>
              <a:gd name="T62" fmla="*/ 99 w 123"/>
              <a:gd name="T63" fmla="*/ 61 h 121"/>
              <a:gd name="T64" fmla="*/ 60 w 123"/>
              <a:gd name="T65" fmla="*/ 20 h 121"/>
              <a:gd name="T66" fmla="*/ 44 w 123"/>
              <a:gd name="T67" fmla="*/ 37 h 121"/>
              <a:gd name="T68" fmla="*/ 33 w 123"/>
              <a:gd name="T69" fmla="*/ 48 h 121"/>
              <a:gd name="T70" fmla="*/ 33 w 123"/>
              <a:gd name="T71" fmla="*/ 48 h 121"/>
              <a:gd name="T72" fmla="*/ 31 w 123"/>
              <a:gd name="T73" fmla="*/ 50 h 121"/>
              <a:gd name="T74" fmla="*/ 22 w 123"/>
              <a:gd name="T75" fmla="*/ 61 h 121"/>
              <a:gd name="T76" fmla="*/ 24 w 123"/>
              <a:gd name="T77" fmla="*/ 61 h 121"/>
              <a:gd name="T78" fmla="*/ 31 w 123"/>
              <a:gd name="T79" fmla="*/ 61 h 121"/>
              <a:gd name="T80" fmla="*/ 31 w 123"/>
              <a:gd name="T81" fmla="*/ 68 h 121"/>
              <a:gd name="T82" fmla="*/ 31 w 123"/>
              <a:gd name="T83" fmla="*/ 108 h 121"/>
              <a:gd name="T84" fmla="*/ 90 w 123"/>
              <a:gd name="T85" fmla="*/ 108 h 121"/>
              <a:gd name="T86" fmla="*/ 90 w 123"/>
              <a:gd name="T87" fmla="*/ 108 h 121"/>
              <a:gd name="T88" fmla="*/ 64 w 123"/>
              <a:gd name="T89" fmla="*/ 88 h 121"/>
              <a:gd name="T90" fmla="*/ 64 w 123"/>
              <a:gd name="T91" fmla="*/ 75 h 121"/>
              <a:gd name="T92" fmla="*/ 57 w 123"/>
              <a:gd name="T93" fmla="*/ 75 h 121"/>
              <a:gd name="T94" fmla="*/ 57 w 123"/>
              <a:gd name="T95" fmla="*/ 88 h 121"/>
              <a:gd name="T96" fmla="*/ 64 w 123"/>
              <a:gd name="T97" fmla="*/ 88 h 121"/>
              <a:gd name="T98" fmla="*/ 64 w 123"/>
              <a:gd name="T99" fmla="*/ 88 h 121"/>
              <a:gd name="T100" fmla="*/ 79 w 123"/>
              <a:gd name="T101" fmla="*/ 70 h 121"/>
              <a:gd name="T102" fmla="*/ 79 w 123"/>
              <a:gd name="T103" fmla="*/ 62 h 121"/>
              <a:gd name="T104" fmla="*/ 71 w 123"/>
              <a:gd name="T105" fmla="*/ 62 h 121"/>
              <a:gd name="T106" fmla="*/ 49 w 123"/>
              <a:gd name="T107" fmla="*/ 62 h 121"/>
              <a:gd name="T108" fmla="*/ 42 w 123"/>
              <a:gd name="T109" fmla="*/ 62 h 121"/>
              <a:gd name="T110" fmla="*/ 42 w 123"/>
              <a:gd name="T111" fmla="*/ 70 h 121"/>
              <a:gd name="T112" fmla="*/ 42 w 123"/>
              <a:gd name="T113" fmla="*/ 96 h 121"/>
              <a:gd name="T114" fmla="*/ 42 w 123"/>
              <a:gd name="T115" fmla="*/ 103 h 121"/>
              <a:gd name="T116" fmla="*/ 49 w 123"/>
              <a:gd name="T117" fmla="*/ 103 h 121"/>
              <a:gd name="T118" fmla="*/ 71 w 123"/>
              <a:gd name="T119" fmla="*/ 103 h 121"/>
              <a:gd name="T120" fmla="*/ 79 w 123"/>
              <a:gd name="T121" fmla="*/ 103 h 121"/>
              <a:gd name="T122" fmla="*/ 79 w 123"/>
              <a:gd name="T123" fmla="*/ 96 h 121"/>
              <a:gd name="T124" fmla="*/ 79 w 123"/>
              <a:gd name="T125" fmla="*/ 7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 h="121">
                <a:moveTo>
                  <a:pt x="104" y="75"/>
                </a:moveTo>
                <a:lnTo>
                  <a:pt x="104" y="114"/>
                </a:lnTo>
                <a:lnTo>
                  <a:pt x="104" y="121"/>
                </a:lnTo>
                <a:lnTo>
                  <a:pt x="97" y="121"/>
                </a:lnTo>
                <a:lnTo>
                  <a:pt x="24" y="121"/>
                </a:lnTo>
                <a:lnTo>
                  <a:pt x="16" y="121"/>
                </a:lnTo>
                <a:lnTo>
                  <a:pt x="16" y="114"/>
                </a:lnTo>
                <a:lnTo>
                  <a:pt x="16" y="75"/>
                </a:lnTo>
                <a:lnTo>
                  <a:pt x="3" y="75"/>
                </a:lnTo>
                <a:lnTo>
                  <a:pt x="0" y="62"/>
                </a:lnTo>
                <a:lnTo>
                  <a:pt x="18" y="42"/>
                </a:lnTo>
                <a:lnTo>
                  <a:pt x="18" y="31"/>
                </a:lnTo>
                <a:lnTo>
                  <a:pt x="16" y="31"/>
                </a:lnTo>
                <a:lnTo>
                  <a:pt x="16" y="24"/>
                </a:lnTo>
                <a:lnTo>
                  <a:pt x="16" y="17"/>
                </a:lnTo>
                <a:lnTo>
                  <a:pt x="16" y="9"/>
                </a:lnTo>
                <a:lnTo>
                  <a:pt x="24" y="9"/>
                </a:lnTo>
                <a:lnTo>
                  <a:pt x="42" y="9"/>
                </a:lnTo>
                <a:lnTo>
                  <a:pt x="49" y="9"/>
                </a:lnTo>
                <a:lnTo>
                  <a:pt x="49" y="11"/>
                </a:lnTo>
                <a:lnTo>
                  <a:pt x="55" y="4"/>
                </a:lnTo>
                <a:lnTo>
                  <a:pt x="60" y="0"/>
                </a:lnTo>
                <a:lnTo>
                  <a:pt x="66" y="4"/>
                </a:lnTo>
                <a:lnTo>
                  <a:pt x="123" y="62"/>
                </a:lnTo>
                <a:lnTo>
                  <a:pt x="117" y="75"/>
                </a:lnTo>
                <a:lnTo>
                  <a:pt x="104" y="75"/>
                </a:lnTo>
                <a:lnTo>
                  <a:pt x="104" y="75"/>
                </a:lnTo>
                <a:close/>
                <a:moveTo>
                  <a:pt x="90" y="108"/>
                </a:moveTo>
                <a:lnTo>
                  <a:pt x="90" y="68"/>
                </a:lnTo>
                <a:lnTo>
                  <a:pt x="90" y="61"/>
                </a:lnTo>
                <a:lnTo>
                  <a:pt x="97" y="61"/>
                </a:lnTo>
                <a:lnTo>
                  <a:pt x="99" y="61"/>
                </a:lnTo>
                <a:lnTo>
                  <a:pt x="60" y="20"/>
                </a:lnTo>
                <a:lnTo>
                  <a:pt x="44" y="37"/>
                </a:lnTo>
                <a:lnTo>
                  <a:pt x="33" y="48"/>
                </a:lnTo>
                <a:lnTo>
                  <a:pt x="33" y="48"/>
                </a:lnTo>
                <a:lnTo>
                  <a:pt x="31" y="50"/>
                </a:lnTo>
                <a:lnTo>
                  <a:pt x="22" y="61"/>
                </a:lnTo>
                <a:lnTo>
                  <a:pt x="24" y="61"/>
                </a:lnTo>
                <a:lnTo>
                  <a:pt x="31" y="61"/>
                </a:lnTo>
                <a:lnTo>
                  <a:pt x="31" y="68"/>
                </a:lnTo>
                <a:lnTo>
                  <a:pt x="31" y="108"/>
                </a:lnTo>
                <a:lnTo>
                  <a:pt x="90" y="108"/>
                </a:lnTo>
                <a:lnTo>
                  <a:pt x="90" y="108"/>
                </a:lnTo>
                <a:close/>
                <a:moveTo>
                  <a:pt x="64" y="88"/>
                </a:moveTo>
                <a:lnTo>
                  <a:pt x="64" y="75"/>
                </a:lnTo>
                <a:lnTo>
                  <a:pt x="57" y="75"/>
                </a:lnTo>
                <a:lnTo>
                  <a:pt x="57" y="88"/>
                </a:lnTo>
                <a:lnTo>
                  <a:pt x="64" y="88"/>
                </a:lnTo>
                <a:lnTo>
                  <a:pt x="64" y="88"/>
                </a:lnTo>
                <a:close/>
                <a:moveTo>
                  <a:pt x="79" y="70"/>
                </a:moveTo>
                <a:lnTo>
                  <a:pt x="79" y="62"/>
                </a:lnTo>
                <a:lnTo>
                  <a:pt x="71" y="62"/>
                </a:lnTo>
                <a:lnTo>
                  <a:pt x="49" y="62"/>
                </a:lnTo>
                <a:lnTo>
                  <a:pt x="42" y="62"/>
                </a:lnTo>
                <a:lnTo>
                  <a:pt x="42" y="70"/>
                </a:lnTo>
                <a:lnTo>
                  <a:pt x="42" y="96"/>
                </a:lnTo>
                <a:lnTo>
                  <a:pt x="42" y="103"/>
                </a:lnTo>
                <a:lnTo>
                  <a:pt x="49" y="103"/>
                </a:lnTo>
                <a:lnTo>
                  <a:pt x="71" y="103"/>
                </a:lnTo>
                <a:lnTo>
                  <a:pt x="79" y="103"/>
                </a:lnTo>
                <a:lnTo>
                  <a:pt x="79" y="96"/>
                </a:lnTo>
                <a:lnTo>
                  <a:pt x="79" y="7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470"/>
          <p:cNvSpPr>
            <a:spLocks noEditPoints="1"/>
          </p:cNvSpPr>
          <p:nvPr/>
        </p:nvSpPr>
        <p:spPr bwMode="auto">
          <a:xfrm>
            <a:off x="7558405" y="6148705"/>
            <a:ext cx="238760" cy="271780"/>
          </a:xfrm>
          <a:custGeom>
            <a:avLst/>
            <a:gdLst>
              <a:gd name="T0" fmla="*/ 84 w 108"/>
              <a:gd name="T1" fmla="*/ 79 h 123"/>
              <a:gd name="T2" fmla="*/ 84 w 108"/>
              <a:gd name="T3" fmla="*/ 86 h 123"/>
              <a:gd name="T4" fmla="*/ 75 w 108"/>
              <a:gd name="T5" fmla="*/ 95 h 123"/>
              <a:gd name="T6" fmla="*/ 70 w 108"/>
              <a:gd name="T7" fmla="*/ 113 h 123"/>
              <a:gd name="T8" fmla="*/ 70 w 108"/>
              <a:gd name="T9" fmla="*/ 117 h 123"/>
              <a:gd name="T10" fmla="*/ 66 w 108"/>
              <a:gd name="T11" fmla="*/ 121 h 123"/>
              <a:gd name="T12" fmla="*/ 64 w 108"/>
              <a:gd name="T13" fmla="*/ 123 h 123"/>
              <a:gd name="T14" fmla="*/ 50 w 108"/>
              <a:gd name="T15" fmla="*/ 123 h 123"/>
              <a:gd name="T16" fmla="*/ 44 w 108"/>
              <a:gd name="T17" fmla="*/ 123 h 123"/>
              <a:gd name="T18" fmla="*/ 42 w 108"/>
              <a:gd name="T19" fmla="*/ 121 h 123"/>
              <a:gd name="T20" fmla="*/ 40 w 108"/>
              <a:gd name="T21" fmla="*/ 117 h 123"/>
              <a:gd name="T22" fmla="*/ 39 w 108"/>
              <a:gd name="T23" fmla="*/ 99 h 123"/>
              <a:gd name="T24" fmla="*/ 33 w 108"/>
              <a:gd name="T25" fmla="*/ 95 h 123"/>
              <a:gd name="T26" fmla="*/ 24 w 108"/>
              <a:gd name="T27" fmla="*/ 86 h 123"/>
              <a:gd name="T28" fmla="*/ 24 w 108"/>
              <a:gd name="T29" fmla="*/ 36 h 123"/>
              <a:gd name="T30" fmla="*/ 31 w 108"/>
              <a:gd name="T31" fmla="*/ 36 h 123"/>
              <a:gd name="T32" fmla="*/ 31 w 108"/>
              <a:gd name="T33" fmla="*/ 35 h 123"/>
              <a:gd name="T34" fmla="*/ 33 w 108"/>
              <a:gd name="T35" fmla="*/ 25 h 123"/>
              <a:gd name="T36" fmla="*/ 17 w 108"/>
              <a:gd name="T37" fmla="*/ 22 h 123"/>
              <a:gd name="T38" fmla="*/ 7 w 108"/>
              <a:gd name="T39" fmla="*/ 0 h 123"/>
              <a:gd name="T40" fmla="*/ 24 w 108"/>
              <a:gd name="T41" fmla="*/ 13 h 123"/>
              <a:gd name="T42" fmla="*/ 39 w 108"/>
              <a:gd name="T43" fmla="*/ 16 h 123"/>
              <a:gd name="T44" fmla="*/ 46 w 108"/>
              <a:gd name="T45" fmla="*/ 13 h 123"/>
              <a:gd name="T46" fmla="*/ 55 w 108"/>
              <a:gd name="T47" fmla="*/ 11 h 123"/>
              <a:gd name="T48" fmla="*/ 72 w 108"/>
              <a:gd name="T49" fmla="*/ 16 h 123"/>
              <a:gd name="T50" fmla="*/ 84 w 108"/>
              <a:gd name="T51" fmla="*/ 13 h 123"/>
              <a:gd name="T52" fmla="*/ 101 w 108"/>
              <a:gd name="T53" fmla="*/ 0 h 123"/>
              <a:gd name="T54" fmla="*/ 92 w 108"/>
              <a:gd name="T55" fmla="*/ 22 h 123"/>
              <a:gd name="T56" fmla="*/ 90 w 108"/>
              <a:gd name="T57" fmla="*/ 20 h 123"/>
              <a:gd name="T58" fmla="*/ 77 w 108"/>
              <a:gd name="T59" fmla="*/ 25 h 123"/>
              <a:gd name="T60" fmla="*/ 79 w 108"/>
              <a:gd name="T61" fmla="*/ 35 h 123"/>
              <a:gd name="T62" fmla="*/ 84 w 108"/>
              <a:gd name="T63" fmla="*/ 36 h 123"/>
              <a:gd name="T64" fmla="*/ 61 w 108"/>
              <a:gd name="T65" fmla="*/ 71 h 123"/>
              <a:gd name="T66" fmla="*/ 50 w 108"/>
              <a:gd name="T67" fmla="*/ 71 h 123"/>
              <a:gd name="T68" fmla="*/ 48 w 108"/>
              <a:gd name="T69" fmla="*/ 73 h 123"/>
              <a:gd name="T70" fmla="*/ 48 w 108"/>
              <a:gd name="T71" fmla="*/ 73 h 123"/>
              <a:gd name="T72" fmla="*/ 48 w 108"/>
              <a:gd name="T73" fmla="*/ 113 h 123"/>
              <a:gd name="T74" fmla="*/ 48 w 108"/>
              <a:gd name="T75" fmla="*/ 113 h 123"/>
              <a:gd name="T76" fmla="*/ 50 w 108"/>
              <a:gd name="T77" fmla="*/ 113 h 123"/>
              <a:gd name="T78" fmla="*/ 61 w 108"/>
              <a:gd name="T79" fmla="*/ 113 h 123"/>
              <a:gd name="T80" fmla="*/ 61 w 108"/>
              <a:gd name="T81" fmla="*/ 113 h 123"/>
              <a:gd name="T82" fmla="*/ 61 w 108"/>
              <a:gd name="T83" fmla="*/ 113 h 123"/>
              <a:gd name="T84" fmla="*/ 61 w 108"/>
              <a:gd name="T85" fmla="*/ 73 h 123"/>
              <a:gd name="T86" fmla="*/ 61 w 108"/>
              <a:gd name="T87" fmla="*/ 73 h 123"/>
              <a:gd name="T88" fmla="*/ 61 w 108"/>
              <a:gd name="T89" fmla="*/ 71 h 123"/>
              <a:gd name="T90" fmla="*/ 55 w 108"/>
              <a:gd name="T91" fmla="*/ 20 h 123"/>
              <a:gd name="T92" fmla="*/ 50 w 108"/>
              <a:gd name="T93" fmla="*/ 20 h 123"/>
              <a:gd name="T94" fmla="*/ 42 w 108"/>
              <a:gd name="T95" fmla="*/ 29 h 123"/>
              <a:gd name="T96" fmla="*/ 40 w 108"/>
              <a:gd name="T97" fmla="*/ 35 h 123"/>
              <a:gd name="T98" fmla="*/ 44 w 108"/>
              <a:gd name="T99" fmla="*/ 44 h 123"/>
              <a:gd name="T100" fmla="*/ 55 w 108"/>
              <a:gd name="T101" fmla="*/ 49 h 123"/>
              <a:gd name="T102" fmla="*/ 61 w 108"/>
              <a:gd name="T103" fmla="*/ 47 h 123"/>
              <a:gd name="T104" fmla="*/ 68 w 108"/>
              <a:gd name="T105" fmla="*/ 40 h 123"/>
              <a:gd name="T106" fmla="*/ 70 w 108"/>
              <a:gd name="T107" fmla="*/ 35 h 123"/>
              <a:gd name="T108" fmla="*/ 66 w 108"/>
              <a:gd name="T109" fmla="*/ 24 h 123"/>
              <a:gd name="T110" fmla="*/ 55 w 108"/>
              <a:gd name="T111" fmla="*/ 2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8" h="123">
                <a:moveTo>
                  <a:pt x="84" y="36"/>
                </a:moveTo>
                <a:lnTo>
                  <a:pt x="84" y="79"/>
                </a:lnTo>
                <a:lnTo>
                  <a:pt x="84" y="79"/>
                </a:lnTo>
                <a:lnTo>
                  <a:pt x="84" y="86"/>
                </a:lnTo>
                <a:lnTo>
                  <a:pt x="81" y="91"/>
                </a:lnTo>
                <a:lnTo>
                  <a:pt x="75" y="95"/>
                </a:lnTo>
                <a:lnTo>
                  <a:pt x="70" y="99"/>
                </a:lnTo>
                <a:lnTo>
                  <a:pt x="70" y="113"/>
                </a:lnTo>
                <a:lnTo>
                  <a:pt x="70" y="113"/>
                </a:lnTo>
                <a:lnTo>
                  <a:pt x="70" y="117"/>
                </a:lnTo>
                <a:lnTo>
                  <a:pt x="66" y="121"/>
                </a:lnTo>
                <a:lnTo>
                  <a:pt x="66" y="121"/>
                </a:lnTo>
                <a:lnTo>
                  <a:pt x="66" y="121"/>
                </a:lnTo>
                <a:lnTo>
                  <a:pt x="64" y="123"/>
                </a:lnTo>
                <a:lnTo>
                  <a:pt x="61" y="123"/>
                </a:lnTo>
                <a:lnTo>
                  <a:pt x="50" y="123"/>
                </a:lnTo>
                <a:lnTo>
                  <a:pt x="50" y="123"/>
                </a:lnTo>
                <a:lnTo>
                  <a:pt x="44" y="123"/>
                </a:lnTo>
                <a:lnTo>
                  <a:pt x="42" y="121"/>
                </a:lnTo>
                <a:lnTo>
                  <a:pt x="42" y="121"/>
                </a:lnTo>
                <a:lnTo>
                  <a:pt x="42" y="121"/>
                </a:lnTo>
                <a:lnTo>
                  <a:pt x="40" y="117"/>
                </a:lnTo>
                <a:lnTo>
                  <a:pt x="39" y="113"/>
                </a:lnTo>
                <a:lnTo>
                  <a:pt x="39" y="99"/>
                </a:lnTo>
                <a:lnTo>
                  <a:pt x="39" y="99"/>
                </a:lnTo>
                <a:lnTo>
                  <a:pt x="33" y="95"/>
                </a:lnTo>
                <a:lnTo>
                  <a:pt x="28" y="91"/>
                </a:lnTo>
                <a:lnTo>
                  <a:pt x="24" y="86"/>
                </a:lnTo>
                <a:lnTo>
                  <a:pt x="24" y="79"/>
                </a:lnTo>
                <a:lnTo>
                  <a:pt x="24" y="36"/>
                </a:lnTo>
                <a:lnTo>
                  <a:pt x="31" y="36"/>
                </a:lnTo>
                <a:lnTo>
                  <a:pt x="31" y="36"/>
                </a:lnTo>
                <a:lnTo>
                  <a:pt x="31" y="35"/>
                </a:lnTo>
                <a:lnTo>
                  <a:pt x="31" y="35"/>
                </a:lnTo>
                <a:lnTo>
                  <a:pt x="33" y="25"/>
                </a:lnTo>
                <a:lnTo>
                  <a:pt x="33" y="25"/>
                </a:lnTo>
                <a:lnTo>
                  <a:pt x="18" y="20"/>
                </a:lnTo>
                <a:lnTo>
                  <a:pt x="17" y="22"/>
                </a:lnTo>
                <a:lnTo>
                  <a:pt x="0" y="11"/>
                </a:lnTo>
                <a:lnTo>
                  <a:pt x="7" y="0"/>
                </a:lnTo>
                <a:lnTo>
                  <a:pt x="24" y="11"/>
                </a:lnTo>
                <a:lnTo>
                  <a:pt x="24" y="13"/>
                </a:lnTo>
                <a:lnTo>
                  <a:pt x="24" y="13"/>
                </a:lnTo>
                <a:lnTo>
                  <a:pt x="39" y="16"/>
                </a:lnTo>
                <a:lnTo>
                  <a:pt x="39" y="16"/>
                </a:lnTo>
                <a:lnTo>
                  <a:pt x="46" y="13"/>
                </a:lnTo>
                <a:lnTo>
                  <a:pt x="55" y="11"/>
                </a:lnTo>
                <a:lnTo>
                  <a:pt x="55" y="11"/>
                </a:lnTo>
                <a:lnTo>
                  <a:pt x="64" y="13"/>
                </a:lnTo>
                <a:lnTo>
                  <a:pt x="72" y="16"/>
                </a:lnTo>
                <a:lnTo>
                  <a:pt x="72" y="16"/>
                </a:lnTo>
                <a:lnTo>
                  <a:pt x="84" y="13"/>
                </a:lnTo>
                <a:lnTo>
                  <a:pt x="84" y="11"/>
                </a:lnTo>
                <a:lnTo>
                  <a:pt x="101" y="0"/>
                </a:lnTo>
                <a:lnTo>
                  <a:pt x="108" y="11"/>
                </a:lnTo>
                <a:lnTo>
                  <a:pt x="92" y="22"/>
                </a:lnTo>
                <a:lnTo>
                  <a:pt x="90" y="20"/>
                </a:lnTo>
                <a:lnTo>
                  <a:pt x="90" y="20"/>
                </a:lnTo>
                <a:lnTo>
                  <a:pt x="77" y="25"/>
                </a:lnTo>
                <a:lnTo>
                  <a:pt x="77" y="25"/>
                </a:lnTo>
                <a:lnTo>
                  <a:pt x="79" y="35"/>
                </a:lnTo>
                <a:lnTo>
                  <a:pt x="79" y="35"/>
                </a:lnTo>
                <a:lnTo>
                  <a:pt x="79" y="36"/>
                </a:lnTo>
                <a:lnTo>
                  <a:pt x="84" y="36"/>
                </a:lnTo>
                <a:lnTo>
                  <a:pt x="84" y="36"/>
                </a:lnTo>
                <a:close/>
                <a:moveTo>
                  <a:pt x="61" y="71"/>
                </a:moveTo>
                <a:lnTo>
                  <a:pt x="50" y="71"/>
                </a:lnTo>
                <a:lnTo>
                  <a:pt x="50" y="71"/>
                </a:lnTo>
                <a:lnTo>
                  <a:pt x="48" y="73"/>
                </a:lnTo>
                <a:lnTo>
                  <a:pt x="48" y="73"/>
                </a:lnTo>
                <a:lnTo>
                  <a:pt x="48" y="73"/>
                </a:lnTo>
                <a:lnTo>
                  <a:pt x="48" y="73"/>
                </a:lnTo>
                <a:lnTo>
                  <a:pt x="48" y="113"/>
                </a:lnTo>
                <a:lnTo>
                  <a:pt x="48" y="113"/>
                </a:lnTo>
                <a:lnTo>
                  <a:pt x="48" y="113"/>
                </a:lnTo>
                <a:lnTo>
                  <a:pt x="48" y="113"/>
                </a:lnTo>
                <a:lnTo>
                  <a:pt x="48" y="113"/>
                </a:lnTo>
                <a:lnTo>
                  <a:pt x="50" y="113"/>
                </a:lnTo>
                <a:lnTo>
                  <a:pt x="61" y="113"/>
                </a:lnTo>
                <a:lnTo>
                  <a:pt x="61" y="113"/>
                </a:lnTo>
                <a:lnTo>
                  <a:pt x="61" y="113"/>
                </a:lnTo>
                <a:lnTo>
                  <a:pt x="61" y="113"/>
                </a:lnTo>
                <a:lnTo>
                  <a:pt x="61" y="113"/>
                </a:lnTo>
                <a:lnTo>
                  <a:pt x="61" y="113"/>
                </a:lnTo>
                <a:lnTo>
                  <a:pt x="61" y="73"/>
                </a:lnTo>
                <a:lnTo>
                  <a:pt x="61" y="73"/>
                </a:lnTo>
                <a:lnTo>
                  <a:pt x="61" y="73"/>
                </a:lnTo>
                <a:lnTo>
                  <a:pt x="61" y="73"/>
                </a:lnTo>
                <a:lnTo>
                  <a:pt x="61" y="73"/>
                </a:lnTo>
                <a:lnTo>
                  <a:pt x="61" y="71"/>
                </a:lnTo>
                <a:lnTo>
                  <a:pt x="61" y="71"/>
                </a:lnTo>
                <a:close/>
                <a:moveTo>
                  <a:pt x="55" y="20"/>
                </a:moveTo>
                <a:lnTo>
                  <a:pt x="55" y="20"/>
                </a:lnTo>
                <a:lnTo>
                  <a:pt x="50" y="20"/>
                </a:lnTo>
                <a:lnTo>
                  <a:pt x="44" y="24"/>
                </a:lnTo>
                <a:lnTo>
                  <a:pt x="42" y="29"/>
                </a:lnTo>
                <a:lnTo>
                  <a:pt x="40" y="35"/>
                </a:lnTo>
                <a:lnTo>
                  <a:pt x="40" y="35"/>
                </a:lnTo>
                <a:lnTo>
                  <a:pt x="42" y="40"/>
                </a:lnTo>
                <a:lnTo>
                  <a:pt x="44" y="44"/>
                </a:lnTo>
                <a:lnTo>
                  <a:pt x="50" y="47"/>
                </a:lnTo>
                <a:lnTo>
                  <a:pt x="55" y="49"/>
                </a:lnTo>
                <a:lnTo>
                  <a:pt x="55" y="49"/>
                </a:lnTo>
                <a:lnTo>
                  <a:pt x="61" y="47"/>
                </a:lnTo>
                <a:lnTo>
                  <a:pt x="66" y="44"/>
                </a:lnTo>
                <a:lnTo>
                  <a:pt x="68" y="40"/>
                </a:lnTo>
                <a:lnTo>
                  <a:pt x="70" y="35"/>
                </a:lnTo>
                <a:lnTo>
                  <a:pt x="70" y="35"/>
                </a:lnTo>
                <a:lnTo>
                  <a:pt x="68" y="29"/>
                </a:lnTo>
                <a:lnTo>
                  <a:pt x="66" y="24"/>
                </a:lnTo>
                <a:lnTo>
                  <a:pt x="61" y="20"/>
                </a:lnTo>
                <a:lnTo>
                  <a:pt x="55" y="20"/>
                </a:lnTo>
                <a:lnTo>
                  <a:pt x="55" y="2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471"/>
          <p:cNvSpPr>
            <a:spLocks noEditPoints="1"/>
          </p:cNvSpPr>
          <p:nvPr/>
        </p:nvSpPr>
        <p:spPr bwMode="auto">
          <a:xfrm>
            <a:off x="5433695" y="1886903"/>
            <a:ext cx="327025" cy="274320"/>
          </a:xfrm>
          <a:custGeom>
            <a:avLst/>
            <a:gdLst>
              <a:gd name="T0" fmla="*/ 139 w 148"/>
              <a:gd name="T1" fmla="*/ 0 h 124"/>
              <a:gd name="T2" fmla="*/ 148 w 148"/>
              <a:gd name="T3" fmla="*/ 5 h 124"/>
              <a:gd name="T4" fmla="*/ 148 w 148"/>
              <a:gd name="T5" fmla="*/ 18 h 124"/>
              <a:gd name="T6" fmla="*/ 148 w 148"/>
              <a:gd name="T7" fmla="*/ 86 h 124"/>
              <a:gd name="T8" fmla="*/ 147 w 148"/>
              <a:gd name="T9" fmla="*/ 91 h 124"/>
              <a:gd name="T10" fmla="*/ 128 w 148"/>
              <a:gd name="T11" fmla="*/ 95 h 124"/>
              <a:gd name="T12" fmla="*/ 134 w 148"/>
              <a:gd name="T13" fmla="*/ 86 h 124"/>
              <a:gd name="T14" fmla="*/ 134 w 148"/>
              <a:gd name="T15" fmla="*/ 14 h 124"/>
              <a:gd name="T16" fmla="*/ 130 w 148"/>
              <a:gd name="T17" fmla="*/ 9 h 124"/>
              <a:gd name="T18" fmla="*/ 42 w 148"/>
              <a:gd name="T19" fmla="*/ 9 h 124"/>
              <a:gd name="T20" fmla="*/ 33 w 148"/>
              <a:gd name="T21" fmla="*/ 51 h 124"/>
              <a:gd name="T22" fmla="*/ 33 w 148"/>
              <a:gd name="T23" fmla="*/ 35 h 124"/>
              <a:gd name="T24" fmla="*/ 31 w 148"/>
              <a:gd name="T25" fmla="*/ 33 h 124"/>
              <a:gd name="T26" fmla="*/ 27 w 148"/>
              <a:gd name="T27" fmla="*/ 51 h 124"/>
              <a:gd name="T28" fmla="*/ 24 w 148"/>
              <a:gd name="T29" fmla="*/ 9 h 124"/>
              <a:gd name="T30" fmla="*/ 29 w 148"/>
              <a:gd name="T31" fmla="*/ 0 h 124"/>
              <a:gd name="T32" fmla="*/ 47 w 148"/>
              <a:gd name="T33" fmla="*/ 0 h 124"/>
              <a:gd name="T34" fmla="*/ 132 w 148"/>
              <a:gd name="T35" fmla="*/ 0 h 124"/>
              <a:gd name="T36" fmla="*/ 9 w 148"/>
              <a:gd name="T37" fmla="*/ 112 h 124"/>
              <a:gd name="T38" fmla="*/ 38 w 148"/>
              <a:gd name="T39" fmla="*/ 112 h 124"/>
              <a:gd name="T40" fmla="*/ 2 w 148"/>
              <a:gd name="T41" fmla="*/ 69 h 124"/>
              <a:gd name="T42" fmla="*/ 0 w 148"/>
              <a:gd name="T43" fmla="*/ 79 h 124"/>
              <a:gd name="T44" fmla="*/ 33 w 148"/>
              <a:gd name="T45" fmla="*/ 110 h 124"/>
              <a:gd name="T46" fmla="*/ 36 w 148"/>
              <a:gd name="T47" fmla="*/ 99 h 124"/>
              <a:gd name="T48" fmla="*/ 35 w 148"/>
              <a:gd name="T49" fmla="*/ 88 h 124"/>
              <a:gd name="T50" fmla="*/ 27 w 148"/>
              <a:gd name="T51" fmla="*/ 57 h 124"/>
              <a:gd name="T52" fmla="*/ 25 w 148"/>
              <a:gd name="T53" fmla="*/ 73 h 124"/>
              <a:gd name="T54" fmla="*/ 16 w 148"/>
              <a:gd name="T55" fmla="*/ 53 h 124"/>
              <a:gd name="T56" fmla="*/ 125 w 148"/>
              <a:gd name="T57" fmla="*/ 106 h 124"/>
              <a:gd name="T58" fmla="*/ 126 w 148"/>
              <a:gd name="T59" fmla="*/ 115 h 124"/>
              <a:gd name="T60" fmla="*/ 103 w 148"/>
              <a:gd name="T61" fmla="*/ 40 h 124"/>
              <a:gd name="T62" fmla="*/ 97 w 148"/>
              <a:gd name="T63" fmla="*/ 40 h 124"/>
              <a:gd name="T64" fmla="*/ 93 w 148"/>
              <a:gd name="T65" fmla="*/ 75 h 124"/>
              <a:gd name="T66" fmla="*/ 88 w 148"/>
              <a:gd name="T67" fmla="*/ 68 h 124"/>
              <a:gd name="T68" fmla="*/ 93 w 148"/>
              <a:gd name="T69" fmla="*/ 101 h 124"/>
              <a:gd name="T70" fmla="*/ 117 w 148"/>
              <a:gd name="T71" fmla="*/ 104 h 124"/>
              <a:gd name="T72" fmla="*/ 125 w 148"/>
              <a:gd name="T73" fmla="*/ 75 h 124"/>
              <a:gd name="T74" fmla="*/ 121 w 148"/>
              <a:gd name="T75" fmla="*/ 73 h 124"/>
              <a:gd name="T76" fmla="*/ 117 w 148"/>
              <a:gd name="T77" fmla="*/ 68 h 124"/>
              <a:gd name="T78" fmla="*/ 114 w 148"/>
              <a:gd name="T79" fmla="*/ 69 h 124"/>
              <a:gd name="T80" fmla="*/ 114 w 148"/>
              <a:gd name="T81" fmla="*/ 62 h 124"/>
              <a:gd name="T82" fmla="*/ 106 w 148"/>
              <a:gd name="T83" fmla="*/ 66 h 124"/>
              <a:gd name="T84" fmla="*/ 104 w 148"/>
              <a:gd name="T85" fmla="*/ 66 h 124"/>
              <a:gd name="T86" fmla="*/ 103 w 148"/>
              <a:gd name="T87" fmla="*/ 40 h 124"/>
              <a:gd name="T88" fmla="*/ 82 w 148"/>
              <a:gd name="T89" fmla="*/ 86 h 124"/>
              <a:gd name="T90" fmla="*/ 42 w 148"/>
              <a:gd name="T91" fmla="*/ 88 h 124"/>
              <a:gd name="T92" fmla="*/ 84 w 148"/>
              <a:gd name="T93" fmla="*/ 9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8" h="124">
                <a:moveTo>
                  <a:pt x="132" y="0"/>
                </a:moveTo>
                <a:lnTo>
                  <a:pt x="139" y="0"/>
                </a:lnTo>
                <a:lnTo>
                  <a:pt x="139" y="0"/>
                </a:lnTo>
                <a:lnTo>
                  <a:pt x="143" y="0"/>
                </a:lnTo>
                <a:lnTo>
                  <a:pt x="147" y="2"/>
                </a:lnTo>
                <a:lnTo>
                  <a:pt x="148" y="5"/>
                </a:lnTo>
                <a:lnTo>
                  <a:pt x="148" y="9"/>
                </a:lnTo>
                <a:lnTo>
                  <a:pt x="148" y="11"/>
                </a:lnTo>
                <a:lnTo>
                  <a:pt x="148" y="18"/>
                </a:lnTo>
                <a:lnTo>
                  <a:pt x="148" y="57"/>
                </a:lnTo>
                <a:lnTo>
                  <a:pt x="148" y="77"/>
                </a:lnTo>
                <a:lnTo>
                  <a:pt x="148" y="86"/>
                </a:lnTo>
                <a:lnTo>
                  <a:pt x="148" y="86"/>
                </a:lnTo>
                <a:lnTo>
                  <a:pt x="148" y="90"/>
                </a:lnTo>
                <a:lnTo>
                  <a:pt x="147" y="91"/>
                </a:lnTo>
                <a:lnTo>
                  <a:pt x="143" y="93"/>
                </a:lnTo>
                <a:lnTo>
                  <a:pt x="139" y="95"/>
                </a:lnTo>
                <a:lnTo>
                  <a:pt x="128" y="95"/>
                </a:lnTo>
                <a:lnTo>
                  <a:pt x="128" y="95"/>
                </a:lnTo>
                <a:lnTo>
                  <a:pt x="130" y="86"/>
                </a:lnTo>
                <a:lnTo>
                  <a:pt x="134" y="86"/>
                </a:lnTo>
                <a:lnTo>
                  <a:pt x="134" y="77"/>
                </a:lnTo>
                <a:lnTo>
                  <a:pt x="134" y="62"/>
                </a:lnTo>
                <a:lnTo>
                  <a:pt x="134" y="14"/>
                </a:lnTo>
                <a:lnTo>
                  <a:pt x="134" y="11"/>
                </a:lnTo>
                <a:lnTo>
                  <a:pt x="134" y="9"/>
                </a:lnTo>
                <a:lnTo>
                  <a:pt x="130" y="9"/>
                </a:lnTo>
                <a:lnTo>
                  <a:pt x="128" y="9"/>
                </a:lnTo>
                <a:lnTo>
                  <a:pt x="47" y="9"/>
                </a:lnTo>
                <a:lnTo>
                  <a:pt x="42" y="9"/>
                </a:lnTo>
                <a:lnTo>
                  <a:pt x="35" y="9"/>
                </a:lnTo>
                <a:lnTo>
                  <a:pt x="35" y="51"/>
                </a:lnTo>
                <a:lnTo>
                  <a:pt x="33" y="51"/>
                </a:lnTo>
                <a:lnTo>
                  <a:pt x="33" y="35"/>
                </a:lnTo>
                <a:lnTo>
                  <a:pt x="33" y="35"/>
                </a:lnTo>
                <a:lnTo>
                  <a:pt x="33" y="35"/>
                </a:lnTo>
                <a:lnTo>
                  <a:pt x="31" y="33"/>
                </a:lnTo>
                <a:lnTo>
                  <a:pt x="31" y="33"/>
                </a:lnTo>
                <a:lnTo>
                  <a:pt x="31" y="33"/>
                </a:lnTo>
                <a:lnTo>
                  <a:pt x="29" y="35"/>
                </a:lnTo>
                <a:lnTo>
                  <a:pt x="27" y="35"/>
                </a:lnTo>
                <a:lnTo>
                  <a:pt x="27" y="51"/>
                </a:lnTo>
                <a:lnTo>
                  <a:pt x="24" y="51"/>
                </a:lnTo>
                <a:lnTo>
                  <a:pt x="24" y="9"/>
                </a:lnTo>
                <a:lnTo>
                  <a:pt x="24" y="9"/>
                </a:lnTo>
                <a:lnTo>
                  <a:pt x="25" y="5"/>
                </a:lnTo>
                <a:lnTo>
                  <a:pt x="27" y="2"/>
                </a:lnTo>
                <a:lnTo>
                  <a:pt x="29" y="0"/>
                </a:lnTo>
                <a:lnTo>
                  <a:pt x="33" y="0"/>
                </a:lnTo>
                <a:lnTo>
                  <a:pt x="42" y="0"/>
                </a:lnTo>
                <a:lnTo>
                  <a:pt x="47" y="0"/>
                </a:lnTo>
                <a:lnTo>
                  <a:pt x="128" y="0"/>
                </a:lnTo>
                <a:lnTo>
                  <a:pt x="130" y="0"/>
                </a:lnTo>
                <a:lnTo>
                  <a:pt x="132" y="0"/>
                </a:lnTo>
                <a:lnTo>
                  <a:pt x="132" y="0"/>
                </a:lnTo>
                <a:close/>
                <a:moveTo>
                  <a:pt x="38" y="112"/>
                </a:moveTo>
                <a:lnTo>
                  <a:pt x="9" y="112"/>
                </a:lnTo>
                <a:lnTo>
                  <a:pt x="9" y="124"/>
                </a:lnTo>
                <a:lnTo>
                  <a:pt x="38" y="124"/>
                </a:lnTo>
                <a:lnTo>
                  <a:pt x="38" y="112"/>
                </a:lnTo>
                <a:lnTo>
                  <a:pt x="38" y="112"/>
                </a:lnTo>
                <a:close/>
                <a:moveTo>
                  <a:pt x="2" y="69"/>
                </a:moveTo>
                <a:lnTo>
                  <a:pt x="2" y="69"/>
                </a:lnTo>
                <a:lnTo>
                  <a:pt x="0" y="73"/>
                </a:lnTo>
                <a:lnTo>
                  <a:pt x="0" y="79"/>
                </a:lnTo>
                <a:lnTo>
                  <a:pt x="0" y="79"/>
                </a:lnTo>
                <a:lnTo>
                  <a:pt x="7" y="93"/>
                </a:lnTo>
                <a:lnTo>
                  <a:pt x="14" y="110"/>
                </a:lnTo>
                <a:lnTo>
                  <a:pt x="33" y="110"/>
                </a:lnTo>
                <a:lnTo>
                  <a:pt x="33" y="110"/>
                </a:lnTo>
                <a:lnTo>
                  <a:pt x="36" y="104"/>
                </a:lnTo>
                <a:lnTo>
                  <a:pt x="36" y="99"/>
                </a:lnTo>
                <a:lnTo>
                  <a:pt x="36" y="93"/>
                </a:lnTo>
                <a:lnTo>
                  <a:pt x="35" y="88"/>
                </a:lnTo>
                <a:lnTo>
                  <a:pt x="35" y="88"/>
                </a:lnTo>
                <a:lnTo>
                  <a:pt x="36" y="73"/>
                </a:lnTo>
                <a:lnTo>
                  <a:pt x="35" y="57"/>
                </a:lnTo>
                <a:lnTo>
                  <a:pt x="27" y="57"/>
                </a:lnTo>
                <a:lnTo>
                  <a:pt x="27" y="57"/>
                </a:lnTo>
                <a:lnTo>
                  <a:pt x="25" y="66"/>
                </a:lnTo>
                <a:lnTo>
                  <a:pt x="25" y="73"/>
                </a:lnTo>
                <a:lnTo>
                  <a:pt x="16" y="73"/>
                </a:lnTo>
                <a:lnTo>
                  <a:pt x="16" y="53"/>
                </a:lnTo>
                <a:lnTo>
                  <a:pt x="16" y="53"/>
                </a:lnTo>
                <a:lnTo>
                  <a:pt x="2" y="69"/>
                </a:lnTo>
                <a:lnTo>
                  <a:pt x="2" y="69"/>
                </a:lnTo>
                <a:close/>
                <a:moveTo>
                  <a:pt x="125" y="106"/>
                </a:moveTo>
                <a:lnTo>
                  <a:pt x="93" y="113"/>
                </a:lnTo>
                <a:lnTo>
                  <a:pt x="95" y="123"/>
                </a:lnTo>
                <a:lnTo>
                  <a:pt x="126" y="115"/>
                </a:lnTo>
                <a:lnTo>
                  <a:pt x="125" y="106"/>
                </a:lnTo>
                <a:lnTo>
                  <a:pt x="125" y="106"/>
                </a:lnTo>
                <a:close/>
                <a:moveTo>
                  <a:pt x="103" y="40"/>
                </a:moveTo>
                <a:lnTo>
                  <a:pt x="103" y="40"/>
                </a:lnTo>
                <a:lnTo>
                  <a:pt x="97" y="40"/>
                </a:lnTo>
                <a:lnTo>
                  <a:pt x="97" y="40"/>
                </a:lnTo>
                <a:lnTo>
                  <a:pt x="95" y="57"/>
                </a:lnTo>
                <a:lnTo>
                  <a:pt x="97" y="73"/>
                </a:lnTo>
                <a:lnTo>
                  <a:pt x="93" y="75"/>
                </a:lnTo>
                <a:lnTo>
                  <a:pt x="93" y="62"/>
                </a:lnTo>
                <a:lnTo>
                  <a:pt x="88" y="68"/>
                </a:lnTo>
                <a:lnTo>
                  <a:pt x="88" y="68"/>
                </a:lnTo>
                <a:lnTo>
                  <a:pt x="88" y="80"/>
                </a:lnTo>
                <a:lnTo>
                  <a:pt x="90" y="91"/>
                </a:lnTo>
                <a:lnTo>
                  <a:pt x="93" y="101"/>
                </a:lnTo>
                <a:lnTo>
                  <a:pt x="97" y="108"/>
                </a:lnTo>
                <a:lnTo>
                  <a:pt x="97" y="108"/>
                </a:lnTo>
                <a:lnTo>
                  <a:pt x="117" y="104"/>
                </a:lnTo>
                <a:lnTo>
                  <a:pt x="117" y="104"/>
                </a:lnTo>
                <a:lnTo>
                  <a:pt x="123" y="91"/>
                </a:lnTo>
                <a:lnTo>
                  <a:pt x="125" y="75"/>
                </a:lnTo>
                <a:lnTo>
                  <a:pt x="125" y="75"/>
                </a:lnTo>
                <a:lnTo>
                  <a:pt x="121" y="73"/>
                </a:lnTo>
                <a:lnTo>
                  <a:pt x="121" y="73"/>
                </a:lnTo>
                <a:lnTo>
                  <a:pt x="121" y="68"/>
                </a:lnTo>
                <a:lnTo>
                  <a:pt x="121" y="68"/>
                </a:lnTo>
                <a:lnTo>
                  <a:pt x="117" y="68"/>
                </a:lnTo>
                <a:lnTo>
                  <a:pt x="117" y="68"/>
                </a:lnTo>
                <a:lnTo>
                  <a:pt x="115" y="69"/>
                </a:lnTo>
                <a:lnTo>
                  <a:pt x="114" y="69"/>
                </a:lnTo>
                <a:lnTo>
                  <a:pt x="114" y="69"/>
                </a:lnTo>
                <a:lnTo>
                  <a:pt x="114" y="62"/>
                </a:lnTo>
                <a:lnTo>
                  <a:pt x="114" y="62"/>
                </a:lnTo>
                <a:lnTo>
                  <a:pt x="108" y="62"/>
                </a:lnTo>
                <a:lnTo>
                  <a:pt x="108" y="62"/>
                </a:lnTo>
                <a:lnTo>
                  <a:pt x="106" y="66"/>
                </a:lnTo>
                <a:lnTo>
                  <a:pt x="106" y="66"/>
                </a:lnTo>
                <a:lnTo>
                  <a:pt x="104" y="66"/>
                </a:lnTo>
                <a:lnTo>
                  <a:pt x="104" y="66"/>
                </a:lnTo>
                <a:lnTo>
                  <a:pt x="104" y="53"/>
                </a:lnTo>
                <a:lnTo>
                  <a:pt x="103" y="40"/>
                </a:lnTo>
                <a:lnTo>
                  <a:pt x="103" y="40"/>
                </a:lnTo>
                <a:close/>
                <a:moveTo>
                  <a:pt x="84" y="95"/>
                </a:moveTo>
                <a:lnTo>
                  <a:pt x="84" y="95"/>
                </a:lnTo>
                <a:lnTo>
                  <a:pt x="82" y="86"/>
                </a:lnTo>
                <a:lnTo>
                  <a:pt x="42" y="86"/>
                </a:lnTo>
                <a:lnTo>
                  <a:pt x="42" y="86"/>
                </a:lnTo>
                <a:lnTo>
                  <a:pt x="42" y="88"/>
                </a:lnTo>
                <a:lnTo>
                  <a:pt x="42" y="88"/>
                </a:lnTo>
                <a:lnTo>
                  <a:pt x="44" y="95"/>
                </a:lnTo>
                <a:lnTo>
                  <a:pt x="84" y="95"/>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473"/>
          <p:cNvSpPr>
            <a:spLocks noEditPoints="1"/>
          </p:cNvSpPr>
          <p:nvPr/>
        </p:nvSpPr>
        <p:spPr bwMode="auto">
          <a:xfrm>
            <a:off x="10319385" y="6183630"/>
            <a:ext cx="389255" cy="201930"/>
          </a:xfrm>
          <a:custGeom>
            <a:avLst/>
            <a:gdLst>
              <a:gd name="T0" fmla="*/ 46 w 176"/>
              <a:gd name="T1" fmla="*/ 0 h 91"/>
              <a:gd name="T2" fmla="*/ 46 w 176"/>
              <a:gd name="T3" fmla="*/ 0 h 91"/>
              <a:gd name="T4" fmla="*/ 59 w 176"/>
              <a:gd name="T5" fmla="*/ 2 h 91"/>
              <a:gd name="T6" fmla="*/ 72 w 176"/>
              <a:gd name="T7" fmla="*/ 7 h 91"/>
              <a:gd name="T8" fmla="*/ 81 w 176"/>
              <a:gd name="T9" fmla="*/ 16 h 91"/>
              <a:gd name="T10" fmla="*/ 88 w 176"/>
              <a:gd name="T11" fmla="*/ 27 h 91"/>
              <a:gd name="T12" fmla="*/ 165 w 176"/>
              <a:gd name="T13" fmla="*/ 27 h 91"/>
              <a:gd name="T14" fmla="*/ 167 w 176"/>
              <a:gd name="T15" fmla="*/ 33 h 91"/>
              <a:gd name="T16" fmla="*/ 136 w 176"/>
              <a:gd name="T17" fmla="*/ 33 h 91"/>
              <a:gd name="T18" fmla="*/ 136 w 176"/>
              <a:gd name="T19" fmla="*/ 38 h 91"/>
              <a:gd name="T20" fmla="*/ 171 w 176"/>
              <a:gd name="T21" fmla="*/ 38 h 91"/>
              <a:gd name="T22" fmla="*/ 176 w 176"/>
              <a:gd name="T23" fmla="*/ 49 h 91"/>
              <a:gd name="T24" fmla="*/ 160 w 176"/>
              <a:gd name="T25" fmla="*/ 71 h 91"/>
              <a:gd name="T26" fmla="*/ 152 w 176"/>
              <a:gd name="T27" fmla="*/ 68 h 91"/>
              <a:gd name="T28" fmla="*/ 147 w 176"/>
              <a:gd name="T29" fmla="*/ 71 h 91"/>
              <a:gd name="T30" fmla="*/ 140 w 176"/>
              <a:gd name="T31" fmla="*/ 68 h 91"/>
              <a:gd name="T32" fmla="*/ 88 w 176"/>
              <a:gd name="T33" fmla="*/ 68 h 91"/>
              <a:gd name="T34" fmla="*/ 88 w 176"/>
              <a:gd name="T35" fmla="*/ 68 h 91"/>
              <a:gd name="T36" fmla="*/ 81 w 176"/>
              <a:gd name="T37" fmla="*/ 77 h 91"/>
              <a:gd name="T38" fmla="*/ 70 w 176"/>
              <a:gd name="T39" fmla="*/ 86 h 91"/>
              <a:gd name="T40" fmla="*/ 59 w 176"/>
              <a:gd name="T41" fmla="*/ 90 h 91"/>
              <a:gd name="T42" fmla="*/ 46 w 176"/>
              <a:gd name="T43" fmla="*/ 91 h 91"/>
              <a:gd name="T44" fmla="*/ 46 w 176"/>
              <a:gd name="T45" fmla="*/ 91 h 91"/>
              <a:gd name="T46" fmla="*/ 37 w 176"/>
              <a:gd name="T47" fmla="*/ 91 h 91"/>
              <a:gd name="T48" fmla="*/ 28 w 176"/>
              <a:gd name="T49" fmla="*/ 88 h 91"/>
              <a:gd name="T50" fmla="*/ 20 w 176"/>
              <a:gd name="T51" fmla="*/ 84 h 91"/>
              <a:gd name="T52" fmla="*/ 13 w 176"/>
              <a:gd name="T53" fmla="*/ 79 h 91"/>
              <a:gd name="T54" fmla="*/ 7 w 176"/>
              <a:gd name="T55" fmla="*/ 71 h 91"/>
              <a:gd name="T56" fmla="*/ 4 w 176"/>
              <a:gd name="T57" fmla="*/ 64 h 91"/>
              <a:gd name="T58" fmla="*/ 0 w 176"/>
              <a:gd name="T59" fmla="*/ 55 h 91"/>
              <a:gd name="T60" fmla="*/ 0 w 176"/>
              <a:gd name="T61" fmla="*/ 46 h 91"/>
              <a:gd name="T62" fmla="*/ 0 w 176"/>
              <a:gd name="T63" fmla="*/ 46 h 91"/>
              <a:gd name="T64" fmla="*/ 0 w 176"/>
              <a:gd name="T65" fmla="*/ 36 h 91"/>
              <a:gd name="T66" fmla="*/ 4 w 176"/>
              <a:gd name="T67" fmla="*/ 27 h 91"/>
              <a:gd name="T68" fmla="*/ 7 w 176"/>
              <a:gd name="T69" fmla="*/ 20 h 91"/>
              <a:gd name="T70" fmla="*/ 13 w 176"/>
              <a:gd name="T71" fmla="*/ 13 h 91"/>
              <a:gd name="T72" fmla="*/ 20 w 176"/>
              <a:gd name="T73" fmla="*/ 7 h 91"/>
              <a:gd name="T74" fmla="*/ 28 w 176"/>
              <a:gd name="T75" fmla="*/ 3 h 91"/>
              <a:gd name="T76" fmla="*/ 37 w 176"/>
              <a:gd name="T77" fmla="*/ 2 h 91"/>
              <a:gd name="T78" fmla="*/ 46 w 176"/>
              <a:gd name="T79" fmla="*/ 0 h 91"/>
              <a:gd name="T80" fmla="*/ 46 w 176"/>
              <a:gd name="T81" fmla="*/ 0 h 91"/>
              <a:gd name="T82" fmla="*/ 24 w 176"/>
              <a:gd name="T83" fmla="*/ 25 h 91"/>
              <a:gd name="T84" fmla="*/ 24 w 176"/>
              <a:gd name="T85" fmla="*/ 68 h 91"/>
              <a:gd name="T86" fmla="*/ 50 w 176"/>
              <a:gd name="T87" fmla="*/ 68 h 91"/>
              <a:gd name="T88" fmla="*/ 50 w 176"/>
              <a:gd name="T89" fmla="*/ 25 h 91"/>
              <a:gd name="T90" fmla="*/ 24 w 176"/>
              <a:gd name="T91" fmla="*/ 2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6" h="91">
                <a:moveTo>
                  <a:pt x="46" y="0"/>
                </a:moveTo>
                <a:lnTo>
                  <a:pt x="46" y="0"/>
                </a:lnTo>
                <a:lnTo>
                  <a:pt x="59" y="2"/>
                </a:lnTo>
                <a:lnTo>
                  <a:pt x="72" y="7"/>
                </a:lnTo>
                <a:lnTo>
                  <a:pt x="81" y="16"/>
                </a:lnTo>
                <a:lnTo>
                  <a:pt x="88" y="27"/>
                </a:lnTo>
                <a:lnTo>
                  <a:pt x="165" y="27"/>
                </a:lnTo>
                <a:lnTo>
                  <a:pt x="167" y="33"/>
                </a:lnTo>
                <a:lnTo>
                  <a:pt x="136" y="33"/>
                </a:lnTo>
                <a:lnTo>
                  <a:pt x="136" y="38"/>
                </a:lnTo>
                <a:lnTo>
                  <a:pt x="171" y="38"/>
                </a:lnTo>
                <a:lnTo>
                  <a:pt x="176" y="49"/>
                </a:lnTo>
                <a:lnTo>
                  <a:pt x="160" y="71"/>
                </a:lnTo>
                <a:lnTo>
                  <a:pt x="152" y="68"/>
                </a:lnTo>
                <a:lnTo>
                  <a:pt x="147" y="71"/>
                </a:lnTo>
                <a:lnTo>
                  <a:pt x="140" y="68"/>
                </a:lnTo>
                <a:lnTo>
                  <a:pt x="88" y="68"/>
                </a:lnTo>
                <a:lnTo>
                  <a:pt x="88" y="68"/>
                </a:lnTo>
                <a:lnTo>
                  <a:pt x="81" y="77"/>
                </a:lnTo>
                <a:lnTo>
                  <a:pt x="70" y="86"/>
                </a:lnTo>
                <a:lnTo>
                  <a:pt x="59" y="90"/>
                </a:lnTo>
                <a:lnTo>
                  <a:pt x="46" y="91"/>
                </a:lnTo>
                <a:lnTo>
                  <a:pt x="46" y="91"/>
                </a:lnTo>
                <a:lnTo>
                  <a:pt x="37" y="91"/>
                </a:lnTo>
                <a:lnTo>
                  <a:pt x="28" y="88"/>
                </a:lnTo>
                <a:lnTo>
                  <a:pt x="20" y="84"/>
                </a:lnTo>
                <a:lnTo>
                  <a:pt x="13" y="79"/>
                </a:lnTo>
                <a:lnTo>
                  <a:pt x="7" y="71"/>
                </a:lnTo>
                <a:lnTo>
                  <a:pt x="4" y="64"/>
                </a:lnTo>
                <a:lnTo>
                  <a:pt x="0" y="55"/>
                </a:lnTo>
                <a:lnTo>
                  <a:pt x="0" y="46"/>
                </a:lnTo>
                <a:lnTo>
                  <a:pt x="0" y="46"/>
                </a:lnTo>
                <a:lnTo>
                  <a:pt x="0" y="36"/>
                </a:lnTo>
                <a:lnTo>
                  <a:pt x="4" y="27"/>
                </a:lnTo>
                <a:lnTo>
                  <a:pt x="7" y="20"/>
                </a:lnTo>
                <a:lnTo>
                  <a:pt x="13" y="13"/>
                </a:lnTo>
                <a:lnTo>
                  <a:pt x="20" y="7"/>
                </a:lnTo>
                <a:lnTo>
                  <a:pt x="28" y="3"/>
                </a:lnTo>
                <a:lnTo>
                  <a:pt x="37" y="2"/>
                </a:lnTo>
                <a:lnTo>
                  <a:pt x="46" y="0"/>
                </a:lnTo>
                <a:lnTo>
                  <a:pt x="46" y="0"/>
                </a:lnTo>
                <a:close/>
                <a:moveTo>
                  <a:pt x="24" y="25"/>
                </a:moveTo>
                <a:lnTo>
                  <a:pt x="24" y="68"/>
                </a:lnTo>
                <a:lnTo>
                  <a:pt x="50" y="68"/>
                </a:lnTo>
                <a:lnTo>
                  <a:pt x="50" y="25"/>
                </a:lnTo>
                <a:lnTo>
                  <a:pt x="24" y="25"/>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474"/>
          <p:cNvSpPr/>
          <p:nvPr/>
        </p:nvSpPr>
        <p:spPr bwMode="auto">
          <a:xfrm>
            <a:off x="9619933" y="6157595"/>
            <a:ext cx="262890" cy="254000"/>
          </a:xfrm>
          <a:custGeom>
            <a:avLst/>
            <a:gdLst>
              <a:gd name="T0" fmla="*/ 61 w 119"/>
              <a:gd name="T1" fmla="*/ 0 h 115"/>
              <a:gd name="T2" fmla="*/ 84 w 119"/>
              <a:gd name="T3" fmla="*/ 3 h 115"/>
              <a:gd name="T4" fmla="*/ 103 w 119"/>
              <a:gd name="T5" fmla="*/ 16 h 115"/>
              <a:gd name="T6" fmla="*/ 110 w 119"/>
              <a:gd name="T7" fmla="*/ 25 h 115"/>
              <a:gd name="T8" fmla="*/ 118 w 119"/>
              <a:gd name="T9" fmla="*/ 45 h 115"/>
              <a:gd name="T10" fmla="*/ 119 w 119"/>
              <a:gd name="T11" fmla="*/ 56 h 115"/>
              <a:gd name="T12" fmla="*/ 114 w 119"/>
              <a:gd name="T13" fmla="*/ 80 h 115"/>
              <a:gd name="T14" fmla="*/ 103 w 119"/>
              <a:gd name="T15" fmla="*/ 99 h 115"/>
              <a:gd name="T16" fmla="*/ 94 w 119"/>
              <a:gd name="T17" fmla="*/ 106 h 115"/>
              <a:gd name="T18" fmla="*/ 73 w 119"/>
              <a:gd name="T19" fmla="*/ 113 h 115"/>
              <a:gd name="T20" fmla="*/ 61 w 119"/>
              <a:gd name="T21" fmla="*/ 115 h 115"/>
              <a:gd name="T22" fmla="*/ 39 w 119"/>
              <a:gd name="T23" fmla="*/ 111 h 115"/>
              <a:gd name="T24" fmla="*/ 20 w 119"/>
              <a:gd name="T25" fmla="*/ 99 h 115"/>
              <a:gd name="T26" fmla="*/ 15 w 119"/>
              <a:gd name="T27" fmla="*/ 91 h 115"/>
              <a:gd name="T28" fmla="*/ 0 w 119"/>
              <a:gd name="T29" fmla="*/ 91 h 115"/>
              <a:gd name="T30" fmla="*/ 40 w 119"/>
              <a:gd name="T31" fmla="*/ 71 h 115"/>
              <a:gd name="T32" fmla="*/ 29 w 119"/>
              <a:gd name="T33" fmla="*/ 77 h 115"/>
              <a:gd name="T34" fmla="*/ 35 w 119"/>
              <a:gd name="T35" fmla="*/ 84 h 115"/>
              <a:gd name="T36" fmla="*/ 46 w 119"/>
              <a:gd name="T37" fmla="*/ 91 h 115"/>
              <a:gd name="T38" fmla="*/ 61 w 119"/>
              <a:gd name="T39" fmla="*/ 95 h 115"/>
              <a:gd name="T40" fmla="*/ 70 w 119"/>
              <a:gd name="T41" fmla="*/ 95 h 115"/>
              <a:gd name="T42" fmla="*/ 83 w 119"/>
              <a:gd name="T43" fmla="*/ 88 h 115"/>
              <a:gd name="T44" fmla="*/ 88 w 119"/>
              <a:gd name="T45" fmla="*/ 84 h 115"/>
              <a:gd name="T46" fmla="*/ 95 w 119"/>
              <a:gd name="T47" fmla="*/ 71 h 115"/>
              <a:gd name="T48" fmla="*/ 99 w 119"/>
              <a:gd name="T49" fmla="*/ 56 h 115"/>
              <a:gd name="T50" fmla="*/ 97 w 119"/>
              <a:gd name="T51" fmla="*/ 49 h 115"/>
              <a:gd name="T52" fmla="*/ 92 w 119"/>
              <a:gd name="T53" fmla="*/ 36 h 115"/>
              <a:gd name="T54" fmla="*/ 88 w 119"/>
              <a:gd name="T55" fmla="*/ 31 h 115"/>
              <a:gd name="T56" fmla="*/ 75 w 119"/>
              <a:gd name="T57" fmla="*/ 22 h 115"/>
              <a:gd name="T58" fmla="*/ 61 w 119"/>
              <a:gd name="T59" fmla="*/ 20 h 115"/>
              <a:gd name="T60" fmla="*/ 53 w 119"/>
              <a:gd name="T61" fmla="*/ 20 h 115"/>
              <a:gd name="T62" fmla="*/ 40 w 119"/>
              <a:gd name="T63" fmla="*/ 25 h 115"/>
              <a:gd name="T64" fmla="*/ 35 w 119"/>
              <a:gd name="T65" fmla="*/ 31 h 115"/>
              <a:gd name="T66" fmla="*/ 26 w 119"/>
              <a:gd name="T67" fmla="*/ 44 h 115"/>
              <a:gd name="T68" fmla="*/ 7 w 119"/>
              <a:gd name="T69" fmla="*/ 36 h 115"/>
              <a:gd name="T70" fmla="*/ 20 w 119"/>
              <a:gd name="T71" fmla="*/ 16 h 115"/>
              <a:gd name="T72" fmla="*/ 29 w 119"/>
              <a:gd name="T73" fmla="*/ 9 h 115"/>
              <a:gd name="T74" fmla="*/ 50 w 119"/>
              <a:gd name="T75" fmla="*/ 0 h 115"/>
              <a:gd name="T76" fmla="*/ 61 w 119"/>
              <a:gd name="T77"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9" h="115">
                <a:moveTo>
                  <a:pt x="61" y="0"/>
                </a:moveTo>
                <a:lnTo>
                  <a:pt x="61" y="0"/>
                </a:lnTo>
                <a:lnTo>
                  <a:pt x="73" y="0"/>
                </a:lnTo>
                <a:lnTo>
                  <a:pt x="84" y="3"/>
                </a:lnTo>
                <a:lnTo>
                  <a:pt x="94" y="9"/>
                </a:lnTo>
                <a:lnTo>
                  <a:pt x="103" y="16"/>
                </a:lnTo>
                <a:lnTo>
                  <a:pt x="103" y="16"/>
                </a:lnTo>
                <a:lnTo>
                  <a:pt x="110" y="25"/>
                </a:lnTo>
                <a:lnTo>
                  <a:pt x="114" y="34"/>
                </a:lnTo>
                <a:lnTo>
                  <a:pt x="118" y="45"/>
                </a:lnTo>
                <a:lnTo>
                  <a:pt x="119" y="56"/>
                </a:lnTo>
                <a:lnTo>
                  <a:pt x="119" y="56"/>
                </a:lnTo>
                <a:lnTo>
                  <a:pt x="118" y="69"/>
                </a:lnTo>
                <a:lnTo>
                  <a:pt x="114" y="80"/>
                </a:lnTo>
                <a:lnTo>
                  <a:pt x="110" y="89"/>
                </a:lnTo>
                <a:lnTo>
                  <a:pt x="103" y="99"/>
                </a:lnTo>
                <a:lnTo>
                  <a:pt x="103" y="99"/>
                </a:lnTo>
                <a:lnTo>
                  <a:pt x="94" y="106"/>
                </a:lnTo>
                <a:lnTo>
                  <a:pt x="84" y="111"/>
                </a:lnTo>
                <a:lnTo>
                  <a:pt x="73" y="113"/>
                </a:lnTo>
                <a:lnTo>
                  <a:pt x="61" y="115"/>
                </a:lnTo>
                <a:lnTo>
                  <a:pt x="61" y="115"/>
                </a:lnTo>
                <a:lnTo>
                  <a:pt x="50" y="113"/>
                </a:lnTo>
                <a:lnTo>
                  <a:pt x="39" y="111"/>
                </a:lnTo>
                <a:lnTo>
                  <a:pt x="29" y="106"/>
                </a:lnTo>
                <a:lnTo>
                  <a:pt x="20" y="99"/>
                </a:lnTo>
                <a:lnTo>
                  <a:pt x="20" y="99"/>
                </a:lnTo>
                <a:lnTo>
                  <a:pt x="15" y="91"/>
                </a:lnTo>
                <a:lnTo>
                  <a:pt x="11" y="86"/>
                </a:lnTo>
                <a:lnTo>
                  <a:pt x="0" y="91"/>
                </a:lnTo>
                <a:lnTo>
                  <a:pt x="6" y="53"/>
                </a:lnTo>
                <a:lnTo>
                  <a:pt x="40" y="71"/>
                </a:lnTo>
                <a:lnTo>
                  <a:pt x="29" y="77"/>
                </a:lnTo>
                <a:lnTo>
                  <a:pt x="29" y="77"/>
                </a:lnTo>
                <a:lnTo>
                  <a:pt x="35" y="84"/>
                </a:lnTo>
                <a:lnTo>
                  <a:pt x="35" y="84"/>
                </a:lnTo>
                <a:lnTo>
                  <a:pt x="40" y="88"/>
                </a:lnTo>
                <a:lnTo>
                  <a:pt x="46" y="91"/>
                </a:lnTo>
                <a:lnTo>
                  <a:pt x="53" y="95"/>
                </a:lnTo>
                <a:lnTo>
                  <a:pt x="61" y="95"/>
                </a:lnTo>
                <a:lnTo>
                  <a:pt x="61" y="95"/>
                </a:lnTo>
                <a:lnTo>
                  <a:pt x="70" y="95"/>
                </a:lnTo>
                <a:lnTo>
                  <a:pt x="75" y="91"/>
                </a:lnTo>
                <a:lnTo>
                  <a:pt x="83" y="88"/>
                </a:lnTo>
                <a:lnTo>
                  <a:pt x="88" y="84"/>
                </a:lnTo>
                <a:lnTo>
                  <a:pt x="88" y="84"/>
                </a:lnTo>
                <a:lnTo>
                  <a:pt x="92" y="78"/>
                </a:lnTo>
                <a:lnTo>
                  <a:pt x="95" y="71"/>
                </a:lnTo>
                <a:lnTo>
                  <a:pt x="97" y="66"/>
                </a:lnTo>
                <a:lnTo>
                  <a:pt x="99" y="56"/>
                </a:lnTo>
                <a:lnTo>
                  <a:pt x="99" y="56"/>
                </a:lnTo>
                <a:lnTo>
                  <a:pt x="97" y="49"/>
                </a:lnTo>
                <a:lnTo>
                  <a:pt x="95" y="42"/>
                </a:lnTo>
                <a:lnTo>
                  <a:pt x="92" y="36"/>
                </a:lnTo>
                <a:lnTo>
                  <a:pt x="88" y="31"/>
                </a:lnTo>
                <a:lnTo>
                  <a:pt x="88" y="31"/>
                </a:lnTo>
                <a:lnTo>
                  <a:pt x="83" y="25"/>
                </a:lnTo>
                <a:lnTo>
                  <a:pt x="75" y="22"/>
                </a:lnTo>
                <a:lnTo>
                  <a:pt x="70" y="20"/>
                </a:lnTo>
                <a:lnTo>
                  <a:pt x="61" y="20"/>
                </a:lnTo>
                <a:lnTo>
                  <a:pt x="61" y="20"/>
                </a:lnTo>
                <a:lnTo>
                  <a:pt x="53" y="20"/>
                </a:lnTo>
                <a:lnTo>
                  <a:pt x="46" y="22"/>
                </a:lnTo>
                <a:lnTo>
                  <a:pt x="40" y="25"/>
                </a:lnTo>
                <a:lnTo>
                  <a:pt x="35" y="31"/>
                </a:lnTo>
                <a:lnTo>
                  <a:pt x="35" y="31"/>
                </a:lnTo>
                <a:lnTo>
                  <a:pt x="29" y="36"/>
                </a:lnTo>
                <a:lnTo>
                  <a:pt x="26" y="44"/>
                </a:lnTo>
                <a:lnTo>
                  <a:pt x="7" y="36"/>
                </a:lnTo>
                <a:lnTo>
                  <a:pt x="7" y="36"/>
                </a:lnTo>
                <a:lnTo>
                  <a:pt x="13" y="25"/>
                </a:lnTo>
                <a:lnTo>
                  <a:pt x="20" y="16"/>
                </a:lnTo>
                <a:lnTo>
                  <a:pt x="20" y="16"/>
                </a:lnTo>
                <a:lnTo>
                  <a:pt x="29" y="9"/>
                </a:lnTo>
                <a:lnTo>
                  <a:pt x="39" y="3"/>
                </a:lnTo>
                <a:lnTo>
                  <a:pt x="50" y="0"/>
                </a:lnTo>
                <a:lnTo>
                  <a:pt x="61" y="0"/>
                </a:lnTo>
                <a:lnTo>
                  <a:pt x="61"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475"/>
          <p:cNvSpPr>
            <a:spLocks noEditPoints="1"/>
          </p:cNvSpPr>
          <p:nvPr/>
        </p:nvSpPr>
        <p:spPr bwMode="auto">
          <a:xfrm>
            <a:off x="366713" y="1864043"/>
            <a:ext cx="386080" cy="320040"/>
          </a:xfrm>
          <a:custGeom>
            <a:avLst/>
            <a:gdLst>
              <a:gd name="T0" fmla="*/ 103 w 175"/>
              <a:gd name="T1" fmla="*/ 62 h 145"/>
              <a:gd name="T2" fmla="*/ 52 w 175"/>
              <a:gd name="T3" fmla="*/ 62 h 145"/>
              <a:gd name="T4" fmla="*/ 52 w 175"/>
              <a:gd name="T5" fmla="*/ 83 h 145"/>
              <a:gd name="T6" fmla="*/ 0 w 175"/>
              <a:gd name="T7" fmla="*/ 40 h 145"/>
              <a:gd name="T8" fmla="*/ 52 w 175"/>
              <a:gd name="T9" fmla="*/ 0 h 145"/>
              <a:gd name="T10" fmla="*/ 52 w 175"/>
              <a:gd name="T11" fmla="*/ 20 h 145"/>
              <a:gd name="T12" fmla="*/ 103 w 175"/>
              <a:gd name="T13" fmla="*/ 20 h 145"/>
              <a:gd name="T14" fmla="*/ 103 w 175"/>
              <a:gd name="T15" fmla="*/ 62 h 145"/>
              <a:gd name="T16" fmla="*/ 103 w 175"/>
              <a:gd name="T17" fmla="*/ 62 h 145"/>
              <a:gd name="T18" fmla="*/ 74 w 175"/>
              <a:gd name="T19" fmla="*/ 123 h 145"/>
              <a:gd name="T20" fmla="*/ 123 w 175"/>
              <a:gd name="T21" fmla="*/ 123 h 145"/>
              <a:gd name="T22" fmla="*/ 123 w 175"/>
              <a:gd name="T23" fmla="*/ 145 h 145"/>
              <a:gd name="T24" fmla="*/ 175 w 175"/>
              <a:gd name="T25" fmla="*/ 103 h 145"/>
              <a:gd name="T26" fmla="*/ 123 w 175"/>
              <a:gd name="T27" fmla="*/ 60 h 145"/>
              <a:gd name="T28" fmla="*/ 123 w 175"/>
              <a:gd name="T29" fmla="*/ 83 h 145"/>
              <a:gd name="T30" fmla="*/ 74 w 175"/>
              <a:gd name="T31" fmla="*/ 83 h 145"/>
              <a:gd name="T32" fmla="*/ 74 w 175"/>
              <a:gd name="T33" fmla="*/ 123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45">
                <a:moveTo>
                  <a:pt x="103" y="62"/>
                </a:moveTo>
                <a:lnTo>
                  <a:pt x="52" y="62"/>
                </a:lnTo>
                <a:lnTo>
                  <a:pt x="52" y="83"/>
                </a:lnTo>
                <a:lnTo>
                  <a:pt x="0" y="40"/>
                </a:lnTo>
                <a:lnTo>
                  <a:pt x="52" y="0"/>
                </a:lnTo>
                <a:lnTo>
                  <a:pt x="52" y="20"/>
                </a:lnTo>
                <a:lnTo>
                  <a:pt x="103" y="20"/>
                </a:lnTo>
                <a:lnTo>
                  <a:pt x="103" y="62"/>
                </a:lnTo>
                <a:lnTo>
                  <a:pt x="103" y="62"/>
                </a:lnTo>
                <a:close/>
                <a:moveTo>
                  <a:pt x="74" y="123"/>
                </a:moveTo>
                <a:lnTo>
                  <a:pt x="123" y="123"/>
                </a:lnTo>
                <a:lnTo>
                  <a:pt x="123" y="145"/>
                </a:lnTo>
                <a:lnTo>
                  <a:pt x="175" y="103"/>
                </a:lnTo>
                <a:lnTo>
                  <a:pt x="123" y="60"/>
                </a:lnTo>
                <a:lnTo>
                  <a:pt x="123" y="83"/>
                </a:lnTo>
                <a:lnTo>
                  <a:pt x="74" y="83"/>
                </a:lnTo>
                <a:lnTo>
                  <a:pt x="74" y="123"/>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476"/>
          <p:cNvSpPr>
            <a:spLocks noEditPoints="1"/>
          </p:cNvSpPr>
          <p:nvPr/>
        </p:nvSpPr>
        <p:spPr bwMode="auto">
          <a:xfrm>
            <a:off x="1807528" y="1871663"/>
            <a:ext cx="291465" cy="304800"/>
          </a:xfrm>
          <a:custGeom>
            <a:avLst/>
            <a:gdLst>
              <a:gd name="T0" fmla="*/ 33 w 132"/>
              <a:gd name="T1" fmla="*/ 138 h 138"/>
              <a:gd name="T2" fmla="*/ 33 w 132"/>
              <a:gd name="T3" fmla="*/ 70 h 138"/>
              <a:gd name="T4" fmla="*/ 0 w 132"/>
              <a:gd name="T5" fmla="*/ 70 h 138"/>
              <a:gd name="T6" fmla="*/ 66 w 132"/>
              <a:gd name="T7" fmla="*/ 0 h 138"/>
              <a:gd name="T8" fmla="*/ 132 w 132"/>
              <a:gd name="T9" fmla="*/ 70 h 138"/>
              <a:gd name="T10" fmla="*/ 99 w 132"/>
              <a:gd name="T11" fmla="*/ 70 h 138"/>
              <a:gd name="T12" fmla="*/ 99 w 132"/>
              <a:gd name="T13" fmla="*/ 138 h 138"/>
              <a:gd name="T14" fmla="*/ 33 w 132"/>
              <a:gd name="T15" fmla="*/ 138 h 138"/>
              <a:gd name="T16" fmla="*/ 33 w 132"/>
              <a:gd name="T17" fmla="*/ 138 h 138"/>
              <a:gd name="T18" fmla="*/ 64 w 132"/>
              <a:gd name="T19" fmla="*/ 18 h 138"/>
              <a:gd name="T20" fmla="*/ 29 w 132"/>
              <a:gd name="T21" fmla="*/ 59 h 138"/>
              <a:gd name="T22" fmla="*/ 45 w 132"/>
              <a:gd name="T23" fmla="*/ 59 h 138"/>
              <a:gd name="T24" fmla="*/ 45 w 132"/>
              <a:gd name="T25" fmla="*/ 103 h 138"/>
              <a:gd name="T26" fmla="*/ 55 w 132"/>
              <a:gd name="T27" fmla="*/ 103 h 138"/>
              <a:gd name="T28" fmla="*/ 64 w 132"/>
              <a:gd name="T29" fmla="*/ 1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2" h="138">
                <a:moveTo>
                  <a:pt x="33" y="138"/>
                </a:moveTo>
                <a:lnTo>
                  <a:pt x="33" y="70"/>
                </a:lnTo>
                <a:lnTo>
                  <a:pt x="0" y="70"/>
                </a:lnTo>
                <a:lnTo>
                  <a:pt x="66" y="0"/>
                </a:lnTo>
                <a:lnTo>
                  <a:pt x="132" y="70"/>
                </a:lnTo>
                <a:lnTo>
                  <a:pt x="99" y="70"/>
                </a:lnTo>
                <a:lnTo>
                  <a:pt x="99" y="138"/>
                </a:lnTo>
                <a:lnTo>
                  <a:pt x="33" y="138"/>
                </a:lnTo>
                <a:lnTo>
                  <a:pt x="33" y="138"/>
                </a:lnTo>
                <a:close/>
                <a:moveTo>
                  <a:pt x="64" y="18"/>
                </a:moveTo>
                <a:lnTo>
                  <a:pt x="29" y="59"/>
                </a:lnTo>
                <a:lnTo>
                  <a:pt x="45" y="59"/>
                </a:lnTo>
                <a:lnTo>
                  <a:pt x="45" y="103"/>
                </a:lnTo>
                <a:lnTo>
                  <a:pt x="55" y="103"/>
                </a:lnTo>
                <a:lnTo>
                  <a:pt x="64" y="18"/>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478"/>
          <p:cNvSpPr>
            <a:spLocks noEditPoints="1"/>
          </p:cNvSpPr>
          <p:nvPr/>
        </p:nvSpPr>
        <p:spPr bwMode="auto">
          <a:xfrm>
            <a:off x="6773863" y="6150928"/>
            <a:ext cx="377825" cy="267335"/>
          </a:xfrm>
          <a:custGeom>
            <a:avLst/>
            <a:gdLst>
              <a:gd name="T0" fmla="*/ 154 w 171"/>
              <a:gd name="T1" fmla="*/ 106 h 121"/>
              <a:gd name="T2" fmla="*/ 151 w 171"/>
              <a:gd name="T3" fmla="*/ 101 h 121"/>
              <a:gd name="T4" fmla="*/ 140 w 171"/>
              <a:gd name="T5" fmla="*/ 88 h 121"/>
              <a:gd name="T6" fmla="*/ 114 w 171"/>
              <a:gd name="T7" fmla="*/ 77 h 121"/>
              <a:gd name="T8" fmla="*/ 99 w 171"/>
              <a:gd name="T9" fmla="*/ 75 h 121"/>
              <a:gd name="T10" fmla="*/ 85 w 171"/>
              <a:gd name="T11" fmla="*/ 73 h 121"/>
              <a:gd name="T12" fmla="*/ 53 w 171"/>
              <a:gd name="T13" fmla="*/ 77 h 121"/>
              <a:gd name="T14" fmla="*/ 41 w 171"/>
              <a:gd name="T15" fmla="*/ 82 h 121"/>
              <a:gd name="T16" fmla="*/ 22 w 171"/>
              <a:gd name="T17" fmla="*/ 97 h 121"/>
              <a:gd name="T18" fmla="*/ 17 w 171"/>
              <a:gd name="T19" fmla="*/ 106 h 121"/>
              <a:gd name="T20" fmla="*/ 96 w 171"/>
              <a:gd name="T21" fmla="*/ 18 h 121"/>
              <a:gd name="T22" fmla="*/ 92 w 171"/>
              <a:gd name="T23" fmla="*/ 11 h 121"/>
              <a:gd name="T24" fmla="*/ 86 w 171"/>
              <a:gd name="T25" fmla="*/ 9 h 121"/>
              <a:gd name="T26" fmla="*/ 81 w 171"/>
              <a:gd name="T27" fmla="*/ 9 h 121"/>
              <a:gd name="T28" fmla="*/ 77 w 171"/>
              <a:gd name="T29" fmla="*/ 12 h 121"/>
              <a:gd name="T30" fmla="*/ 75 w 171"/>
              <a:gd name="T31" fmla="*/ 16 h 121"/>
              <a:gd name="T32" fmla="*/ 75 w 171"/>
              <a:gd name="T33" fmla="*/ 22 h 121"/>
              <a:gd name="T34" fmla="*/ 85 w 171"/>
              <a:gd name="T35" fmla="*/ 31 h 121"/>
              <a:gd name="T36" fmla="*/ 88 w 171"/>
              <a:gd name="T37" fmla="*/ 34 h 121"/>
              <a:gd name="T38" fmla="*/ 96 w 171"/>
              <a:gd name="T39" fmla="*/ 44 h 121"/>
              <a:gd name="T40" fmla="*/ 96 w 171"/>
              <a:gd name="T41" fmla="*/ 58 h 121"/>
              <a:gd name="T42" fmla="*/ 118 w 171"/>
              <a:gd name="T43" fmla="*/ 62 h 121"/>
              <a:gd name="T44" fmla="*/ 138 w 171"/>
              <a:gd name="T45" fmla="*/ 69 h 121"/>
              <a:gd name="T46" fmla="*/ 154 w 171"/>
              <a:gd name="T47" fmla="*/ 80 h 121"/>
              <a:gd name="T48" fmla="*/ 165 w 171"/>
              <a:gd name="T49" fmla="*/ 95 h 121"/>
              <a:gd name="T50" fmla="*/ 169 w 171"/>
              <a:gd name="T51" fmla="*/ 113 h 121"/>
              <a:gd name="T52" fmla="*/ 162 w 171"/>
              <a:gd name="T53" fmla="*/ 121 h 121"/>
              <a:gd name="T54" fmla="*/ 2 w 171"/>
              <a:gd name="T55" fmla="*/ 121 h 121"/>
              <a:gd name="T56" fmla="*/ 0 w 171"/>
              <a:gd name="T57" fmla="*/ 113 h 121"/>
              <a:gd name="T58" fmla="*/ 4 w 171"/>
              <a:gd name="T59" fmla="*/ 95 h 121"/>
              <a:gd name="T60" fmla="*/ 15 w 171"/>
              <a:gd name="T61" fmla="*/ 80 h 121"/>
              <a:gd name="T62" fmla="*/ 31 w 171"/>
              <a:gd name="T63" fmla="*/ 71 h 121"/>
              <a:gd name="T64" fmla="*/ 50 w 171"/>
              <a:gd name="T65" fmla="*/ 64 h 121"/>
              <a:gd name="T66" fmla="*/ 70 w 171"/>
              <a:gd name="T67" fmla="*/ 60 h 121"/>
              <a:gd name="T68" fmla="*/ 79 w 171"/>
              <a:gd name="T69" fmla="*/ 44 h 121"/>
              <a:gd name="T70" fmla="*/ 79 w 171"/>
              <a:gd name="T71" fmla="*/ 38 h 121"/>
              <a:gd name="T72" fmla="*/ 66 w 171"/>
              <a:gd name="T73" fmla="*/ 23 h 121"/>
              <a:gd name="T74" fmla="*/ 66 w 171"/>
              <a:gd name="T75" fmla="*/ 18 h 121"/>
              <a:gd name="T76" fmla="*/ 66 w 171"/>
              <a:gd name="T77" fmla="*/ 14 h 121"/>
              <a:gd name="T78" fmla="*/ 70 w 171"/>
              <a:gd name="T79" fmla="*/ 5 h 121"/>
              <a:gd name="T80" fmla="*/ 77 w 171"/>
              <a:gd name="T81" fmla="*/ 1 h 121"/>
              <a:gd name="T82" fmla="*/ 86 w 171"/>
              <a:gd name="T83" fmla="*/ 0 h 121"/>
              <a:gd name="T84" fmla="*/ 97 w 171"/>
              <a:gd name="T85" fmla="*/ 5 h 121"/>
              <a:gd name="T86" fmla="*/ 97 w 171"/>
              <a:gd name="T87" fmla="*/ 5 h 121"/>
              <a:gd name="T88" fmla="*/ 103 w 171"/>
              <a:gd name="T89" fmla="*/ 1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1" h="121">
                <a:moveTo>
                  <a:pt x="17" y="106"/>
                </a:moveTo>
                <a:lnTo>
                  <a:pt x="154" y="106"/>
                </a:lnTo>
                <a:lnTo>
                  <a:pt x="154" y="106"/>
                </a:lnTo>
                <a:lnTo>
                  <a:pt x="151" y="101"/>
                </a:lnTo>
                <a:lnTo>
                  <a:pt x="149" y="95"/>
                </a:lnTo>
                <a:lnTo>
                  <a:pt x="140" y="88"/>
                </a:lnTo>
                <a:lnTo>
                  <a:pt x="127" y="80"/>
                </a:lnTo>
                <a:lnTo>
                  <a:pt x="114" y="77"/>
                </a:lnTo>
                <a:lnTo>
                  <a:pt x="114" y="77"/>
                </a:lnTo>
                <a:lnTo>
                  <a:pt x="99" y="75"/>
                </a:lnTo>
                <a:lnTo>
                  <a:pt x="85" y="73"/>
                </a:lnTo>
                <a:lnTo>
                  <a:pt x="85" y="73"/>
                </a:lnTo>
                <a:lnTo>
                  <a:pt x="68" y="75"/>
                </a:lnTo>
                <a:lnTo>
                  <a:pt x="53" y="77"/>
                </a:lnTo>
                <a:lnTo>
                  <a:pt x="53" y="77"/>
                </a:lnTo>
                <a:lnTo>
                  <a:pt x="41" y="82"/>
                </a:lnTo>
                <a:lnTo>
                  <a:pt x="30" y="88"/>
                </a:lnTo>
                <a:lnTo>
                  <a:pt x="22" y="97"/>
                </a:lnTo>
                <a:lnTo>
                  <a:pt x="17" y="106"/>
                </a:lnTo>
                <a:lnTo>
                  <a:pt x="17" y="106"/>
                </a:lnTo>
                <a:close/>
                <a:moveTo>
                  <a:pt x="96" y="18"/>
                </a:moveTo>
                <a:lnTo>
                  <a:pt x="96" y="18"/>
                </a:lnTo>
                <a:lnTo>
                  <a:pt x="92" y="11"/>
                </a:lnTo>
                <a:lnTo>
                  <a:pt x="92" y="11"/>
                </a:lnTo>
                <a:lnTo>
                  <a:pt x="92" y="11"/>
                </a:lnTo>
                <a:lnTo>
                  <a:pt x="86" y="9"/>
                </a:lnTo>
                <a:lnTo>
                  <a:pt x="86" y="9"/>
                </a:lnTo>
                <a:lnTo>
                  <a:pt x="81" y="9"/>
                </a:lnTo>
                <a:lnTo>
                  <a:pt x="77" y="12"/>
                </a:lnTo>
                <a:lnTo>
                  <a:pt x="77" y="12"/>
                </a:lnTo>
                <a:lnTo>
                  <a:pt x="75" y="16"/>
                </a:lnTo>
                <a:lnTo>
                  <a:pt x="75" y="16"/>
                </a:lnTo>
                <a:lnTo>
                  <a:pt x="75" y="22"/>
                </a:lnTo>
                <a:lnTo>
                  <a:pt x="75" y="22"/>
                </a:lnTo>
                <a:lnTo>
                  <a:pt x="79" y="25"/>
                </a:lnTo>
                <a:lnTo>
                  <a:pt x="85" y="31"/>
                </a:lnTo>
                <a:lnTo>
                  <a:pt x="88" y="31"/>
                </a:lnTo>
                <a:lnTo>
                  <a:pt x="88" y="34"/>
                </a:lnTo>
                <a:lnTo>
                  <a:pt x="88" y="44"/>
                </a:lnTo>
                <a:lnTo>
                  <a:pt x="96" y="44"/>
                </a:lnTo>
                <a:lnTo>
                  <a:pt x="96" y="58"/>
                </a:lnTo>
                <a:lnTo>
                  <a:pt x="96" y="58"/>
                </a:lnTo>
                <a:lnTo>
                  <a:pt x="118" y="62"/>
                </a:lnTo>
                <a:lnTo>
                  <a:pt x="118" y="62"/>
                </a:lnTo>
                <a:lnTo>
                  <a:pt x="129" y="66"/>
                </a:lnTo>
                <a:lnTo>
                  <a:pt x="138" y="69"/>
                </a:lnTo>
                <a:lnTo>
                  <a:pt x="147" y="75"/>
                </a:lnTo>
                <a:lnTo>
                  <a:pt x="154" y="80"/>
                </a:lnTo>
                <a:lnTo>
                  <a:pt x="160" y="88"/>
                </a:lnTo>
                <a:lnTo>
                  <a:pt x="165" y="95"/>
                </a:lnTo>
                <a:lnTo>
                  <a:pt x="169" y="104"/>
                </a:lnTo>
                <a:lnTo>
                  <a:pt x="169" y="113"/>
                </a:lnTo>
                <a:lnTo>
                  <a:pt x="171" y="121"/>
                </a:lnTo>
                <a:lnTo>
                  <a:pt x="162" y="121"/>
                </a:lnTo>
                <a:lnTo>
                  <a:pt x="9" y="121"/>
                </a:lnTo>
                <a:lnTo>
                  <a:pt x="2" y="121"/>
                </a:lnTo>
                <a:lnTo>
                  <a:pt x="0" y="113"/>
                </a:lnTo>
                <a:lnTo>
                  <a:pt x="0" y="113"/>
                </a:lnTo>
                <a:lnTo>
                  <a:pt x="2" y="104"/>
                </a:lnTo>
                <a:lnTo>
                  <a:pt x="4" y="95"/>
                </a:lnTo>
                <a:lnTo>
                  <a:pt x="9" y="88"/>
                </a:lnTo>
                <a:lnTo>
                  <a:pt x="15" y="80"/>
                </a:lnTo>
                <a:lnTo>
                  <a:pt x="22" y="75"/>
                </a:lnTo>
                <a:lnTo>
                  <a:pt x="31" y="71"/>
                </a:lnTo>
                <a:lnTo>
                  <a:pt x="41" y="66"/>
                </a:lnTo>
                <a:lnTo>
                  <a:pt x="50" y="64"/>
                </a:lnTo>
                <a:lnTo>
                  <a:pt x="50" y="64"/>
                </a:lnTo>
                <a:lnTo>
                  <a:pt x="70" y="60"/>
                </a:lnTo>
                <a:lnTo>
                  <a:pt x="70" y="44"/>
                </a:lnTo>
                <a:lnTo>
                  <a:pt x="79" y="44"/>
                </a:lnTo>
                <a:lnTo>
                  <a:pt x="79" y="38"/>
                </a:lnTo>
                <a:lnTo>
                  <a:pt x="79" y="38"/>
                </a:lnTo>
                <a:lnTo>
                  <a:pt x="72" y="31"/>
                </a:lnTo>
                <a:lnTo>
                  <a:pt x="66" y="23"/>
                </a:lnTo>
                <a:lnTo>
                  <a:pt x="66" y="23"/>
                </a:lnTo>
                <a:lnTo>
                  <a:pt x="66" y="18"/>
                </a:lnTo>
                <a:lnTo>
                  <a:pt x="66" y="14"/>
                </a:lnTo>
                <a:lnTo>
                  <a:pt x="66" y="14"/>
                </a:lnTo>
                <a:lnTo>
                  <a:pt x="68" y="9"/>
                </a:lnTo>
                <a:lnTo>
                  <a:pt x="70" y="5"/>
                </a:lnTo>
                <a:lnTo>
                  <a:pt x="70" y="5"/>
                </a:lnTo>
                <a:lnTo>
                  <a:pt x="77" y="1"/>
                </a:lnTo>
                <a:lnTo>
                  <a:pt x="86" y="0"/>
                </a:lnTo>
                <a:lnTo>
                  <a:pt x="86" y="0"/>
                </a:lnTo>
                <a:lnTo>
                  <a:pt x="92" y="1"/>
                </a:lnTo>
                <a:lnTo>
                  <a:pt x="97" y="5"/>
                </a:lnTo>
                <a:lnTo>
                  <a:pt x="97" y="5"/>
                </a:lnTo>
                <a:lnTo>
                  <a:pt x="97" y="5"/>
                </a:lnTo>
                <a:lnTo>
                  <a:pt x="101" y="9"/>
                </a:lnTo>
                <a:lnTo>
                  <a:pt x="103" y="14"/>
                </a:lnTo>
                <a:lnTo>
                  <a:pt x="96" y="18"/>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479"/>
          <p:cNvSpPr>
            <a:spLocks noEditPoints="1"/>
          </p:cNvSpPr>
          <p:nvPr/>
        </p:nvSpPr>
        <p:spPr bwMode="auto">
          <a:xfrm>
            <a:off x="8868728" y="6177280"/>
            <a:ext cx="328930" cy="214630"/>
          </a:xfrm>
          <a:custGeom>
            <a:avLst/>
            <a:gdLst>
              <a:gd name="T0" fmla="*/ 95 w 149"/>
              <a:gd name="T1" fmla="*/ 44 h 97"/>
              <a:gd name="T2" fmla="*/ 95 w 149"/>
              <a:gd name="T3" fmla="*/ 44 h 97"/>
              <a:gd name="T4" fmla="*/ 73 w 149"/>
              <a:gd name="T5" fmla="*/ 59 h 97"/>
              <a:gd name="T6" fmla="*/ 75 w 149"/>
              <a:gd name="T7" fmla="*/ 60 h 97"/>
              <a:gd name="T8" fmla="*/ 97 w 149"/>
              <a:gd name="T9" fmla="*/ 49 h 97"/>
              <a:gd name="T10" fmla="*/ 97 w 149"/>
              <a:gd name="T11" fmla="*/ 49 h 97"/>
              <a:gd name="T12" fmla="*/ 97 w 149"/>
              <a:gd name="T13" fmla="*/ 62 h 97"/>
              <a:gd name="T14" fmla="*/ 94 w 149"/>
              <a:gd name="T15" fmla="*/ 73 h 97"/>
              <a:gd name="T16" fmla="*/ 86 w 149"/>
              <a:gd name="T17" fmla="*/ 84 h 97"/>
              <a:gd name="T18" fmla="*/ 77 w 149"/>
              <a:gd name="T19" fmla="*/ 92 h 97"/>
              <a:gd name="T20" fmla="*/ 77 w 149"/>
              <a:gd name="T21" fmla="*/ 92 h 97"/>
              <a:gd name="T22" fmla="*/ 64 w 149"/>
              <a:gd name="T23" fmla="*/ 97 h 97"/>
              <a:gd name="T24" fmla="*/ 53 w 149"/>
              <a:gd name="T25" fmla="*/ 97 h 97"/>
              <a:gd name="T26" fmla="*/ 40 w 149"/>
              <a:gd name="T27" fmla="*/ 95 h 97"/>
              <a:gd name="T28" fmla="*/ 29 w 149"/>
              <a:gd name="T29" fmla="*/ 90 h 97"/>
              <a:gd name="T30" fmla="*/ 18 w 149"/>
              <a:gd name="T31" fmla="*/ 97 h 97"/>
              <a:gd name="T32" fmla="*/ 0 w 149"/>
              <a:gd name="T33" fmla="*/ 66 h 97"/>
              <a:gd name="T34" fmla="*/ 70 w 149"/>
              <a:gd name="T35" fmla="*/ 35 h 97"/>
              <a:gd name="T36" fmla="*/ 68 w 149"/>
              <a:gd name="T37" fmla="*/ 31 h 97"/>
              <a:gd name="T38" fmla="*/ 13 w 149"/>
              <a:gd name="T39" fmla="*/ 51 h 97"/>
              <a:gd name="T40" fmla="*/ 13 w 149"/>
              <a:gd name="T41" fmla="*/ 51 h 97"/>
              <a:gd name="T42" fmla="*/ 15 w 149"/>
              <a:gd name="T43" fmla="*/ 40 h 97"/>
              <a:gd name="T44" fmla="*/ 20 w 149"/>
              <a:gd name="T45" fmla="*/ 33 h 97"/>
              <a:gd name="T46" fmla="*/ 26 w 149"/>
              <a:gd name="T47" fmla="*/ 26 h 97"/>
              <a:gd name="T48" fmla="*/ 33 w 149"/>
              <a:gd name="T49" fmla="*/ 18 h 97"/>
              <a:gd name="T50" fmla="*/ 33 w 149"/>
              <a:gd name="T51" fmla="*/ 18 h 97"/>
              <a:gd name="T52" fmla="*/ 40 w 149"/>
              <a:gd name="T53" fmla="*/ 16 h 97"/>
              <a:gd name="T54" fmla="*/ 48 w 149"/>
              <a:gd name="T55" fmla="*/ 15 h 97"/>
              <a:gd name="T56" fmla="*/ 55 w 149"/>
              <a:gd name="T57" fmla="*/ 13 h 97"/>
              <a:gd name="T58" fmla="*/ 61 w 149"/>
              <a:gd name="T59" fmla="*/ 13 h 97"/>
              <a:gd name="T60" fmla="*/ 68 w 149"/>
              <a:gd name="T61" fmla="*/ 15 h 97"/>
              <a:gd name="T62" fmla="*/ 75 w 149"/>
              <a:gd name="T63" fmla="*/ 18 h 97"/>
              <a:gd name="T64" fmla="*/ 81 w 149"/>
              <a:gd name="T65" fmla="*/ 22 h 97"/>
              <a:gd name="T66" fmla="*/ 86 w 149"/>
              <a:gd name="T67" fmla="*/ 26 h 97"/>
              <a:gd name="T68" fmla="*/ 95 w 149"/>
              <a:gd name="T69" fmla="*/ 22 h 97"/>
              <a:gd name="T70" fmla="*/ 105 w 149"/>
              <a:gd name="T71" fmla="*/ 38 h 97"/>
              <a:gd name="T72" fmla="*/ 95 w 149"/>
              <a:gd name="T73" fmla="*/ 44 h 97"/>
              <a:gd name="T74" fmla="*/ 95 w 149"/>
              <a:gd name="T75" fmla="*/ 44 h 97"/>
              <a:gd name="T76" fmla="*/ 64 w 149"/>
              <a:gd name="T77" fmla="*/ 0 h 97"/>
              <a:gd name="T78" fmla="*/ 64 w 149"/>
              <a:gd name="T79" fmla="*/ 0 h 97"/>
              <a:gd name="T80" fmla="*/ 79 w 149"/>
              <a:gd name="T81" fmla="*/ 4 h 97"/>
              <a:gd name="T82" fmla="*/ 90 w 149"/>
              <a:gd name="T83" fmla="*/ 7 h 97"/>
              <a:gd name="T84" fmla="*/ 99 w 149"/>
              <a:gd name="T85" fmla="*/ 13 h 97"/>
              <a:gd name="T86" fmla="*/ 106 w 149"/>
              <a:gd name="T87" fmla="*/ 22 h 97"/>
              <a:gd name="T88" fmla="*/ 112 w 149"/>
              <a:gd name="T89" fmla="*/ 31 h 97"/>
              <a:gd name="T90" fmla="*/ 116 w 149"/>
              <a:gd name="T91" fmla="*/ 42 h 97"/>
              <a:gd name="T92" fmla="*/ 117 w 149"/>
              <a:gd name="T93" fmla="*/ 53 h 97"/>
              <a:gd name="T94" fmla="*/ 117 w 149"/>
              <a:gd name="T95" fmla="*/ 66 h 97"/>
              <a:gd name="T96" fmla="*/ 117 w 149"/>
              <a:gd name="T97" fmla="*/ 66 h 97"/>
              <a:gd name="T98" fmla="*/ 149 w 149"/>
              <a:gd name="T99" fmla="*/ 66 h 97"/>
              <a:gd name="T100" fmla="*/ 149 w 149"/>
              <a:gd name="T101" fmla="*/ 66 h 97"/>
              <a:gd name="T102" fmla="*/ 147 w 149"/>
              <a:gd name="T103" fmla="*/ 49 h 97"/>
              <a:gd name="T104" fmla="*/ 141 w 149"/>
              <a:gd name="T105" fmla="*/ 35 h 97"/>
              <a:gd name="T106" fmla="*/ 134 w 149"/>
              <a:gd name="T107" fmla="*/ 22 h 97"/>
              <a:gd name="T108" fmla="*/ 125 w 149"/>
              <a:gd name="T109" fmla="*/ 13 h 97"/>
              <a:gd name="T110" fmla="*/ 112 w 149"/>
              <a:gd name="T111" fmla="*/ 5 h 97"/>
              <a:gd name="T112" fmla="*/ 97 w 149"/>
              <a:gd name="T113" fmla="*/ 2 h 97"/>
              <a:gd name="T114" fmla="*/ 83 w 149"/>
              <a:gd name="T115" fmla="*/ 0 h 97"/>
              <a:gd name="T116" fmla="*/ 64 w 149"/>
              <a:gd name="T117" fmla="*/ 0 h 97"/>
              <a:gd name="T118" fmla="*/ 64 w 149"/>
              <a:gd name="T1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9" h="97">
                <a:moveTo>
                  <a:pt x="95" y="44"/>
                </a:moveTo>
                <a:lnTo>
                  <a:pt x="95" y="44"/>
                </a:lnTo>
                <a:lnTo>
                  <a:pt x="73" y="59"/>
                </a:lnTo>
                <a:lnTo>
                  <a:pt x="75" y="60"/>
                </a:lnTo>
                <a:lnTo>
                  <a:pt x="97" y="49"/>
                </a:lnTo>
                <a:lnTo>
                  <a:pt x="97" y="49"/>
                </a:lnTo>
                <a:lnTo>
                  <a:pt x="97" y="62"/>
                </a:lnTo>
                <a:lnTo>
                  <a:pt x="94" y="73"/>
                </a:lnTo>
                <a:lnTo>
                  <a:pt x="86" y="84"/>
                </a:lnTo>
                <a:lnTo>
                  <a:pt x="77" y="92"/>
                </a:lnTo>
                <a:lnTo>
                  <a:pt x="77" y="92"/>
                </a:lnTo>
                <a:lnTo>
                  <a:pt x="64" y="97"/>
                </a:lnTo>
                <a:lnTo>
                  <a:pt x="53" y="97"/>
                </a:lnTo>
                <a:lnTo>
                  <a:pt x="40" y="95"/>
                </a:lnTo>
                <a:lnTo>
                  <a:pt x="29" y="90"/>
                </a:lnTo>
                <a:lnTo>
                  <a:pt x="18" y="97"/>
                </a:lnTo>
                <a:lnTo>
                  <a:pt x="0" y="66"/>
                </a:lnTo>
                <a:lnTo>
                  <a:pt x="70" y="35"/>
                </a:lnTo>
                <a:lnTo>
                  <a:pt x="68" y="31"/>
                </a:lnTo>
                <a:lnTo>
                  <a:pt x="13" y="51"/>
                </a:lnTo>
                <a:lnTo>
                  <a:pt x="13" y="51"/>
                </a:lnTo>
                <a:lnTo>
                  <a:pt x="15" y="40"/>
                </a:lnTo>
                <a:lnTo>
                  <a:pt x="20" y="33"/>
                </a:lnTo>
                <a:lnTo>
                  <a:pt x="26" y="26"/>
                </a:lnTo>
                <a:lnTo>
                  <a:pt x="33" y="18"/>
                </a:lnTo>
                <a:lnTo>
                  <a:pt x="33" y="18"/>
                </a:lnTo>
                <a:lnTo>
                  <a:pt x="40" y="16"/>
                </a:lnTo>
                <a:lnTo>
                  <a:pt x="48" y="15"/>
                </a:lnTo>
                <a:lnTo>
                  <a:pt x="55" y="13"/>
                </a:lnTo>
                <a:lnTo>
                  <a:pt x="61" y="13"/>
                </a:lnTo>
                <a:lnTo>
                  <a:pt x="68" y="15"/>
                </a:lnTo>
                <a:lnTo>
                  <a:pt x="75" y="18"/>
                </a:lnTo>
                <a:lnTo>
                  <a:pt x="81" y="22"/>
                </a:lnTo>
                <a:lnTo>
                  <a:pt x="86" y="26"/>
                </a:lnTo>
                <a:lnTo>
                  <a:pt x="95" y="22"/>
                </a:lnTo>
                <a:lnTo>
                  <a:pt x="105" y="38"/>
                </a:lnTo>
                <a:lnTo>
                  <a:pt x="95" y="44"/>
                </a:lnTo>
                <a:lnTo>
                  <a:pt x="95" y="44"/>
                </a:lnTo>
                <a:close/>
                <a:moveTo>
                  <a:pt x="64" y="0"/>
                </a:moveTo>
                <a:lnTo>
                  <a:pt x="64" y="0"/>
                </a:lnTo>
                <a:lnTo>
                  <a:pt x="79" y="4"/>
                </a:lnTo>
                <a:lnTo>
                  <a:pt x="90" y="7"/>
                </a:lnTo>
                <a:lnTo>
                  <a:pt x="99" y="13"/>
                </a:lnTo>
                <a:lnTo>
                  <a:pt x="106" y="22"/>
                </a:lnTo>
                <a:lnTo>
                  <a:pt x="112" y="31"/>
                </a:lnTo>
                <a:lnTo>
                  <a:pt x="116" y="42"/>
                </a:lnTo>
                <a:lnTo>
                  <a:pt x="117" y="53"/>
                </a:lnTo>
                <a:lnTo>
                  <a:pt x="117" y="66"/>
                </a:lnTo>
                <a:lnTo>
                  <a:pt x="117" y="66"/>
                </a:lnTo>
                <a:lnTo>
                  <a:pt x="149" y="66"/>
                </a:lnTo>
                <a:lnTo>
                  <a:pt x="149" y="66"/>
                </a:lnTo>
                <a:lnTo>
                  <a:pt x="147" y="49"/>
                </a:lnTo>
                <a:lnTo>
                  <a:pt x="141" y="35"/>
                </a:lnTo>
                <a:lnTo>
                  <a:pt x="134" y="22"/>
                </a:lnTo>
                <a:lnTo>
                  <a:pt x="125" y="13"/>
                </a:lnTo>
                <a:lnTo>
                  <a:pt x="112" y="5"/>
                </a:lnTo>
                <a:lnTo>
                  <a:pt x="97" y="2"/>
                </a:lnTo>
                <a:lnTo>
                  <a:pt x="83" y="0"/>
                </a:lnTo>
                <a:lnTo>
                  <a:pt x="64" y="0"/>
                </a:lnTo>
                <a:lnTo>
                  <a:pt x="64"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480"/>
          <p:cNvSpPr>
            <a:spLocks noEditPoints="1"/>
          </p:cNvSpPr>
          <p:nvPr/>
        </p:nvSpPr>
        <p:spPr bwMode="auto">
          <a:xfrm>
            <a:off x="4689158" y="3076893"/>
            <a:ext cx="294005" cy="276225"/>
          </a:xfrm>
          <a:custGeom>
            <a:avLst/>
            <a:gdLst>
              <a:gd name="T0" fmla="*/ 10 w 133"/>
              <a:gd name="T1" fmla="*/ 75 h 125"/>
              <a:gd name="T2" fmla="*/ 21 w 133"/>
              <a:gd name="T3" fmla="*/ 125 h 125"/>
              <a:gd name="T4" fmla="*/ 28 w 133"/>
              <a:gd name="T5" fmla="*/ 82 h 125"/>
              <a:gd name="T6" fmla="*/ 43 w 133"/>
              <a:gd name="T7" fmla="*/ 125 h 125"/>
              <a:gd name="T8" fmla="*/ 39 w 133"/>
              <a:gd name="T9" fmla="*/ 44 h 125"/>
              <a:gd name="T10" fmla="*/ 76 w 133"/>
              <a:gd name="T11" fmla="*/ 33 h 125"/>
              <a:gd name="T12" fmla="*/ 28 w 133"/>
              <a:gd name="T13" fmla="*/ 31 h 125"/>
              <a:gd name="T14" fmla="*/ 26 w 133"/>
              <a:gd name="T15" fmla="*/ 37 h 125"/>
              <a:gd name="T16" fmla="*/ 26 w 133"/>
              <a:gd name="T17" fmla="*/ 64 h 125"/>
              <a:gd name="T18" fmla="*/ 24 w 133"/>
              <a:gd name="T19" fmla="*/ 64 h 125"/>
              <a:gd name="T20" fmla="*/ 24 w 133"/>
              <a:gd name="T21" fmla="*/ 64 h 125"/>
              <a:gd name="T22" fmla="*/ 22 w 133"/>
              <a:gd name="T23" fmla="*/ 37 h 125"/>
              <a:gd name="T24" fmla="*/ 22 w 133"/>
              <a:gd name="T25" fmla="*/ 31 h 125"/>
              <a:gd name="T26" fmla="*/ 0 w 133"/>
              <a:gd name="T27" fmla="*/ 68 h 125"/>
              <a:gd name="T28" fmla="*/ 26 w 133"/>
              <a:gd name="T29" fmla="*/ 0 h 125"/>
              <a:gd name="T30" fmla="*/ 21 w 133"/>
              <a:gd name="T31" fmla="*/ 0 h 125"/>
              <a:gd name="T32" fmla="*/ 11 w 133"/>
              <a:gd name="T33" fmla="*/ 9 h 125"/>
              <a:gd name="T34" fmla="*/ 11 w 133"/>
              <a:gd name="T35" fmla="*/ 15 h 125"/>
              <a:gd name="T36" fmla="*/ 15 w 133"/>
              <a:gd name="T37" fmla="*/ 24 h 125"/>
              <a:gd name="T38" fmla="*/ 26 w 133"/>
              <a:gd name="T39" fmla="*/ 27 h 125"/>
              <a:gd name="T40" fmla="*/ 32 w 133"/>
              <a:gd name="T41" fmla="*/ 27 h 125"/>
              <a:gd name="T42" fmla="*/ 39 w 133"/>
              <a:gd name="T43" fmla="*/ 20 h 125"/>
              <a:gd name="T44" fmla="*/ 39 w 133"/>
              <a:gd name="T45" fmla="*/ 15 h 125"/>
              <a:gd name="T46" fmla="*/ 35 w 133"/>
              <a:gd name="T47" fmla="*/ 4 h 125"/>
              <a:gd name="T48" fmla="*/ 26 w 133"/>
              <a:gd name="T49" fmla="*/ 0 h 125"/>
              <a:gd name="T50" fmla="*/ 57 w 133"/>
              <a:gd name="T51" fmla="*/ 60 h 125"/>
              <a:gd name="T52" fmla="*/ 70 w 133"/>
              <a:gd name="T53" fmla="*/ 57 h 125"/>
              <a:gd name="T54" fmla="*/ 81 w 133"/>
              <a:gd name="T55" fmla="*/ 62 h 125"/>
              <a:gd name="T56" fmla="*/ 90 w 133"/>
              <a:gd name="T57" fmla="*/ 37 h 125"/>
              <a:gd name="T58" fmla="*/ 100 w 133"/>
              <a:gd name="T59" fmla="*/ 48 h 125"/>
              <a:gd name="T60" fmla="*/ 114 w 133"/>
              <a:gd name="T61" fmla="*/ 31 h 125"/>
              <a:gd name="T62" fmla="*/ 101 w 133"/>
              <a:gd name="T63" fmla="*/ 55 h 125"/>
              <a:gd name="T64" fmla="*/ 92 w 133"/>
              <a:gd name="T65" fmla="*/ 46 h 125"/>
              <a:gd name="T66" fmla="*/ 83 w 133"/>
              <a:gd name="T67" fmla="*/ 70 h 125"/>
              <a:gd name="T68" fmla="*/ 70 w 133"/>
              <a:gd name="T69" fmla="*/ 60 h 125"/>
              <a:gd name="T70" fmla="*/ 57 w 133"/>
              <a:gd name="T71" fmla="*/ 60 h 125"/>
              <a:gd name="T72" fmla="*/ 59 w 133"/>
              <a:gd name="T73" fmla="*/ 117 h 125"/>
              <a:gd name="T74" fmla="*/ 101 w 133"/>
              <a:gd name="T75" fmla="*/ 125 h 125"/>
              <a:gd name="T76" fmla="*/ 59 w 133"/>
              <a:gd name="T77" fmla="*/ 117 h 125"/>
              <a:gd name="T78" fmla="*/ 87 w 133"/>
              <a:gd name="T79" fmla="*/ 92 h 125"/>
              <a:gd name="T80" fmla="*/ 74 w 133"/>
              <a:gd name="T81" fmla="*/ 114 h 125"/>
              <a:gd name="T82" fmla="*/ 50 w 133"/>
              <a:gd name="T83" fmla="*/ 92 h 125"/>
              <a:gd name="T84" fmla="*/ 123 w 133"/>
              <a:gd name="T85" fmla="*/ 82 h 125"/>
              <a:gd name="T86" fmla="*/ 46 w 133"/>
              <a:gd name="T87" fmla="*/ 13 h 125"/>
              <a:gd name="T88" fmla="*/ 129 w 133"/>
              <a:gd name="T89" fmla="*/ 4 h 125"/>
              <a:gd name="T90" fmla="*/ 133 w 133"/>
              <a:gd name="T91" fmla="*/ 7 h 125"/>
              <a:gd name="T92" fmla="*/ 133 w 133"/>
              <a:gd name="T93" fmla="*/ 92 h 125"/>
              <a:gd name="T94" fmla="*/ 87 w 133"/>
              <a:gd name="T95" fmla="*/ 9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3" h="125">
                <a:moveTo>
                  <a:pt x="0" y="68"/>
                </a:moveTo>
                <a:lnTo>
                  <a:pt x="10" y="75"/>
                </a:lnTo>
                <a:lnTo>
                  <a:pt x="8" y="125"/>
                </a:lnTo>
                <a:lnTo>
                  <a:pt x="21" y="125"/>
                </a:lnTo>
                <a:lnTo>
                  <a:pt x="22" y="82"/>
                </a:lnTo>
                <a:lnTo>
                  <a:pt x="28" y="82"/>
                </a:lnTo>
                <a:lnTo>
                  <a:pt x="30" y="125"/>
                </a:lnTo>
                <a:lnTo>
                  <a:pt x="43" y="125"/>
                </a:lnTo>
                <a:lnTo>
                  <a:pt x="41" y="75"/>
                </a:lnTo>
                <a:lnTo>
                  <a:pt x="39" y="44"/>
                </a:lnTo>
                <a:lnTo>
                  <a:pt x="68" y="44"/>
                </a:lnTo>
                <a:lnTo>
                  <a:pt x="76" y="33"/>
                </a:lnTo>
                <a:lnTo>
                  <a:pt x="43" y="31"/>
                </a:lnTo>
                <a:lnTo>
                  <a:pt x="28" y="31"/>
                </a:lnTo>
                <a:lnTo>
                  <a:pt x="28" y="33"/>
                </a:lnTo>
                <a:lnTo>
                  <a:pt x="26" y="37"/>
                </a:lnTo>
                <a:lnTo>
                  <a:pt x="30" y="59"/>
                </a:lnTo>
                <a:lnTo>
                  <a:pt x="26" y="64"/>
                </a:lnTo>
                <a:lnTo>
                  <a:pt x="26" y="64"/>
                </a:lnTo>
                <a:lnTo>
                  <a:pt x="24" y="64"/>
                </a:lnTo>
                <a:lnTo>
                  <a:pt x="24" y="64"/>
                </a:lnTo>
                <a:lnTo>
                  <a:pt x="24" y="64"/>
                </a:lnTo>
                <a:lnTo>
                  <a:pt x="21" y="59"/>
                </a:lnTo>
                <a:lnTo>
                  <a:pt x="22" y="37"/>
                </a:lnTo>
                <a:lnTo>
                  <a:pt x="22" y="33"/>
                </a:lnTo>
                <a:lnTo>
                  <a:pt x="22" y="31"/>
                </a:lnTo>
                <a:lnTo>
                  <a:pt x="8" y="31"/>
                </a:lnTo>
                <a:lnTo>
                  <a:pt x="0" y="68"/>
                </a:lnTo>
                <a:lnTo>
                  <a:pt x="0" y="68"/>
                </a:lnTo>
                <a:close/>
                <a:moveTo>
                  <a:pt x="26" y="0"/>
                </a:moveTo>
                <a:lnTo>
                  <a:pt x="26" y="0"/>
                </a:lnTo>
                <a:lnTo>
                  <a:pt x="21" y="0"/>
                </a:lnTo>
                <a:lnTo>
                  <a:pt x="15" y="4"/>
                </a:lnTo>
                <a:lnTo>
                  <a:pt x="11" y="9"/>
                </a:lnTo>
                <a:lnTo>
                  <a:pt x="11" y="15"/>
                </a:lnTo>
                <a:lnTo>
                  <a:pt x="11" y="15"/>
                </a:lnTo>
                <a:lnTo>
                  <a:pt x="11" y="20"/>
                </a:lnTo>
                <a:lnTo>
                  <a:pt x="15" y="24"/>
                </a:lnTo>
                <a:lnTo>
                  <a:pt x="21" y="27"/>
                </a:lnTo>
                <a:lnTo>
                  <a:pt x="26" y="27"/>
                </a:lnTo>
                <a:lnTo>
                  <a:pt x="26" y="27"/>
                </a:lnTo>
                <a:lnTo>
                  <a:pt x="32" y="27"/>
                </a:lnTo>
                <a:lnTo>
                  <a:pt x="35" y="24"/>
                </a:lnTo>
                <a:lnTo>
                  <a:pt x="39" y="20"/>
                </a:lnTo>
                <a:lnTo>
                  <a:pt x="39" y="15"/>
                </a:lnTo>
                <a:lnTo>
                  <a:pt x="39" y="15"/>
                </a:lnTo>
                <a:lnTo>
                  <a:pt x="39" y="9"/>
                </a:lnTo>
                <a:lnTo>
                  <a:pt x="35" y="4"/>
                </a:lnTo>
                <a:lnTo>
                  <a:pt x="32" y="0"/>
                </a:lnTo>
                <a:lnTo>
                  <a:pt x="26" y="0"/>
                </a:lnTo>
                <a:lnTo>
                  <a:pt x="26" y="0"/>
                </a:lnTo>
                <a:close/>
                <a:moveTo>
                  <a:pt x="57" y="60"/>
                </a:moveTo>
                <a:lnTo>
                  <a:pt x="70" y="57"/>
                </a:lnTo>
                <a:lnTo>
                  <a:pt x="70" y="57"/>
                </a:lnTo>
                <a:lnTo>
                  <a:pt x="72" y="57"/>
                </a:lnTo>
                <a:lnTo>
                  <a:pt x="81" y="62"/>
                </a:lnTo>
                <a:lnTo>
                  <a:pt x="89" y="40"/>
                </a:lnTo>
                <a:lnTo>
                  <a:pt x="90" y="37"/>
                </a:lnTo>
                <a:lnTo>
                  <a:pt x="92" y="40"/>
                </a:lnTo>
                <a:lnTo>
                  <a:pt x="100" y="48"/>
                </a:lnTo>
                <a:lnTo>
                  <a:pt x="111" y="29"/>
                </a:lnTo>
                <a:lnTo>
                  <a:pt x="114" y="31"/>
                </a:lnTo>
                <a:lnTo>
                  <a:pt x="101" y="51"/>
                </a:lnTo>
                <a:lnTo>
                  <a:pt x="101" y="55"/>
                </a:lnTo>
                <a:lnTo>
                  <a:pt x="100" y="53"/>
                </a:lnTo>
                <a:lnTo>
                  <a:pt x="92" y="46"/>
                </a:lnTo>
                <a:lnTo>
                  <a:pt x="85" y="68"/>
                </a:lnTo>
                <a:lnTo>
                  <a:pt x="83" y="70"/>
                </a:lnTo>
                <a:lnTo>
                  <a:pt x="81" y="68"/>
                </a:lnTo>
                <a:lnTo>
                  <a:pt x="70" y="60"/>
                </a:lnTo>
                <a:lnTo>
                  <a:pt x="57" y="66"/>
                </a:lnTo>
                <a:lnTo>
                  <a:pt x="57" y="60"/>
                </a:lnTo>
                <a:lnTo>
                  <a:pt x="57" y="60"/>
                </a:lnTo>
                <a:close/>
                <a:moveTo>
                  <a:pt x="59" y="117"/>
                </a:moveTo>
                <a:lnTo>
                  <a:pt x="101" y="117"/>
                </a:lnTo>
                <a:lnTo>
                  <a:pt x="101" y="125"/>
                </a:lnTo>
                <a:lnTo>
                  <a:pt x="59" y="125"/>
                </a:lnTo>
                <a:lnTo>
                  <a:pt x="59" y="117"/>
                </a:lnTo>
                <a:lnTo>
                  <a:pt x="59" y="117"/>
                </a:lnTo>
                <a:close/>
                <a:moveTo>
                  <a:pt x="87" y="92"/>
                </a:moveTo>
                <a:lnTo>
                  <a:pt x="87" y="114"/>
                </a:lnTo>
                <a:lnTo>
                  <a:pt x="74" y="114"/>
                </a:lnTo>
                <a:lnTo>
                  <a:pt x="74" y="92"/>
                </a:lnTo>
                <a:lnTo>
                  <a:pt x="50" y="92"/>
                </a:lnTo>
                <a:lnTo>
                  <a:pt x="50" y="82"/>
                </a:lnTo>
                <a:lnTo>
                  <a:pt x="123" y="82"/>
                </a:lnTo>
                <a:lnTo>
                  <a:pt x="123" y="13"/>
                </a:lnTo>
                <a:lnTo>
                  <a:pt x="46" y="13"/>
                </a:lnTo>
                <a:lnTo>
                  <a:pt x="46" y="4"/>
                </a:lnTo>
                <a:lnTo>
                  <a:pt x="129" y="4"/>
                </a:lnTo>
                <a:lnTo>
                  <a:pt x="133" y="4"/>
                </a:lnTo>
                <a:lnTo>
                  <a:pt x="133" y="7"/>
                </a:lnTo>
                <a:lnTo>
                  <a:pt x="133" y="88"/>
                </a:lnTo>
                <a:lnTo>
                  <a:pt x="133" y="92"/>
                </a:lnTo>
                <a:lnTo>
                  <a:pt x="129" y="92"/>
                </a:lnTo>
                <a:lnTo>
                  <a:pt x="87" y="92"/>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481"/>
          <p:cNvSpPr>
            <a:spLocks noEditPoints="1"/>
          </p:cNvSpPr>
          <p:nvPr/>
        </p:nvSpPr>
        <p:spPr bwMode="auto">
          <a:xfrm>
            <a:off x="5426075" y="3113405"/>
            <a:ext cx="373380" cy="203200"/>
          </a:xfrm>
          <a:custGeom>
            <a:avLst/>
            <a:gdLst>
              <a:gd name="T0" fmla="*/ 77 w 169"/>
              <a:gd name="T1" fmla="*/ 31 h 92"/>
              <a:gd name="T2" fmla="*/ 70 w 169"/>
              <a:gd name="T3" fmla="*/ 31 h 92"/>
              <a:gd name="T4" fmla="*/ 46 w 169"/>
              <a:gd name="T5" fmla="*/ 73 h 92"/>
              <a:gd name="T6" fmla="*/ 46 w 169"/>
              <a:gd name="T7" fmla="*/ 77 h 92"/>
              <a:gd name="T8" fmla="*/ 0 w 169"/>
              <a:gd name="T9" fmla="*/ 92 h 92"/>
              <a:gd name="T10" fmla="*/ 169 w 169"/>
              <a:gd name="T11" fmla="*/ 84 h 92"/>
              <a:gd name="T12" fmla="*/ 151 w 169"/>
              <a:gd name="T13" fmla="*/ 75 h 92"/>
              <a:gd name="T14" fmla="*/ 131 w 169"/>
              <a:gd name="T15" fmla="*/ 79 h 92"/>
              <a:gd name="T16" fmla="*/ 118 w 169"/>
              <a:gd name="T17" fmla="*/ 71 h 92"/>
              <a:gd name="T18" fmla="*/ 114 w 169"/>
              <a:gd name="T19" fmla="*/ 62 h 92"/>
              <a:gd name="T20" fmla="*/ 99 w 169"/>
              <a:gd name="T21" fmla="*/ 64 h 92"/>
              <a:gd name="T22" fmla="*/ 114 w 169"/>
              <a:gd name="T23" fmla="*/ 77 h 92"/>
              <a:gd name="T24" fmla="*/ 88 w 169"/>
              <a:gd name="T25" fmla="*/ 66 h 92"/>
              <a:gd name="T26" fmla="*/ 79 w 169"/>
              <a:gd name="T27" fmla="*/ 66 h 92"/>
              <a:gd name="T28" fmla="*/ 52 w 169"/>
              <a:gd name="T29" fmla="*/ 86 h 92"/>
              <a:gd name="T30" fmla="*/ 66 w 169"/>
              <a:gd name="T31" fmla="*/ 64 h 92"/>
              <a:gd name="T32" fmla="*/ 54 w 169"/>
              <a:gd name="T33" fmla="*/ 62 h 92"/>
              <a:gd name="T34" fmla="*/ 48 w 169"/>
              <a:gd name="T35" fmla="*/ 26 h 92"/>
              <a:gd name="T36" fmla="*/ 17 w 169"/>
              <a:gd name="T37" fmla="*/ 18 h 92"/>
              <a:gd name="T38" fmla="*/ 0 w 169"/>
              <a:gd name="T39" fmla="*/ 48 h 92"/>
              <a:gd name="T40" fmla="*/ 22 w 169"/>
              <a:gd name="T41" fmla="*/ 70 h 92"/>
              <a:gd name="T42" fmla="*/ 13 w 169"/>
              <a:gd name="T43" fmla="*/ 53 h 92"/>
              <a:gd name="T44" fmla="*/ 35 w 169"/>
              <a:gd name="T45" fmla="*/ 35 h 92"/>
              <a:gd name="T46" fmla="*/ 44 w 169"/>
              <a:gd name="T47" fmla="*/ 37 h 92"/>
              <a:gd name="T48" fmla="*/ 37 w 169"/>
              <a:gd name="T49" fmla="*/ 62 h 92"/>
              <a:gd name="T50" fmla="*/ 46 w 169"/>
              <a:gd name="T51" fmla="*/ 71 h 92"/>
              <a:gd name="T52" fmla="*/ 120 w 169"/>
              <a:gd name="T53" fmla="*/ 90 h 92"/>
              <a:gd name="T54" fmla="*/ 33 w 169"/>
              <a:gd name="T55" fmla="*/ 53 h 92"/>
              <a:gd name="T56" fmla="*/ 22 w 169"/>
              <a:gd name="T57" fmla="*/ 53 h 92"/>
              <a:gd name="T58" fmla="*/ 37 w 169"/>
              <a:gd name="T59" fmla="*/ 46 h 92"/>
              <a:gd name="T60" fmla="*/ 33 w 169"/>
              <a:gd name="T61" fmla="*/ 48 h 92"/>
              <a:gd name="T62" fmla="*/ 35 w 169"/>
              <a:gd name="T63" fmla="*/ 42 h 92"/>
              <a:gd name="T64" fmla="*/ 24 w 169"/>
              <a:gd name="T65" fmla="*/ 46 h 92"/>
              <a:gd name="T66" fmla="*/ 19 w 169"/>
              <a:gd name="T67" fmla="*/ 46 h 92"/>
              <a:gd name="T68" fmla="*/ 153 w 169"/>
              <a:gd name="T69" fmla="*/ 40 h 92"/>
              <a:gd name="T70" fmla="*/ 149 w 169"/>
              <a:gd name="T71" fmla="*/ 59 h 92"/>
              <a:gd name="T72" fmla="*/ 134 w 169"/>
              <a:gd name="T73" fmla="*/ 62 h 92"/>
              <a:gd name="T74" fmla="*/ 125 w 169"/>
              <a:gd name="T75" fmla="*/ 44 h 92"/>
              <a:gd name="T76" fmla="*/ 138 w 169"/>
              <a:gd name="T77" fmla="*/ 37 h 92"/>
              <a:gd name="T78" fmla="*/ 142 w 169"/>
              <a:gd name="T79" fmla="*/ 38 h 92"/>
              <a:gd name="T80" fmla="*/ 153 w 169"/>
              <a:gd name="T81" fmla="*/ 60 h 92"/>
              <a:gd name="T82" fmla="*/ 140 w 169"/>
              <a:gd name="T83" fmla="*/ 68 h 92"/>
              <a:gd name="T84" fmla="*/ 114 w 169"/>
              <a:gd name="T85" fmla="*/ 60 h 92"/>
              <a:gd name="T86" fmla="*/ 116 w 169"/>
              <a:gd name="T87" fmla="*/ 27 h 92"/>
              <a:gd name="T88" fmla="*/ 140 w 169"/>
              <a:gd name="T89" fmla="*/ 15 h 92"/>
              <a:gd name="T90" fmla="*/ 164 w 169"/>
              <a:gd name="T91" fmla="*/ 29 h 92"/>
              <a:gd name="T92" fmla="*/ 165 w 169"/>
              <a:gd name="T93" fmla="*/ 60 h 92"/>
              <a:gd name="T94" fmla="*/ 90 w 169"/>
              <a:gd name="T95" fmla="*/ 42 h 92"/>
              <a:gd name="T96" fmla="*/ 77 w 169"/>
              <a:gd name="T97" fmla="*/ 48 h 92"/>
              <a:gd name="T98" fmla="*/ 61 w 169"/>
              <a:gd name="T99" fmla="*/ 38 h 92"/>
              <a:gd name="T100" fmla="*/ 79 w 169"/>
              <a:gd name="T101" fmla="*/ 59 h 92"/>
              <a:gd name="T102" fmla="*/ 92 w 169"/>
              <a:gd name="T103" fmla="*/ 57 h 92"/>
              <a:gd name="T104" fmla="*/ 109 w 169"/>
              <a:gd name="T105" fmla="*/ 9 h 92"/>
              <a:gd name="T106" fmla="*/ 83 w 169"/>
              <a:gd name="T107" fmla="*/ 0 h 92"/>
              <a:gd name="T108" fmla="*/ 61 w 169"/>
              <a:gd name="T109" fmla="*/ 38 h 92"/>
              <a:gd name="T110" fmla="*/ 94 w 169"/>
              <a:gd name="T111" fmla="*/ 16 h 92"/>
              <a:gd name="T112" fmla="*/ 68 w 169"/>
              <a:gd name="T113" fmla="*/ 20 h 92"/>
              <a:gd name="T114" fmla="*/ 72 w 169"/>
              <a:gd name="T115" fmla="*/ 48 h 92"/>
              <a:gd name="T116" fmla="*/ 83 w 169"/>
              <a:gd name="T117" fmla="*/ 55 h 92"/>
              <a:gd name="T118" fmla="*/ 99 w 169"/>
              <a:gd name="T119" fmla="*/ 33 h 92"/>
              <a:gd name="T120" fmla="*/ 94 w 169"/>
              <a:gd name="T121" fmla="*/ 29 h 92"/>
              <a:gd name="T122" fmla="*/ 90 w 169"/>
              <a:gd name="T123" fmla="*/ 35 h 92"/>
              <a:gd name="T124" fmla="*/ 90 w 169"/>
              <a:gd name="T125" fmla="*/ 2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9" h="92">
                <a:moveTo>
                  <a:pt x="74" y="27"/>
                </a:moveTo>
                <a:lnTo>
                  <a:pt x="74" y="27"/>
                </a:lnTo>
                <a:lnTo>
                  <a:pt x="77" y="29"/>
                </a:lnTo>
                <a:lnTo>
                  <a:pt x="77" y="31"/>
                </a:lnTo>
                <a:lnTo>
                  <a:pt x="77" y="31"/>
                </a:lnTo>
                <a:lnTo>
                  <a:pt x="77" y="33"/>
                </a:lnTo>
                <a:lnTo>
                  <a:pt x="74" y="35"/>
                </a:lnTo>
                <a:lnTo>
                  <a:pt x="74" y="35"/>
                </a:lnTo>
                <a:lnTo>
                  <a:pt x="72" y="33"/>
                </a:lnTo>
                <a:lnTo>
                  <a:pt x="70" y="31"/>
                </a:lnTo>
                <a:lnTo>
                  <a:pt x="70" y="31"/>
                </a:lnTo>
                <a:lnTo>
                  <a:pt x="72" y="29"/>
                </a:lnTo>
                <a:lnTo>
                  <a:pt x="74" y="27"/>
                </a:lnTo>
                <a:lnTo>
                  <a:pt x="74" y="27"/>
                </a:lnTo>
                <a:close/>
                <a:moveTo>
                  <a:pt x="46" y="73"/>
                </a:moveTo>
                <a:lnTo>
                  <a:pt x="46" y="73"/>
                </a:lnTo>
                <a:lnTo>
                  <a:pt x="46" y="73"/>
                </a:lnTo>
                <a:lnTo>
                  <a:pt x="46" y="73"/>
                </a:lnTo>
                <a:lnTo>
                  <a:pt x="46" y="77"/>
                </a:lnTo>
                <a:lnTo>
                  <a:pt x="46" y="77"/>
                </a:lnTo>
                <a:lnTo>
                  <a:pt x="4" y="77"/>
                </a:lnTo>
                <a:lnTo>
                  <a:pt x="4" y="77"/>
                </a:lnTo>
                <a:lnTo>
                  <a:pt x="2" y="81"/>
                </a:lnTo>
                <a:lnTo>
                  <a:pt x="0" y="84"/>
                </a:lnTo>
                <a:lnTo>
                  <a:pt x="0" y="92"/>
                </a:lnTo>
                <a:lnTo>
                  <a:pt x="46" y="92"/>
                </a:lnTo>
                <a:lnTo>
                  <a:pt x="120" y="92"/>
                </a:lnTo>
                <a:lnTo>
                  <a:pt x="165" y="92"/>
                </a:lnTo>
                <a:lnTo>
                  <a:pt x="165" y="92"/>
                </a:lnTo>
                <a:lnTo>
                  <a:pt x="169" y="84"/>
                </a:lnTo>
                <a:lnTo>
                  <a:pt x="167" y="79"/>
                </a:lnTo>
                <a:lnTo>
                  <a:pt x="165" y="75"/>
                </a:lnTo>
                <a:lnTo>
                  <a:pt x="153" y="70"/>
                </a:lnTo>
                <a:lnTo>
                  <a:pt x="153" y="70"/>
                </a:lnTo>
                <a:lnTo>
                  <a:pt x="151" y="75"/>
                </a:lnTo>
                <a:lnTo>
                  <a:pt x="147" y="79"/>
                </a:lnTo>
                <a:lnTo>
                  <a:pt x="143" y="81"/>
                </a:lnTo>
                <a:lnTo>
                  <a:pt x="138" y="81"/>
                </a:lnTo>
                <a:lnTo>
                  <a:pt x="134" y="81"/>
                </a:lnTo>
                <a:lnTo>
                  <a:pt x="131" y="79"/>
                </a:lnTo>
                <a:lnTo>
                  <a:pt x="127" y="75"/>
                </a:lnTo>
                <a:lnTo>
                  <a:pt x="127" y="70"/>
                </a:lnTo>
                <a:lnTo>
                  <a:pt x="118" y="71"/>
                </a:lnTo>
                <a:lnTo>
                  <a:pt x="118" y="71"/>
                </a:lnTo>
                <a:lnTo>
                  <a:pt x="118" y="71"/>
                </a:lnTo>
                <a:lnTo>
                  <a:pt x="116" y="66"/>
                </a:lnTo>
                <a:lnTo>
                  <a:pt x="116" y="66"/>
                </a:lnTo>
                <a:lnTo>
                  <a:pt x="114" y="64"/>
                </a:lnTo>
                <a:lnTo>
                  <a:pt x="114" y="62"/>
                </a:lnTo>
                <a:lnTo>
                  <a:pt x="114" y="62"/>
                </a:lnTo>
                <a:lnTo>
                  <a:pt x="98" y="59"/>
                </a:lnTo>
                <a:lnTo>
                  <a:pt x="94" y="60"/>
                </a:lnTo>
                <a:lnTo>
                  <a:pt x="94" y="64"/>
                </a:lnTo>
                <a:lnTo>
                  <a:pt x="99" y="64"/>
                </a:lnTo>
                <a:lnTo>
                  <a:pt x="99" y="64"/>
                </a:lnTo>
                <a:lnTo>
                  <a:pt x="110" y="68"/>
                </a:lnTo>
                <a:lnTo>
                  <a:pt x="110" y="68"/>
                </a:lnTo>
                <a:lnTo>
                  <a:pt x="114" y="71"/>
                </a:lnTo>
                <a:lnTo>
                  <a:pt x="114" y="77"/>
                </a:lnTo>
                <a:lnTo>
                  <a:pt x="114" y="77"/>
                </a:lnTo>
                <a:lnTo>
                  <a:pt x="114" y="86"/>
                </a:lnTo>
                <a:lnTo>
                  <a:pt x="88" y="86"/>
                </a:lnTo>
                <a:lnTo>
                  <a:pt x="90" y="86"/>
                </a:lnTo>
                <a:lnTo>
                  <a:pt x="87" y="68"/>
                </a:lnTo>
                <a:lnTo>
                  <a:pt x="88" y="66"/>
                </a:lnTo>
                <a:lnTo>
                  <a:pt x="87" y="62"/>
                </a:lnTo>
                <a:lnTo>
                  <a:pt x="85" y="62"/>
                </a:lnTo>
                <a:lnTo>
                  <a:pt x="83" y="62"/>
                </a:lnTo>
                <a:lnTo>
                  <a:pt x="79" y="62"/>
                </a:lnTo>
                <a:lnTo>
                  <a:pt x="79" y="66"/>
                </a:lnTo>
                <a:lnTo>
                  <a:pt x="81" y="68"/>
                </a:lnTo>
                <a:lnTo>
                  <a:pt x="77" y="86"/>
                </a:lnTo>
                <a:lnTo>
                  <a:pt x="77" y="86"/>
                </a:lnTo>
                <a:lnTo>
                  <a:pt x="52" y="86"/>
                </a:lnTo>
                <a:lnTo>
                  <a:pt x="52" y="86"/>
                </a:lnTo>
                <a:lnTo>
                  <a:pt x="52" y="75"/>
                </a:lnTo>
                <a:lnTo>
                  <a:pt x="52" y="75"/>
                </a:lnTo>
                <a:lnTo>
                  <a:pt x="54" y="71"/>
                </a:lnTo>
                <a:lnTo>
                  <a:pt x="55" y="68"/>
                </a:lnTo>
                <a:lnTo>
                  <a:pt x="66" y="64"/>
                </a:lnTo>
                <a:lnTo>
                  <a:pt x="72" y="64"/>
                </a:lnTo>
                <a:lnTo>
                  <a:pt x="72" y="60"/>
                </a:lnTo>
                <a:lnTo>
                  <a:pt x="68" y="59"/>
                </a:lnTo>
                <a:lnTo>
                  <a:pt x="54" y="62"/>
                </a:lnTo>
                <a:lnTo>
                  <a:pt x="54" y="62"/>
                </a:lnTo>
                <a:lnTo>
                  <a:pt x="54" y="62"/>
                </a:lnTo>
                <a:lnTo>
                  <a:pt x="54" y="46"/>
                </a:lnTo>
                <a:lnTo>
                  <a:pt x="54" y="38"/>
                </a:lnTo>
                <a:lnTo>
                  <a:pt x="52" y="31"/>
                </a:lnTo>
                <a:lnTo>
                  <a:pt x="48" y="26"/>
                </a:lnTo>
                <a:lnTo>
                  <a:pt x="43" y="20"/>
                </a:lnTo>
                <a:lnTo>
                  <a:pt x="35" y="18"/>
                </a:lnTo>
                <a:lnTo>
                  <a:pt x="26" y="16"/>
                </a:lnTo>
                <a:lnTo>
                  <a:pt x="26" y="16"/>
                </a:lnTo>
                <a:lnTo>
                  <a:pt x="17" y="18"/>
                </a:lnTo>
                <a:lnTo>
                  <a:pt x="10" y="24"/>
                </a:lnTo>
                <a:lnTo>
                  <a:pt x="4" y="31"/>
                </a:lnTo>
                <a:lnTo>
                  <a:pt x="2" y="38"/>
                </a:lnTo>
                <a:lnTo>
                  <a:pt x="2" y="38"/>
                </a:lnTo>
                <a:lnTo>
                  <a:pt x="0" y="48"/>
                </a:lnTo>
                <a:lnTo>
                  <a:pt x="2" y="57"/>
                </a:lnTo>
                <a:lnTo>
                  <a:pt x="4" y="75"/>
                </a:lnTo>
                <a:lnTo>
                  <a:pt x="4" y="75"/>
                </a:lnTo>
                <a:lnTo>
                  <a:pt x="13" y="71"/>
                </a:lnTo>
                <a:lnTo>
                  <a:pt x="22" y="70"/>
                </a:lnTo>
                <a:lnTo>
                  <a:pt x="22" y="64"/>
                </a:lnTo>
                <a:lnTo>
                  <a:pt x="22" y="64"/>
                </a:lnTo>
                <a:lnTo>
                  <a:pt x="19" y="62"/>
                </a:lnTo>
                <a:lnTo>
                  <a:pt x="15" y="59"/>
                </a:lnTo>
                <a:lnTo>
                  <a:pt x="13" y="53"/>
                </a:lnTo>
                <a:lnTo>
                  <a:pt x="13" y="48"/>
                </a:lnTo>
                <a:lnTo>
                  <a:pt x="13" y="37"/>
                </a:lnTo>
                <a:lnTo>
                  <a:pt x="32" y="37"/>
                </a:lnTo>
                <a:lnTo>
                  <a:pt x="32" y="31"/>
                </a:lnTo>
                <a:lnTo>
                  <a:pt x="35" y="35"/>
                </a:lnTo>
                <a:lnTo>
                  <a:pt x="35" y="35"/>
                </a:lnTo>
                <a:lnTo>
                  <a:pt x="35" y="27"/>
                </a:lnTo>
                <a:lnTo>
                  <a:pt x="35" y="27"/>
                </a:lnTo>
                <a:lnTo>
                  <a:pt x="39" y="37"/>
                </a:lnTo>
                <a:lnTo>
                  <a:pt x="44" y="37"/>
                </a:lnTo>
                <a:lnTo>
                  <a:pt x="44" y="48"/>
                </a:lnTo>
                <a:lnTo>
                  <a:pt x="44" y="48"/>
                </a:lnTo>
                <a:lnTo>
                  <a:pt x="43" y="53"/>
                </a:lnTo>
                <a:lnTo>
                  <a:pt x="41" y="59"/>
                </a:lnTo>
                <a:lnTo>
                  <a:pt x="37" y="62"/>
                </a:lnTo>
                <a:lnTo>
                  <a:pt x="33" y="64"/>
                </a:lnTo>
                <a:lnTo>
                  <a:pt x="33" y="68"/>
                </a:lnTo>
                <a:lnTo>
                  <a:pt x="33" y="68"/>
                </a:lnTo>
                <a:lnTo>
                  <a:pt x="46" y="71"/>
                </a:lnTo>
                <a:lnTo>
                  <a:pt x="46" y="71"/>
                </a:lnTo>
                <a:lnTo>
                  <a:pt x="46" y="73"/>
                </a:lnTo>
                <a:lnTo>
                  <a:pt x="46" y="73"/>
                </a:lnTo>
                <a:close/>
                <a:moveTo>
                  <a:pt x="120" y="90"/>
                </a:moveTo>
                <a:lnTo>
                  <a:pt x="120" y="90"/>
                </a:lnTo>
                <a:lnTo>
                  <a:pt x="120" y="90"/>
                </a:lnTo>
                <a:lnTo>
                  <a:pt x="120" y="90"/>
                </a:lnTo>
                <a:lnTo>
                  <a:pt x="120" y="90"/>
                </a:lnTo>
                <a:lnTo>
                  <a:pt x="120" y="90"/>
                </a:lnTo>
                <a:close/>
                <a:moveTo>
                  <a:pt x="22" y="53"/>
                </a:moveTo>
                <a:lnTo>
                  <a:pt x="33" y="53"/>
                </a:lnTo>
                <a:lnTo>
                  <a:pt x="33" y="53"/>
                </a:lnTo>
                <a:lnTo>
                  <a:pt x="32" y="57"/>
                </a:lnTo>
                <a:lnTo>
                  <a:pt x="28" y="59"/>
                </a:lnTo>
                <a:lnTo>
                  <a:pt x="24" y="57"/>
                </a:lnTo>
                <a:lnTo>
                  <a:pt x="22" y="53"/>
                </a:lnTo>
                <a:lnTo>
                  <a:pt x="22" y="53"/>
                </a:lnTo>
                <a:close/>
                <a:moveTo>
                  <a:pt x="35" y="42"/>
                </a:moveTo>
                <a:lnTo>
                  <a:pt x="35" y="42"/>
                </a:lnTo>
                <a:lnTo>
                  <a:pt x="37" y="44"/>
                </a:lnTo>
                <a:lnTo>
                  <a:pt x="37" y="46"/>
                </a:lnTo>
                <a:lnTo>
                  <a:pt x="37" y="46"/>
                </a:lnTo>
                <a:lnTo>
                  <a:pt x="37" y="48"/>
                </a:lnTo>
                <a:lnTo>
                  <a:pt x="35" y="48"/>
                </a:lnTo>
                <a:lnTo>
                  <a:pt x="35" y="48"/>
                </a:lnTo>
                <a:lnTo>
                  <a:pt x="33" y="48"/>
                </a:lnTo>
                <a:lnTo>
                  <a:pt x="32" y="46"/>
                </a:lnTo>
                <a:lnTo>
                  <a:pt x="32" y="46"/>
                </a:lnTo>
                <a:lnTo>
                  <a:pt x="33" y="44"/>
                </a:lnTo>
                <a:lnTo>
                  <a:pt x="35" y="42"/>
                </a:lnTo>
                <a:lnTo>
                  <a:pt x="35" y="42"/>
                </a:lnTo>
                <a:close/>
                <a:moveTo>
                  <a:pt x="21" y="42"/>
                </a:moveTo>
                <a:lnTo>
                  <a:pt x="21" y="42"/>
                </a:lnTo>
                <a:lnTo>
                  <a:pt x="22" y="44"/>
                </a:lnTo>
                <a:lnTo>
                  <a:pt x="24" y="46"/>
                </a:lnTo>
                <a:lnTo>
                  <a:pt x="24" y="46"/>
                </a:lnTo>
                <a:lnTo>
                  <a:pt x="22" y="48"/>
                </a:lnTo>
                <a:lnTo>
                  <a:pt x="21" y="48"/>
                </a:lnTo>
                <a:lnTo>
                  <a:pt x="21" y="48"/>
                </a:lnTo>
                <a:lnTo>
                  <a:pt x="19" y="48"/>
                </a:lnTo>
                <a:lnTo>
                  <a:pt x="19" y="46"/>
                </a:lnTo>
                <a:lnTo>
                  <a:pt x="19" y="46"/>
                </a:lnTo>
                <a:lnTo>
                  <a:pt x="19" y="44"/>
                </a:lnTo>
                <a:lnTo>
                  <a:pt x="21" y="42"/>
                </a:lnTo>
                <a:lnTo>
                  <a:pt x="21" y="42"/>
                </a:lnTo>
                <a:close/>
                <a:moveTo>
                  <a:pt x="153" y="40"/>
                </a:moveTo>
                <a:lnTo>
                  <a:pt x="153" y="40"/>
                </a:lnTo>
                <a:lnTo>
                  <a:pt x="154" y="44"/>
                </a:lnTo>
                <a:lnTo>
                  <a:pt x="154" y="44"/>
                </a:lnTo>
                <a:lnTo>
                  <a:pt x="153" y="51"/>
                </a:lnTo>
                <a:lnTo>
                  <a:pt x="149" y="59"/>
                </a:lnTo>
                <a:lnTo>
                  <a:pt x="149" y="59"/>
                </a:lnTo>
                <a:lnTo>
                  <a:pt x="145" y="62"/>
                </a:lnTo>
                <a:lnTo>
                  <a:pt x="140" y="64"/>
                </a:lnTo>
                <a:lnTo>
                  <a:pt x="140" y="64"/>
                </a:lnTo>
                <a:lnTo>
                  <a:pt x="134" y="62"/>
                </a:lnTo>
                <a:lnTo>
                  <a:pt x="129" y="59"/>
                </a:lnTo>
                <a:lnTo>
                  <a:pt x="129" y="59"/>
                </a:lnTo>
                <a:lnTo>
                  <a:pt x="127" y="51"/>
                </a:lnTo>
                <a:lnTo>
                  <a:pt x="125" y="44"/>
                </a:lnTo>
                <a:lnTo>
                  <a:pt x="125" y="44"/>
                </a:lnTo>
                <a:lnTo>
                  <a:pt x="125" y="42"/>
                </a:lnTo>
                <a:lnTo>
                  <a:pt x="125" y="42"/>
                </a:lnTo>
                <a:lnTo>
                  <a:pt x="132" y="40"/>
                </a:lnTo>
                <a:lnTo>
                  <a:pt x="136" y="40"/>
                </a:lnTo>
                <a:lnTo>
                  <a:pt x="138" y="37"/>
                </a:lnTo>
                <a:lnTo>
                  <a:pt x="138" y="37"/>
                </a:lnTo>
                <a:lnTo>
                  <a:pt x="140" y="37"/>
                </a:lnTo>
                <a:lnTo>
                  <a:pt x="140" y="37"/>
                </a:lnTo>
                <a:lnTo>
                  <a:pt x="142" y="38"/>
                </a:lnTo>
                <a:lnTo>
                  <a:pt x="142" y="38"/>
                </a:lnTo>
                <a:lnTo>
                  <a:pt x="147" y="40"/>
                </a:lnTo>
                <a:lnTo>
                  <a:pt x="153" y="40"/>
                </a:lnTo>
                <a:lnTo>
                  <a:pt x="153" y="40"/>
                </a:lnTo>
                <a:close/>
                <a:moveTo>
                  <a:pt x="153" y="60"/>
                </a:moveTo>
                <a:lnTo>
                  <a:pt x="153" y="60"/>
                </a:lnTo>
                <a:lnTo>
                  <a:pt x="153" y="60"/>
                </a:lnTo>
                <a:lnTo>
                  <a:pt x="153" y="60"/>
                </a:lnTo>
                <a:lnTo>
                  <a:pt x="147" y="66"/>
                </a:lnTo>
                <a:lnTo>
                  <a:pt x="140" y="68"/>
                </a:lnTo>
                <a:lnTo>
                  <a:pt x="140" y="68"/>
                </a:lnTo>
                <a:lnTo>
                  <a:pt x="132" y="66"/>
                </a:lnTo>
                <a:lnTo>
                  <a:pt x="127" y="60"/>
                </a:lnTo>
                <a:lnTo>
                  <a:pt x="127" y="60"/>
                </a:lnTo>
                <a:lnTo>
                  <a:pt x="125" y="60"/>
                </a:lnTo>
                <a:lnTo>
                  <a:pt x="114" y="60"/>
                </a:lnTo>
                <a:lnTo>
                  <a:pt x="114" y="60"/>
                </a:lnTo>
                <a:lnTo>
                  <a:pt x="112" y="53"/>
                </a:lnTo>
                <a:lnTo>
                  <a:pt x="110" y="44"/>
                </a:lnTo>
                <a:lnTo>
                  <a:pt x="112" y="35"/>
                </a:lnTo>
                <a:lnTo>
                  <a:pt x="116" y="27"/>
                </a:lnTo>
                <a:lnTo>
                  <a:pt x="116" y="27"/>
                </a:lnTo>
                <a:lnTo>
                  <a:pt x="120" y="22"/>
                </a:lnTo>
                <a:lnTo>
                  <a:pt x="125" y="18"/>
                </a:lnTo>
                <a:lnTo>
                  <a:pt x="132" y="15"/>
                </a:lnTo>
                <a:lnTo>
                  <a:pt x="140" y="15"/>
                </a:lnTo>
                <a:lnTo>
                  <a:pt x="140" y="15"/>
                </a:lnTo>
                <a:lnTo>
                  <a:pt x="147" y="15"/>
                </a:lnTo>
                <a:lnTo>
                  <a:pt x="154" y="18"/>
                </a:lnTo>
                <a:lnTo>
                  <a:pt x="160" y="24"/>
                </a:lnTo>
                <a:lnTo>
                  <a:pt x="164" y="29"/>
                </a:lnTo>
                <a:lnTo>
                  <a:pt x="164" y="29"/>
                </a:lnTo>
                <a:lnTo>
                  <a:pt x="167" y="37"/>
                </a:lnTo>
                <a:lnTo>
                  <a:pt x="167" y="44"/>
                </a:lnTo>
                <a:lnTo>
                  <a:pt x="167" y="53"/>
                </a:lnTo>
                <a:lnTo>
                  <a:pt x="165" y="60"/>
                </a:lnTo>
                <a:lnTo>
                  <a:pt x="153" y="60"/>
                </a:lnTo>
                <a:lnTo>
                  <a:pt x="153" y="60"/>
                </a:lnTo>
                <a:close/>
                <a:moveTo>
                  <a:pt x="76" y="42"/>
                </a:moveTo>
                <a:lnTo>
                  <a:pt x="76" y="42"/>
                </a:lnTo>
                <a:lnTo>
                  <a:pt x="90" y="42"/>
                </a:lnTo>
                <a:lnTo>
                  <a:pt x="90" y="42"/>
                </a:lnTo>
                <a:lnTo>
                  <a:pt x="90" y="46"/>
                </a:lnTo>
                <a:lnTo>
                  <a:pt x="88" y="48"/>
                </a:lnTo>
                <a:lnTo>
                  <a:pt x="83" y="48"/>
                </a:lnTo>
                <a:lnTo>
                  <a:pt x="77" y="48"/>
                </a:lnTo>
                <a:lnTo>
                  <a:pt x="76" y="46"/>
                </a:lnTo>
                <a:lnTo>
                  <a:pt x="76" y="42"/>
                </a:lnTo>
                <a:lnTo>
                  <a:pt x="76" y="42"/>
                </a:lnTo>
                <a:close/>
                <a:moveTo>
                  <a:pt x="61" y="38"/>
                </a:moveTo>
                <a:lnTo>
                  <a:pt x="61" y="38"/>
                </a:lnTo>
                <a:lnTo>
                  <a:pt x="65" y="46"/>
                </a:lnTo>
                <a:lnTo>
                  <a:pt x="66" y="51"/>
                </a:lnTo>
                <a:lnTo>
                  <a:pt x="66" y="51"/>
                </a:lnTo>
                <a:lnTo>
                  <a:pt x="74" y="57"/>
                </a:lnTo>
                <a:lnTo>
                  <a:pt x="79" y="59"/>
                </a:lnTo>
                <a:lnTo>
                  <a:pt x="83" y="59"/>
                </a:lnTo>
                <a:lnTo>
                  <a:pt x="83" y="59"/>
                </a:lnTo>
                <a:lnTo>
                  <a:pt x="83" y="59"/>
                </a:lnTo>
                <a:lnTo>
                  <a:pt x="88" y="59"/>
                </a:lnTo>
                <a:lnTo>
                  <a:pt x="92" y="57"/>
                </a:lnTo>
                <a:lnTo>
                  <a:pt x="99" y="51"/>
                </a:lnTo>
                <a:lnTo>
                  <a:pt x="99" y="51"/>
                </a:lnTo>
                <a:lnTo>
                  <a:pt x="103" y="46"/>
                </a:lnTo>
                <a:lnTo>
                  <a:pt x="105" y="38"/>
                </a:lnTo>
                <a:lnTo>
                  <a:pt x="109" y="9"/>
                </a:lnTo>
                <a:lnTo>
                  <a:pt x="109" y="9"/>
                </a:lnTo>
                <a:lnTo>
                  <a:pt x="105" y="5"/>
                </a:lnTo>
                <a:lnTo>
                  <a:pt x="99" y="2"/>
                </a:lnTo>
                <a:lnTo>
                  <a:pt x="92" y="0"/>
                </a:lnTo>
                <a:lnTo>
                  <a:pt x="83" y="0"/>
                </a:lnTo>
                <a:lnTo>
                  <a:pt x="76" y="0"/>
                </a:lnTo>
                <a:lnTo>
                  <a:pt x="66" y="2"/>
                </a:lnTo>
                <a:lnTo>
                  <a:pt x="61" y="5"/>
                </a:lnTo>
                <a:lnTo>
                  <a:pt x="57" y="9"/>
                </a:lnTo>
                <a:lnTo>
                  <a:pt x="61" y="38"/>
                </a:lnTo>
                <a:lnTo>
                  <a:pt x="61" y="38"/>
                </a:lnTo>
                <a:close/>
                <a:moveTo>
                  <a:pt x="99" y="22"/>
                </a:moveTo>
                <a:lnTo>
                  <a:pt x="99" y="22"/>
                </a:lnTo>
                <a:lnTo>
                  <a:pt x="96" y="22"/>
                </a:lnTo>
                <a:lnTo>
                  <a:pt x="94" y="16"/>
                </a:lnTo>
                <a:lnTo>
                  <a:pt x="90" y="22"/>
                </a:lnTo>
                <a:lnTo>
                  <a:pt x="90" y="22"/>
                </a:lnTo>
                <a:lnTo>
                  <a:pt x="81" y="24"/>
                </a:lnTo>
                <a:lnTo>
                  <a:pt x="76" y="24"/>
                </a:lnTo>
                <a:lnTo>
                  <a:pt x="68" y="20"/>
                </a:lnTo>
                <a:lnTo>
                  <a:pt x="66" y="20"/>
                </a:lnTo>
                <a:lnTo>
                  <a:pt x="66" y="33"/>
                </a:lnTo>
                <a:lnTo>
                  <a:pt x="66" y="33"/>
                </a:lnTo>
                <a:lnTo>
                  <a:pt x="66" y="40"/>
                </a:lnTo>
                <a:lnTo>
                  <a:pt x="72" y="48"/>
                </a:lnTo>
                <a:lnTo>
                  <a:pt x="72" y="48"/>
                </a:lnTo>
                <a:lnTo>
                  <a:pt x="77" y="53"/>
                </a:lnTo>
                <a:lnTo>
                  <a:pt x="83" y="55"/>
                </a:lnTo>
                <a:lnTo>
                  <a:pt x="83" y="55"/>
                </a:lnTo>
                <a:lnTo>
                  <a:pt x="83" y="55"/>
                </a:lnTo>
                <a:lnTo>
                  <a:pt x="90" y="53"/>
                </a:lnTo>
                <a:lnTo>
                  <a:pt x="96" y="48"/>
                </a:lnTo>
                <a:lnTo>
                  <a:pt x="96" y="48"/>
                </a:lnTo>
                <a:lnTo>
                  <a:pt x="99" y="40"/>
                </a:lnTo>
                <a:lnTo>
                  <a:pt x="99" y="33"/>
                </a:lnTo>
                <a:lnTo>
                  <a:pt x="99" y="22"/>
                </a:lnTo>
                <a:lnTo>
                  <a:pt x="99" y="22"/>
                </a:lnTo>
                <a:close/>
                <a:moveTo>
                  <a:pt x="90" y="27"/>
                </a:moveTo>
                <a:lnTo>
                  <a:pt x="90" y="27"/>
                </a:lnTo>
                <a:lnTo>
                  <a:pt x="94" y="29"/>
                </a:lnTo>
                <a:lnTo>
                  <a:pt x="94" y="31"/>
                </a:lnTo>
                <a:lnTo>
                  <a:pt x="94" y="31"/>
                </a:lnTo>
                <a:lnTo>
                  <a:pt x="94" y="33"/>
                </a:lnTo>
                <a:lnTo>
                  <a:pt x="90" y="35"/>
                </a:lnTo>
                <a:lnTo>
                  <a:pt x="90" y="35"/>
                </a:lnTo>
                <a:lnTo>
                  <a:pt x="88" y="33"/>
                </a:lnTo>
                <a:lnTo>
                  <a:pt x="87" y="31"/>
                </a:lnTo>
                <a:lnTo>
                  <a:pt x="87" y="31"/>
                </a:lnTo>
                <a:lnTo>
                  <a:pt x="88" y="29"/>
                </a:lnTo>
                <a:lnTo>
                  <a:pt x="90" y="27"/>
                </a:lnTo>
                <a:lnTo>
                  <a:pt x="90" y="27"/>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482"/>
          <p:cNvSpPr>
            <a:spLocks noEditPoints="1"/>
          </p:cNvSpPr>
          <p:nvPr/>
        </p:nvSpPr>
        <p:spPr bwMode="auto">
          <a:xfrm>
            <a:off x="3261678" y="3077210"/>
            <a:ext cx="271145" cy="275590"/>
          </a:xfrm>
          <a:custGeom>
            <a:avLst/>
            <a:gdLst>
              <a:gd name="T0" fmla="*/ 24 w 123"/>
              <a:gd name="T1" fmla="*/ 48 h 125"/>
              <a:gd name="T2" fmla="*/ 109 w 123"/>
              <a:gd name="T3" fmla="*/ 48 h 125"/>
              <a:gd name="T4" fmla="*/ 109 w 123"/>
              <a:gd name="T5" fmla="*/ 15 h 125"/>
              <a:gd name="T6" fmla="*/ 74 w 123"/>
              <a:gd name="T7" fmla="*/ 15 h 125"/>
              <a:gd name="T8" fmla="*/ 24 w 123"/>
              <a:gd name="T9" fmla="*/ 48 h 125"/>
              <a:gd name="T10" fmla="*/ 24 w 123"/>
              <a:gd name="T11" fmla="*/ 48 h 125"/>
              <a:gd name="T12" fmla="*/ 77 w 123"/>
              <a:gd name="T13" fmla="*/ 59 h 125"/>
              <a:gd name="T14" fmla="*/ 109 w 123"/>
              <a:gd name="T15" fmla="*/ 59 h 125"/>
              <a:gd name="T16" fmla="*/ 109 w 123"/>
              <a:gd name="T17" fmla="*/ 65 h 125"/>
              <a:gd name="T18" fmla="*/ 109 w 123"/>
              <a:gd name="T19" fmla="*/ 70 h 125"/>
              <a:gd name="T20" fmla="*/ 87 w 123"/>
              <a:gd name="T21" fmla="*/ 70 h 125"/>
              <a:gd name="T22" fmla="*/ 77 w 123"/>
              <a:gd name="T23" fmla="*/ 65 h 125"/>
              <a:gd name="T24" fmla="*/ 77 w 123"/>
              <a:gd name="T25" fmla="*/ 59 h 125"/>
              <a:gd name="T26" fmla="*/ 77 w 123"/>
              <a:gd name="T27" fmla="*/ 59 h 125"/>
              <a:gd name="T28" fmla="*/ 123 w 123"/>
              <a:gd name="T29" fmla="*/ 125 h 125"/>
              <a:gd name="T30" fmla="*/ 8 w 123"/>
              <a:gd name="T31" fmla="*/ 125 h 125"/>
              <a:gd name="T32" fmla="*/ 0 w 123"/>
              <a:gd name="T33" fmla="*/ 92 h 125"/>
              <a:gd name="T34" fmla="*/ 0 w 123"/>
              <a:gd name="T35" fmla="*/ 48 h 125"/>
              <a:gd name="T36" fmla="*/ 66 w 123"/>
              <a:gd name="T37" fmla="*/ 2 h 125"/>
              <a:gd name="T38" fmla="*/ 68 w 123"/>
              <a:gd name="T39" fmla="*/ 0 h 125"/>
              <a:gd name="T40" fmla="*/ 70 w 123"/>
              <a:gd name="T41" fmla="*/ 0 h 125"/>
              <a:gd name="T42" fmla="*/ 116 w 123"/>
              <a:gd name="T43" fmla="*/ 0 h 125"/>
              <a:gd name="T44" fmla="*/ 123 w 123"/>
              <a:gd name="T45" fmla="*/ 0 h 125"/>
              <a:gd name="T46" fmla="*/ 123 w 123"/>
              <a:gd name="T47" fmla="*/ 0 h 125"/>
              <a:gd name="T48" fmla="*/ 123 w 123"/>
              <a:gd name="T49" fmla="*/ 125 h 125"/>
              <a:gd name="T50" fmla="*/ 123 w 123"/>
              <a:gd name="T51" fmla="*/ 12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3" h="125">
                <a:moveTo>
                  <a:pt x="24" y="48"/>
                </a:moveTo>
                <a:lnTo>
                  <a:pt x="109" y="48"/>
                </a:lnTo>
                <a:lnTo>
                  <a:pt x="109" y="15"/>
                </a:lnTo>
                <a:lnTo>
                  <a:pt x="74" y="15"/>
                </a:lnTo>
                <a:lnTo>
                  <a:pt x="24" y="48"/>
                </a:lnTo>
                <a:lnTo>
                  <a:pt x="24" y="48"/>
                </a:lnTo>
                <a:close/>
                <a:moveTo>
                  <a:pt x="77" y="59"/>
                </a:moveTo>
                <a:lnTo>
                  <a:pt x="109" y="59"/>
                </a:lnTo>
                <a:lnTo>
                  <a:pt x="109" y="65"/>
                </a:lnTo>
                <a:lnTo>
                  <a:pt x="109" y="70"/>
                </a:lnTo>
                <a:lnTo>
                  <a:pt x="87" y="70"/>
                </a:lnTo>
                <a:lnTo>
                  <a:pt x="77" y="65"/>
                </a:lnTo>
                <a:lnTo>
                  <a:pt x="77" y="59"/>
                </a:lnTo>
                <a:lnTo>
                  <a:pt x="77" y="59"/>
                </a:lnTo>
                <a:close/>
                <a:moveTo>
                  <a:pt x="123" y="125"/>
                </a:moveTo>
                <a:lnTo>
                  <a:pt x="8" y="125"/>
                </a:lnTo>
                <a:lnTo>
                  <a:pt x="0" y="92"/>
                </a:lnTo>
                <a:lnTo>
                  <a:pt x="0" y="48"/>
                </a:lnTo>
                <a:lnTo>
                  <a:pt x="66" y="2"/>
                </a:lnTo>
                <a:lnTo>
                  <a:pt x="68" y="0"/>
                </a:lnTo>
                <a:lnTo>
                  <a:pt x="70" y="0"/>
                </a:lnTo>
                <a:lnTo>
                  <a:pt x="116" y="0"/>
                </a:lnTo>
                <a:lnTo>
                  <a:pt x="123" y="0"/>
                </a:lnTo>
                <a:lnTo>
                  <a:pt x="123" y="0"/>
                </a:lnTo>
                <a:lnTo>
                  <a:pt x="123" y="125"/>
                </a:lnTo>
                <a:lnTo>
                  <a:pt x="123" y="125"/>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483"/>
          <p:cNvSpPr>
            <a:spLocks noEditPoints="1"/>
          </p:cNvSpPr>
          <p:nvPr/>
        </p:nvSpPr>
        <p:spPr bwMode="auto">
          <a:xfrm>
            <a:off x="3913823" y="3083243"/>
            <a:ext cx="351155" cy="263525"/>
          </a:xfrm>
          <a:custGeom>
            <a:avLst/>
            <a:gdLst>
              <a:gd name="T0" fmla="*/ 159 w 159"/>
              <a:gd name="T1" fmla="*/ 102 h 119"/>
              <a:gd name="T2" fmla="*/ 147 w 159"/>
              <a:gd name="T3" fmla="*/ 86 h 119"/>
              <a:gd name="T4" fmla="*/ 119 w 159"/>
              <a:gd name="T5" fmla="*/ 102 h 119"/>
              <a:gd name="T6" fmla="*/ 101 w 159"/>
              <a:gd name="T7" fmla="*/ 0 h 119"/>
              <a:gd name="T8" fmla="*/ 104 w 159"/>
              <a:gd name="T9" fmla="*/ 0 h 119"/>
              <a:gd name="T10" fmla="*/ 110 w 159"/>
              <a:gd name="T11" fmla="*/ 5 h 119"/>
              <a:gd name="T12" fmla="*/ 112 w 159"/>
              <a:gd name="T13" fmla="*/ 13 h 119"/>
              <a:gd name="T14" fmla="*/ 139 w 159"/>
              <a:gd name="T15" fmla="*/ 20 h 119"/>
              <a:gd name="T16" fmla="*/ 112 w 159"/>
              <a:gd name="T17" fmla="*/ 44 h 119"/>
              <a:gd name="T18" fmla="*/ 139 w 159"/>
              <a:gd name="T19" fmla="*/ 51 h 119"/>
              <a:gd name="T20" fmla="*/ 112 w 159"/>
              <a:gd name="T21" fmla="*/ 77 h 119"/>
              <a:gd name="T22" fmla="*/ 139 w 159"/>
              <a:gd name="T23" fmla="*/ 84 h 119"/>
              <a:gd name="T24" fmla="*/ 112 w 159"/>
              <a:gd name="T25" fmla="*/ 110 h 119"/>
              <a:gd name="T26" fmla="*/ 110 w 159"/>
              <a:gd name="T27" fmla="*/ 113 h 119"/>
              <a:gd name="T28" fmla="*/ 104 w 159"/>
              <a:gd name="T29" fmla="*/ 117 h 119"/>
              <a:gd name="T30" fmla="*/ 58 w 159"/>
              <a:gd name="T31" fmla="*/ 119 h 119"/>
              <a:gd name="T32" fmla="*/ 55 w 159"/>
              <a:gd name="T33" fmla="*/ 117 h 119"/>
              <a:gd name="T34" fmla="*/ 49 w 159"/>
              <a:gd name="T35" fmla="*/ 113 h 119"/>
              <a:gd name="T36" fmla="*/ 49 w 159"/>
              <a:gd name="T37" fmla="*/ 101 h 119"/>
              <a:gd name="T38" fmla="*/ 20 w 159"/>
              <a:gd name="T39" fmla="*/ 77 h 119"/>
              <a:gd name="T40" fmla="*/ 49 w 159"/>
              <a:gd name="T41" fmla="*/ 68 h 119"/>
              <a:gd name="T42" fmla="*/ 20 w 159"/>
              <a:gd name="T43" fmla="*/ 44 h 119"/>
              <a:gd name="T44" fmla="*/ 49 w 159"/>
              <a:gd name="T45" fmla="*/ 36 h 119"/>
              <a:gd name="T46" fmla="*/ 20 w 159"/>
              <a:gd name="T47" fmla="*/ 13 h 119"/>
              <a:gd name="T48" fmla="*/ 49 w 159"/>
              <a:gd name="T49" fmla="*/ 9 h 119"/>
              <a:gd name="T50" fmla="*/ 49 w 159"/>
              <a:gd name="T51" fmla="*/ 5 h 119"/>
              <a:gd name="T52" fmla="*/ 55 w 159"/>
              <a:gd name="T53" fmla="*/ 0 h 119"/>
              <a:gd name="T54" fmla="*/ 58 w 159"/>
              <a:gd name="T55" fmla="*/ 0 h 119"/>
              <a:gd name="T56" fmla="*/ 80 w 159"/>
              <a:gd name="T57" fmla="*/ 80 h 119"/>
              <a:gd name="T58" fmla="*/ 69 w 159"/>
              <a:gd name="T59" fmla="*/ 84 h 119"/>
              <a:gd name="T60" fmla="*/ 66 w 159"/>
              <a:gd name="T61" fmla="*/ 95 h 119"/>
              <a:gd name="T62" fmla="*/ 68 w 159"/>
              <a:gd name="T63" fmla="*/ 101 h 119"/>
              <a:gd name="T64" fmla="*/ 75 w 159"/>
              <a:gd name="T65" fmla="*/ 108 h 119"/>
              <a:gd name="T66" fmla="*/ 80 w 159"/>
              <a:gd name="T67" fmla="*/ 108 h 119"/>
              <a:gd name="T68" fmla="*/ 90 w 159"/>
              <a:gd name="T69" fmla="*/ 104 h 119"/>
              <a:gd name="T70" fmla="*/ 93 w 159"/>
              <a:gd name="T71" fmla="*/ 95 h 119"/>
              <a:gd name="T72" fmla="*/ 93 w 159"/>
              <a:gd name="T73" fmla="*/ 90 h 119"/>
              <a:gd name="T74" fmla="*/ 86 w 159"/>
              <a:gd name="T75" fmla="*/ 82 h 119"/>
              <a:gd name="T76" fmla="*/ 80 w 159"/>
              <a:gd name="T77" fmla="*/ 80 h 119"/>
              <a:gd name="T78" fmla="*/ 80 w 159"/>
              <a:gd name="T79" fmla="*/ 11 h 119"/>
              <a:gd name="T80" fmla="*/ 69 w 159"/>
              <a:gd name="T81" fmla="*/ 14 h 119"/>
              <a:gd name="T82" fmla="*/ 66 w 159"/>
              <a:gd name="T83" fmla="*/ 25 h 119"/>
              <a:gd name="T84" fmla="*/ 68 w 159"/>
              <a:gd name="T85" fmla="*/ 31 h 119"/>
              <a:gd name="T86" fmla="*/ 75 w 159"/>
              <a:gd name="T87" fmla="*/ 38 h 119"/>
              <a:gd name="T88" fmla="*/ 80 w 159"/>
              <a:gd name="T89" fmla="*/ 38 h 119"/>
              <a:gd name="T90" fmla="*/ 90 w 159"/>
              <a:gd name="T91" fmla="*/ 35 h 119"/>
              <a:gd name="T92" fmla="*/ 93 w 159"/>
              <a:gd name="T93" fmla="*/ 25 h 119"/>
              <a:gd name="T94" fmla="*/ 93 w 159"/>
              <a:gd name="T95" fmla="*/ 20 h 119"/>
              <a:gd name="T96" fmla="*/ 86 w 159"/>
              <a:gd name="T97" fmla="*/ 13 h 119"/>
              <a:gd name="T98" fmla="*/ 80 w 159"/>
              <a:gd name="T99" fmla="*/ 11 h 119"/>
              <a:gd name="T100" fmla="*/ 80 w 159"/>
              <a:gd name="T101" fmla="*/ 46 h 119"/>
              <a:gd name="T102" fmla="*/ 69 w 159"/>
              <a:gd name="T103" fmla="*/ 49 h 119"/>
              <a:gd name="T104" fmla="*/ 66 w 159"/>
              <a:gd name="T105" fmla="*/ 58 h 119"/>
              <a:gd name="T106" fmla="*/ 68 w 159"/>
              <a:gd name="T107" fmla="*/ 64 h 119"/>
              <a:gd name="T108" fmla="*/ 75 w 159"/>
              <a:gd name="T109" fmla="*/ 71 h 119"/>
              <a:gd name="T110" fmla="*/ 80 w 159"/>
              <a:gd name="T111" fmla="*/ 73 h 119"/>
              <a:gd name="T112" fmla="*/ 90 w 159"/>
              <a:gd name="T113" fmla="*/ 69 h 119"/>
              <a:gd name="T114" fmla="*/ 93 w 159"/>
              <a:gd name="T115" fmla="*/ 58 h 119"/>
              <a:gd name="T116" fmla="*/ 93 w 159"/>
              <a:gd name="T117" fmla="*/ 53 h 119"/>
              <a:gd name="T118" fmla="*/ 86 w 159"/>
              <a:gd name="T119" fmla="*/ 46 h 119"/>
              <a:gd name="T120" fmla="*/ 80 w 159"/>
              <a:gd name="T121" fmla="*/ 46 h 119"/>
              <a:gd name="T122" fmla="*/ 13 w 159"/>
              <a:gd name="T123" fmla="*/ 86 h 119"/>
              <a:gd name="T124" fmla="*/ 0 w 159"/>
              <a:gd name="T125" fmla="*/ 10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9" h="119">
                <a:moveTo>
                  <a:pt x="119" y="102"/>
                </a:moveTo>
                <a:lnTo>
                  <a:pt x="159" y="102"/>
                </a:lnTo>
                <a:lnTo>
                  <a:pt x="159" y="86"/>
                </a:lnTo>
                <a:lnTo>
                  <a:pt x="147" y="86"/>
                </a:lnTo>
                <a:lnTo>
                  <a:pt x="119" y="102"/>
                </a:lnTo>
                <a:lnTo>
                  <a:pt x="119" y="102"/>
                </a:lnTo>
                <a:close/>
                <a:moveTo>
                  <a:pt x="58" y="0"/>
                </a:moveTo>
                <a:lnTo>
                  <a:pt x="101" y="0"/>
                </a:lnTo>
                <a:lnTo>
                  <a:pt x="101" y="0"/>
                </a:lnTo>
                <a:lnTo>
                  <a:pt x="104" y="0"/>
                </a:lnTo>
                <a:lnTo>
                  <a:pt x="108" y="2"/>
                </a:lnTo>
                <a:lnTo>
                  <a:pt x="110" y="5"/>
                </a:lnTo>
                <a:lnTo>
                  <a:pt x="112" y="9"/>
                </a:lnTo>
                <a:lnTo>
                  <a:pt x="112" y="13"/>
                </a:lnTo>
                <a:lnTo>
                  <a:pt x="139" y="13"/>
                </a:lnTo>
                <a:lnTo>
                  <a:pt x="139" y="20"/>
                </a:lnTo>
                <a:lnTo>
                  <a:pt x="112" y="36"/>
                </a:lnTo>
                <a:lnTo>
                  <a:pt x="112" y="44"/>
                </a:lnTo>
                <a:lnTo>
                  <a:pt x="139" y="44"/>
                </a:lnTo>
                <a:lnTo>
                  <a:pt x="139" y="51"/>
                </a:lnTo>
                <a:lnTo>
                  <a:pt x="112" y="68"/>
                </a:lnTo>
                <a:lnTo>
                  <a:pt x="112" y="77"/>
                </a:lnTo>
                <a:lnTo>
                  <a:pt x="139" y="77"/>
                </a:lnTo>
                <a:lnTo>
                  <a:pt x="139" y="84"/>
                </a:lnTo>
                <a:lnTo>
                  <a:pt x="112" y="101"/>
                </a:lnTo>
                <a:lnTo>
                  <a:pt x="112" y="110"/>
                </a:lnTo>
                <a:lnTo>
                  <a:pt x="112" y="110"/>
                </a:lnTo>
                <a:lnTo>
                  <a:pt x="110" y="113"/>
                </a:lnTo>
                <a:lnTo>
                  <a:pt x="108" y="115"/>
                </a:lnTo>
                <a:lnTo>
                  <a:pt x="104" y="117"/>
                </a:lnTo>
                <a:lnTo>
                  <a:pt x="101" y="119"/>
                </a:lnTo>
                <a:lnTo>
                  <a:pt x="58" y="119"/>
                </a:lnTo>
                <a:lnTo>
                  <a:pt x="58" y="119"/>
                </a:lnTo>
                <a:lnTo>
                  <a:pt x="55" y="117"/>
                </a:lnTo>
                <a:lnTo>
                  <a:pt x="51" y="115"/>
                </a:lnTo>
                <a:lnTo>
                  <a:pt x="49" y="113"/>
                </a:lnTo>
                <a:lnTo>
                  <a:pt x="49" y="110"/>
                </a:lnTo>
                <a:lnTo>
                  <a:pt x="49" y="101"/>
                </a:lnTo>
                <a:lnTo>
                  <a:pt x="20" y="84"/>
                </a:lnTo>
                <a:lnTo>
                  <a:pt x="20" y="77"/>
                </a:lnTo>
                <a:lnTo>
                  <a:pt x="49" y="77"/>
                </a:lnTo>
                <a:lnTo>
                  <a:pt x="49" y="68"/>
                </a:lnTo>
                <a:lnTo>
                  <a:pt x="20" y="51"/>
                </a:lnTo>
                <a:lnTo>
                  <a:pt x="20" y="44"/>
                </a:lnTo>
                <a:lnTo>
                  <a:pt x="49" y="44"/>
                </a:lnTo>
                <a:lnTo>
                  <a:pt x="49" y="36"/>
                </a:lnTo>
                <a:lnTo>
                  <a:pt x="20" y="20"/>
                </a:lnTo>
                <a:lnTo>
                  <a:pt x="20" y="13"/>
                </a:lnTo>
                <a:lnTo>
                  <a:pt x="49" y="13"/>
                </a:lnTo>
                <a:lnTo>
                  <a:pt x="49" y="9"/>
                </a:lnTo>
                <a:lnTo>
                  <a:pt x="49" y="9"/>
                </a:lnTo>
                <a:lnTo>
                  <a:pt x="49" y="5"/>
                </a:lnTo>
                <a:lnTo>
                  <a:pt x="51" y="2"/>
                </a:lnTo>
                <a:lnTo>
                  <a:pt x="55" y="0"/>
                </a:lnTo>
                <a:lnTo>
                  <a:pt x="58" y="0"/>
                </a:lnTo>
                <a:lnTo>
                  <a:pt x="58" y="0"/>
                </a:lnTo>
                <a:close/>
                <a:moveTo>
                  <a:pt x="80" y="80"/>
                </a:moveTo>
                <a:lnTo>
                  <a:pt x="80" y="80"/>
                </a:lnTo>
                <a:lnTo>
                  <a:pt x="75" y="82"/>
                </a:lnTo>
                <a:lnTo>
                  <a:pt x="69" y="84"/>
                </a:lnTo>
                <a:lnTo>
                  <a:pt x="68" y="90"/>
                </a:lnTo>
                <a:lnTo>
                  <a:pt x="66" y="95"/>
                </a:lnTo>
                <a:lnTo>
                  <a:pt x="66" y="95"/>
                </a:lnTo>
                <a:lnTo>
                  <a:pt x="68" y="101"/>
                </a:lnTo>
                <a:lnTo>
                  <a:pt x="69" y="104"/>
                </a:lnTo>
                <a:lnTo>
                  <a:pt x="75" y="108"/>
                </a:lnTo>
                <a:lnTo>
                  <a:pt x="80" y="108"/>
                </a:lnTo>
                <a:lnTo>
                  <a:pt x="80" y="108"/>
                </a:lnTo>
                <a:lnTo>
                  <a:pt x="86" y="108"/>
                </a:lnTo>
                <a:lnTo>
                  <a:pt x="90" y="104"/>
                </a:lnTo>
                <a:lnTo>
                  <a:pt x="93" y="101"/>
                </a:lnTo>
                <a:lnTo>
                  <a:pt x="93" y="95"/>
                </a:lnTo>
                <a:lnTo>
                  <a:pt x="93" y="95"/>
                </a:lnTo>
                <a:lnTo>
                  <a:pt x="93" y="90"/>
                </a:lnTo>
                <a:lnTo>
                  <a:pt x="90" y="84"/>
                </a:lnTo>
                <a:lnTo>
                  <a:pt x="86" y="82"/>
                </a:lnTo>
                <a:lnTo>
                  <a:pt x="80" y="80"/>
                </a:lnTo>
                <a:lnTo>
                  <a:pt x="80" y="80"/>
                </a:lnTo>
                <a:close/>
                <a:moveTo>
                  <a:pt x="80" y="11"/>
                </a:moveTo>
                <a:lnTo>
                  <a:pt x="80" y="11"/>
                </a:lnTo>
                <a:lnTo>
                  <a:pt x="75" y="13"/>
                </a:lnTo>
                <a:lnTo>
                  <a:pt x="69" y="14"/>
                </a:lnTo>
                <a:lnTo>
                  <a:pt x="68" y="20"/>
                </a:lnTo>
                <a:lnTo>
                  <a:pt x="66" y="25"/>
                </a:lnTo>
                <a:lnTo>
                  <a:pt x="66" y="25"/>
                </a:lnTo>
                <a:lnTo>
                  <a:pt x="68" y="31"/>
                </a:lnTo>
                <a:lnTo>
                  <a:pt x="69" y="35"/>
                </a:lnTo>
                <a:lnTo>
                  <a:pt x="75" y="38"/>
                </a:lnTo>
                <a:lnTo>
                  <a:pt x="80" y="38"/>
                </a:lnTo>
                <a:lnTo>
                  <a:pt x="80" y="38"/>
                </a:lnTo>
                <a:lnTo>
                  <a:pt x="86" y="38"/>
                </a:lnTo>
                <a:lnTo>
                  <a:pt x="90" y="35"/>
                </a:lnTo>
                <a:lnTo>
                  <a:pt x="93" y="31"/>
                </a:lnTo>
                <a:lnTo>
                  <a:pt x="93" y="25"/>
                </a:lnTo>
                <a:lnTo>
                  <a:pt x="93" y="25"/>
                </a:lnTo>
                <a:lnTo>
                  <a:pt x="93" y="20"/>
                </a:lnTo>
                <a:lnTo>
                  <a:pt x="90" y="14"/>
                </a:lnTo>
                <a:lnTo>
                  <a:pt x="86" y="13"/>
                </a:lnTo>
                <a:lnTo>
                  <a:pt x="80" y="11"/>
                </a:lnTo>
                <a:lnTo>
                  <a:pt x="80" y="11"/>
                </a:lnTo>
                <a:close/>
                <a:moveTo>
                  <a:pt x="80" y="46"/>
                </a:moveTo>
                <a:lnTo>
                  <a:pt x="80" y="46"/>
                </a:lnTo>
                <a:lnTo>
                  <a:pt x="75" y="46"/>
                </a:lnTo>
                <a:lnTo>
                  <a:pt x="69" y="49"/>
                </a:lnTo>
                <a:lnTo>
                  <a:pt x="68" y="53"/>
                </a:lnTo>
                <a:lnTo>
                  <a:pt x="66" y="58"/>
                </a:lnTo>
                <a:lnTo>
                  <a:pt x="66" y="58"/>
                </a:lnTo>
                <a:lnTo>
                  <a:pt x="68" y="64"/>
                </a:lnTo>
                <a:lnTo>
                  <a:pt x="69" y="69"/>
                </a:lnTo>
                <a:lnTo>
                  <a:pt x="75" y="71"/>
                </a:lnTo>
                <a:lnTo>
                  <a:pt x="80" y="73"/>
                </a:lnTo>
                <a:lnTo>
                  <a:pt x="80" y="73"/>
                </a:lnTo>
                <a:lnTo>
                  <a:pt x="86" y="71"/>
                </a:lnTo>
                <a:lnTo>
                  <a:pt x="90" y="69"/>
                </a:lnTo>
                <a:lnTo>
                  <a:pt x="93" y="64"/>
                </a:lnTo>
                <a:lnTo>
                  <a:pt x="93" y="58"/>
                </a:lnTo>
                <a:lnTo>
                  <a:pt x="93" y="58"/>
                </a:lnTo>
                <a:lnTo>
                  <a:pt x="93" y="53"/>
                </a:lnTo>
                <a:lnTo>
                  <a:pt x="90" y="49"/>
                </a:lnTo>
                <a:lnTo>
                  <a:pt x="86" y="46"/>
                </a:lnTo>
                <a:lnTo>
                  <a:pt x="80" y="46"/>
                </a:lnTo>
                <a:lnTo>
                  <a:pt x="80" y="46"/>
                </a:lnTo>
                <a:close/>
                <a:moveTo>
                  <a:pt x="42" y="102"/>
                </a:moveTo>
                <a:lnTo>
                  <a:pt x="13" y="86"/>
                </a:lnTo>
                <a:lnTo>
                  <a:pt x="0" y="86"/>
                </a:lnTo>
                <a:lnTo>
                  <a:pt x="0" y="102"/>
                </a:lnTo>
                <a:lnTo>
                  <a:pt x="42" y="102"/>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484"/>
          <p:cNvSpPr>
            <a:spLocks noEditPoints="1"/>
          </p:cNvSpPr>
          <p:nvPr/>
        </p:nvSpPr>
        <p:spPr bwMode="auto">
          <a:xfrm>
            <a:off x="1051560" y="3089593"/>
            <a:ext cx="341630" cy="250825"/>
          </a:xfrm>
          <a:custGeom>
            <a:avLst/>
            <a:gdLst>
              <a:gd name="T0" fmla="*/ 0 w 160"/>
              <a:gd name="T1" fmla="*/ 53 h 117"/>
              <a:gd name="T2" fmla="*/ 13 w 160"/>
              <a:gd name="T3" fmla="*/ 38 h 117"/>
              <a:gd name="T4" fmla="*/ 66 w 160"/>
              <a:gd name="T5" fmla="*/ 89 h 117"/>
              <a:gd name="T6" fmla="*/ 51 w 160"/>
              <a:gd name="T7" fmla="*/ 104 h 117"/>
              <a:gd name="T8" fmla="*/ 9 w 160"/>
              <a:gd name="T9" fmla="*/ 104 h 117"/>
              <a:gd name="T10" fmla="*/ 2 w 160"/>
              <a:gd name="T11" fmla="*/ 93 h 117"/>
              <a:gd name="T12" fmla="*/ 22 w 160"/>
              <a:gd name="T13" fmla="*/ 73 h 117"/>
              <a:gd name="T14" fmla="*/ 0 w 160"/>
              <a:gd name="T15" fmla="*/ 53 h 117"/>
              <a:gd name="T16" fmla="*/ 0 w 160"/>
              <a:gd name="T17" fmla="*/ 53 h 117"/>
              <a:gd name="T18" fmla="*/ 110 w 160"/>
              <a:gd name="T19" fmla="*/ 49 h 117"/>
              <a:gd name="T20" fmla="*/ 108 w 160"/>
              <a:gd name="T21" fmla="*/ 45 h 117"/>
              <a:gd name="T22" fmla="*/ 70 w 160"/>
              <a:gd name="T23" fmla="*/ 44 h 117"/>
              <a:gd name="T24" fmla="*/ 44 w 160"/>
              <a:gd name="T25" fmla="*/ 31 h 117"/>
              <a:gd name="T26" fmla="*/ 29 w 160"/>
              <a:gd name="T27" fmla="*/ 42 h 117"/>
              <a:gd name="T28" fmla="*/ 29 w 160"/>
              <a:gd name="T29" fmla="*/ 44 h 117"/>
              <a:gd name="T30" fmla="*/ 29 w 160"/>
              <a:gd name="T31" fmla="*/ 44 h 117"/>
              <a:gd name="T32" fmla="*/ 29 w 160"/>
              <a:gd name="T33" fmla="*/ 44 h 117"/>
              <a:gd name="T34" fmla="*/ 46 w 160"/>
              <a:gd name="T35" fmla="*/ 62 h 117"/>
              <a:gd name="T36" fmla="*/ 55 w 160"/>
              <a:gd name="T37" fmla="*/ 69 h 117"/>
              <a:gd name="T38" fmla="*/ 66 w 160"/>
              <a:gd name="T39" fmla="*/ 77 h 117"/>
              <a:gd name="T40" fmla="*/ 66 w 160"/>
              <a:gd name="T41" fmla="*/ 77 h 117"/>
              <a:gd name="T42" fmla="*/ 74 w 160"/>
              <a:gd name="T43" fmla="*/ 78 h 117"/>
              <a:gd name="T44" fmla="*/ 81 w 160"/>
              <a:gd name="T45" fmla="*/ 78 h 117"/>
              <a:gd name="T46" fmla="*/ 86 w 160"/>
              <a:gd name="T47" fmla="*/ 82 h 117"/>
              <a:gd name="T48" fmla="*/ 94 w 160"/>
              <a:gd name="T49" fmla="*/ 89 h 117"/>
              <a:gd name="T50" fmla="*/ 90 w 160"/>
              <a:gd name="T51" fmla="*/ 93 h 117"/>
              <a:gd name="T52" fmla="*/ 114 w 160"/>
              <a:gd name="T53" fmla="*/ 117 h 117"/>
              <a:gd name="T54" fmla="*/ 114 w 160"/>
              <a:gd name="T55" fmla="*/ 117 h 117"/>
              <a:gd name="T56" fmla="*/ 123 w 160"/>
              <a:gd name="T57" fmla="*/ 110 h 117"/>
              <a:gd name="T58" fmla="*/ 129 w 160"/>
              <a:gd name="T59" fmla="*/ 100 h 117"/>
              <a:gd name="T60" fmla="*/ 134 w 160"/>
              <a:gd name="T61" fmla="*/ 93 h 117"/>
              <a:gd name="T62" fmla="*/ 138 w 160"/>
              <a:gd name="T63" fmla="*/ 82 h 117"/>
              <a:gd name="T64" fmla="*/ 134 w 160"/>
              <a:gd name="T65" fmla="*/ 78 h 117"/>
              <a:gd name="T66" fmla="*/ 140 w 160"/>
              <a:gd name="T67" fmla="*/ 69 h 117"/>
              <a:gd name="T68" fmla="*/ 141 w 160"/>
              <a:gd name="T69" fmla="*/ 69 h 117"/>
              <a:gd name="T70" fmla="*/ 147 w 160"/>
              <a:gd name="T71" fmla="*/ 77 h 117"/>
              <a:gd name="T72" fmla="*/ 160 w 160"/>
              <a:gd name="T73" fmla="*/ 56 h 117"/>
              <a:gd name="T74" fmla="*/ 151 w 160"/>
              <a:gd name="T75" fmla="*/ 0 h 117"/>
              <a:gd name="T76" fmla="*/ 112 w 160"/>
              <a:gd name="T77" fmla="*/ 38 h 117"/>
              <a:gd name="T78" fmla="*/ 118 w 160"/>
              <a:gd name="T79" fmla="*/ 44 h 117"/>
              <a:gd name="T80" fmla="*/ 110 w 160"/>
              <a:gd name="T81" fmla="*/ 4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 h="117">
                <a:moveTo>
                  <a:pt x="0" y="53"/>
                </a:moveTo>
                <a:lnTo>
                  <a:pt x="13" y="38"/>
                </a:lnTo>
                <a:lnTo>
                  <a:pt x="66" y="89"/>
                </a:lnTo>
                <a:lnTo>
                  <a:pt x="51" y="104"/>
                </a:lnTo>
                <a:lnTo>
                  <a:pt x="9" y="104"/>
                </a:lnTo>
                <a:lnTo>
                  <a:pt x="2" y="93"/>
                </a:lnTo>
                <a:lnTo>
                  <a:pt x="22" y="73"/>
                </a:lnTo>
                <a:lnTo>
                  <a:pt x="0" y="53"/>
                </a:lnTo>
                <a:lnTo>
                  <a:pt x="0" y="53"/>
                </a:lnTo>
                <a:close/>
                <a:moveTo>
                  <a:pt x="110" y="49"/>
                </a:moveTo>
                <a:lnTo>
                  <a:pt x="108" y="45"/>
                </a:lnTo>
                <a:lnTo>
                  <a:pt x="70" y="44"/>
                </a:lnTo>
                <a:lnTo>
                  <a:pt x="44" y="31"/>
                </a:lnTo>
                <a:lnTo>
                  <a:pt x="29" y="42"/>
                </a:lnTo>
                <a:lnTo>
                  <a:pt x="29" y="44"/>
                </a:lnTo>
                <a:lnTo>
                  <a:pt x="29" y="44"/>
                </a:lnTo>
                <a:lnTo>
                  <a:pt x="29" y="44"/>
                </a:lnTo>
                <a:lnTo>
                  <a:pt x="46" y="62"/>
                </a:lnTo>
                <a:lnTo>
                  <a:pt x="55" y="69"/>
                </a:lnTo>
                <a:lnTo>
                  <a:pt x="66" y="77"/>
                </a:lnTo>
                <a:lnTo>
                  <a:pt x="66" y="77"/>
                </a:lnTo>
                <a:lnTo>
                  <a:pt x="74" y="78"/>
                </a:lnTo>
                <a:lnTo>
                  <a:pt x="81" y="78"/>
                </a:lnTo>
                <a:lnTo>
                  <a:pt x="86" y="82"/>
                </a:lnTo>
                <a:lnTo>
                  <a:pt x="94" y="89"/>
                </a:lnTo>
                <a:lnTo>
                  <a:pt x="90" y="93"/>
                </a:lnTo>
                <a:lnTo>
                  <a:pt x="114" y="117"/>
                </a:lnTo>
                <a:lnTo>
                  <a:pt x="114" y="117"/>
                </a:lnTo>
                <a:lnTo>
                  <a:pt x="123" y="110"/>
                </a:lnTo>
                <a:lnTo>
                  <a:pt x="129" y="100"/>
                </a:lnTo>
                <a:lnTo>
                  <a:pt x="134" y="93"/>
                </a:lnTo>
                <a:lnTo>
                  <a:pt x="138" y="82"/>
                </a:lnTo>
                <a:lnTo>
                  <a:pt x="134" y="78"/>
                </a:lnTo>
                <a:lnTo>
                  <a:pt x="140" y="69"/>
                </a:lnTo>
                <a:lnTo>
                  <a:pt x="141" y="69"/>
                </a:lnTo>
                <a:lnTo>
                  <a:pt x="147" y="77"/>
                </a:lnTo>
                <a:lnTo>
                  <a:pt x="160" y="56"/>
                </a:lnTo>
                <a:lnTo>
                  <a:pt x="151" y="0"/>
                </a:lnTo>
                <a:lnTo>
                  <a:pt x="112" y="38"/>
                </a:lnTo>
                <a:lnTo>
                  <a:pt x="118" y="44"/>
                </a:lnTo>
                <a:lnTo>
                  <a:pt x="110" y="49"/>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485"/>
          <p:cNvSpPr>
            <a:spLocks noEditPoints="1"/>
          </p:cNvSpPr>
          <p:nvPr/>
        </p:nvSpPr>
        <p:spPr bwMode="auto">
          <a:xfrm>
            <a:off x="2578735" y="2455863"/>
            <a:ext cx="280035" cy="278130"/>
          </a:xfrm>
          <a:custGeom>
            <a:avLst/>
            <a:gdLst>
              <a:gd name="T0" fmla="*/ 123 w 127"/>
              <a:gd name="T1" fmla="*/ 124 h 126"/>
              <a:gd name="T2" fmla="*/ 127 w 127"/>
              <a:gd name="T3" fmla="*/ 102 h 126"/>
              <a:gd name="T4" fmla="*/ 125 w 127"/>
              <a:gd name="T5" fmla="*/ 90 h 126"/>
              <a:gd name="T6" fmla="*/ 114 w 127"/>
              <a:gd name="T7" fmla="*/ 82 h 126"/>
              <a:gd name="T8" fmla="*/ 105 w 127"/>
              <a:gd name="T9" fmla="*/ 82 h 126"/>
              <a:gd name="T10" fmla="*/ 90 w 127"/>
              <a:gd name="T11" fmla="*/ 88 h 126"/>
              <a:gd name="T12" fmla="*/ 83 w 127"/>
              <a:gd name="T13" fmla="*/ 90 h 126"/>
              <a:gd name="T14" fmla="*/ 74 w 127"/>
              <a:gd name="T15" fmla="*/ 86 h 126"/>
              <a:gd name="T16" fmla="*/ 63 w 127"/>
              <a:gd name="T17" fmla="*/ 75 h 126"/>
              <a:gd name="T18" fmla="*/ 57 w 127"/>
              <a:gd name="T19" fmla="*/ 64 h 126"/>
              <a:gd name="T20" fmla="*/ 22 w 127"/>
              <a:gd name="T21" fmla="*/ 14 h 126"/>
              <a:gd name="T22" fmla="*/ 11 w 127"/>
              <a:gd name="T23" fmla="*/ 1 h 126"/>
              <a:gd name="T24" fmla="*/ 0 w 127"/>
              <a:gd name="T25" fmla="*/ 20 h 126"/>
              <a:gd name="T26" fmla="*/ 2 w 127"/>
              <a:gd name="T27" fmla="*/ 29 h 126"/>
              <a:gd name="T28" fmla="*/ 7 w 127"/>
              <a:gd name="T29" fmla="*/ 36 h 126"/>
              <a:gd name="T30" fmla="*/ 17 w 127"/>
              <a:gd name="T31" fmla="*/ 119 h 126"/>
              <a:gd name="T32" fmla="*/ 18 w 127"/>
              <a:gd name="T33" fmla="*/ 119 h 126"/>
              <a:gd name="T34" fmla="*/ 28 w 127"/>
              <a:gd name="T35" fmla="*/ 55 h 126"/>
              <a:gd name="T36" fmla="*/ 35 w 127"/>
              <a:gd name="T37" fmla="*/ 69 h 126"/>
              <a:gd name="T38" fmla="*/ 52 w 127"/>
              <a:gd name="T39" fmla="*/ 106 h 126"/>
              <a:gd name="T40" fmla="*/ 63 w 127"/>
              <a:gd name="T41" fmla="*/ 119 h 126"/>
              <a:gd name="T42" fmla="*/ 68 w 127"/>
              <a:gd name="T43" fmla="*/ 123 h 126"/>
              <a:gd name="T44" fmla="*/ 94 w 127"/>
              <a:gd name="T45" fmla="*/ 126 h 126"/>
              <a:gd name="T46" fmla="*/ 123 w 127"/>
              <a:gd name="T47" fmla="*/ 124 h 126"/>
              <a:gd name="T48" fmla="*/ 97 w 127"/>
              <a:gd name="T49" fmla="*/ 78 h 126"/>
              <a:gd name="T50" fmla="*/ 90 w 127"/>
              <a:gd name="T51" fmla="*/ 80 h 126"/>
              <a:gd name="T52" fmla="*/ 74 w 127"/>
              <a:gd name="T53" fmla="*/ 78 h 126"/>
              <a:gd name="T54" fmla="*/ 68 w 127"/>
              <a:gd name="T55" fmla="*/ 73 h 126"/>
              <a:gd name="T56" fmla="*/ 44 w 127"/>
              <a:gd name="T57" fmla="*/ 34 h 126"/>
              <a:gd name="T58" fmla="*/ 22 w 127"/>
              <a:gd name="T59" fmla="*/ 5 h 126"/>
              <a:gd name="T60" fmla="*/ 17 w 127"/>
              <a:gd name="T61" fmla="*/ 0 h 126"/>
              <a:gd name="T62" fmla="*/ 28 w 127"/>
              <a:gd name="T63" fmla="*/ 1 h 126"/>
              <a:gd name="T64" fmla="*/ 33 w 127"/>
              <a:gd name="T65" fmla="*/ 5 h 126"/>
              <a:gd name="T66" fmla="*/ 50 w 127"/>
              <a:gd name="T67" fmla="*/ 22 h 126"/>
              <a:gd name="T68" fmla="*/ 70 w 127"/>
              <a:gd name="T69" fmla="*/ 56 h 126"/>
              <a:gd name="T70" fmla="*/ 86 w 127"/>
              <a:gd name="T71" fmla="*/ 73 h 126"/>
              <a:gd name="T72" fmla="*/ 97 w 127"/>
              <a:gd name="T73" fmla="*/ 7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7" h="126">
                <a:moveTo>
                  <a:pt x="123" y="124"/>
                </a:moveTo>
                <a:lnTo>
                  <a:pt x="123" y="124"/>
                </a:lnTo>
                <a:lnTo>
                  <a:pt x="127" y="110"/>
                </a:lnTo>
                <a:lnTo>
                  <a:pt x="127" y="102"/>
                </a:lnTo>
                <a:lnTo>
                  <a:pt x="127" y="95"/>
                </a:lnTo>
                <a:lnTo>
                  <a:pt x="125" y="90"/>
                </a:lnTo>
                <a:lnTo>
                  <a:pt x="121" y="84"/>
                </a:lnTo>
                <a:lnTo>
                  <a:pt x="114" y="82"/>
                </a:lnTo>
                <a:lnTo>
                  <a:pt x="105" y="82"/>
                </a:lnTo>
                <a:lnTo>
                  <a:pt x="105" y="82"/>
                </a:lnTo>
                <a:lnTo>
                  <a:pt x="99" y="86"/>
                </a:lnTo>
                <a:lnTo>
                  <a:pt x="90" y="88"/>
                </a:lnTo>
                <a:lnTo>
                  <a:pt x="90" y="88"/>
                </a:lnTo>
                <a:lnTo>
                  <a:pt x="83" y="90"/>
                </a:lnTo>
                <a:lnTo>
                  <a:pt x="77" y="88"/>
                </a:lnTo>
                <a:lnTo>
                  <a:pt x="74" y="86"/>
                </a:lnTo>
                <a:lnTo>
                  <a:pt x="68" y="84"/>
                </a:lnTo>
                <a:lnTo>
                  <a:pt x="63" y="75"/>
                </a:lnTo>
                <a:lnTo>
                  <a:pt x="57" y="64"/>
                </a:lnTo>
                <a:lnTo>
                  <a:pt x="57" y="64"/>
                </a:lnTo>
                <a:lnTo>
                  <a:pt x="35" y="31"/>
                </a:lnTo>
                <a:lnTo>
                  <a:pt x="22" y="14"/>
                </a:lnTo>
                <a:lnTo>
                  <a:pt x="11" y="1"/>
                </a:lnTo>
                <a:lnTo>
                  <a:pt x="11" y="1"/>
                </a:lnTo>
                <a:lnTo>
                  <a:pt x="4" y="12"/>
                </a:lnTo>
                <a:lnTo>
                  <a:pt x="0" y="20"/>
                </a:lnTo>
                <a:lnTo>
                  <a:pt x="0" y="23"/>
                </a:lnTo>
                <a:lnTo>
                  <a:pt x="2" y="29"/>
                </a:lnTo>
                <a:lnTo>
                  <a:pt x="7" y="36"/>
                </a:lnTo>
                <a:lnTo>
                  <a:pt x="7" y="36"/>
                </a:lnTo>
                <a:lnTo>
                  <a:pt x="13" y="78"/>
                </a:lnTo>
                <a:lnTo>
                  <a:pt x="17" y="119"/>
                </a:lnTo>
                <a:lnTo>
                  <a:pt x="17" y="119"/>
                </a:lnTo>
                <a:lnTo>
                  <a:pt x="18" y="119"/>
                </a:lnTo>
                <a:lnTo>
                  <a:pt x="22" y="119"/>
                </a:lnTo>
                <a:lnTo>
                  <a:pt x="28" y="55"/>
                </a:lnTo>
                <a:lnTo>
                  <a:pt x="28" y="55"/>
                </a:lnTo>
                <a:lnTo>
                  <a:pt x="35" y="69"/>
                </a:lnTo>
                <a:lnTo>
                  <a:pt x="44" y="88"/>
                </a:lnTo>
                <a:lnTo>
                  <a:pt x="52" y="106"/>
                </a:lnTo>
                <a:lnTo>
                  <a:pt x="57" y="113"/>
                </a:lnTo>
                <a:lnTo>
                  <a:pt x="63" y="119"/>
                </a:lnTo>
                <a:lnTo>
                  <a:pt x="63" y="119"/>
                </a:lnTo>
                <a:lnTo>
                  <a:pt x="68" y="123"/>
                </a:lnTo>
                <a:lnTo>
                  <a:pt x="75" y="124"/>
                </a:lnTo>
                <a:lnTo>
                  <a:pt x="94" y="126"/>
                </a:lnTo>
                <a:lnTo>
                  <a:pt x="112" y="124"/>
                </a:lnTo>
                <a:lnTo>
                  <a:pt x="123" y="124"/>
                </a:lnTo>
                <a:lnTo>
                  <a:pt x="123" y="124"/>
                </a:lnTo>
                <a:close/>
                <a:moveTo>
                  <a:pt x="97" y="78"/>
                </a:moveTo>
                <a:lnTo>
                  <a:pt x="97" y="78"/>
                </a:lnTo>
                <a:lnTo>
                  <a:pt x="90" y="80"/>
                </a:lnTo>
                <a:lnTo>
                  <a:pt x="81" y="80"/>
                </a:lnTo>
                <a:lnTo>
                  <a:pt x="74" y="78"/>
                </a:lnTo>
                <a:lnTo>
                  <a:pt x="70" y="77"/>
                </a:lnTo>
                <a:lnTo>
                  <a:pt x="68" y="73"/>
                </a:lnTo>
                <a:lnTo>
                  <a:pt x="68" y="73"/>
                </a:lnTo>
                <a:lnTo>
                  <a:pt x="44" y="34"/>
                </a:lnTo>
                <a:lnTo>
                  <a:pt x="29" y="14"/>
                </a:lnTo>
                <a:lnTo>
                  <a:pt x="22" y="5"/>
                </a:lnTo>
                <a:lnTo>
                  <a:pt x="17" y="0"/>
                </a:lnTo>
                <a:lnTo>
                  <a:pt x="17" y="0"/>
                </a:lnTo>
                <a:lnTo>
                  <a:pt x="22" y="0"/>
                </a:lnTo>
                <a:lnTo>
                  <a:pt x="28" y="1"/>
                </a:lnTo>
                <a:lnTo>
                  <a:pt x="33" y="5"/>
                </a:lnTo>
                <a:lnTo>
                  <a:pt x="33" y="5"/>
                </a:lnTo>
                <a:lnTo>
                  <a:pt x="42" y="12"/>
                </a:lnTo>
                <a:lnTo>
                  <a:pt x="50" y="22"/>
                </a:lnTo>
                <a:lnTo>
                  <a:pt x="63" y="45"/>
                </a:lnTo>
                <a:lnTo>
                  <a:pt x="70" y="56"/>
                </a:lnTo>
                <a:lnTo>
                  <a:pt x="77" y="66"/>
                </a:lnTo>
                <a:lnTo>
                  <a:pt x="86" y="73"/>
                </a:lnTo>
                <a:lnTo>
                  <a:pt x="92" y="77"/>
                </a:lnTo>
                <a:lnTo>
                  <a:pt x="97" y="78"/>
                </a:lnTo>
                <a:lnTo>
                  <a:pt x="97" y="78"/>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488"/>
          <p:cNvSpPr>
            <a:spLocks noEditPoints="1"/>
          </p:cNvSpPr>
          <p:nvPr/>
        </p:nvSpPr>
        <p:spPr bwMode="auto">
          <a:xfrm>
            <a:off x="4684078" y="2447290"/>
            <a:ext cx="304165" cy="295275"/>
          </a:xfrm>
          <a:custGeom>
            <a:avLst/>
            <a:gdLst>
              <a:gd name="T0" fmla="*/ 37 w 138"/>
              <a:gd name="T1" fmla="*/ 0 h 134"/>
              <a:gd name="T2" fmla="*/ 37 w 138"/>
              <a:gd name="T3" fmla="*/ 0 h 134"/>
              <a:gd name="T4" fmla="*/ 88 w 138"/>
              <a:gd name="T5" fmla="*/ 0 h 134"/>
              <a:gd name="T6" fmla="*/ 88 w 138"/>
              <a:gd name="T7" fmla="*/ 0 h 134"/>
              <a:gd name="T8" fmla="*/ 96 w 138"/>
              <a:gd name="T9" fmla="*/ 15 h 134"/>
              <a:gd name="T10" fmla="*/ 28 w 138"/>
              <a:gd name="T11" fmla="*/ 15 h 134"/>
              <a:gd name="T12" fmla="*/ 28 w 138"/>
              <a:gd name="T13" fmla="*/ 15 h 134"/>
              <a:gd name="T14" fmla="*/ 37 w 138"/>
              <a:gd name="T15" fmla="*/ 0 h 134"/>
              <a:gd name="T16" fmla="*/ 37 w 138"/>
              <a:gd name="T17" fmla="*/ 0 h 134"/>
              <a:gd name="T18" fmla="*/ 26 w 138"/>
              <a:gd name="T19" fmla="*/ 20 h 134"/>
              <a:gd name="T20" fmla="*/ 0 w 138"/>
              <a:gd name="T21" fmla="*/ 20 h 134"/>
              <a:gd name="T22" fmla="*/ 17 w 138"/>
              <a:gd name="T23" fmla="*/ 52 h 134"/>
              <a:gd name="T24" fmla="*/ 17 w 138"/>
              <a:gd name="T25" fmla="*/ 52 h 134"/>
              <a:gd name="T26" fmla="*/ 13 w 138"/>
              <a:gd name="T27" fmla="*/ 68 h 134"/>
              <a:gd name="T28" fmla="*/ 13 w 138"/>
              <a:gd name="T29" fmla="*/ 86 h 134"/>
              <a:gd name="T30" fmla="*/ 15 w 138"/>
              <a:gd name="T31" fmla="*/ 103 h 134"/>
              <a:gd name="T32" fmla="*/ 17 w 138"/>
              <a:gd name="T33" fmla="*/ 121 h 134"/>
              <a:gd name="T34" fmla="*/ 8 w 138"/>
              <a:gd name="T35" fmla="*/ 121 h 134"/>
              <a:gd name="T36" fmla="*/ 8 w 138"/>
              <a:gd name="T37" fmla="*/ 134 h 134"/>
              <a:gd name="T38" fmla="*/ 120 w 138"/>
              <a:gd name="T39" fmla="*/ 134 h 134"/>
              <a:gd name="T40" fmla="*/ 120 w 138"/>
              <a:gd name="T41" fmla="*/ 121 h 134"/>
              <a:gd name="T42" fmla="*/ 109 w 138"/>
              <a:gd name="T43" fmla="*/ 121 h 134"/>
              <a:gd name="T44" fmla="*/ 109 w 138"/>
              <a:gd name="T45" fmla="*/ 121 h 134"/>
              <a:gd name="T46" fmla="*/ 110 w 138"/>
              <a:gd name="T47" fmla="*/ 99 h 134"/>
              <a:gd name="T48" fmla="*/ 112 w 138"/>
              <a:gd name="T49" fmla="*/ 79 h 134"/>
              <a:gd name="T50" fmla="*/ 110 w 138"/>
              <a:gd name="T51" fmla="*/ 59 h 134"/>
              <a:gd name="T52" fmla="*/ 107 w 138"/>
              <a:gd name="T53" fmla="*/ 41 h 134"/>
              <a:gd name="T54" fmla="*/ 114 w 138"/>
              <a:gd name="T55" fmla="*/ 41 h 134"/>
              <a:gd name="T56" fmla="*/ 129 w 138"/>
              <a:gd name="T57" fmla="*/ 79 h 134"/>
              <a:gd name="T58" fmla="*/ 138 w 138"/>
              <a:gd name="T59" fmla="*/ 79 h 134"/>
              <a:gd name="T60" fmla="*/ 127 w 138"/>
              <a:gd name="T61" fmla="*/ 20 h 134"/>
              <a:gd name="T62" fmla="*/ 99 w 138"/>
              <a:gd name="T63" fmla="*/ 20 h 134"/>
              <a:gd name="T64" fmla="*/ 96 w 138"/>
              <a:gd name="T65" fmla="*/ 20 h 134"/>
              <a:gd name="T66" fmla="*/ 33 w 138"/>
              <a:gd name="T67" fmla="*/ 20 h 134"/>
              <a:gd name="T68" fmla="*/ 26 w 138"/>
              <a:gd name="T69" fmla="*/ 20 h 134"/>
              <a:gd name="T70" fmla="*/ 26 w 138"/>
              <a:gd name="T71" fmla="*/ 20 h 134"/>
              <a:gd name="T72" fmla="*/ 37 w 138"/>
              <a:gd name="T73" fmla="*/ 35 h 134"/>
              <a:gd name="T74" fmla="*/ 50 w 138"/>
              <a:gd name="T75" fmla="*/ 35 h 134"/>
              <a:gd name="T76" fmla="*/ 50 w 138"/>
              <a:gd name="T77" fmla="*/ 107 h 134"/>
              <a:gd name="T78" fmla="*/ 37 w 138"/>
              <a:gd name="T79" fmla="*/ 107 h 134"/>
              <a:gd name="T80" fmla="*/ 37 w 138"/>
              <a:gd name="T81" fmla="*/ 3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8" h="134">
                <a:moveTo>
                  <a:pt x="37" y="0"/>
                </a:moveTo>
                <a:lnTo>
                  <a:pt x="37" y="0"/>
                </a:lnTo>
                <a:lnTo>
                  <a:pt x="88" y="0"/>
                </a:lnTo>
                <a:lnTo>
                  <a:pt x="88" y="0"/>
                </a:lnTo>
                <a:lnTo>
                  <a:pt x="96" y="15"/>
                </a:lnTo>
                <a:lnTo>
                  <a:pt x="28" y="15"/>
                </a:lnTo>
                <a:lnTo>
                  <a:pt x="28" y="15"/>
                </a:lnTo>
                <a:lnTo>
                  <a:pt x="37" y="0"/>
                </a:lnTo>
                <a:lnTo>
                  <a:pt x="37" y="0"/>
                </a:lnTo>
                <a:close/>
                <a:moveTo>
                  <a:pt x="26" y="20"/>
                </a:moveTo>
                <a:lnTo>
                  <a:pt x="0" y="20"/>
                </a:lnTo>
                <a:lnTo>
                  <a:pt x="17" y="52"/>
                </a:lnTo>
                <a:lnTo>
                  <a:pt x="17" y="52"/>
                </a:lnTo>
                <a:lnTo>
                  <a:pt x="13" y="68"/>
                </a:lnTo>
                <a:lnTo>
                  <a:pt x="13" y="86"/>
                </a:lnTo>
                <a:lnTo>
                  <a:pt x="15" y="103"/>
                </a:lnTo>
                <a:lnTo>
                  <a:pt x="17" y="121"/>
                </a:lnTo>
                <a:lnTo>
                  <a:pt x="8" y="121"/>
                </a:lnTo>
                <a:lnTo>
                  <a:pt x="8" y="134"/>
                </a:lnTo>
                <a:lnTo>
                  <a:pt x="120" y="134"/>
                </a:lnTo>
                <a:lnTo>
                  <a:pt x="120" y="121"/>
                </a:lnTo>
                <a:lnTo>
                  <a:pt x="109" y="121"/>
                </a:lnTo>
                <a:lnTo>
                  <a:pt x="109" y="121"/>
                </a:lnTo>
                <a:lnTo>
                  <a:pt x="110" y="99"/>
                </a:lnTo>
                <a:lnTo>
                  <a:pt x="112" y="79"/>
                </a:lnTo>
                <a:lnTo>
                  <a:pt x="110" y="59"/>
                </a:lnTo>
                <a:lnTo>
                  <a:pt x="107" y="41"/>
                </a:lnTo>
                <a:lnTo>
                  <a:pt x="114" y="41"/>
                </a:lnTo>
                <a:lnTo>
                  <a:pt x="129" y="79"/>
                </a:lnTo>
                <a:lnTo>
                  <a:pt x="138" y="79"/>
                </a:lnTo>
                <a:lnTo>
                  <a:pt x="127" y="20"/>
                </a:lnTo>
                <a:lnTo>
                  <a:pt x="99" y="20"/>
                </a:lnTo>
                <a:lnTo>
                  <a:pt x="96" y="20"/>
                </a:lnTo>
                <a:lnTo>
                  <a:pt x="33" y="20"/>
                </a:lnTo>
                <a:lnTo>
                  <a:pt x="26" y="20"/>
                </a:lnTo>
                <a:lnTo>
                  <a:pt x="26" y="20"/>
                </a:lnTo>
                <a:close/>
                <a:moveTo>
                  <a:pt x="37" y="35"/>
                </a:moveTo>
                <a:lnTo>
                  <a:pt x="50" y="35"/>
                </a:lnTo>
                <a:lnTo>
                  <a:pt x="50" y="107"/>
                </a:lnTo>
                <a:lnTo>
                  <a:pt x="37" y="107"/>
                </a:lnTo>
                <a:lnTo>
                  <a:pt x="37" y="35"/>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489"/>
          <p:cNvSpPr>
            <a:spLocks noEditPoints="1"/>
          </p:cNvSpPr>
          <p:nvPr/>
        </p:nvSpPr>
        <p:spPr bwMode="auto">
          <a:xfrm>
            <a:off x="2581275" y="3060065"/>
            <a:ext cx="274955" cy="309880"/>
          </a:xfrm>
          <a:custGeom>
            <a:avLst/>
            <a:gdLst>
              <a:gd name="T0" fmla="*/ 116 w 129"/>
              <a:gd name="T1" fmla="*/ 16 h 145"/>
              <a:gd name="T2" fmla="*/ 129 w 129"/>
              <a:gd name="T3" fmla="*/ 44 h 145"/>
              <a:gd name="T4" fmla="*/ 129 w 129"/>
              <a:gd name="T5" fmla="*/ 69 h 145"/>
              <a:gd name="T6" fmla="*/ 112 w 129"/>
              <a:gd name="T7" fmla="*/ 33 h 145"/>
              <a:gd name="T8" fmla="*/ 99 w 129"/>
              <a:gd name="T9" fmla="*/ 23 h 145"/>
              <a:gd name="T10" fmla="*/ 76 w 129"/>
              <a:gd name="T11" fmla="*/ 71 h 145"/>
              <a:gd name="T12" fmla="*/ 83 w 129"/>
              <a:gd name="T13" fmla="*/ 91 h 145"/>
              <a:gd name="T14" fmla="*/ 92 w 129"/>
              <a:gd name="T15" fmla="*/ 108 h 145"/>
              <a:gd name="T16" fmla="*/ 116 w 129"/>
              <a:gd name="T17" fmla="*/ 88 h 145"/>
              <a:gd name="T18" fmla="*/ 121 w 129"/>
              <a:gd name="T19" fmla="*/ 67 h 145"/>
              <a:gd name="T20" fmla="*/ 112 w 129"/>
              <a:gd name="T21" fmla="*/ 55 h 145"/>
              <a:gd name="T22" fmla="*/ 81 w 129"/>
              <a:gd name="T23" fmla="*/ 53 h 145"/>
              <a:gd name="T24" fmla="*/ 79 w 129"/>
              <a:gd name="T25" fmla="*/ 49 h 145"/>
              <a:gd name="T26" fmla="*/ 70 w 129"/>
              <a:gd name="T27" fmla="*/ 42 h 145"/>
              <a:gd name="T28" fmla="*/ 90 w 129"/>
              <a:gd name="T29" fmla="*/ 18 h 145"/>
              <a:gd name="T30" fmla="*/ 94 w 129"/>
              <a:gd name="T31" fmla="*/ 9 h 145"/>
              <a:gd name="T32" fmla="*/ 57 w 129"/>
              <a:gd name="T33" fmla="*/ 0 h 145"/>
              <a:gd name="T34" fmla="*/ 37 w 129"/>
              <a:gd name="T35" fmla="*/ 9 h 145"/>
              <a:gd name="T36" fmla="*/ 39 w 129"/>
              <a:gd name="T37" fmla="*/ 29 h 145"/>
              <a:gd name="T38" fmla="*/ 52 w 129"/>
              <a:gd name="T39" fmla="*/ 45 h 145"/>
              <a:gd name="T40" fmla="*/ 48 w 129"/>
              <a:gd name="T41" fmla="*/ 55 h 145"/>
              <a:gd name="T42" fmla="*/ 37 w 129"/>
              <a:gd name="T43" fmla="*/ 60 h 145"/>
              <a:gd name="T44" fmla="*/ 11 w 129"/>
              <a:gd name="T45" fmla="*/ 56 h 145"/>
              <a:gd name="T46" fmla="*/ 10 w 129"/>
              <a:gd name="T47" fmla="*/ 75 h 145"/>
              <a:gd name="T48" fmla="*/ 22 w 129"/>
              <a:gd name="T49" fmla="*/ 99 h 145"/>
              <a:gd name="T50" fmla="*/ 35 w 129"/>
              <a:gd name="T51" fmla="*/ 106 h 145"/>
              <a:gd name="T52" fmla="*/ 55 w 129"/>
              <a:gd name="T53" fmla="*/ 89 h 145"/>
              <a:gd name="T54" fmla="*/ 43 w 129"/>
              <a:gd name="T55" fmla="*/ 123 h 145"/>
              <a:gd name="T56" fmla="*/ 32 w 129"/>
              <a:gd name="T57" fmla="*/ 145 h 145"/>
              <a:gd name="T58" fmla="*/ 99 w 129"/>
              <a:gd name="T59" fmla="*/ 145 h 145"/>
              <a:gd name="T60" fmla="*/ 87 w 129"/>
              <a:gd name="T61" fmla="*/ 123 h 145"/>
              <a:gd name="T62" fmla="*/ 74 w 129"/>
              <a:gd name="T63" fmla="*/ 73 h 145"/>
              <a:gd name="T64" fmla="*/ 63 w 129"/>
              <a:gd name="T65" fmla="*/ 51 h 145"/>
              <a:gd name="T66" fmla="*/ 68 w 129"/>
              <a:gd name="T67" fmla="*/ 53 h 145"/>
              <a:gd name="T68" fmla="*/ 72 w 129"/>
              <a:gd name="T69" fmla="*/ 56 h 145"/>
              <a:gd name="T70" fmla="*/ 70 w 129"/>
              <a:gd name="T71" fmla="*/ 62 h 145"/>
              <a:gd name="T72" fmla="*/ 66 w 129"/>
              <a:gd name="T73" fmla="*/ 66 h 145"/>
              <a:gd name="T74" fmla="*/ 61 w 129"/>
              <a:gd name="T75" fmla="*/ 64 h 145"/>
              <a:gd name="T76" fmla="*/ 57 w 129"/>
              <a:gd name="T77" fmla="*/ 60 h 145"/>
              <a:gd name="T78" fmla="*/ 59 w 129"/>
              <a:gd name="T79" fmla="*/ 55 h 145"/>
              <a:gd name="T80" fmla="*/ 17 w 129"/>
              <a:gd name="T81" fmla="*/ 45 h 145"/>
              <a:gd name="T82" fmla="*/ 0 w 129"/>
              <a:gd name="T83" fmla="*/ 36 h 145"/>
              <a:gd name="T84" fmla="*/ 30 w 129"/>
              <a:gd name="T85" fmla="*/ 3 h 145"/>
              <a:gd name="T86" fmla="*/ 32 w 129"/>
              <a:gd name="T87" fmla="*/ 5 h 145"/>
              <a:gd name="T88" fmla="*/ 17 w 129"/>
              <a:gd name="T89" fmla="*/ 38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9" h="145">
                <a:moveTo>
                  <a:pt x="99" y="23"/>
                </a:moveTo>
                <a:lnTo>
                  <a:pt x="99" y="23"/>
                </a:lnTo>
                <a:lnTo>
                  <a:pt x="116" y="16"/>
                </a:lnTo>
                <a:lnTo>
                  <a:pt x="116" y="16"/>
                </a:lnTo>
                <a:lnTo>
                  <a:pt x="123" y="29"/>
                </a:lnTo>
                <a:lnTo>
                  <a:pt x="129" y="44"/>
                </a:lnTo>
                <a:lnTo>
                  <a:pt x="129" y="56"/>
                </a:lnTo>
                <a:lnTo>
                  <a:pt x="129" y="69"/>
                </a:lnTo>
                <a:lnTo>
                  <a:pt x="129" y="69"/>
                </a:lnTo>
                <a:lnTo>
                  <a:pt x="127" y="56"/>
                </a:lnTo>
                <a:lnTo>
                  <a:pt x="121" y="44"/>
                </a:lnTo>
                <a:lnTo>
                  <a:pt x="112" y="33"/>
                </a:lnTo>
                <a:lnTo>
                  <a:pt x="107" y="29"/>
                </a:lnTo>
                <a:lnTo>
                  <a:pt x="99" y="23"/>
                </a:lnTo>
                <a:lnTo>
                  <a:pt x="99" y="23"/>
                </a:lnTo>
                <a:close/>
                <a:moveTo>
                  <a:pt x="74" y="73"/>
                </a:moveTo>
                <a:lnTo>
                  <a:pt x="74" y="73"/>
                </a:lnTo>
                <a:lnTo>
                  <a:pt x="76" y="71"/>
                </a:lnTo>
                <a:lnTo>
                  <a:pt x="76" y="71"/>
                </a:lnTo>
                <a:lnTo>
                  <a:pt x="79" y="80"/>
                </a:lnTo>
                <a:lnTo>
                  <a:pt x="83" y="91"/>
                </a:lnTo>
                <a:lnTo>
                  <a:pt x="87" y="101"/>
                </a:lnTo>
                <a:lnTo>
                  <a:pt x="88" y="104"/>
                </a:lnTo>
                <a:lnTo>
                  <a:pt x="92" y="108"/>
                </a:lnTo>
                <a:lnTo>
                  <a:pt x="92" y="108"/>
                </a:lnTo>
                <a:lnTo>
                  <a:pt x="105" y="99"/>
                </a:lnTo>
                <a:lnTo>
                  <a:pt x="116" y="88"/>
                </a:lnTo>
                <a:lnTo>
                  <a:pt x="120" y="80"/>
                </a:lnTo>
                <a:lnTo>
                  <a:pt x="121" y="75"/>
                </a:lnTo>
                <a:lnTo>
                  <a:pt x="121" y="67"/>
                </a:lnTo>
                <a:lnTo>
                  <a:pt x="121" y="60"/>
                </a:lnTo>
                <a:lnTo>
                  <a:pt x="121" y="60"/>
                </a:lnTo>
                <a:lnTo>
                  <a:pt x="112" y="55"/>
                </a:lnTo>
                <a:lnTo>
                  <a:pt x="103" y="53"/>
                </a:lnTo>
                <a:lnTo>
                  <a:pt x="92" y="51"/>
                </a:lnTo>
                <a:lnTo>
                  <a:pt x="81" y="53"/>
                </a:lnTo>
                <a:lnTo>
                  <a:pt x="81" y="53"/>
                </a:lnTo>
                <a:lnTo>
                  <a:pt x="79" y="49"/>
                </a:lnTo>
                <a:lnTo>
                  <a:pt x="79" y="49"/>
                </a:lnTo>
                <a:lnTo>
                  <a:pt x="76" y="45"/>
                </a:lnTo>
                <a:lnTo>
                  <a:pt x="70" y="42"/>
                </a:lnTo>
                <a:lnTo>
                  <a:pt x="70" y="42"/>
                </a:lnTo>
                <a:lnTo>
                  <a:pt x="76" y="34"/>
                </a:lnTo>
                <a:lnTo>
                  <a:pt x="83" y="27"/>
                </a:lnTo>
                <a:lnTo>
                  <a:pt x="90" y="18"/>
                </a:lnTo>
                <a:lnTo>
                  <a:pt x="92" y="14"/>
                </a:lnTo>
                <a:lnTo>
                  <a:pt x="94" y="9"/>
                </a:lnTo>
                <a:lnTo>
                  <a:pt x="94" y="9"/>
                </a:lnTo>
                <a:lnTo>
                  <a:pt x="79" y="3"/>
                </a:lnTo>
                <a:lnTo>
                  <a:pt x="65" y="0"/>
                </a:lnTo>
                <a:lnTo>
                  <a:pt x="57" y="0"/>
                </a:lnTo>
                <a:lnTo>
                  <a:pt x="50" y="1"/>
                </a:lnTo>
                <a:lnTo>
                  <a:pt x="43" y="5"/>
                </a:lnTo>
                <a:lnTo>
                  <a:pt x="37" y="9"/>
                </a:lnTo>
                <a:lnTo>
                  <a:pt x="37" y="9"/>
                </a:lnTo>
                <a:lnTo>
                  <a:pt x="37" y="18"/>
                </a:lnTo>
                <a:lnTo>
                  <a:pt x="39" y="29"/>
                </a:lnTo>
                <a:lnTo>
                  <a:pt x="44" y="38"/>
                </a:lnTo>
                <a:lnTo>
                  <a:pt x="52" y="45"/>
                </a:lnTo>
                <a:lnTo>
                  <a:pt x="52" y="45"/>
                </a:lnTo>
                <a:lnTo>
                  <a:pt x="48" y="51"/>
                </a:lnTo>
                <a:lnTo>
                  <a:pt x="48" y="55"/>
                </a:lnTo>
                <a:lnTo>
                  <a:pt x="48" y="55"/>
                </a:lnTo>
                <a:lnTo>
                  <a:pt x="46" y="62"/>
                </a:lnTo>
                <a:lnTo>
                  <a:pt x="46" y="62"/>
                </a:lnTo>
                <a:lnTo>
                  <a:pt x="37" y="60"/>
                </a:lnTo>
                <a:lnTo>
                  <a:pt x="28" y="58"/>
                </a:lnTo>
                <a:lnTo>
                  <a:pt x="17" y="56"/>
                </a:lnTo>
                <a:lnTo>
                  <a:pt x="11" y="56"/>
                </a:lnTo>
                <a:lnTo>
                  <a:pt x="8" y="58"/>
                </a:lnTo>
                <a:lnTo>
                  <a:pt x="8" y="58"/>
                </a:lnTo>
                <a:lnTo>
                  <a:pt x="10" y="75"/>
                </a:lnTo>
                <a:lnTo>
                  <a:pt x="13" y="88"/>
                </a:lnTo>
                <a:lnTo>
                  <a:pt x="19" y="95"/>
                </a:lnTo>
                <a:lnTo>
                  <a:pt x="22" y="99"/>
                </a:lnTo>
                <a:lnTo>
                  <a:pt x="28" y="104"/>
                </a:lnTo>
                <a:lnTo>
                  <a:pt x="35" y="106"/>
                </a:lnTo>
                <a:lnTo>
                  <a:pt x="35" y="106"/>
                </a:lnTo>
                <a:lnTo>
                  <a:pt x="46" y="101"/>
                </a:lnTo>
                <a:lnTo>
                  <a:pt x="52" y="95"/>
                </a:lnTo>
                <a:lnTo>
                  <a:pt x="55" y="89"/>
                </a:lnTo>
                <a:lnTo>
                  <a:pt x="55" y="121"/>
                </a:lnTo>
                <a:lnTo>
                  <a:pt x="55" y="121"/>
                </a:lnTo>
                <a:lnTo>
                  <a:pt x="43" y="123"/>
                </a:lnTo>
                <a:lnTo>
                  <a:pt x="32" y="126"/>
                </a:lnTo>
                <a:lnTo>
                  <a:pt x="32" y="126"/>
                </a:lnTo>
                <a:lnTo>
                  <a:pt x="32" y="145"/>
                </a:lnTo>
                <a:lnTo>
                  <a:pt x="32" y="145"/>
                </a:lnTo>
                <a:lnTo>
                  <a:pt x="99" y="145"/>
                </a:lnTo>
                <a:lnTo>
                  <a:pt x="99" y="145"/>
                </a:lnTo>
                <a:lnTo>
                  <a:pt x="99" y="126"/>
                </a:lnTo>
                <a:lnTo>
                  <a:pt x="99" y="126"/>
                </a:lnTo>
                <a:lnTo>
                  <a:pt x="87" y="123"/>
                </a:lnTo>
                <a:lnTo>
                  <a:pt x="74" y="121"/>
                </a:lnTo>
                <a:lnTo>
                  <a:pt x="74" y="73"/>
                </a:lnTo>
                <a:lnTo>
                  <a:pt x="74" y="73"/>
                </a:lnTo>
                <a:close/>
                <a:moveTo>
                  <a:pt x="61" y="53"/>
                </a:moveTo>
                <a:lnTo>
                  <a:pt x="61" y="53"/>
                </a:lnTo>
                <a:lnTo>
                  <a:pt x="63" y="51"/>
                </a:lnTo>
                <a:lnTo>
                  <a:pt x="66" y="51"/>
                </a:lnTo>
                <a:lnTo>
                  <a:pt x="66" y="51"/>
                </a:lnTo>
                <a:lnTo>
                  <a:pt x="68" y="53"/>
                </a:lnTo>
                <a:lnTo>
                  <a:pt x="70" y="55"/>
                </a:lnTo>
                <a:lnTo>
                  <a:pt x="70" y="55"/>
                </a:lnTo>
                <a:lnTo>
                  <a:pt x="72" y="56"/>
                </a:lnTo>
                <a:lnTo>
                  <a:pt x="72" y="60"/>
                </a:lnTo>
                <a:lnTo>
                  <a:pt x="72" y="60"/>
                </a:lnTo>
                <a:lnTo>
                  <a:pt x="70" y="62"/>
                </a:lnTo>
                <a:lnTo>
                  <a:pt x="68" y="66"/>
                </a:lnTo>
                <a:lnTo>
                  <a:pt x="68" y="66"/>
                </a:lnTo>
                <a:lnTo>
                  <a:pt x="66" y="66"/>
                </a:lnTo>
                <a:lnTo>
                  <a:pt x="63" y="66"/>
                </a:lnTo>
                <a:lnTo>
                  <a:pt x="63" y="66"/>
                </a:lnTo>
                <a:lnTo>
                  <a:pt x="61" y="64"/>
                </a:lnTo>
                <a:lnTo>
                  <a:pt x="57" y="62"/>
                </a:lnTo>
                <a:lnTo>
                  <a:pt x="57" y="62"/>
                </a:lnTo>
                <a:lnTo>
                  <a:pt x="57" y="60"/>
                </a:lnTo>
                <a:lnTo>
                  <a:pt x="57" y="56"/>
                </a:lnTo>
                <a:lnTo>
                  <a:pt x="57" y="56"/>
                </a:lnTo>
                <a:lnTo>
                  <a:pt x="59" y="55"/>
                </a:lnTo>
                <a:lnTo>
                  <a:pt x="61" y="53"/>
                </a:lnTo>
                <a:lnTo>
                  <a:pt x="61" y="53"/>
                </a:lnTo>
                <a:close/>
                <a:moveTo>
                  <a:pt x="17" y="45"/>
                </a:moveTo>
                <a:lnTo>
                  <a:pt x="17" y="45"/>
                </a:lnTo>
                <a:lnTo>
                  <a:pt x="0" y="36"/>
                </a:lnTo>
                <a:lnTo>
                  <a:pt x="0" y="36"/>
                </a:lnTo>
                <a:lnTo>
                  <a:pt x="10" y="23"/>
                </a:lnTo>
                <a:lnTo>
                  <a:pt x="19" y="12"/>
                </a:lnTo>
                <a:lnTo>
                  <a:pt x="30" y="3"/>
                </a:lnTo>
                <a:lnTo>
                  <a:pt x="41" y="0"/>
                </a:lnTo>
                <a:lnTo>
                  <a:pt x="41" y="0"/>
                </a:lnTo>
                <a:lnTo>
                  <a:pt x="32" y="5"/>
                </a:lnTo>
                <a:lnTo>
                  <a:pt x="22" y="16"/>
                </a:lnTo>
                <a:lnTo>
                  <a:pt x="17" y="31"/>
                </a:lnTo>
                <a:lnTo>
                  <a:pt x="17" y="38"/>
                </a:lnTo>
                <a:lnTo>
                  <a:pt x="17" y="45"/>
                </a:lnTo>
                <a:lnTo>
                  <a:pt x="17" y="45"/>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492"/>
          <p:cNvSpPr>
            <a:spLocks noEditPoints="1"/>
          </p:cNvSpPr>
          <p:nvPr/>
        </p:nvSpPr>
        <p:spPr bwMode="auto">
          <a:xfrm>
            <a:off x="1802130" y="3052763"/>
            <a:ext cx="302260" cy="324485"/>
          </a:xfrm>
          <a:custGeom>
            <a:avLst/>
            <a:gdLst>
              <a:gd name="T0" fmla="*/ 52 w 142"/>
              <a:gd name="T1" fmla="*/ 38 h 152"/>
              <a:gd name="T2" fmla="*/ 54 w 142"/>
              <a:gd name="T3" fmla="*/ 48 h 152"/>
              <a:gd name="T4" fmla="*/ 90 w 142"/>
              <a:gd name="T5" fmla="*/ 33 h 152"/>
              <a:gd name="T6" fmla="*/ 96 w 142"/>
              <a:gd name="T7" fmla="*/ 38 h 152"/>
              <a:gd name="T8" fmla="*/ 99 w 142"/>
              <a:gd name="T9" fmla="*/ 53 h 152"/>
              <a:gd name="T10" fmla="*/ 99 w 142"/>
              <a:gd name="T11" fmla="*/ 68 h 152"/>
              <a:gd name="T12" fmla="*/ 94 w 142"/>
              <a:gd name="T13" fmla="*/ 81 h 152"/>
              <a:gd name="T14" fmla="*/ 125 w 142"/>
              <a:gd name="T15" fmla="*/ 125 h 152"/>
              <a:gd name="T16" fmla="*/ 142 w 142"/>
              <a:gd name="T17" fmla="*/ 152 h 152"/>
              <a:gd name="T18" fmla="*/ 59 w 142"/>
              <a:gd name="T19" fmla="*/ 125 h 152"/>
              <a:gd name="T20" fmla="*/ 65 w 142"/>
              <a:gd name="T21" fmla="*/ 103 h 152"/>
              <a:gd name="T22" fmla="*/ 52 w 142"/>
              <a:gd name="T23" fmla="*/ 103 h 152"/>
              <a:gd name="T24" fmla="*/ 28 w 142"/>
              <a:gd name="T25" fmla="*/ 95 h 152"/>
              <a:gd name="T26" fmla="*/ 52 w 142"/>
              <a:gd name="T27" fmla="*/ 62 h 152"/>
              <a:gd name="T28" fmla="*/ 44 w 142"/>
              <a:gd name="T29" fmla="*/ 53 h 152"/>
              <a:gd name="T30" fmla="*/ 37 w 142"/>
              <a:gd name="T31" fmla="*/ 49 h 152"/>
              <a:gd name="T32" fmla="*/ 35 w 142"/>
              <a:gd name="T33" fmla="*/ 46 h 152"/>
              <a:gd name="T34" fmla="*/ 35 w 142"/>
              <a:gd name="T35" fmla="*/ 38 h 152"/>
              <a:gd name="T36" fmla="*/ 39 w 142"/>
              <a:gd name="T37" fmla="*/ 37 h 152"/>
              <a:gd name="T38" fmla="*/ 46 w 142"/>
              <a:gd name="T39" fmla="*/ 35 h 152"/>
              <a:gd name="T40" fmla="*/ 52 w 142"/>
              <a:gd name="T41" fmla="*/ 38 h 152"/>
              <a:gd name="T42" fmla="*/ 0 w 142"/>
              <a:gd name="T43" fmla="*/ 35 h 152"/>
              <a:gd name="T44" fmla="*/ 8 w 142"/>
              <a:gd name="T45" fmla="*/ 38 h 152"/>
              <a:gd name="T46" fmla="*/ 19 w 142"/>
              <a:gd name="T47" fmla="*/ 20 h 152"/>
              <a:gd name="T48" fmla="*/ 22 w 142"/>
              <a:gd name="T49" fmla="*/ 16 h 152"/>
              <a:gd name="T50" fmla="*/ 33 w 142"/>
              <a:gd name="T51" fmla="*/ 11 h 152"/>
              <a:gd name="T52" fmla="*/ 50 w 142"/>
              <a:gd name="T53" fmla="*/ 0 h 152"/>
              <a:gd name="T54" fmla="*/ 41 w 142"/>
              <a:gd name="T55" fmla="*/ 2 h 152"/>
              <a:gd name="T56" fmla="*/ 24 w 142"/>
              <a:gd name="T57" fmla="*/ 5 h 152"/>
              <a:gd name="T58" fmla="*/ 17 w 142"/>
              <a:gd name="T59" fmla="*/ 9 h 152"/>
              <a:gd name="T60" fmla="*/ 6 w 142"/>
              <a:gd name="T61" fmla="*/ 20 h 152"/>
              <a:gd name="T62" fmla="*/ 0 w 142"/>
              <a:gd name="T63" fmla="*/ 35 h 152"/>
              <a:gd name="T64" fmla="*/ 19 w 142"/>
              <a:gd name="T65" fmla="*/ 37 h 152"/>
              <a:gd name="T66" fmla="*/ 26 w 142"/>
              <a:gd name="T67" fmla="*/ 40 h 152"/>
              <a:gd name="T68" fmla="*/ 33 w 142"/>
              <a:gd name="T69" fmla="*/ 29 h 152"/>
              <a:gd name="T70" fmla="*/ 39 w 142"/>
              <a:gd name="T71" fmla="*/ 27 h 152"/>
              <a:gd name="T72" fmla="*/ 46 w 142"/>
              <a:gd name="T73" fmla="*/ 16 h 152"/>
              <a:gd name="T74" fmla="*/ 37 w 142"/>
              <a:gd name="T75" fmla="*/ 18 h 152"/>
              <a:gd name="T76" fmla="*/ 28 w 142"/>
              <a:gd name="T77" fmla="*/ 22 h 152"/>
              <a:gd name="T78" fmla="*/ 19 w 142"/>
              <a:gd name="T79" fmla="*/ 37 h 152"/>
              <a:gd name="T80" fmla="*/ 103 w 142"/>
              <a:gd name="T81" fmla="*/ 125 h 152"/>
              <a:gd name="T82" fmla="*/ 81 w 142"/>
              <a:gd name="T83" fmla="*/ 101 h 152"/>
              <a:gd name="T84" fmla="*/ 103 w 142"/>
              <a:gd name="T85" fmla="*/ 12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2" h="152">
                <a:moveTo>
                  <a:pt x="52" y="38"/>
                </a:moveTo>
                <a:lnTo>
                  <a:pt x="52" y="38"/>
                </a:lnTo>
                <a:lnTo>
                  <a:pt x="54" y="42"/>
                </a:lnTo>
                <a:lnTo>
                  <a:pt x="54" y="48"/>
                </a:lnTo>
                <a:lnTo>
                  <a:pt x="61" y="55"/>
                </a:lnTo>
                <a:lnTo>
                  <a:pt x="90" y="33"/>
                </a:lnTo>
                <a:lnTo>
                  <a:pt x="90" y="33"/>
                </a:lnTo>
                <a:lnTo>
                  <a:pt x="96" y="38"/>
                </a:lnTo>
                <a:lnTo>
                  <a:pt x="98" y="46"/>
                </a:lnTo>
                <a:lnTo>
                  <a:pt x="99" y="53"/>
                </a:lnTo>
                <a:lnTo>
                  <a:pt x="99" y="60"/>
                </a:lnTo>
                <a:lnTo>
                  <a:pt x="99" y="68"/>
                </a:lnTo>
                <a:lnTo>
                  <a:pt x="98" y="73"/>
                </a:lnTo>
                <a:lnTo>
                  <a:pt x="94" y="81"/>
                </a:lnTo>
                <a:lnTo>
                  <a:pt x="90" y="86"/>
                </a:lnTo>
                <a:lnTo>
                  <a:pt x="125" y="125"/>
                </a:lnTo>
                <a:lnTo>
                  <a:pt x="142" y="125"/>
                </a:lnTo>
                <a:lnTo>
                  <a:pt x="142" y="152"/>
                </a:lnTo>
                <a:lnTo>
                  <a:pt x="59" y="152"/>
                </a:lnTo>
                <a:lnTo>
                  <a:pt x="59" y="125"/>
                </a:lnTo>
                <a:lnTo>
                  <a:pt x="65" y="125"/>
                </a:lnTo>
                <a:lnTo>
                  <a:pt x="65" y="103"/>
                </a:lnTo>
                <a:lnTo>
                  <a:pt x="65" y="103"/>
                </a:lnTo>
                <a:lnTo>
                  <a:pt x="52" y="103"/>
                </a:lnTo>
                <a:lnTo>
                  <a:pt x="39" y="101"/>
                </a:lnTo>
                <a:lnTo>
                  <a:pt x="28" y="95"/>
                </a:lnTo>
                <a:lnTo>
                  <a:pt x="19" y="86"/>
                </a:lnTo>
                <a:lnTo>
                  <a:pt x="52" y="62"/>
                </a:lnTo>
                <a:lnTo>
                  <a:pt x="44" y="53"/>
                </a:lnTo>
                <a:lnTo>
                  <a:pt x="44" y="53"/>
                </a:lnTo>
                <a:lnTo>
                  <a:pt x="41" y="53"/>
                </a:lnTo>
                <a:lnTo>
                  <a:pt x="37" y="49"/>
                </a:lnTo>
                <a:lnTo>
                  <a:pt x="37" y="49"/>
                </a:lnTo>
                <a:lnTo>
                  <a:pt x="35" y="46"/>
                </a:lnTo>
                <a:lnTo>
                  <a:pt x="35" y="42"/>
                </a:lnTo>
                <a:lnTo>
                  <a:pt x="35" y="38"/>
                </a:lnTo>
                <a:lnTo>
                  <a:pt x="39" y="37"/>
                </a:lnTo>
                <a:lnTo>
                  <a:pt x="39" y="37"/>
                </a:lnTo>
                <a:lnTo>
                  <a:pt x="42" y="35"/>
                </a:lnTo>
                <a:lnTo>
                  <a:pt x="46" y="35"/>
                </a:lnTo>
                <a:lnTo>
                  <a:pt x="50" y="35"/>
                </a:lnTo>
                <a:lnTo>
                  <a:pt x="52" y="38"/>
                </a:lnTo>
                <a:lnTo>
                  <a:pt x="52" y="38"/>
                </a:lnTo>
                <a:close/>
                <a:moveTo>
                  <a:pt x="0" y="35"/>
                </a:moveTo>
                <a:lnTo>
                  <a:pt x="8" y="38"/>
                </a:lnTo>
                <a:lnTo>
                  <a:pt x="8" y="38"/>
                </a:lnTo>
                <a:lnTo>
                  <a:pt x="15" y="26"/>
                </a:lnTo>
                <a:lnTo>
                  <a:pt x="19" y="20"/>
                </a:lnTo>
                <a:lnTo>
                  <a:pt x="22" y="16"/>
                </a:lnTo>
                <a:lnTo>
                  <a:pt x="22" y="16"/>
                </a:lnTo>
                <a:lnTo>
                  <a:pt x="28" y="13"/>
                </a:lnTo>
                <a:lnTo>
                  <a:pt x="33" y="11"/>
                </a:lnTo>
                <a:lnTo>
                  <a:pt x="48" y="9"/>
                </a:lnTo>
                <a:lnTo>
                  <a:pt x="50" y="0"/>
                </a:lnTo>
                <a:lnTo>
                  <a:pt x="50" y="0"/>
                </a:lnTo>
                <a:lnTo>
                  <a:pt x="41" y="2"/>
                </a:lnTo>
                <a:lnTo>
                  <a:pt x="31" y="2"/>
                </a:lnTo>
                <a:lnTo>
                  <a:pt x="24" y="5"/>
                </a:lnTo>
                <a:lnTo>
                  <a:pt x="17" y="9"/>
                </a:lnTo>
                <a:lnTo>
                  <a:pt x="17" y="9"/>
                </a:lnTo>
                <a:lnTo>
                  <a:pt x="11" y="15"/>
                </a:lnTo>
                <a:lnTo>
                  <a:pt x="6" y="20"/>
                </a:lnTo>
                <a:lnTo>
                  <a:pt x="2" y="27"/>
                </a:lnTo>
                <a:lnTo>
                  <a:pt x="0" y="35"/>
                </a:lnTo>
                <a:lnTo>
                  <a:pt x="0" y="35"/>
                </a:lnTo>
                <a:close/>
                <a:moveTo>
                  <a:pt x="19" y="37"/>
                </a:moveTo>
                <a:lnTo>
                  <a:pt x="26" y="40"/>
                </a:lnTo>
                <a:lnTo>
                  <a:pt x="26" y="40"/>
                </a:lnTo>
                <a:lnTo>
                  <a:pt x="30" y="33"/>
                </a:lnTo>
                <a:lnTo>
                  <a:pt x="33" y="29"/>
                </a:lnTo>
                <a:lnTo>
                  <a:pt x="33" y="29"/>
                </a:lnTo>
                <a:lnTo>
                  <a:pt x="39" y="27"/>
                </a:lnTo>
                <a:lnTo>
                  <a:pt x="46" y="26"/>
                </a:lnTo>
                <a:lnTo>
                  <a:pt x="46" y="16"/>
                </a:lnTo>
                <a:lnTo>
                  <a:pt x="46" y="16"/>
                </a:lnTo>
                <a:lnTo>
                  <a:pt x="37" y="18"/>
                </a:lnTo>
                <a:lnTo>
                  <a:pt x="28" y="22"/>
                </a:lnTo>
                <a:lnTo>
                  <a:pt x="28" y="22"/>
                </a:lnTo>
                <a:lnTo>
                  <a:pt x="22" y="27"/>
                </a:lnTo>
                <a:lnTo>
                  <a:pt x="19" y="37"/>
                </a:lnTo>
                <a:lnTo>
                  <a:pt x="19" y="37"/>
                </a:lnTo>
                <a:close/>
                <a:moveTo>
                  <a:pt x="103" y="125"/>
                </a:moveTo>
                <a:lnTo>
                  <a:pt x="81" y="101"/>
                </a:lnTo>
                <a:lnTo>
                  <a:pt x="81" y="101"/>
                </a:lnTo>
                <a:lnTo>
                  <a:pt x="81" y="125"/>
                </a:lnTo>
                <a:lnTo>
                  <a:pt x="103" y="125"/>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493"/>
          <p:cNvSpPr>
            <a:spLocks noEditPoints="1"/>
          </p:cNvSpPr>
          <p:nvPr/>
        </p:nvSpPr>
        <p:spPr bwMode="auto">
          <a:xfrm>
            <a:off x="3925888" y="2430463"/>
            <a:ext cx="327025" cy="328930"/>
          </a:xfrm>
          <a:custGeom>
            <a:avLst/>
            <a:gdLst>
              <a:gd name="T0" fmla="*/ 145 w 148"/>
              <a:gd name="T1" fmla="*/ 33 h 149"/>
              <a:gd name="T2" fmla="*/ 143 w 148"/>
              <a:gd name="T3" fmla="*/ 39 h 149"/>
              <a:gd name="T4" fmla="*/ 108 w 148"/>
              <a:gd name="T5" fmla="*/ 61 h 149"/>
              <a:gd name="T6" fmla="*/ 99 w 148"/>
              <a:gd name="T7" fmla="*/ 46 h 149"/>
              <a:gd name="T8" fmla="*/ 99 w 148"/>
              <a:gd name="T9" fmla="*/ 65 h 149"/>
              <a:gd name="T10" fmla="*/ 97 w 148"/>
              <a:gd name="T11" fmla="*/ 77 h 149"/>
              <a:gd name="T12" fmla="*/ 104 w 148"/>
              <a:gd name="T13" fmla="*/ 77 h 149"/>
              <a:gd name="T14" fmla="*/ 119 w 148"/>
              <a:gd name="T15" fmla="*/ 83 h 149"/>
              <a:gd name="T16" fmla="*/ 106 w 148"/>
              <a:gd name="T17" fmla="*/ 99 h 149"/>
              <a:gd name="T18" fmla="*/ 108 w 148"/>
              <a:gd name="T19" fmla="*/ 105 h 149"/>
              <a:gd name="T20" fmla="*/ 115 w 148"/>
              <a:gd name="T21" fmla="*/ 109 h 149"/>
              <a:gd name="T22" fmla="*/ 115 w 148"/>
              <a:gd name="T23" fmla="*/ 111 h 149"/>
              <a:gd name="T24" fmla="*/ 113 w 148"/>
              <a:gd name="T25" fmla="*/ 116 h 149"/>
              <a:gd name="T26" fmla="*/ 111 w 148"/>
              <a:gd name="T27" fmla="*/ 118 h 149"/>
              <a:gd name="T28" fmla="*/ 106 w 148"/>
              <a:gd name="T29" fmla="*/ 118 h 149"/>
              <a:gd name="T30" fmla="*/ 102 w 148"/>
              <a:gd name="T31" fmla="*/ 116 h 149"/>
              <a:gd name="T32" fmla="*/ 100 w 148"/>
              <a:gd name="T33" fmla="*/ 112 h 149"/>
              <a:gd name="T34" fmla="*/ 99 w 148"/>
              <a:gd name="T35" fmla="*/ 103 h 149"/>
              <a:gd name="T36" fmla="*/ 78 w 148"/>
              <a:gd name="T37" fmla="*/ 114 h 149"/>
              <a:gd name="T38" fmla="*/ 77 w 148"/>
              <a:gd name="T39" fmla="*/ 99 h 149"/>
              <a:gd name="T40" fmla="*/ 82 w 148"/>
              <a:gd name="T41" fmla="*/ 85 h 149"/>
              <a:gd name="T42" fmla="*/ 69 w 148"/>
              <a:gd name="T43" fmla="*/ 83 h 149"/>
              <a:gd name="T44" fmla="*/ 53 w 148"/>
              <a:gd name="T45" fmla="*/ 72 h 149"/>
              <a:gd name="T46" fmla="*/ 60 w 148"/>
              <a:gd name="T47" fmla="*/ 87 h 149"/>
              <a:gd name="T48" fmla="*/ 25 w 148"/>
              <a:gd name="T49" fmla="*/ 109 h 149"/>
              <a:gd name="T50" fmla="*/ 20 w 148"/>
              <a:gd name="T51" fmla="*/ 107 h 149"/>
              <a:gd name="T52" fmla="*/ 0 w 148"/>
              <a:gd name="T53" fmla="*/ 74 h 149"/>
              <a:gd name="T54" fmla="*/ 36 w 148"/>
              <a:gd name="T55" fmla="*/ 52 h 149"/>
              <a:gd name="T56" fmla="*/ 42 w 148"/>
              <a:gd name="T57" fmla="*/ 54 h 149"/>
              <a:gd name="T58" fmla="*/ 55 w 148"/>
              <a:gd name="T59" fmla="*/ 59 h 149"/>
              <a:gd name="T60" fmla="*/ 75 w 148"/>
              <a:gd name="T61" fmla="*/ 24 h 149"/>
              <a:gd name="T62" fmla="*/ 93 w 148"/>
              <a:gd name="T63" fmla="*/ 37 h 149"/>
              <a:gd name="T64" fmla="*/ 86 w 148"/>
              <a:gd name="T65" fmla="*/ 24 h 149"/>
              <a:gd name="T66" fmla="*/ 123 w 148"/>
              <a:gd name="T67" fmla="*/ 2 h 149"/>
              <a:gd name="T68" fmla="*/ 128 w 148"/>
              <a:gd name="T69" fmla="*/ 4 h 149"/>
              <a:gd name="T70" fmla="*/ 148 w 148"/>
              <a:gd name="T71" fmla="*/ 120 h 149"/>
              <a:gd name="T72" fmla="*/ 141 w 148"/>
              <a:gd name="T73" fmla="*/ 118 h 149"/>
              <a:gd name="T74" fmla="*/ 130 w 148"/>
              <a:gd name="T75" fmla="*/ 133 h 149"/>
              <a:gd name="T76" fmla="*/ 124 w 148"/>
              <a:gd name="T77" fmla="*/ 136 h 149"/>
              <a:gd name="T78" fmla="*/ 113 w 148"/>
              <a:gd name="T79" fmla="*/ 140 h 149"/>
              <a:gd name="T80" fmla="*/ 99 w 148"/>
              <a:gd name="T81" fmla="*/ 149 h 149"/>
              <a:gd name="T82" fmla="*/ 108 w 148"/>
              <a:gd name="T83" fmla="*/ 149 h 149"/>
              <a:gd name="T84" fmla="*/ 123 w 148"/>
              <a:gd name="T85" fmla="*/ 147 h 149"/>
              <a:gd name="T86" fmla="*/ 130 w 148"/>
              <a:gd name="T87" fmla="*/ 144 h 149"/>
              <a:gd name="T88" fmla="*/ 141 w 148"/>
              <a:gd name="T89" fmla="*/ 134 h 149"/>
              <a:gd name="T90" fmla="*/ 148 w 148"/>
              <a:gd name="T91" fmla="*/ 120 h 149"/>
              <a:gd name="T92" fmla="*/ 132 w 148"/>
              <a:gd name="T93" fmla="*/ 116 h 149"/>
              <a:gd name="T94" fmla="*/ 123 w 148"/>
              <a:gd name="T95" fmla="*/ 114 h 149"/>
              <a:gd name="T96" fmla="*/ 115 w 148"/>
              <a:gd name="T97" fmla="*/ 123 h 149"/>
              <a:gd name="T98" fmla="*/ 110 w 148"/>
              <a:gd name="T99" fmla="*/ 125 h 149"/>
              <a:gd name="T100" fmla="*/ 102 w 148"/>
              <a:gd name="T101" fmla="*/ 134 h 149"/>
              <a:gd name="T102" fmla="*/ 111 w 148"/>
              <a:gd name="T103" fmla="*/ 134 h 149"/>
              <a:gd name="T104" fmla="*/ 121 w 148"/>
              <a:gd name="T105" fmla="*/ 131 h 149"/>
              <a:gd name="T106" fmla="*/ 132 w 148"/>
              <a:gd name="T107" fmla="*/ 116 h 149"/>
              <a:gd name="T108" fmla="*/ 49 w 148"/>
              <a:gd name="T109" fmla="*/ 83 h 149"/>
              <a:gd name="T110" fmla="*/ 11 w 148"/>
              <a:gd name="T111" fmla="*/ 76 h 149"/>
              <a:gd name="T112" fmla="*/ 49 w 148"/>
              <a:gd name="T113" fmla="*/ 83 h 149"/>
              <a:gd name="T114" fmla="*/ 135 w 148"/>
              <a:gd name="T115" fmla="*/ 33 h 149"/>
              <a:gd name="T116" fmla="*/ 97 w 148"/>
              <a:gd name="T117" fmla="*/ 26 h 149"/>
              <a:gd name="T118" fmla="*/ 135 w 148"/>
              <a:gd name="T119" fmla="*/ 3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8" h="149">
                <a:moveTo>
                  <a:pt x="128" y="4"/>
                </a:moveTo>
                <a:lnTo>
                  <a:pt x="145" y="33"/>
                </a:lnTo>
                <a:lnTo>
                  <a:pt x="146" y="37"/>
                </a:lnTo>
                <a:lnTo>
                  <a:pt x="143" y="39"/>
                </a:lnTo>
                <a:lnTo>
                  <a:pt x="111" y="59"/>
                </a:lnTo>
                <a:lnTo>
                  <a:pt x="108" y="61"/>
                </a:lnTo>
                <a:lnTo>
                  <a:pt x="104" y="57"/>
                </a:lnTo>
                <a:lnTo>
                  <a:pt x="99" y="46"/>
                </a:lnTo>
                <a:lnTo>
                  <a:pt x="91" y="50"/>
                </a:lnTo>
                <a:lnTo>
                  <a:pt x="99" y="65"/>
                </a:lnTo>
                <a:lnTo>
                  <a:pt x="91" y="68"/>
                </a:lnTo>
                <a:lnTo>
                  <a:pt x="97" y="77"/>
                </a:lnTo>
                <a:lnTo>
                  <a:pt x="97" y="77"/>
                </a:lnTo>
                <a:lnTo>
                  <a:pt x="104" y="77"/>
                </a:lnTo>
                <a:lnTo>
                  <a:pt x="111" y="79"/>
                </a:lnTo>
                <a:lnTo>
                  <a:pt x="119" y="83"/>
                </a:lnTo>
                <a:lnTo>
                  <a:pt x="124" y="88"/>
                </a:lnTo>
                <a:lnTo>
                  <a:pt x="106" y="99"/>
                </a:lnTo>
                <a:lnTo>
                  <a:pt x="108" y="105"/>
                </a:lnTo>
                <a:lnTo>
                  <a:pt x="108" y="105"/>
                </a:lnTo>
                <a:lnTo>
                  <a:pt x="111" y="105"/>
                </a:lnTo>
                <a:lnTo>
                  <a:pt x="115" y="109"/>
                </a:lnTo>
                <a:lnTo>
                  <a:pt x="115" y="109"/>
                </a:lnTo>
                <a:lnTo>
                  <a:pt x="115" y="111"/>
                </a:lnTo>
                <a:lnTo>
                  <a:pt x="115" y="114"/>
                </a:lnTo>
                <a:lnTo>
                  <a:pt x="113" y="116"/>
                </a:lnTo>
                <a:lnTo>
                  <a:pt x="111" y="118"/>
                </a:lnTo>
                <a:lnTo>
                  <a:pt x="111" y="118"/>
                </a:lnTo>
                <a:lnTo>
                  <a:pt x="110" y="120"/>
                </a:lnTo>
                <a:lnTo>
                  <a:pt x="106" y="118"/>
                </a:lnTo>
                <a:lnTo>
                  <a:pt x="104" y="118"/>
                </a:lnTo>
                <a:lnTo>
                  <a:pt x="102" y="116"/>
                </a:lnTo>
                <a:lnTo>
                  <a:pt x="102" y="116"/>
                </a:lnTo>
                <a:lnTo>
                  <a:pt x="100" y="112"/>
                </a:lnTo>
                <a:lnTo>
                  <a:pt x="102" y="109"/>
                </a:lnTo>
                <a:lnTo>
                  <a:pt x="99" y="103"/>
                </a:lnTo>
                <a:lnTo>
                  <a:pt x="78" y="114"/>
                </a:lnTo>
                <a:lnTo>
                  <a:pt x="78" y="114"/>
                </a:lnTo>
                <a:lnTo>
                  <a:pt x="77" y="107"/>
                </a:lnTo>
                <a:lnTo>
                  <a:pt x="77" y="99"/>
                </a:lnTo>
                <a:lnTo>
                  <a:pt x="78" y="92"/>
                </a:lnTo>
                <a:lnTo>
                  <a:pt x="82" y="85"/>
                </a:lnTo>
                <a:lnTo>
                  <a:pt x="78" y="77"/>
                </a:lnTo>
                <a:lnTo>
                  <a:pt x="69" y="83"/>
                </a:lnTo>
                <a:lnTo>
                  <a:pt x="60" y="68"/>
                </a:lnTo>
                <a:lnTo>
                  <a:pt x="53" y="72"/>
                </a:lnTo>
                <a:lnTo>
                  <a:pt x="58" y="83"/>
                </a:lnTo>
                <a:lnTo>
                  <a:pt x="60" y="87"/>
                </a:lnTo>
                <a:lnTo>
                  <a:pt x="56" y="88"/>
                </a:lnTo>
                <a:lnTo>
                  <a:pt x="25" y="109"/>
                </a:lnTo>
                <a:lnTo>
                  <a:pt x="22" y="111"/>
                </a:lnTo>
                <a:lnTo>
                  <a:pt x="20" y="107"/>
                </a:lnTo>
                <a:lnTo>
                  <a:pt x="1" y="77"/>
                </a:lnTo>
                <a:lnTo>
                  <a:pt x="0" y="74"/>
                </a:lnTo>
                <a:lnTo>
                  <a:pt x="3" y="70"/>
                </a:lnTo>
                <a:lnTo>
                  <a:pt x="36" y="52"/>
                </a:lnTo>
                <a:lnTo>
                  <a:pt x="40" y="50"/>
                </a:lnTo>
                <a:lnTo>
                  <a:pt x="42" y="54"/>
                </a:lnTo>
                <a:lnTo>
                  <a:pt x="47" y="63"/>
                </a:lnTo>
                <a:lnTo>
                  <a:pt x="55" y="59"/>
                </a:lnTo>
                <a:lnTo>
                  <a:pt x="45" y="41"/>
                </a:lnTo>
                <a:lnTo>
                  <a:pt x="75" y="24"/>
                </a:lnTo>
                <a:lnTo>
                  <a:pt x="86" y="41"/>
                </a:lnTo>
                <a:lnTo>
                  <a:pt x="93" y="37"/>
                </a:lnTo>
                <a:lnTo>
                  <a:pt x="88" y="28"/>
                </a:lnTo>
                <a:lnTo>
                  <a:pt x="86" y="24"/>
                </a:lnTo>
                <a:lnTo>
                  <a:pt x="89" y="21"/>
                </a:lnTo>
                <a:lnTo>
                  <a:pt x="123" y="2"/>
                </a:lnTo>
                <a:lnTo>
                  <a:pt x="126" y="0"/>
                </a:lnTo>
                <a:lnTo>
                  <a:pt x="128" y="4"/>
                </a:lnTo>
                <a:lnTo>
                  <a:pt x="128" y="4"/>
                </a:lnTo>
                <a:close/>
                <a:moveTo>
                  <a:pt x="148" y="120"/>
                </a:moveTo>
                <a:lnTo>
                  <a:pt x="141" y="118"/>
                </a:lnTo>
                <a:lnTo>
                  <a:pt x="141" y="118"/>
                </a:lnTo>
                <a:lnTo>
                  <a:pt x="134" y="129"/>
                </a:lnTo>
                <a:lnTo>
                  <a:pt x="130" y="133"/>
                </a:lnTo>
                <a:lnTo>
                  <a:pt x="124" y="136"/>
                </a:lnTo>
                <a:lnTo>
                  <a:pt x="124" y="136"/>
                </a:lnTo>
                <a:lnTo>
                  <a:pt x="119" y="138"/>
                </a:lnTo>
                <a:lnTo>
                  <a:pt x="113" y="140"/>
                </a:lnTo>
                <a:lnTo>
                  <a:pt x="99" y="140"/>
                </a:lnTo>
                <a:lnTo>
                  <a:pt x="99" y="149"/>
                </a:lnTo>
                <a:lnTo>
                  <a:pt x="99" y="149"/>
                </a:lnTo>
                <a:lnTo>
                  <a:pt x="108" y="149"/>
                </a:lnTo>
                <a:lnTo>
                  <a:pt x="115" y="149"/>
                </a:lnTo>
                <a:lnTo>
                  <a:pt x="123" y="147"/>
                </a:lnTo>
                <a:lnTo>
                  <a:pt x="130" y="144"/>
                </a:lnTo>
                <a:lnTo>
                  <a:pt x="130" y="144"/>
                </a:lnTo>
                <a:lnTo>
                  <a:pt x="135" y="140"/>
                </a:lnTo>
                <a:lnTo>
                  <a:pt x="141" y="134"/>
                </a:lnTo>
                <a:lnTo>
                  <a:pt x="145" y="129"/>
                </a:lnTo>
                <a:lnTo>
                  <a:pt x="148" y="120"/>
                </a:lnTo>
                <a:lnTo>
                  <a:pt x="148" y="120"/>
                </a:lnTo>
                <a:close/>
                <a:moveTo>
                  <a:pt x="132" y="116"/>
                </a:moveTo>
                <a:lnTo>
                  <a:pt x="123" y="114"/>
                </a:lnTo>
                <a:lnTo>
                  <a:pt x="123" y="114"/>
                </a:lnTo>
                <a:lnTo>
                  <a:pt x="119" y="120"/>
                </a:lnTo>
                <a:lnTo>
                  <a:pt x="115" y="123"/>
                </a:lnTo>
                <a:lnTo>
                  <a:pt x="115" y="123"/>
                </a:lnTo>
                <a:lnTo>
                  <a:pt x="110" y="125"/>
                </a:lnTo>
                <a:lnTo>
                  <a:pt x="102" y="125"/>
                </a:lnTo>
                <a:lnTo>
                  <a:pt x="102" y="134"/>
                </a:lnTo>
                <a:lnTo>
                  <a:pt x="102" y="134"/>
                </a:lnTo>
                <a:lnTo>
                  <a:pt x="111" y="134"/>
                </a:lnTo>
                <a:lnTo>
                  <a:pt x="121" y="131"/>
                </a:lnTo>
                <a:lnTo>
                  <a:pt x="121" y="131"/>
                </a:lnTo>
                <a:lnTo>
                  <a:pt x="126" y="125"/>
                </a:lnTo>
                <a:lnTo>
                  <a:pt x="132" y="116"/>
                </a:lnTo>
                <a:lnTo>
                  <a:pt x="132" y="116"/>
                </a:lnTo>
                <a:close/>
                <a:moveTo>
                  <a:pt x="49" y="83"/>
                </a:moveTo>
                <a:lnTo>
                  <a:pt x="36" y="61"/>
                </a:lnTo>
                <a:lnTo>
                  <a:pt x="11" y="76"/>
                </a:lnTo>
                <a:lnTo>
                  <a:pt x="23" y="98"/>
                </a:lnTo>
                <a:lnTo>
                  <a:pt x="49" y="83"/>
                </a:lnTo>
                <a:lnTo>
                  <a:pt x="49" y="83"/>
                </a:lnTo>
                <a:close/>
                <a:moveTo>
                  <a:pt x="135" y="33"/>
                </a:moveTo>
                <a:lnTo>
                  <a:pt x="123" y="11"/>
                </a:lnTo>
                <a:lnTo>
                  <a:pt x="97" y="26"/>
                </a:lnTo>
                <a:lnTo>
                  <a:pt x="110" y="48"/>
                </a:lnTo>
                <a:lnTo>
                  <a:pt x="135" y="33"/>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494"/>
          <p:cNvSpPr>
            <a:spLocks noEditPoints="1"/>
          </p:cNvSpPr>
          <p:nvPr/>
        </p:nvSpPr>
        <p:spPr bwMode="auto">
          <a:xfrm>
            <a:off x="1084580" y="1868488"/>
            <a:ext cx="275590" cy="311150"/>
          </a:xfrm>
          <a:custGeom>
            <a:avLst/>
            <a:gdLst>
              <a:gd name="T0" fmla="*/ 68 w 125"/>
              <a:gd name="T1" fmla="*/ 27 h 141"/>
              <a:gd name="T2" fmla="*/ 77 w 125"/>
              <a:gd name="T3" fmla="*/ 40 h 141"/>
              <a:gd name="T4" fmla="*/ 74 w 125"/>
              <a:gd name="T5" fmla="*/ 51 h 141"/>
              <a:gd name="T6" fmla="*/ 107 w 125"/>
              <a:gd name="T7" fmla="*/ 141 h 141"/>
              <a:gd name="T8" fmla="*/ 29 w 125"/>
              <a:gd name="T9" fmla="*/ 141 h 141"/>
              <a:gd name="T10" fmla="*/ 40 w 125"/>
              <a:gd name="T11" fmla="*/ 86 h 141"/>
              <a:gd name="T12" fmla="*/ 50 w 125"/>
              <a:gd name="T13" fmla="*/ 46 h 141"/>
              <a:gd name="T14" fmla="*/ 50 w 125"/>
              <a:gd name="T15" fmla="*/ 35 h 141"/>
              <a:gd name="T16" fmla="*/ 63 w 125"/>
              <a:gd name="T17" fmla="*/ 25 h 141"/>
              <a:gd name="T18" fmla="*/ 66 w 125"/>
              <a:gd name="T19" fmla="*/ 68 h 141"/>
              <a:gd name="T20" fmla="*/ 66 w 125"/>
              <a:gd name="T21" fmla="*/ 68 h 141"/>
              <a:gd name="T22" fmla="*/ 55 w 125"/>
              <a:gd name="T23" fmla="*/ 86 h 141"/>
              <a:gd name="T24" fmla="*/ 68 w 125"/>
              <a:gd name="T25" fmla="*/ 75 h 141"/>
              <a:gd name="T26" fmla="*/ 81 w 125"/>
              <a:gd name="T27" fmla="*/ 110 h 141"/>
              <a:gd name="T28" fmla="*/ 85 w 125"/>
              <a:gd name="T29" fmla="*/ 117 h 141"/>
              <a:gd name="T30" fmla="*/ 85 w 125"/>
              <a:gd name="T31" fmla="*/ 117 h 141"/>
              <a:gd name="T32" fmla="*/ 70 w 125"/>
              <a:gd name="T33" fmla="*/ 115 h 141"/>
              <a:gd name="T34" fmla="*/ 44 w 125"/>
              <a:gd name="T35" fmla="*/ 128 h 141"/>
              <a:gd name="T36" fmla="*/ 66 w 125"/>
              <a:gd name="T37" fmla="*/ 93 h 141"/>
              <a:gd name="T38" fmla="*/ 48 w 125"/>
              <a:gd name="T39" fmla="*/ 104 h 141"/>
              <a:gd name="T40" fmla="*/ 101 w 125"/>
              <a:gd name="T41" fmla="*/ 7 h 141"/>
              <a:gd name="T42" fmla="*/ 112 w 125"/>
              <a:gd name="T43" fmla="*/ 31 h 141"/>
              <a:gd name="T44" fmla="*/ 112 w 125"/>
              <a:gd name="T45" fmla="*/ 49 h 141"/>
              <a:gd name="T46" fmla="*/ 99 w 125"/>
              <a:gd name="T47" fmla="*/ 73 h 141"/>
              <a:gd name="T48" fmla="*/ 116 w 125"/>
              <a:gd name="T49" fmla="*/ 73 h 141"/>
              <a:gd name="T50" fmla="*/ 125 w 125"/>
              <a:gd name="T51" fmla="*/ 40 h 141"/>
              <a:gd name="T52" fmla="*/ 121 w 125"/>
              <a:gd name="T53" fmla="*/ 18 h 141"/>
              <a:gd name="T54" fmla="*/ 110 w 125"/>
              <a:gd name="T55" fmla="*/ 0 h 141"/>
              <a:gd name="T56" fmla="*/ 26 w 125"/>
              <a:gd name="T57" fmla="*/ 73 h 141"/>
              <a:gd name="T58" fmla="*/ 15 w 125"/>
              <a:gd name="T59" fmla="*/ 49 h 141"/>
              <a:gd name="T60" fmla="*/ 15 w 125"/>
              <a:gd name="T61" fmla="*/ 31 h 141"/>
              <a:gd name="T62" fmla="*/ 26 w 125"/>
              <a:gd name="T63" fmla="*/ 7 h 141"/>
              <a:gd name="T64" fmla="*/ 9 w 125"/>
              <a:gd name="T65" fmla="*/ 9 h 141"/>
              <a:gd name="T66" fmla="*/ 0 w 125"/>
              <a:gd name="T67" fmla="*/ 40 h 141"/>
              <a:gd name="T68" fmla="*/ 6 w 125"/>
              <a:gd name="T69" fmla="*/ 62 h 141"/>
              <a:gd name="T70" fmla="*/ 17 w 125"/>
              <a:gd name="T71" fmla="*/ 80 h 141"/>
              <a:gd name="T72" fmla="*/ 83 w 125"/>
              <a:gd name="T73" fmla="*/ 22 h 141"/>
              <a:gd name="T74" fmla="*/ 90 w 125"/>
              <a:gd name="T75" fmla="*/ 40 h 141"/>
              <a:gd name="T76" fmla="*/ 92 w 125"/>
              <a:gd name="T77" fmla="*/ 66 h 141"/>
              <a:gd name="T78" fmla="*/ 99 w 125"/>
              <a:gd name="T79" fmla="*/ 55 h 141"/>
              <a:gd name="T80" fmla="*/ 103 w 125"/>
              <a:gd name="T81" fmla="*/ 40 h 141"/>
              <a:gd name="T82" fmla="*/ 96 w 125"/>
              <a:gd name="T83" fmla="*/ 20 h 141"/>
              <a:gd name="T84" fmla="*/ 35 w 125"/>
              <a:gd name="T85" fmla="*/ 66 h 141"/>
              <a:gd name="T86" fmla="*/ 39 w 125"/>
              <a:gd name="T87" fmla="*/ 49 h 141"/>
              <a:gd name="T88" fmla="*/ 39 w 125"/>
              <a:gd name="T89" fmla="*/ 31 h 141"/>
              <a:gd name="T90" fmla="*/ 33 w 125"/>
              <a:gd name="T91" fmla="*/ 14 h 141"/>
              <a:gd name="T92" fmla="*/ 24 w 125"/>
              <a:gd name="T93" fmla="*/ 33 h 141"/>
              <a:gd name="T94" fmla="*/ 24 w 125"/>
              <a:gd name="T95" fmla="*/ 47 h 141"/>
              <a:gd name="T96" fmla="*/ 35 w 125"/>
              <a:gd name="T97" fmla="*/ 66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 h="141">
                <a:moveTo>
                  <a:pt x="63" y="25"/>
                </a:moveTo>
                <a:lnTo>
                  <a:pt x="63" y="25"/>
                </a:lnTo>
                <a:lnTo>
                  <a:pt x="68" y="27"/>
                </a:lnTo>
                <a:lnTo>
                  <a:pt x="74" y="29"/>
                </a:lnTo>
                <a:lnTo>
                  <a:pt x="77" y="35"/>
                </a:lnTo>
                <a:lnTo>
                  <a:pt x="77" y="40"/>
                </a:lnTo>
                <a:lnTo>
                  <a:pt x="77" y="40"/>
                </a:lnTo>
                <a:lnTo>
                  <a:pt x="77" y="46"/>
                </a:lnTo>
                <a:lnTo>
                  <a:pt x="74" y="51"/>
                </a:lnTo>
                <a:lnTo>
                  <a:pt x="86" y="86"/>
                </a:lnTo>
                <a:lnTo>
                  <a:pt x="103" y="132"/>
                </a:lnTo>
                <a:lnTo>
                  <a:pt x="107" y="141"/>
                </a:lnTo>
                <a:lnTo>
                  <a:pt x="97" y="141"/>
                </a:lnTo>
                <a:lnTo>
                  <a:pt x="97" y="141"/>
                </a:lnTo>
                <a:lnTo>
                  <a:pt x="29" y="141"/>
                </a:lnTo>
                <a:lnTo>
                  <a:pt x="20" y="141"/>
                </a:lnTo>
                <a:lnTo>
                  <a:pt x="24" y="132"/>
                </a:lnTo>
                <a:lnTo>
                  <a:pt x="40" y="86"/>
                </a:lnTo>
                <a:lnTo>
                  <a:pt x="53" y="51"/>
                </a:lnTo>
                <a:lnTo>
                  <a:pt x="53" y="51"/>
                </a:lnTo>
                <a:lnTo>
                  <a:pt x="50" y="46"/>
                </a:lnTo>
                <a:lnTo>
                  <a:pt x="48" y="40"/>
                </a:lnTo>
                <a:lnTo>
                  <a:pt x="48" y="40"/>
                </a:lnTo>
                <a:lnTo>
                  <a:pt x="50" y="35"/>
                </a:lnTo>
                <a:lnTo>
                  <a:pt x="53" y="29"/>
                </a:lnTo>
                <a:lnTo>
                  <a:pt x="57" y="27"/>
                </a:lnTo>
                <a:lnTo>
                  <a:pt x="63" y="25"/>
                </a:lnTo>
                <a:lnTo>
                  <a:pt x="63" y="25"/>
                </a:lnTo>
                <a:close/>
                <a:moveTo>
                  <a:pt x="66" y="68"/>
                </a:moveTo>
                <a:lnTo>
                  <a:pt x="66" y="68"/>
                </a:lnTo>
                <a:lnTo>
                  <a:pt x="64" y="60"/>
                </a:lnTo>
                <a:lnTo>
                  <a:pt x="59" y="75"/>
                </a:lnTo>
                <a:lnTo>
                  <a:pt x="66" y="68"/>
                </a:lnTo>
                <a:lnTo>
                  <a:pt x="66" y="68"/>
                </a:lnTo>
                <a:close/>
                <a:moveTo>
                  <a:pt x="68" y="75"/>
                </a:moveTo>
                <a:lnTo>
                  <a:pt x="55" y="86"/>
                </a:lnTo>
                <a:lnTo>
                  <a:pt x="74" y="86"/>
                </a:lnTo>
                <a:lnTo>
                  <a:pt x="68" y="75"/>
                </a:lnTo>
                <a:lnTo>
                  <a:pt x="68" y="75"/>
                </a:lnTo>
                <a:close/>
                <a:moveTo>
                  <a:pt x="75" y="95"/>
                </a:moveTo>
                <a:lnTo>
                  <a:pt x="53" y="110"/>
                </a:lnTo>
                <a:lnTo>
                  <a:pt x="81" y="110"/>
                </a:lnTo>
                <a:lnTo>
                  <a:pt x="75" y="95"/>
                </a:lnTo>
                <a:lnTo>
                  <a:pt x="75" y="95"/>
                </a:lnTo>
                <a:close/>
                <a:moveTo>
                  <a:pt x="85" y="117"/>
                </a:moveTo>
                <a:lnTo>
                  <a:pt x="61" y="128"/>
                </a:lnTo>
                <a:lnTo>
                  <a:pt x="88" y="128"/>
                </a:lnTo>
                <a:lnTo>
                  <a:pt x="85" y="117"/>
                </a:lnTo>
                <a:lnTo>
                  <a:pt x="85" y="117"/>
                </a:lnTo>
                <a:close/>
                <a:moveTo>
                  <a:pt x="44" y="128"/>
                </a:moveTo>
                <a:lnTo>
                  <a:pt x="70" y="115"/>
                </a:lnTo>
                <a:lnTo>
                  <a:pt x="44" y="115"/>
                </a:lnTo>
                <a:lnTo>
                  <a:pt x="39" y="128"/>
                </a:lnTo>
                <a:lnTo>
                  <a:pt x="44" y="128"/>
                </a:lnTo>
                <a:lnTo>
                  <a:pt x="44" y="128"/>
                </a:lnTo>
                <a:close/>
                <a:moveTo>
                  <a:pt x="48" y="104"/>
                </a:moveTo>
                <a:lnTo>
                  <a:pt x="66" y="93"/>
                </a:lnTo>
                <a:lnTo>
                  <a:pt x="52" y="93"/>
                </a:lnTo>
                <a:lnTo>
                  <a:pt x="48" y="104"/>
                </a:lnTo>
                <a:lnTo>
                  <a:pt x="48" y="104"/>
                </a:lnTo>
                <a:close/>
                <a:moveTo>
                  <a:pt x="110" y="0"/>
                </a:moveTo>
                <a:lnTo>
                  <a:pt x="101" y="7"/>
                </a:lnTo>
                <a:lnTo>
                  <a:pt x="101" y="7"/>
                </a:lnTo>
                <a:lnTo>
                  <a:pt x="105" y="14"/>
                </a:lnTo>
                <a:lnTo>
                  <a:pt x="110" y="22"/>
                </a:lnTo>
                <a:lnTo>
                  <a:pt x="112" y="31"/>
                </a:lnTo>
                <a:lnTo>
                  <a:pt x="112" y="40"/>
                </a:lnTo>
                <a:lnTo>
                  <a:pt x="112" y="40"/>
                </a:lnTo>
                <a:lnTo>
                  <a:pt x="112" y="49"/>
                </a:lnTo>
                <a:lnTo>
                  <a:pt x="108" y="58"/>
                </a:lnTo>
                <a:lnTo>
                  <a:pt x="105" y="66"/>
                </a:lnTo>
                <a:lnTo>
                  <a:pt x="99" y="73"/>
                </a:lnTo>
                <a:lnTo>
                  <a:pt x="110" y="80"/>
                </a:lnTo>
                <a:lnTo>
                  <a:pt x="110" y="80"/>
                </a:lnTo>
                <a:lnTo>
                  <a:pt x="116" y="73"/>
                </a:lnTo>
                <a:lnTo>
                  <a:pt x="121" y="62"/>
                </a:lnTo>
                <a:lnTo>
                  <a:pt x="125" y="51"/>
                </a:lnTo>
                <a:lnTo>
                  <a:pt x="125" y="40"/>
                </a:lnTo>
                <a:lnTo>
                  <a:pt x="125" y="40"/>
                </a:lnTo>
                <a:lnTo>
                  <a:pt x="125" y="29"/>
                </a:lnTo>
                <a:lnTo>
                  <a:pt x="121" y="18"/>
                </a:lnTo>
                <a:lnTo>
                  <a:pt x="116" y="7"/>
                </a:lnTo>
                <a:lnTo>
                  <a:pt x="110" y="0"/>
                </a:lnTo>
                <a:lnTo>
                  <a:pt x="110" y="0"/>
                </a:lnTo>
                <a:close/>
                <a:moveTo>
                  <a:pt x="17" y="80"/>
                </a:moveTo>
                <a:lnTo>
                  <a:pt x="26" y="73"/>
                </a:lnTo>
                <a:lnTo>
                  <a:pt x="26" y="73"/>
                </a:lnTo>
                <a:lnTo>
                  <a:pt x="20" y="66"/>
                </a:lnTo>
                <a:lnTo>
                  <a:pt x="17" y="58"/>
                </a:lnTo>
                <a:lnTo>
                  <a:pt x="15" y="49"/>
                </a:lnTo>
                <a:lnTo>
                  <a:pt x="13" y="40"/>
                </a:lnTo>
                <a:lnTo>
                  <a:pt x="13" y="40"/>
                </a:lnTo>
                <a:lnTo>
                  <a:pt x="15" y="31"/>
                </a:lnTo>
                <a:lnTo>
                  <a:pt x="17" y="22"/>
                </a:lnTo>
                <a:lnTo>
                  <a:pt x="20" y="14"/>
                </a:lnTo>
                <a:lnTo>
                  <a:pt x="26" y="7"/>
                </a:lnTo>
                <a:lnTo>
                  <a:pt x="17" y="0"/>
                </a:lnTo>
                <a:lnTo>
                  <a:pt x="17" y="0"/>
                </a:lnTo>
                <a:lnTo>
                  <a:pt x="9" y="9"/>
                </a:lnTo>
                <a:lnTo>
                  <a:pt x="6" y="18"/>
                </a:lnTo>
                <a:lnTo>
                  <a:pt x="2" y="29"/>
                </a:lnTo>
                <a:lnTo>
                  <a:pt x="0" y="40"/>
                </a:lnTo>
                <a:lnTo>
                  <a:pt x="0" y="40"/>
                </a:lnTo>
                <a:lnTo>
                  <a:pt x="2" y="51"/>
                </a:lnTo>
                <a:lnTo>
                  <a:pt x="6" y="62"/>
                </a:lnTo>
                <a:lnTo>
                  <a:pt x="9" y="71"/>
                </a:lnTo>
                <a:lnTo>
                  <a:pt x="17" y="80"/>
                </a:lnTo>
                <a:lnTo>
                  <a:pt x="17" y="80"/>
                </a:lnTo>
                <a:close/>
                <a:moveTo>
                  <a:pt x="92" y="14"/>
                </a:moveTo>
                <a:lnTo>
                  <a:pt x="83" y="22"/>
                </a:lnTo>
                <a:lnTo>
                  <a:pt x="83" y="22"/>
                </a:lnTo>
                <a:lnTo>
                  <a:pt x="88" y="31"/>
                </a:lnTo>
                <a:lnTo>
                  <a:pt x="90" y="40"/>
                </a:lnTo>
                <a:lnTo>
                  <a:pt x="90" y="40"/>
                </a:lnTo>
                <a:lnTo>
                  <a:pt x="88" y="49"/>
                </a:lnTo>
                <a:lnTo>
                  <a:pt x="83" y="58"/>
                </a:lnTo>
                <a:lnTo>
                  <a:pt x="92" y="66"/>
                </a:lnTo>
                <a:lnTo>
                  <a:pt x="92" y="66"/>
                </a:lnTo>
                <a:lnTo>
                  <a:pt x="96" y="60"/>
                </a:lnTo>
                <a:lnTo>
                  <a:pt x="99" y="55"/>
                </a:lnTo>
                <a:lnTo>
                  <a:pt x="101" y="47"/>
                </a:lnTo>
                <a:lnTo>
                  <a:pt x="103" y="40"/>
                </a:lnTo>
                <a:lnTo>
                  <a:pt x="103" y="40"/>
                </a:lnTo>
                <a:lnTo>
                  <a:pt x="101" y="33"/>
                </a:lnTo>
                <a:lnTo>
                  <a:pt x="99" y="25"/>
                </a:lnTo>
                <a:lnTo>
                  <a:pt x="96" y="20"/>
                </a:lnTo>
                <a:lnTo>
                  <a:pt x="92" y="14"/>
                </a:lnTo>
                <a:lnTo>
                  <a:pt x="92" y="14"/>
                </a:lnTo>
                <a:close/>
                <a:moveTo>
                  <a:pt x="35" y="66"/>
                </a:moveTo>
                <a:lnTo>
                  <a:pt x="44" y="58"/>
                </a:lnTo>
                <a:lnTo>
                  <a:pt x="44" y="58"/>
                </a:lnTo>
                <a:lnTo>
                  <a:pt x="39" y="49"/>
                </a:lnTo>
                <a:lnTo>
                  <a:pt x="37" y="40"/>
                </a:lnTo>
                <a:lnTo>
                  <a:pt x="37" y="40"/>
                </a:lnTo>
                <a:lnTo>
                  <a:pt x="39" y="31"/>
                </a:lnTo>
                <a:lnTo>
                  <a:pt x="44" y="22"/>
                </a:lnTo>
                <a:lnTo>
                  <a:pt x="33" y="14"/>
                </a:lnTo>
                <a:lnTo>
                  <a:pt x="33" y="14"/>
                </a:lnTo>
                <a:lnTo>
                  <a:pt x="29" y="20"/>
                </a:lnTo>
                <a:lnTo>
                  <a:pt x="26" y="25"/>
                </a:lnTo>
                <a:lnTo>
                  <a:pt x="24" y="33"/>
                </a:lnTo>
                <a:lnTo>
                  <a:pt x="24" y="40"/>
                </a:lnTo>
                <a:lnTo>
                  <a:pt x="24" y="40"/>
                </a:lnTo>
                <a:lnTo>
                  <a:pt x="24" y="47"/>
                </a:lnTo>
                <a:lnTo>
                  <a:pt x="28" y="55"/>
                </a:lnTo>
                <a:lnTo>
                  <a:pt x="29" y="60"/>
                </a:lnTo>
                <a:lnTo>
                  <a:pt x="35" y="66"/>
                </a:lnTo>
                <a:lnTo>
                  <a:pt x="35" y="66"/>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496"/>
          <p:cNvSpPr>
            <a:spLocks noEditPoints="1"/>
          </p:cNvSpPr>
          <p:nvPr/>
        </p:nvSpPr>
        <p:spPr bwMode="auto">
          <a:xfrm>
            <a:off x="472440" y="3050540"/>
            <a:ext cx="174625" cy="328930"/>
          </a:xfrm>
          <a:custGeom>
            <a:avLst/>
            <a:gdLst>
              <a:gd name="T0" fmla="*/ 18 w 82"/>
              <a:gd name="T1" fmla="*/ 154 h 154"/>
              <a:gd name="T2" fmla="*/ 5 w 82"/>
              <a:gd name="T3" fmla="*/ 92 h 154"/>
              <a:gd name="T4" fmla="*/ 42 w 82"/>
              <a:gd name="T5" fmla="*/ 86 h 154"/>
              <a:gd name="T6" fmla="*/ 20 w 82"/>
              <a:gd name="T7" fmla="*/ 79 h 154"/>
              <a:gd name="T8" fmla="*/ 11 w 82"/>
              <a:gd name="T9" fmla="*/ 66 h 154"/>
              <a:gd name="T10" fmla="*/ 20 w 82"/>
              <a:gd name="T11" fmla="*/ 57 h 154"/>
              <a:gd name="T12" fmla="*/ 40 w 82"/>
              <a:gd name="T13" fmla="*/ 68 h 154"/>
              <a:gd name="T14" fmla="*/ 35 w 82"/>
              <a:gd name="T15" fmla="*/ 51 h 154"/>
              <a:gd name="T16" fmla="*/ 29 w 82"/>
              <a:gd name="T17" fmla="*/ 51 h 154"/>
              <a:gd name="T18" fmla="*/ 22 w 82"/>
              <a:gd name="T19" fmla="*/ 51 h 154"/>
              <a:gd name="T20" fmla="*/ 16 w 82"/>
              <a:gd name="T21" fmla="*/ 49 h 154"/>
              <a:gd name="T22" fmla="*/ 9 w 82"/>
              <a:gd name="T23" fmla="*/ 48 h 154"/>
              <a:gd name="T24" fmla="*/ 5 w 82"/>
              <a:gd name="T25" fmla="*/ 42 h 154"/>
              <a:gd name="T26" fmla="*/ 1 w 82"/>
              <a:gd name="T27" fmla="*/ 37 h 154"/>
              <a:gd name="T28" fmla="*/ 0 w 82"/>
              <a:gd name="T29" fmla="*/ 29 h 154"/>
              <a:gd name="T30" fmla="*/ 0 w 82"/>
              <a:gd name="T31" fmla="*/ 22 h 154"/>
              <a:gd name="T32" fmla="*/ 1 w 82"/>
              <a:gd name="T33" fmla="*/ 16 h 154"/>
              <a:gd name="T34" fmla="*/ 5 w 82"/>
              <a:gd name="T35" fmla="*/ 11 h 154"/>
              <a:gd name="T36" fmla="*/ 9 w 82"/>
              <a:gd name="T37" fmla="*/ 5 h 154"/>
              <a:gd name="T38" fmla="*/ 16 w 82"/>
              <a:gd name="T39" fmla="*/ 2 h 154"/>
              <a:gd name="T40" fmla="*/ 22 w 82"/>
              <a:gd name="T41" fmla="*/ 0 h 154"/>
              <a:gd name="T42" fmla="*/ 29 w 82"/>
              <a:gd name="T43" fmla="*/ 0 h 154"/>
              <a:gd name="T44" fmla="*/ 35 w 82"/>
              <a:gd name="T45" fmla="*/ 2 h 154"/>
              <a:gd name="T46" fmla="*/ 42 w 82"/>
              <a:gd name="T47" fmla="*/ 5 h 154"/>
              <a:gd name="T48" fmla="*/ 46 w 82"/>
              <a:gd name="T49" fmla="*/ 11 h 154"/>
              <a:gd name="T50" fmla="*/ 49 w 82"/>
              <a:gd name="T51" fmla="*/ 16 h 154"/>
              <a:gd name="T52" fmla="*/ 51 w 82"/>
              <a:gd name="T53" fmla="*/ 22 h 154"/>
              <a:gd name="T54" fmla="*/ 51 w 82"/>
              <a:gd name="T55" fmla="*/ 29 h 154"/>
              <a:gd name="T56" fmla="*/ 49 w 82"/>
              <a:gd name="T57" fmla="*/ 37 h 154"/>
              <a:gd name="T58" fmla="*/ 46 w 82"/>
              <a:gd name="T59" fmla="*/ 42 h 154"/>
              <a:gd name="T60" fmla="*/ 40 w 82"/>
              <a:gd name="T61" fmla="*/ 48 h 154"/>
              <a:gd name="T62" fmla="*/ 46 w 82"/>
              <a:gd name="T63" fmla="*/ 62 h 154"/>
              <a:gd name="T64" fmla="*/ 53 w 82"/>
              <a:gd name="T65" fmla="*/ 49 h 154"/>
              <a:gd name="T66" fmla="*/ 80 w 82"/>
              <a:gd name="T67" fmla="*/ 46 h 154"/>
              <a:gd name="T68" fmla="*/ 73 w 82"/>
              <a:gd name="T69" fmla="*/ 62 h 154"/>
              <a:gd name="T70" fmla="*/ 47 w 82"/>
              <a:gd name="T71" fmla="*/ 73 h 154"/>
              <a:gd name="T72" fmla="*/ 82 w 82"/>
              <a:gd name="T73" fmla="*/ 92 h 154"/>
              <a:gd name="T74" fmla="*/ 79 w 82"/>
              <a:gd name="T75" fmla="*/ 103 h 154"/>
              <a:gd name="T76" fmla="*/ 22 w 82"/>
              <a:gd name="T77" fmla="*/ 16 h 154"/>
              <a:gd name="T78" fmla="*/ 16 w 82"/>
              <a:gd name="T79" fmla="*/ 26 h 154"/>
              <a:gd name="T80" fmla="*/ 18 w 82"/>
              <a:gd name="T81" fmla="*/ 33 h 154"/>
              <a:gd name="T82" fmla="*/ 25 w 82"/>
              <a:gd name="T83" fmla="*/ 37 h 154"/>
              <a:gd name="T84" fmla="*/ 35 w 82"/>
              <a:gd name="T85" fmla="*/ 29 h 154"/>
              <a:gd name="T86" fmla="*/ 35 w 82"/>
              <a:gd name="T87" fmla="*/ 22 h 154"/>
              <a:gd name="T88" fmla="*/ 25 w 82"/>
              <a:gd name="T89" fmla="*/ 16 h 154"/>
              <a:gd name="T90" fmla="*/ 27 w 82"/>
              <a:gd name="T91" fmla="*/ 145 h 154"/>
              <a:gd name="T92" fmla="*/ 22 w 82"/>
              <a:gd name="T93" fmla="*/ 10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2" h="154">
                <a:moveTo>
                  <a:pt x="79" y="103"/>
                </a:moveTo>
                <a:lnTo>
                  <a:pt x="71" y="154"/>
                </a:lnTo>
                <a:lnTo>
                  <a:pt x="18" y="154"/>
                </a:lnTo>
                <a:lnTo>
                  <a:pt x="11" y="103"/>
                </a:lnTo>
                <a:lnTo>
                  <a:pt x="5" y="103"/>
                </a:lnTo>
                <a:lnTo>
                  <a:pt x="5" y="92"/>
                </a:lnTo>
                <a:lnTo>
                  <a:pt x="42" y="92"/>
                </a:lnTo>
                <a:lnTo>
                  <a:pt x="42" y="92"/>
                </a:lnTo>
                <a:lnTo>
                  <a:pt x="42" y="86"/>
                </a:lnTo>
                <a:lnTo>
                  <a:pt x="42" y="86"/>
                </a:lnTo>
                <a:lnTo>
                  <a:pt x="29" y="84"/>
                </a:lnTo>
                <a:lnTo>
                  <a:pt x="20" y="79"/>
                </a:lnTo>
                <a:lnTo>
                  <a:pt x="16" y="75"/>
                </a:lnTo>
                <a:lnTo>
                  <a:pt x="13" y="71"/>
                </a:lnTo>
                <a:lnTo>
                  <a:pt x="11" y="66"/>
                </a:lnTo>
                <a:lnTo>
                  <a:pt x="9" y="59"/>
                </a:lnTo>
                <a:lnTo>
                  <a:pt x="9" y="59"/>
                </a:lnTo>
                <a:lnTo>
                  <a:pt x="20" y="57"/>
                </a:lnTo>
                <a:lnTo>
                  <a:pt x="27" y="59"/>
                </a:lnTo>
                <a:lnTo>
                  <a:pt x="35" y="62"/>
                </a:lnTo>
                <a:lnTo>
                  <a:pt x="40" y="68"/>
                </a:lnTo>
                <a:lnTo>
                  <a:pt x="40" y="68"/>
                </a:lnTo>
                <a:lnTo>
                  <a:pt x="35" y="51"/>
                </a:lnTo>
                <a:lnTo>
                  <a:pt x="35" y="51"/>
                </a:lnTo>
                <a:lnTo>
                  <a:pt x="33" y="51"/>
                </a:lnTo>
                <a:lnTo>
                  <a:pt x="33" y="51"/>
                </a:lnTo>
                <a:lnTo>
                  <a:pt x="29" y="51"/>
                </a:lnTo>
                <a:lnTo>
                  <a:pt x="25" y="49"/>
                </a:lnTo>
                <a:lnTo>
                  <a:pt x="25" y="49"/>
                </a:lnTo>
                <a:lnTo>
                  <a:pt x="22" y="51"/>
                </a:lnTo>
                <a:lnTo>
                  <a:pt x="18" y="51"/>
                </a:lnTo>
                <a:lnTo>
                  <a:pt x="18" y="51"/>
                </a:lnTo>
                <a:lnTo>
                  <a:pt x="16" y="49"/>
                </a:lnTo>
                <a:lnTo>
                  <a:pt x="14" y="48"/>
                </a:lnTo>
                <a:lnTo>
                  <a:pt x="14" y="48"/>
                </a:lnTo>
                <a:lnTo>
                  <a:pt x="9" y="48"/>
                </a:lnTo>
                <a:lnTo>
                  <a:pt x="7" y="46"/>
                </a:lnTo>
                <a:lnTo>
                  <a:pt x="7" y="46"/>
                </a:lnTo>
                <a:lnTo>
                  <a:pt x="5" y="42"/>
                </a:lnTo>
                <a:lnTo>
                  <a:pt x="5" y="38"/>
                </a:lnTo>
                <a:lnTo>
                  <a:pt x="5" y="38"/>
                </a:lnTo>
                <a:lnTo>
                  <a:pt x="1" y="37"/>
                </a:lnTo>
                <a:lnTo>
                  <a:pt x="0" y="33"/>
                </a:lnTo>
                <a:lnTo>
                  <a:pt x="0" y="33"/>
                </a:lnTo>
                <a:lnTo>
                  <a:pt x="0" y="29"/>
                </a:lnTo>
                <a:lnTo>
                  <a:pt x="1" y="26"/>
                </a:lnTo>
                <a:lnTo>
                  <a:pt x="1" y="26"/>
                </a:lnTo>
                <a:lnTo>
                  <a:pt x="0" y="22"/>
                </a:lnTo>
                <a:lnTo>
                  <a:pt x="0" y="18"/>
                </a:lnTo>
                <a:lnTo>
                  <a:pt x="0" y="18"/>
                </a:lnTo>
                <a:lnTo>
                  <a:pt x="1" y="16"/>
                </a:lnTo>
                <a:lnTo>
                  <a:pt x="5" y="14"/>
                </a:lnTo>
                <a:lnTo>
                  <a:pt x="5" y="14"/>
                </a:lnTo>
                <a:lnTo>
                  <a:pt x="5" y="11"/>
                </a:lnTo>
                <a:lnTo>
                  <a:pt x="7" y="7"/>
                </a:lnTo>
                <a:lnTo>
                  <a:pt x="7" y="7"/>
                </a:lnTo>
                <a:lnTo>
                  <a:pt x="9" y="5"/>
                </a:lnTo>
                <a:lnTo>
                  <a:pt x="14" y="5"/>
                </a:lnTo>
                <a:lnTo>
                  <a:pt x="14" y="5"/>
                </a:lnTo>
                <a:lnTo>
                  <a:pt x="16" y="2"/>
                </a:lnTo>
                <a:lnTo>
                  <a:pt x="18" y="0"/>
                </a:lnTo>
                <a:lnTo>
                  <a:pt x="18" y="0"/>
                </a:lnTo>
                <a:lnTo>
                  <a:pt x="22" y="0"/>
                </a:lnTo>
                <a:lnTo>
                  <a:pt x="25" y="2"/>
                </a:lnTo>
                <a:lnTo>
                  <a:pt x="25" y="2"/>
                </a:lnTo>
                <a:lnTo>
                  <a:pt x="29" y="0"/>
                </a:lnTo>
                <a:lnTo>
                  <a:pt x="33" y="0"/>
                </a:lnTo>
                <a:lnTo>
                  <a:pt x="33" y="0"/>
                </a:lnTo>
                <a:lnTo>
                  <a:pt x="35" y="2"/>
                </a:lnTo>
                <a:lnTo>
                  <a:pt x="38" y="5"/>
                </a:lnTo>
                <a:lnTo>
                  <a:pt x="38" y="5"/>
                </a:lnTo>
                <a:lnTo>
                  <a:pt x="42" y="5"/>
                </a:lnTo>
                <a:lnTo>
                  <a:pt x="44" y="7"/>
                </a:lnTo>
                <a:lnTo>
                  <a:pt x="44" y="7"/>
                </a:lnTo>
                <a:lnTo>
                  <a:pt x="46" y="11"/>
                </a:lnTo>
                <a:lnTo>
                  <a:pt x="46" y="14"/>
                </a:lnTo>
                <a:lnTo>
                  <a:pt x="46" y="14"/>
                </a:lnTo>
                <a:lnTo>
                  <a:pt x="49" y="16"/>
                </a:lnTo>
                <a:lnTo>
                  <a:pt x="51" y="18"/>
                </a:lnTo>
                <a:lnTo>
                  <a:pt x="51" y="18"/>
                </a:lnTo>
                <a:lnTo>
                  <a:pt x="51" y="22"/>
                </a:lnTo>
                <a:lnTo>
                  <a:pt x="49" y="26"/>
                </a:lnTo>
                <a:lnTo>
                  <a:pt x="49" y="26"/>
                </a:lnTo>
                <a:lnTo>
                  <a:pt x="51" y="29"/>
                </a:lnTo>
                <a:lnTo>
                  <a:pt x="51" y="33"/>
                </a:lnTo>
                <a:lnTo>
                  <a:pt x="51" y="33"/>
                </a:lnTo>
                <a:lnTo>
                  <a:pt x="49" y="37"/>
                </a:lnTo>
                <a:lnTo>
                  <a:pt x="46" y="38"/>
                </a:lnTo>
                <a:lnTo>
                  <a:pt x="46" y="38"/>
                </a:lnTo>
                <a:lnTo>
                  <a:pt x="46" y="42"/>
                </a:lnTo>
                <a:lnTo>
                  <a:pt x="44" y="46"/>
                </a:lnTo>
                <a:lnTo>
                  <a:pt x="44" y="46"/>
                </a:lnTo>
                <a:lnTo>
                  <a:pt x="40" y="48"/>
                </a:lnTo>
                <a:lnTo>
                  <a:pt x="40" y="48"/>
                </a:lnTo>
                <a:lnTo>
                  <a:pt x="46" y="62"/>
                </a:lnTo>
                <a:lnTo>
                  <a:pt x="46" y="62"/>
                </a:lnTo>
                <a:lnTo>
                  <a:pt x="47" y="59"/>
                </a:lnTo>
                <a:lnTo>
                  <a:pt x="49" y="53"/>
                </a:lnTo>
                <a:lnTo>
                  <a:pt x="53" y="49"/>
                </a:lnTo>
                <a:lnTo>
                  <a:pt x="58" y="48"/>
                </a:lnTo>
                <a:lnTo>
                  <a:pt x="68" y="44"/>
                </a:lnTo>
                <a:lnTo>
                  <a:pt x="80" y="46"/>
                </a:lnTo>
                <a:lnTo>
                  <a:pt x="80" y="46"/>
                </a:lnTo>
                <a:lnTo>
                  <a:pt x="75" y="57"/>
                </a:lnTo>
                <a:lnTo>
                  <a:pt x="73" y="62"/>
                </a:lnTo>
                <a:lnTo>
                  <a:pt x="69" y="66"/>
                </a:lnTo>
                <a:lnTo>
                  <a:pt x="60" y="70"/>
                </a:lnTo>
                <a:lnTo>
                  <a:pt x="47" y="73"/>
                </a:lnTo>
                <a:lnTo>
                  <a:pt x="47" y="73"/>
                </a:lnTo>
                <a:lnTo>
                  <a:pt x="49" y="92"/>
                </a:lnTo>
                <a:lnTo>
                  <a:pt x="82" y="92"/>
                </a:lnTo>
                <a:lnTo>
                  <a:pt x="82" y="103"/>
                </a:lnTo>
                <a:lnTo>
                  <a:pt x="79" y="103"/>
                </a:lnTo>
                <a:lnTo>
                  <a:pt x="79" y="103"/>
                </a:lnTo>
                <a:close/>
                <a:moveTo>
                  <a:pt x="25" y="16"/>
                </a:moveTo>
                <a:lnTo>
                  <a:pt x="25" y="16"/>
                </a:lnTo>
                <a:lnTo>
                  <a:pt x="22" y="16"/>
                </a:lnTo>
                <a:lnTo>
                  <a:pt x="18" y="18"/>
                </a:lnTo>
                <a:lnTo>
                  <a:pt x="16" y="22"/>
                </a:lnTo>
                <a:lnTo>
                  <a:pt x="16" y="26"/>
                </a:lnTo>
                <a:lnTo>
                  <a:pt x="16" y="26"/>
                </a:lnTo>
                <a:lnTo>
                  <a:pt x="16" y="29"/>
                </a:lnTo>
                <a:lnTo>
                  <a:pt x="18" y="33"/>
                </a:lnTo>
                <a:lnTo>
                  <a:pt x="22" y="35"/>
                </a:lnTo>
                <a:lnTo>
                  <a:pt x="25" y="37"/>
                </a:lnTo>
                <a:lnTo>
                  <a:pt x="25" y="37"/>
                </a:lnTo>
                <a:lnTo>
                  <a:pt x="29" y="35"/>
                </a:lnTo>
                <a:lnTo>
                  <a:pt x="33" y="33"/>
                </a:lnTo>
                <a:lnTo>
                  <a:pt x="35" y="29"/>
                </a:lnTo>
                <a:lnTo>
                  <a:pt x="35" y="26"/>
                </a:lnTo>
                <a:lnTo>
                  <a:pt x="35" y="26"/>
                </a:lnTo>
                <a:lnTo>
                  <a:pt x="35" y="22"/>
                </a:lnTo>
                <a:lnTo>
                  <a:pt x="33" y="18"/>
                </a:lnTo>
                <a:lnTo>
                  <a:pt x="29" y="16"/>
                </a:lnTo>
                <a:lnTo>
                  <a:pt x="25" y="16"/>
                </a:lnTo>
                <a:lnTo>
                  <a:pt x="25" y="16"/>
                </a:lnTo>
                <a:close/>
                <a:moveTo>
                  <a:pt x="22" y="103"/>
                </a:moveTo>
                <a:lnTo>
                  <a:pt x="27" y="145"/>
                </a:lnTo>
                <a:lnTo>
                  <a:pt x="40" y="145"/>
                </a:lnTo>
                <a:lnTo>
                  <a:pt x="35" y="103"/>
                </a:lnTo>
                <a:lnTo>
                  <a:pt x="22" y="103"/>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497"/>
          <p:cNvSpPr>
            <a:spLocks noEditPoints="1"/>
          </p:cNvSpPr>
          <p:nvPr/>
        </p:nvSpPr>
        <p:spPr bwMode="auto">
          <a:xfrm>
            <a:off x="401955" y="2441575"/>
            <a:ext cx="315595" cy="306705"/>
          </a:xfrm>
          <a:custGeom>
            <a:avLst/>
            <a:gdLst>
              <a:gd name="T0" fmla="*/ 129 w 143"/>
              <a:gd name="T1" fmla="*/ 73 h 139"/>
              <a:gd name="T2" fmla="*/ 33 w 143"/>
              <a:gd name="T3" fmla="*/ 139 h 139"/>
              <a:gd name="T4" fmla="*/ 22 w 143"/>
              <a:gd name="T5" fmla="*/ 112 h 139"/>
              <a:gd name="T6" fmla="*/ 24 w 143"/>
              <a:gd name="T7" fmla="*/ 62 h 139"/>
              <a:gd name="T8" fmla="*/ 108 w 143"/>
              <a:gd name="T9" fmla="*/ 13 h 139"/>
              <a:gd name="T10" fmla="*/ 127 w 143"/>
              <a:gd name="T11" fmla="*/ 24 h 139"/>
              <a:gd name="T12" fmla="*/ 123 w 143"/>
              <a:gd name="T13" fmla="*/ 46 h 139"/>
              <a:gd name="T14" fmla="*/ 101 w 143"/>
              <a:gd name="T15" fmla="*/ 49 h 139"/>
              <a:gd name="T16" fmla="*/ 90 w 143"/>
              <a:gd name="T17" fmla="*/ 31 h 139"/>
              <a:gd name="T18" fmla="*/ 108 w 143"/>
              <a:gd name="T19" fmla="*/ 13 h 139"/>
              <a:gd name="T20" fmla="*/ 125 w 143"/>
              <a:gd name="T21" fmla="*/ 3 h 139"/>
              <a:gd name="T22" fmla="*/ 130 w 143"/>
              <a:gd name="T23" fmla="*/ 24 h 139"/>
              <a:gd name="T24" fmla="*/ 130 w 143"/>
              <a:gd name="T25" fmla="*/ 27 h 139"/>
              <a:gd name="T26" fmla="*/ 130 w 143"/>
              <a:gd name="T27" fmla="*/ 27 h 139"/>
              <a:gd name="T28" fmla="*/ 130 w 143"/>
              <a:gd name="T29" fmla="*/ 38 h 139"/>
              <a:gd name="T30" fmla="*/ 125 w 143"/>
              <a:gd name="T31" fmla="*/ 59 h 139"/>
              <a:gd name="T32" fmla="*/ 105 w 143"/>
              <a:gd name="T33" fmla="*/ 53 h 139"/>
              <a:gd name="T34" fmla="*/ 101 w 143"/>
              <a:gd name="T35" fmla="*/ 53 h 139"/>
              <a:gd name="T36" fmla="*/ 101 w 143"/>
              <a:gd name="T37" fmla="*/ 53 h 139"/>
              <a:gd name="T38" fmla="*/ 92 w 143"/>
              <a:gd name="T39" fmla="*/ 46 h 139"/>
              <a:gd name="T40" fmla="*/ 77 w 143"/>
              <a:gd name="T41" fmla="*/ 31 h 139"/>
              <a:gd name="T42" fmla="*/ 92 w 143"/>
              <a:gd name="T43" fmla="*/ 16 h 139"/>
              <a:gd name="T44" fmla="*/ 94 w 143"/>
              <a:gd name="T45" fmla="*/ 15 h 139"/>
              <a:gd name="T46" fmla="*/ 94 w 143"/>
              <a:gd name="T47" fmla="*/ 15 h 139"/>
              <a:gd name="T48" fmla="*/ 105 w 143"/>
              <a:gd name="T49" fmla="*/ 9 h 139"/>
              <a:gd name="T50" fmla="*/ 42 w 143"/>
              <a:gd name="T51" fmla="*/ 84 h 139"/>
              <a:gd name="T52" fmla="*/ 55 w 143"/>
              <a:gd name="T53" fmla="*/ 95 h 139"/>
              <a:gd name="T54" fmla="*/ 66 w 143"/>
              <a:gd name="T55" fmla="*/ 86 h 139"/>
              <a:gd name="T56" fmla="*/ 55 w 143"/>
              <a:gd name="T57" fmla="*/ 75 h 139"/>
              <a:gd name="T58" fmla="*/ 103 w 143"/>
              <a:gd name="T59" fmla="*/ 106 h 139"/>
              <a:gd name="T60" fmla="*/ 107 w 143"/>
              <a:gd name="T61" fmla="*/ 126 h 139"/>
              <a:gd name="T62" fmla="*/ 125 w 143"/>
              <a:gd name="T63" fmla="*/ 126 h 139"/>
              <a:gd name="T64" fmla="*/ 121 w 143"/>
              <a:gd name="T65" fmla="*/ 106 h 139"/>
              <a:gd name="T66" fmla="*/ 103 w 143"/>
              <a:gd name="T67" fmla="*/ 106 h 139"/>
              <a:gd name="T68" fmla="*/ 99 w 143"/>
              <a:gd name="T69" fmla="*/ 90 h 139"/>
              <a:gd name="T70" fmla="*/ 112 w 143"/>
              <a:gd name="T71" fmla="*/ 99 h 139"/>
              <a:gd name="T72" fmla="*/ 119 w 143"/>
              <a:gd name="T73" fmla="*/ 92 h 139"/>
              <a:gd name="T74" fmla="*/ 108 w 143"/>
              <a:gd name="T75" fmla="*/ 82 h 139"/>
              <a:gd name="T76" fmla="*/ 74 w 143"/>
              <a:gd name="T77" fmla="*/ 77 h 139"/>
              <a:gd name="T78" fmla="*/ 74 w 143"/>
              <a:gd name="T79" fmla="*/ 97 h 139"/>
              <a:gd name="T80" fmla="*/ 96 w 143"/>
              <a:gd name="T81" fmla="*/ 99 h 139"/>
              <a:gd name="T82" fmla="*/ 94 w 143"/>
              <a:gd name="T83" fmla="*/ 81 h 139"/>
              <a:gd name="T84" fmla="*/ 74 w 143"/>
              <a:gd name="T85" fmla="*/ 77 h 139"/>
              <a:gd name="T86" fmla="*/ 75 w 143"/>
              <a:gd name="T87" fmla="*/ 115 h 139"/>
              <a:gd name="T88" fmla="*/ 88 w 143"/>
              <a:gd name="T89" fmla="*/ 126 h 139"/>
              <a:gd name="T90" fmla="*/ 97 w 143"/>
              <a:gd name="T91" fmla="*/ 115 h 139"/>
              <a:gd name="T92" fmla="*/ 86 w 143"/>
              <a:gd name="T93" fmla="*/ 104 h 139"/>
              <a:gd name="T94" fmla="*/ 42 w 143"/>
              <a:gd name="T95" fmla="*/ 103 h 139"/>
              <a:gd name="T96" fmla="*/ 42 w 143"/>
              <a:gd name="T97" fmla="*/ 126 h 139"/>
              <a:gd name="T98" fmla="*/ 70 w 143"/>
              <a:gd name="T99" fmla="*/ 126 h 139"/>
              <a:gd name="T100" fmla="*/ 68 w 143"/>
              <a:gd name="T101" fmla="*/ 103 h 139"/>
              <a:gd name="T102" fmla="*/ 42 w 143"/>
              <a:gd name="T103" fmla="*/ 103 h 139"/>
              <a:gd name="T104" fmla="*/ 37 w 143"/>
              <a:gd name="T105" fmla="*/ 13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3" h="139">
                <a:moveTo>
                  <a:pt x="33" y="59"/>
                </a:moveTo>
                <a:lnTo>
                  <a:pt x="125" y="71"/>
                </a:lnTo>
                <a:lnTo>
                  <a:pt x="127" y="71"/>
                </a:lnTo>
                <a:lnTo>
                  <a:pt x="129" y="73"/>
                </a:lnTo>
                <a:lnTo>
                  <a:pt x="141" y="136"/>
                </a:lnTo>
                <a:lnTo>
                  <a:pt x="143" y="139"/>
                </a:lnTo>
                <a:lnTo>
                  <a:pt x="140" y="139"/>
                </a:lnTo>
                <a:lnTo>
                  <a:pt x="33" y="139"/>
                </a:lnTo>
                <a:lnTo>
                  <a:pt x="31" y="139"/>
                </a:lnTo>
                <a:lnTo>
                  <a:pt x="30" y="139"/>
                </a:lnTo>
                <a:lnTo>
                  <a:pt x="22" y="139"/>
                </a:lnTo>
                <a:lnTo>
                  <a:pt x="22" y="112"/>
                </a:lnTo>
                <a:lnTo>
                  <a:pt x="13" y="139"/>
                </a:lnTo>
                <a:lnTo>
                  <a:pt x="0" y="139"/>
                </a:lnTo>
                <a:lnTo>
                  <a:pt x="24" y="73"/>
                </a:lnTo>
                <a:lnTo>
                  <a:pt x="24" y="62"/>
                </a:lnTo>
                <a:lnTo>
                  <a:pt x="30" y="59"/>
                </a:lnTo>
                <a:lnTo>
                  <a:pt x="33" y="59"/>
                </a:lnTo>
                <a:lnTo>
                  <a:pt x="33" y="59"/>
                </a:lnTo>
                <a:close/>
                <a:moveTo>
                  <a:pt x="108" y="13"/>
                </a:moveTo>
                <a:lnTo>
                  <a:pt x="108" y="13"/>
                </a:lnTo>
                <a:lnTo>
                  <a:pt x="116" y="13"/>
                </a:lnTo>
                <a:lnTo>
                  <a:pt x="123" y="18"/>
                </a:lnTo>
                <a:lnTo>
                  <a:pt x="127" y="24"/>
                </a:lnTo>
                <a:lnTo>
                  <a:pt x="129" y="31"/>
                </a:lnTo>
                <a:lnTo>
                  <a:pt x="129" y="31"/>
                </a:lnTo>
                <a:lnTo>
                  <a:pt x="127" y="38"/>
                </a:lnTo>
                <a:lnTo>
                  <a:pt x="123" y="46"/>
                </a:lnTo>
                <a:lnTo>
                  <a:pt x="116" y="49"/>
                </a:lnTo>
                <a:lnTo>
                  <a:pt x="108" y="51"/>
                </a:lnTo>
                <a:lnTo>
                  <a:pt x="108" y="51"/>
                </a:lnTo>
                <a:lnTo>
                  <a:pt x="101" y="49"/>
                </a:lnTo>
                <a:lnTo>
                  <a:pt x="96" y="46"/>
                </a:lnTo>
                <a:lnTo>
                  <a:pt x="90" y="38"/>
                </a:lnTo>
                <a:lnTo>
                  <a:pt x="90" y="31"/>
                </a:lnTo>
                <a:lnTo>
                  <a:pt x="90" y="31"/>
                </a:lnTo>
                <a:lnTo>
                  <a:pt x="90" y="24"/>
                </a:lnTo>
                <a:lnTo>
                  <a:pt x="96" y="18"/>
                </a:lnTo>
                <a:lnTo>
                  <a:pt x="101" y="13"/>
                </a:lnTo>
                <a:lnTo>
                  <a:pt x="108" y="13"/>
                </a:lnTo>
                <a:lnTo>
                  <a:pt x="108" y="13"/>
                </a:lnTo>
                <a:close/>
                <a:moveTo>
                  <a:pt x="116" y="11"/>
                </a:moveTo>
                <a:lnTo>
                  <a:pt x="123" y="15"/>
                </a:lnTo>
                <a:lnTo>
                  <a:pt x="125" y="3"/>
                </a:lnTo>
                <a:lnTo>
                  <a:pt x="116" y="11"/>
                </a:lnTo>
                <a:lnTo>
                  <a:pt x="116" y="11"/>
                </a:lnTo>
                <a:close/>
                <a:moveTo>
                  <a:pt x="125" y="16"/>
                </a:moveTo>
                <a:lnTo>
                  <a:pt x="130" y="24"/>
                </a:lnTo>
                <a:lnTo>
                  <a:pt x="136" y="16"/>
                </a:lnTo>
                <a:lnTo>
                  <a:pt x="125" y="16"/>
                </a:lnTo>
                <a:lnTo>
                  <a:pt x="125" y="16"/>
                </a:lnTo>
                <a:close/>
                <a:moveTo>
                  <a:pt x="130" y="27"/>
                </a:moveTo>
                <a:lnTo>
                  <a:pt x="130" y="35"/>
                </a:lnTo>
                <a:lnTo>
                  <a:pt x="140" y="31"/>
                </a:lnTo>
                <a:lnTo>
                  <a:pt x="130" y="27"/>
                </a:lnTo>
                <a:lnTo>
                  <a:pt x="130" y="27"/>
                </a:lnTo>
                <a:close/>
                <a:moveTo>
                  <a:pt x="130" y="38"/>
                </a:moveTo>
                <a:lnTo>
                  <a:pt x="127" y="46"/>
                </a:lnTo>
                <a:lnTo>
                  <a:pt x="136" y="46"/>
                </a:lnTo>
                <a:lnTo>
                  <a:pt x="130" y="38"/>
                </a:lnTo>
                <a:lnTo>
                  <a:pt x="130" y="38"/>
                </a:lnTo>
                <a:close/>
                <a:moveTo>
                  <a:pt x="123" y="48"/>
                </a:moveTo>
                <a:lnTo>
                  <a:pt x="116" y="53"/>
                </a:lnTo>
                <a:lnTo>
                  <a:pt x="125" y="59"/>
                </a:lnTo>
                <a:lnTo>
                  <a:pt x="123" y="48"/>
                </a:lnTo>
                <a:lnTo>
                  <a:pt x="123" y="48"/>
                </a:lnTo>
                <a:close/>
                <a:moveTo>
                  <a:pt x="114" y="53"/>
                </a:moveTo>
                <a:lnTo>
                  <a:pt x="105" y="53"/>
                </a:lnTo>
                <a:lnTo>
                  <a:pt x="108" y="62"/>
                </a:lnTo>
                <a:lnTo>
                  <a:pt x="114" y="53"/>
                </a:lnTo>
                <a:lnTo>
                  <a:pt x="114" y="53"/>
                </a:lnTo>
                <a:close/>
                <a:moveTo>
                  <a:pt x="101" y="53"/>
                </a:moveTo>
                <a:lnTo>
                  <a:pt x="94" y="48"/>
                </a:lnTo>
                <a:lnTo>
                  <a:pt x="94" y="59"/>
                </a:lnTo>
                <a:lnTo>
                  <a:pt x="101" y="53"/>
                </a:lnTo>
                <a:lnTo>
                  <a:pt x="101" y="53"/>
                </a:lnTo>
                <a:close/>
                <a:moveTo>
                  <a:pt x="92" y="46"/>
                </a:moveTo>
                <a:lnTo>
                  <a:pt x="88" y="38"/>
                </a:lnTo>
                <a:lnTo>
                  <a:pt x="83" y="48"/>
                </a:lnTo>
                <a:lnTo>
                  <a:pt x="92" y="46"/>
                </a:lnTo>
                <a:lnTo>
                  <a:pt x="92" y="46"/>
                </a:lnTo>
                <a:close/>
                <a:moveTo>
                  <a:pt x="86" y="35"/>
                </a:moveTo>
                <a:lnTo>
                  <a:pt x="86" y="27"/>
                </a:lnTo>
                <a:lnTo>
                  <a:pt x="77" y="31"/>
                </a:lnTo>
                <a:lnTo>
                  <a:pt x="86" y="35"/>
                </a:lnTo>
                <a:lnTo>
                  <a:pt x="86" y="35"/>
                </a:lnTo>
                <a:close/>
                <a:moveTo>
                  <a:pt x="88" y="24"/>
                </a:moveTo>
                <a:lnTo>
                  <a:pt x="92" y="16"/>
                </a:lnTo>
                <a:lnTo>
                  <a:pt x="81" y="16"/>
                </a:lnTo>
                <a:lnTo>
                  <a:pt x="88" y="24"/>
                </a:lnTo>
                <a:lnTo>
                  <a:pt x="88" y="24"/>
                </a:lnTo>
                <a:close/>
                <a:moveTo>
                  <a:pt x="94" y="15"/>
                </a:moveTo>
                <a:lnTo>
                  <a:pt x="101" y="11"/>
                </a:lnTo>
                <a:lnTo>
                  <a:pt x="94" y="5"/>
                </a:lnTo>
                <a:lnTo>
                  <a:pt x="94" y="15"/>
                </a:lnTo>
                <a:lnTo>
                  <a:pt x="94" y="15"/>
                </a:lnTo>
                <a:close/>
                <a:moveTo>
                  <a:pt x="105" y="9"/>
                </a:moveTo>
                <a:lnTo>
                  <a:pt x="112" y="9"/>
                </a:lnTo>
                <a:lnTo>
                  <a:pt x="108" y="0"/>
                </a:lnTo>
                <a:lnTo>
                  <a:pt x="105" y="9"/>
                </a:lnTo>
                <a:lnTo>
                  <a:pt x="105" y="9"/>
                </a:lnTo>
                <a:close/>
                <a:moveTo>
                  <a:pt x="42" y="73"/>
                </a:moveTo>
                <a:lnTo>
                  <a:pt x="42" y="73"/>
                </a:lnTo>
                <a:lnTo>
                  <a:pt x="42" y="84"/>
                </a:lnTo>
                <a:lnTo>
                  <a:pt x="42" y="84"/>
                </a:lnTo>
                <a:lnTo>
                  <a:pt x="42" y="95"/>
                </a:lnTo>
                <a:lnTo>
                  <a:pt x="42" y="95"/>
                </a:lnTo>
                <a:lnTo>
                  <a:pt x="55" y="95"/>
                </a:lnTo>
                <a:lnTo>
                  <a:pt x="55" y="95"/>
                </a:lnTo>
                <a:lnTo>
                  <a:pt x="68" y="97"/>
                </a:lnTo>
                <a:lnTo>
                  <a:pt x="68" y="97"/>
                </a:lnTo>
                <a:lnTo>
                  <a:pt x="66" y="86"/>
                </a:lnTo>
                <a:lnTo>
                  <a:pt x="66" y="86"/>
                </a:lnTo>
                <a:lnTo>
                  <a:pt x="66" y="77"/>
                </a:lnTo>
                <a:lnTo>
                  <a:pt x="66" y="77"/>
                </a:lnTo>
                <a:lnTo>
                  <a:pt x="55" y="75"/>
                </a:lnTo>
                <a:lnTo>
                  <a:pt x="55" y="75"/>
                </a:lnTo>
                <a:lnTo>
                  <a:pt x="42" y="73"/>
                </a:lnTo>
                <a:lnTo>
                  <a:pt x="42" y="73"/>
                </a:lnTo>
                <a:close/>
                <a:moveTo>
                  <a:pt x="103" y="106"/>
                </a:moveTo>
                <a:lnTo>
                  <a:pt x="103" y="106"/>
                </a:lnTo>
                <a:lnTo>
                  <a:pt x="105" y="115"/>
                </a:lnTo>
                <a:lnTo>
                  <a:pt x="105" y="115"/>
                </a:lnTo>
                <a:lnTo>
                  <a:pt x="107" y="126"/>
                </a:lnTo>
                <a:lnTo>
                  <a:pt x="107" y="126"/>
                </a:lnTo>
                <a:lnTo>
                  <a:pt x="116" y="126"/>
                </a:lnTo>
                <a:lnTo>
                  <a:pt x="116" y="126"/>
                </a:lnTo>
                <a:lnTo>
                  <a:pt x="125" y="126"/>
                </a:lnTo>
                <a:lnTo>
                  <a:pt x="125" y="126"/>
                </a:lnTo>
                <a:lnTo>
                  <a:pt x="123" y="115"/>
                </a:lnTo>
                <a:lnTo>
                  <a:pt x="123" y="115"/>
                </a:lnTo>
                <a:lnTo>
                  <a:pt x="121" y="106"/>
                </a:lnTo>
                <a:lnTo>
                  <a:pt x="121" y="106"/>
                </a:lnTo>
                <a:lnTo>
                  <a:pt x="112" y="106"/>
                </a:lnTo>
                <a:lnTo>
                  <a:pt x="112" y="106"/>
                </a:lnTo>
                <a:lnTo>
                  <a:pt x="103" y="106"/>
                </a:lnTo>
                <a:lnTo>
                  <a:pt x="103" y="106"/>
                </a:lnTo>
                <a:close/>
                <a:moveTo>
                  <a:pt x="99" y="81"/>
                </a:moveTo>
                <a:lnTo>
                  <a:pt x="99" y="81"/>
                </a:lnTo>
                <a:lnTo>
                  <a:pt x="99" y="90"/>
                </a:lnTo>
                <a:lnTo>
                  <a:pt x="99" y="90"/>
                </a:lnTo>
                <a:lnTo>
                  <a:pt x="101" y="99"/>
                </a:lnTo>
                <a:lnTo>
                  <a:pt x="101" y="99"/>
                </a:lnTo>
                <a:lnTo>
                  <a:pt x="112" y="99"/>
                </a:lnTo>
                <a:lnTo>
                  <a:pt x="112" y="99"/>
                </a:lnTo>
                <a:lnTo>
                  <a:pt x="119" y="101"/>
                </a:lnTo>
                <a:lnTo>
                  <a:pt x="119" y="101"/>
                </a:lnTo>
                <a:lnTo>
                  <a:pt x="119" y="92"/>
                </a:lnTo>
                <a:lnTo>
                  <a:pt x="119" y="92"/>
                </a:lnTo>
                <a:lnTo>
                  <a:pt x="118" y="82"/>
                </a:lnTo>
                <a:lnTo>
                  <a:pt x="118" y="82"/>
                </a:lnTo>
                <a:lnTo>
                  <a:pt x="108" y="82"/>
                </a:lnTo>
                <a:lnTo>
                  <a:pt x="108" y="82"/>
                </a:lnTo>
                <a:lnTo>
                  <a:pt x="99" y="81"/>
                </a:lnTo>
                <a:lnTo>
                  <a:pt x="99" y="81"/>
                </a:lnTo>
                <a:close/>
                <a:moveTo>
                  <a:pt x="74" y="77"/>
                </a:moveTo>
                <a:lnTo>
                  <a:pt x="74" y="77"/>
                </a:lnTo>
                <a:lnTo>
                  <a:pt x="74" y="88"/>
                </a:lnTo>
                <a:lnTo>
                  <a:pt x="74" y="88"/>
                </a:lnTo>
                <a:lnTo>
                  <a:pt x="74" y="97"/>
                </a:lnTo>
                <a:lnTo>
                  <a:pt x="74" y="97"/>
                </a:lnTo>
                <a:lnTo>
                  <a:pt x="85" y="97"/>
                </a:lnTo>
                <a:lnTo>
                  <a:pt x="85" y="97"/>
                </a:lnTo>
                <a:lnTo>
                  <a:pt x="96" y="99"/>
                </a:lnTo>
                <a:lnTo>
                  <a:pt x="96" y="99"/>
                </a:lnTo>
                <a:lnTo>
                  <a:pt x="94" y="90"/>
                </a:lnTo>
                <a:lnTo>
                  <a:pt x="94" y="90"/>
                </a:lnTo>
                <a:lnTo>
                  <a:pt x="94" y="81"/>
                </a:lnTo>
                <a:lnTo>
                  <a:pt x="94" y="81"/>
                </a:lnTo>
                <a:lnTo>
                  <a:pt x="83" y="79"/>
                </a:lnTo>
                <a:lnTo>
                  <a:pt x="83" y="79"/>
                </a:lnTo>
                <a:lnTo>
                  <a:pt x="74" y="77"/>
                </a:lnTo>
                <a:lnTo>
                  <a:pt x="74" y="77"/>
                </a:lnTo>
                <a:close/>
                <a:moveTo>
                  <a:pt x="75" y="104"/>
                </a:moveTo>
                <a:lnTo>
                  <a:pt x="75" y="104"/>
                </a:lnTo>
                <a:lnTo>
                  <a:pt x="75" y="115"/>
                </a:lnTo>
                <a:lnTo>
                  <a:pt x="75" y="115"/>
                </a:lnTo>
                <a:lnTo>
                  <a:pt x="77" y="126"/>
                </a:lnTo>
                <a:lnTo>
                  <a:pt x="77" y="126"/>
                </a:lnTo>
                <a:lnTo>
                  <a:pt x="88" y="126"/>
                </a:lnTo>
                <a:lnTo>
                  <a:pt x="88" y="126"/>
                </a:lnTo>
                <a:lnTo>
                  <a:pt x="99" y="126"/>
                </a:lnTo>
                <a:lnTo>
                  <a:pt x="99" y="126"/>
                </a:lnTo>
                <a:lnTo>
                  <a:pt x="97" y="115"/>
                </a:lnTo>
                <a:lnTo>
                  <a:pt x="97" y="115"/>
                </a:lnTo>
                <a:lnTo>
                  <a:pt x="97" y="104"/>
                </a:lnTo>
                <a:lnTo>
                  <a:pt x="97" y="104"/>
                </a:lnTo>
                <a:lnTo>
                  <a:pt x="86" y="104"/>
                </a:lnTo>
                <a:lnTo>
                  <a:pt x="86" y="104"/>
                </a:lnTo>
                <a:lnTo>
                  <a:pt x="75" y="104"/>
                </a:lnTo>
                <a:lnTo>
                  <a:pt x="75" y="104"/>
                </a:lnTo>
                <a:close/>
                <a:moveTo>
                  <a:pt x="42" y="103"/>
                </a:moveTo>
                <a:lnTo>
                  <a:pt x="42" y="103"/>
                </a:lnTo>
                <a:lnTo>
                  <a:pt x="42" y="114"/>
                </a:lnTo>
                <a:lnTo>
                  <a:pt x="42" y="114"/>
                </a:lnTo>
                <a:lnTo>
                  <a:pt x="42" y="126"/>
                </a:lnTo>
                <a:lnTo>
                  <a:pt x="42" y="126"/>
                </a:lnTo>
                <a:lnTo>
                  <a:pt x="55" y="126"/>
                </a:lnTo>
                <a:lnTo>
                  <a:pt x="55" y="126"/>
                </a:lnTo>
                <a:lnTo>
                  <a:pt x="70" y="126"/>
                </a:lnTo>
                <a:lnTo>
                  <a:pt x="70" y="126"/>
                </a:lnTo>
                <a:lnTo>
                  <a:pt x="68" y="114"/>
                </a:lnTo>
                <a:lnTo>
                  <a:pt x="68" y="114"/>
                </a:lnTo>
                <a:lnTo>
                  <a:pt x="68" y="103"/>
                </a:lnTo>
                <a:lnTo>
                  <a:pt x="68" y="103"/>
                </a:lnTo>
                <a:lnTo>
                  <a:pt x="55" y="103"/>
                </a:lnTo>
                <a:lnTo>
                  <a:pt x="55" y="103"/>
                </a:lnTo>
                <a:lnTo>
                  <a:pt x="42" y="103"/>
                </a:lnTo>
                <a:lnTo>
                  <a:pt x="42" y="103"/>
                </a:lnTo>
                <a:close/>
                <a:moveTo>
                  <a:pt x="121" y="77"/>
                </a:moveTo>
                <a:lnTo>
                  <a:pt x="37" y="66"/>
                </a:lnTo>
                <a:lnTo>
                  <a:pt x="37" y="132"/>
                </a:lnTo>
                <a:lnTo>
                  <a:pt x="134" y="132"/>
                </a:lnTo>
                <a:lnTo>
                  <a:pt x="121" y="77"/>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498"/>
          <p:cNvSpPr>
            <a:spLocks noEditPoints="1"/>
          </p:cNvSpPr>
          <p:nvPr/>
        </p:nvSpPr>
        <p:spPr bwMode="auto">
          <a:xfrm>
            <a:off x="3240723" y="1868170"/>
            <a:ext cx="313055" cy="311785"/>
          </a:xfrm>
          <a:custGeom>
            <a:avLst/>
            <a:gdLst>
              <a:gd name="T0" fmla="*/ 53 w 142"/>
              <a:gd name="T1" fmla="*/ 0 h 141"/>
              <a:gd name="T2" fmla="*/ 138 w 142"/>
              <a:gd name="T3" fmla="*/ 15 h 141"/>
              <a:gd name="T4" fmla="*/ 142 w 142"/>
              <a:gd name="T5" fmla="*/ 33 h 141"/>
              <a:gd name="T6" fmla="*/ 131 w 142"/>
              <a:gd name="T7" fmla="*/ 39 h 141"/>
              <a:gd name="T8" fmla="*/ 118 w 142"/>
              <a:gd name="T9" fmla="*/ 83 h 141"/>
              <a:gd name="T10" fmla="*/ 120 w 142"/>
              <a:gd name="T11" fmla="*/ 103 h 141"/>
              <a:gd name="T12" fmla="*/ 112 w 142"/>
              <a:gd name="T13" fmla="*/ 118 h 141"/>
              <a:gd name="T14" fmla="*/ 125 w 142"/>
              <a:gd name="T15" fmla="*/ 118 h 141"/>
              <a:gd name="T16" fmla="*/ 121 w 142"/>
              <a:gd name="T17" fmla="*/ 123 h 141"/>
              <a:gd name="T18" fmla="*/ 110 w 142"/>
              <a:gd name="T19" fmla="*/ 125 h 141"/>
              <a:gd name="T20" fmla="*/ 107 w 142"/>
              <a:gd name="T21" fmla="*/ 119 h 141"/>
              <a:gd name="T22" fmla="*/ 105 w 142"/>
              <a:gd name="T23" fmla="*/ 103 h 141"/>
              <a:gd name="T24" fmla="*/ 110 w 142"/>
              <a:gd name="T25" fmla="*/ 44 h 141"/>
              <a:gd name="T26" fmla="*/ 53 w 142"/>
              <a:gd name="T27" fmla="*/ 39 h 141"/>
              <a:gd name="T28" fmla="*/ 53 w 142"/>
              <a:gd name="T29" fmla="*/ 64 h 141"/>
              <a:gd name="T30" fmla="*/ 53 w 142"/>
              <a:gd name="T31" fmla="*/ 99 h 141"/>
              <a:gd name="T32" fmla="*/ 85 w 142"/>
              <a:gd name="T33" fmla="*/ 123 h 141"/>
              <a:gd name="T34" fmla="*/ 0 w 142"/>
              <a:gd name="T35" fmla="*/ 123 h 141"/>
              <a:gd name="T36" fmla="*/ 6 w 142"/>
              <a:gd name="T37" fmla="*/ 39 h 141"/>
              <a:gd name="T38" fmla="*/ 0 w 142"/>
              <a:gd name="T39" fmla="*/ 20 h 141"/>
              <a:gd name="T40" fmla="*/ 15 w 142"/>
              <a:gd name="T41" fmla="*/ 15 h 141"/>
              <a:gd name="T42" fmla="*/ 19 w 142"/>
              <a:gd name="T43" fmla="*/ 0 h 141"/>
              <a:gd name="T44" fmla="*/ 39 w 142"/>
              <a:gd name="T45" fmla="*/ 53 h 141"/>
              <a:gd name="T46" fmla="*/ 39 w 142"/>
              <a:gd name="T47" fmla="*/ 53 h 141"/>
              <a:gd name="T48" fmla="*/ 35 w 142"/>
              <a:gd name="T49" fmla="*/ 42 h 141"/>
              <a:gd name="T50" fmla="*/ 42 w 142"/>
              <a:gd name="T51" fmla="*/ 42 h 141"/>
              <a:gd name="T52" fmla="*/ 41 w 142"/>
              <a:gd name="T53" fmla="*/ 77 h 141"/>
              <a:gd name="T54" fmla="*/ 41 w 142"/>
              <a:gd name="T55" fmla="*/ 77 h 141"/>
              <a:gd name="T56" fmla="*/ 35 w 142"/>
              <a:gd name="T57" fmla="*/ 64 h 141"/>
              <a:gd name="T58" fmla="*/ 42 w 142"/>
              <a:gd name="T59" fmla="*/ 64 h 141"/>
              <a:gd name="T60" fmla="*/ 39 w 142"/>
              <a:gd name="T61" fmla="*/ 99 h 141"/>
              <a:gd name="T62" fmla="*/ 39 w 142"/>
              <a:gd name="T63" fmla="*/ 99 h 141"/>
              <a:gd name="T64" fmla="*/ 35 w 142"/>
              <a:gd name="T65" fmla="*/ 86 h 141"/>
              <a:gd name="T66" fmla="*/ 42 w 142"/>
              <a:gd name="T67" fmla="*/ 86 h 141"/>
              <a:gd name="T68" fmla="*/ 41 w 142"/>
              <a:gd name="T69" fmla="*/ 123 h 141"/>
              <a:gd name="T70" fmla="*/ 41 w 142"/>
              <a:gd name="T71" fmla="*/ 123 h 141"/>
              <a:gd name="T72" fmla="*/ 35 w 142"/>
              <a:gd name="T73" fmla="*/ 110 h 141"/>
              <a:gd name="T74" fmla="*/ 42 w 142"/>
              <a:gd name="T75" fmla="*/ 110 h 141"/>
              <a:gd name="T76" fmla="*/ 53 w 142"/>
              <a:gd name="T77" fmla="*/ 28 h 141"/>
              <a:gd name="T78" fmla="*/ 53 w 142"/>
              <a:gd name="T79" fmla="*/ 26 h 141"/>
              <a:gd name="T80" fmla="*/ 15 w 142"/>
              <a:gd name="T81" fmla="*/ 26 h 141"/>
              <a:gd name="T82" fmla="*/ 15 w 142"/>
              <a:gd name="T83" fmla="*/ 28 h 141"/>
              <a:gd name="T84" fmla="*/ 42 w 142"/>
              <a:gd name="T85" fmla="*/ 15 h 141"/>
              <a:gd name="T86" fmla="*/ 24 w 142"/>
              <a:gd name="T87" fmla="*/ 15 h 141"/>
              <a:gd name="T88" fmla="*/ 24 w 142"/>
              <a:gd name="T89" fmla="*/ 26 h 141"/>
              <a:gd name="T90" fmla="*/ 42 w 142"/>
              <a:gd name="T91" fmla="*/ 26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2" h="141">
                <a:moveTo>
                  <a:pt x="19" y="0"/>
                </a:moveTo>
                <a:lnTo>
                  <a:pt x="48" y="0"/>
                </a:lnTo>
                <a:lnTo>
                  <a:pt x="53" y="0"/>
                </a:lnTo>
                <a:lnTo>
                  <a:pt x="53" y="6"/>
                </a:lnTo>
                <a:lnTo>
                  <a:pt x="53" y="15"/>
                </a:lnTo>
                <a:lnTo>
                  <a:pt x="138" y="15"/>
                </a:lnTo>
                <a:lnTo>
                  <a:pt x="142" y="15"/>
                </a:lnTo>
                <a:lnTo>
                  <a:pt x="142" y="20"/>
                </a:lnTo>
                <a:lnTo>
                  <a:pt x="142" y="33"/>
                </a:lnTo>
                <a:lnTo>
                  <a:pt x="142" y="39"/>
                </a:lnTo>
                <a:lnTo>
                  <a:pt x="138" y="39"/>
                </a:lnTo>
                <a:lnTo>
                  <a:pt x="131" y="39"/>
                </a:lnTo>
                <a:lnTo>
                  <a:pt x="131" y="44"/>
                </a:lnTo>
                <a:lnTo>
                  <a:pt x="118" y="44"/>
                </a:lnTo>
                <a:lnTo>
                  <a:pt x="118" y="83"/>
                </a:lnTo>
                <a:lnTo>
                  <a:pt x="123" y="83"/>
                </a:lnTo>
                <a:lnTo>
                  <a:pt x="123" y="103"/>
                </a:lnTo>
                <a:lnTo>
                  <a:pt x="120" y="103"/>
                </a:lnTo>
                <a:lnTo>
                  <a:pt x="120" y="110"/>
                </a:lnTo>
                <a:lnTo>
                  <a:pt x="120" y="110"/>
                </a:lnTo>
                <a:lnTo>
                  <a:pt x="112" y="118"/>
                </a:lnTo>
                <a:lnTo>
                  <a:pt x="112" y="118"/>
                </a:lnTo>
                <a:lnTo>
                  <a:pt x="116" y="121"/>
                </a:lnTo>
                <a:lnTo>
                  <a:pt x="125" y="118"/>
                </a:lnTo>
                <a:lnTo>
                  <a:pt x="125" y="118"/>
                </a:lnTo>
                <a:lnTo>
                  <a:pt x="123" y="121"/>
                </a:lnTo>
                <a:lnTo>
                  <a:pt x="121" y="123"/>
                </a:lnTo>
                <a:lnTo>
                  <a:pt x="120" y="125"/>
                </a:lnTo>
                <a:lnTo>
                  <a:pt x="116" y="127"/>
                </a:lnTo>
                <a:lnTo>
                  <a:pt x="110" y="125"/>
                </a:lnTo>
                <a:lnTo>
                  <a:pt x="107" y="123"/>
                </a:lnTo>
                <a:lnTo>
                  <a:pt x="107" y="119"/>
                </a:lnTo>
                <a:lnTo>
                  <a:pt x="107" y="119"/>
                </a:lnTo>
                <a:lnTo>
                  <a:pt x="110" y="108"/>
                </a:lnTo>
                <a:lnTo>
                  <a:pt x="108" y="103"/>
                </a:lnTo>
                <a:lnTo>
                  <a:pt x="105" y="103"/>
                </a:lnTo>
                <a:lnTo>
                  <a:pt x="105" y="83"/>
                </a:lnTo>
                <a:lnTo>
                  <a:pt x="110" y="83"/>
                </a:lnTo>
                <a:lnTo>
                  <a:pt x="110" y="44"/>
                </a:lnTo>
                <a:lnTo>
                  <a:pt x="99" y="44"/>
                </a:lnTo>
                <a:lnTo>
                  <a:pt x="99" y="39"/>
                </a:lnTo>
                <a:lnTo>
                  <a:pt x="53" y="39"/>
                </a:lnTo>
                <a:lnTo>
                  <a:pt x="53" y="42"/>
                </a:lnTo>
                <a:lnTo>
                  <a:pt x="53" y="53"/>
                </a:lnTo>
                <a:lnTo>
                  <a:pt x="53" y="64"/>
                </a:lnTo>
                <a:lnTo>
                  <a:pt x="53" y="77"/>
                </a:lnTo>
                <a:lnTo>
                  <a:pt x="53" y="86"/>
                </a:lnTo>
                <a:lnTo>
                  <a:pt x="53" y="99"/>
                </a:lnTo>
                <a:lnTo>
                  <a:pt x="53" y="110"/>
                </a:lnTo>
                <a:lnTo>
                  <a:pt x="53" y="123"/>
                </a:lnTo>
                <a:lnTo>
                  <a:pt x="85" y="123"/>
                </a:lnTo>
                <a:lnTo>
                  <a:pt x="85" y="141"/>
                </a:lnTo>
                <a:lnTo>
                  <a:pt x="0" y="141"/>
                </a:lnTo>
                <a:lnTo>
                  <a:pt x="0" y="123"/>
                </a:lnTo>
                <a:lnTo>
                  <a:pt x="15" y="123"/>
                </a:lnTo>
                <a:lnTo>
                  <a:pt x="15" y="39"/>
                </a:lnTo>
                <a:lnTo>
                  <a:pt x="6" y="39"/>
                </a:lnTo>
                <a:lnTo>
                  <a:pt x="0" y="39"/>
                </a:lnTo>
                <a:lnTo>
                  <a:pt x="0" y="33"/>
                </a:lnTo>
                <a:lnTo>
                  <a:pt x="0" y="20"/>
                </a:lnTo>
                <a:lnTo>
                  <a:pt x="0" y="15"/>
                </a:lnTo>
                <a:lnTo>
                  <a:pt x="6" y="15"/>
                </a:lnTo>
                <a:lnTo>
                  <a:pt x="15" y="15"/>
                </a:lnTo>
                <a:lnTo>
                  <a:pt x="15" y="6"/>
                </a:lnTo>
                <a:lnTo>
                  <a:pt x="15" y="0"/>
                </a:lnTo>
                <a:lnTo>
                  <a:pt x="19" y="0"/>
                </a:lnTo>
                <a:lnTo>
                  <a:pt x="19" y="0"/>
                </a:lnTo>
                <a:close/>
                <a:moveTo>
                  <a:pt x="39" y="53"/>
                </a:moveTo>
                <a:lnTo>
                  <a:pt x="39" y="53"/>
                </a:lnTo>
                <a:lnTo>
                  <a:pt x="24" y="44"/>
                </a:lnTo>
                <a:lnTo>
                  <a:pt x="24" y="53"/>
                </a:lnTo>
                <a:lnTo>
                  <a:pt x="39" y="53"/>
                </a:lnTo>
                <a:lnTo>
                  <a:pt x="39" y="53"/>
                </a:lnTo>
                <a:close/>
                <a:moveTo>
                  <a:pt x="42" y="42"/>
                </a:moveTo>
                <a:lnTo>
                  <a:pt x="35" y="42"/>
                </a:lnTo>
                <a:lnTo>
                  <a:pt x="35" y="42"/>
                </a:lnTo>
                <a:lnTo>
                  <a:pt x="42" y="48"/>
                </a:lnTo>
                <a:lnTo>
                  <a:pt x="42" y="42"/>
                </a:lnTo>
                <a:lnTo>
                  <a:pt x="42" y="42"/>
                </a:lnTo>
                <a:close/>
                <a:moveTo>
                  <a:pt x="41" y="77"/>
                </a:moveTo>
                <a:lnTo>
                  <a:pt x="41" y="77"/>
                </a:lnTo>
                <a:lnTo>
                  <a:pt x="24" y="68"/>
                </a:lnTo>
                <a:lnTo>
                  <a:pt x="24" y="77"/>
                </a:lnTo>
                <a:lnTo>
                  <a:pt x="41" y="77"/>
                </a:lnTo>
                <a:lnTo>
                  <a:pt x="41" y="77"/>
                </a:lnTo>
                <a:close/>
                <a:moveTo>
                  <a:pt x="42" y="64"/>
                </a:moveTo>
                <a:lnTo>
                  <a:pt x="35" y="64"/>
                </a:lnTo>
                <a:lnTo>
                  <a:pt x="35" y="64"/>
                </a:lnTo>
                <a:lnTo>
                  <a:pt x="42" y="70"/>
                </a:lnTo>
                <a:lnTo>
                  <a:pt x="42" y="64"/>
                </a:lnTo>
                <a:lnTo>
                  <a:pt x="42" y="64"/>
                </a:lnTo>
                <a:close/>
                <a:moveTo>
                  <a:pt x="39" y="99"/>
                </a:moveTo>
                <a:lnTo>
                  <a:pt x="39" y="99"/>
                </a:lnTo>
                <a:lnTo>
                  <a:pt x="24" y="90"/>
                </a:lnTo>
                <a:lnTo>
                  <a:pt x="24" y="99"/>
                </a:lnTo>
                <a:lnTo>
                  <a:pt x="39" y="99"/>
                </a:lnTo>
                <a:lnTo>
                  <a:pt x="39" y="99"/>
                </a:lnTo>
                <a:close/>
                <a:moveTo>
                  <a:pt x="42" y="86"/>
                </a:moveTo>
                <a:lnTo>
                  <a:pt x="35" y="86"/>
                </a:lnTo>
                <a:lnTo>
                  <a:pt x="35" y="86"/>
                </a:lnTo>
                <a:lnTo>
                  <a:pt x="42" y="94"/>
                </a:lnTo>
                <a:lnTo>
                  <a:pt x="42" y="86"/>
                </a:lnTo>
                <a:lnTo>
                  <a:pt x="42" y="86"/>
                </a:lnTo>
                <a:close/>
                <a:moveTo>
                  <a:pt x="41" y="123"/>
                </a:moveTo>
                <a:lnTo>
                  <a:pt x="41" y="123"/>
                </a:lnTo>
                <a:lnTo>
                  <a:pt x="24" y="114"/>
                </a:lnTo>
                <a:lnTo>
                  <a:pt x="24" y="123"/>
                </a:lnTo>
                <a:lnTo>
                  <a:pt x="41" y="123"/>
                </a:lnTo>
                <a:lnTo>
                  <a:pt x="41" y="123"/>
                </a:lnTo>
                <a:close/>
                <a:moveTo>
                  <a:pt x="42" y="110"/>
                </a:moveTo>
                <a:lnTo>
                  <a:pt x="35" y="110"/>
                </a:lnTo>
                <a:lnTo>
                  <a:pt x="35" y="110"/>
                </a:lnTo>
                <a:lnTo>
                  <a:pt x="42" y="116"/>
                </a:lnTo>
                <a:lnTo>
                  <a:pt x="42" y="110"/>
                </a:lnTo>
                <a:lnTo>
                  <a:pt x="42" y="110"/>
                </a:lnTo>
                <a:close/>
                <a:moveTo>
                  <a:pt x="53" y="26"/>
                </a:moveTo>
                <a:lnTo>
                  <a:pt x="53" y="28"/>
                </a:lnTo>
                <a:lnTo>
                  <a:pt x="132" y="28"/>
                </a:lnTo>
                <a:lnTo>
                  <a:pt x="132" y="26"/>
                </a:lnTo>
                <a:lnTo>
                  <a:pt x="53" y="26"/>
                </a:lnTo>
                <a:lnTo>
                  <a:pt x="53" y="26"/>
                </a:lnTo>
                <a:close/>
                <a:moveTo>
                  <a:pt x="15" y="28"/>
                </a:moveTo>
                <a:lnTo>
                  <a:pt x="15" y="26"/>
                </a:lnTo>
                <a:lnTo>
                  <a:pt x="9" y="26"/>
                </a:lnTo>
                <a:lnTo>
                  <a:pt x="9" y="28"/>
                </a:lnTo>
                <a:lnTo>
                  <a:pt x="15" y="28"/>
                </a:lnTo>
                <a:lnTo>
                  <a:pt x="15" y="28"/>
                </a:lnTo>
                <a:close/>
                <a:moveTo>
                  <a:pt x="24" y="15"/>
                </a:moveTo>
                <a:lnTo>
                  <a:pt x="42" y="15"/>
                </a:lnTo>
                <a:lnTo>
                  <a:pt x="42" y="9"/>
                </a:lnTo>
                <a:lnTo>
                  <a:pt x="24" y="9"/>
                </a:lnTo>
                <a:lnTo>
                  <a:pt x="24" y="15"/>
                </a:lnTo>
                <a:lnTo>
                  <a:pt x="24" y="15"/>
                </a:lnTo>
                <a:close/>
                <a:moveTo>
                  <a:pt x="42" y="26"/>
                </a:moveTo>
                <a:lnTo>
                  <a:pt x="24" y="26"/>
                </a:lnTo>
                <a:lnTo>
                  <a:pt x="24" y="28"/>
                </a:lnTo>
                <a:lnTo>
                  <a:pt x="42" y="28"/>
                </a:lnTo>
                <a:lnTo>
                  <a:pt x="42" y="26"/>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499"/>
          <p:cNvSpPr/>
          <p:nvPr/>
        </p:nvSpPr>
        <p:spPr bwMode="auto">
          <a:xfrm>
            <a:off x="1106488" y="2440305"/>
            <a:ext cx="231775" cy="309245"/>
          </a:xfrm>
          <a:custGeom>
            <a:avLst/>
            <a:gdLst>
              <a:gd name="T0" fmla="*/ 92 w 105"/>
              <a:gd name="T1" fmla="*/ 83 h 140"/>
              <a:gd name="T2" fmla="*/ 105 w 105"/>
              <a:gd name="T3" fmla="*/ 63 h 140"/>
              <a:gd name="T4" fmla="*/ 101 w 105"/>
              <a:gd name="T5" fmla="*/ 52 h 140"/>
              <a:gd name="T6" fmla="*/ 77 w 105"/>
              <a:gd name="T7" fmla="*/ 48 h 140"/>
              <a:gd name="T8" fmla="*/ 76 w 105"/>
              <a:gd name="T9" fmla="*/ 59 h 140"/>
              <a:gd name="T10" fmla="*/ 76 w 105"/>
              <a:gd name="T11" fmla="*/ 35 h 140"/>
              <a:gd name="T12" fmla="*/ 76 w 105"/>
              <a:gd name="T13" fmla="*/ 9 h 140"/>
              <a:gd name="T14" fmla="*/ 72 w 105"/>
              <a:gd name="T15" fmla="*/ 2 h 140"/>
              <a:gd name="T16" fmla="*/ 65 w 105"/>
              <a:gd name="T17" fmla="*/ 0 h 140"/>
              <a:gd name="T18" fmla="*/ 65 w 105"/>
              <a:gd name="T19" fmla="*/ 0 h 140"/>
              <a:gd name="T20" fmla="*/ 57 w 105"/>
              <a:gd name="T21" fmla="*/ 2 h 140"/>
              <a:gd name="T22" fmla="*/ 55 w 105"/>
              <a:gd name="T23" fmla="*/ 9 h 140"/>
              <a:gd name="T24" fmla="*/ 55 w 105"/>
              <a:gd name="T25" fmla="*/ 30 h 140"/>
              <a:gd name="T26" fmla="*/ 46 w 105"/>
              <a:gd name="T27" fmla="*/ 24 h 140"/>
              <a:gd name="T28" fmla="*/ 46 w 105"/>
              <a:gd name="T29" fmla="*/ 24 h 140"/>
              <a:gd name="T30" fmla="*/ 39 w 105"/>
              <a:gd name="T31" fmla="*/ 28 h 140"/>
              <a:gd name="T32" fmla="*/ 35 w 105"/>
              <a:gd name="T33" fmla="*/ 33 h 140"/>
              <a:gd name="T34" fmla="*/ 33 w 105"/>
              <a:gd name="T35" fmla="*/ 31 h 140"/>
              <a:gd name="T36" fmla="*/ 30 w 105"/>
              <a:gd name="T37" fmla="*/ 30 h 140"/>
              <a:gd name="T38" fmla="*/ 24 w 105"/>
              <a:gd name="T39" fmla="*/ 31 h 140"/>
              <a:gd name="T40" fmla="*/ 19 w 105"/>
              <a:gd name="T41" fmla="*/ 37 h 140"/>
              <a:gd name="T42" fmla="*/ 19 w 105"/>
              <a:gd name="T43" fmla="*/ 41 h 140"/>
              <a:gd name="T44" fmla="*/ 19 w 105"/>
              <a:gd name="T45" fmla="*/ 41 h 140"/>
              <a:gd name="T46" fmla="*/ 19 w 105"/>
              <a:gd name="T47" fmla="*/ 15 h 140"/>
              <a:gd name="T48" fmla="*/ 15 w 105"/>
              <a:gd name="T49" fmla="*/ 9 h 140"/>
              <a:gd name="T50" fmla="*/ 10 w 105"/>
              <a:gd name="T51" fmla="*/ 7 h 140"/>
              <a:gd name="T52" fmla="*/ 10 w 105"/>
              <a:gd name="T53" fmla="*/ 7 h 140"/>
              <a:gd name="T54" fmla="*/ 4 w 105"/>
              <a:gd name="T55" fmla="*/ 9 h 140"/>
              <a:gd name="T56" fmla="*/ 0 w 105"/>
              <a:gd name="T57" fmla="*/ 15 h 140"/>
              <a:gd name="T58" fmla="*/ 0 w 105"/>
              <a:gd name="T59" fmla="*/ 55 h 140"/>
              <a:gd name="T60" fmla="*/ 10 w 105"/>
              <a:gd name="T61" fmla="*/ 92 h 140"/>
              <a:gd name="T62" fmla="*/ 0 w 105"/>
              <a:gd name="T63" fmla="*/ 116 h 140"/>
              <a:gd name="T64" fmla="*/ 79 w 105"/>
              <a:gd name="T65" fmla="*/ 140 h 140"/>
              <a:gd name="T66" fmla="*/ 74 w 105"/>
              <a:gd name="T67" fmla="*/ 116 h 140"/>
              <a:gd name="T68" fmla="*/ 41 w 105"/>
              <a:gd name="T69" fmla="*/ 110 h 140"/>
              <a:gd name="T70" fmla="*/ 72 w 105"/>
              <a:gd name="T71" fmla="*/ 9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140">
                <a:moveTo>
                  <a:pt x="72" y="99"/>
                </a:moveTo>
                <a:lnTo>
                  <a:pt x="92" y="83"/>
                </a:lnTo>
                <a:lnTo>
                  <a:pt x="105" y="63"/>
                </a:lnTo>
                <a:lnTo>
                  <a:pt x="105" y="63"/>
                </a:lnTo>
                <a:lnTo>
                  <a:pt x="105" y="57"/>
                </a:lnTo>
                <a:lnTo>
                  <a:pt x="101" y="52"/>
                </a:lnTo>
                <a:lnTo>
                  <a:pt x="79" y="35"/>
                </a:lnTo>
                <a:lnTo>
                  <a:pt x="77" y="48"/>
                </a:lnTo>
                <a:lnTo>
                  <a:pt x="83" y="53"/>
                </a:lnTo>
                <a:lnTo>
                  <a:pt x="76" y="59"/>
                </a:lnTo>
                <a:lnTo>
                  <a:pt x="76" y="55"/>
                </a:lnTo>
                <a:lnTo>
                  <a:pt x="76" y="35"/>
                </a:lnTo>
                <a:lnTo>
                  <a:pt x="76" y="9"/>
                </a:lnTo>
                <a:lnTo>
                  <a:pt x="76" y="9"/>
                </a:lnTo>
                <a:lnTo>
                  <a:pt x="74" y="6"/>
                </a:lnTo>
                <a:lnTo>
                  <a:pt x="72" y="2"/>
                </a:lnTo>
                <a:lnTo>
                  <a:pt x="70" y="0"/>
                </a:lnTo>
                <a:lnTo>
                  <a:pt x="65" y="0"/>
                </a:lnTo>
                <a:lnTo>
                  <a:pt x="65" y="0"/>
                </a:lnTo>
                <a:lnTo>
                  <a:pt x="65" y="0"/>
                </a:lnTo>
                <a:lnTo>
                  <a:pt x="61" y="0"/>
                </a:lnTo>
                <a:lnTo>
                  <a:pt x="57" y="2"/>
                </a:lnTo>
                <a:lnTo>
                  <a:pt x="55" y="6"/>
                </a:lnTo>
                <a:lnTo>
                  <a:pt x="55" y="9"/>
                </a:lnTo>
                <a:lnTo>
                  <a:pt x="55" y="30"/>
                </a:lnTo>
                <a:lnTo>
                  <a:pt x="55" y="30"/>
                </a:lnTo>
                <a:lnTo>
                  <a:pt x="52" y="26"/>
                </a:lnTo>
                <a:lnTo>
                  <a:pt x="46" y="24"/>
                </a:lnTo>
                <a:lnTo>
                  <a:pt x="46" y="24"/>
                </a:lnTo>
                <a:lnTo>
                  <a:pt x="46" y="24"/>
                </a:lnTo>
                <a:lnTo>
                  <a:pt x="43" y="26"/>
                </a:lnTo>
                <a:lnTo>
                  <a:pt x="39" y="28"/>
                </a:lnTo>
                <a:lnTo>
                  <a:pt x="37" y="30"/>
                </a:lnTo>
                <a:lnTo>
                  <a:pt x="35" y="33"/>
                </a:lnTo>
                <a:lnTo>
                  <a:pt x="35" y="33"/>
                </a:lnTo>
                <a:lnTo>
                  <a:pt x="33" y="31"/>
                </a:lnTo>
                <a:lnTo>
                  <a:pt x="30" y="30"/>
                </a:lnTo>
                <a:lnTo>
                  <a:pt x="30" y="30"/>
                </a:lnTo>
                <a:lnTo>
                  <a:pt x="30" y="30"/>
                </a:lnTo>
                <a:lnTo>
                  <a:pt x="24" y="31"/>
                </a:lnTo>
                <a:lnTo>
                  <a:pt x="22" y="33"/>
                </a:lnTo>
                <a:lnTo>
                  <a:pt x="19" y="37"/>
                </a:lnTo>
                <a:lnTo>
                  <a:pt x="19" y="41"/>
                </a:lnTo>
                <a:lnTo>
                  <a:pt x="19" y="41"/>
                </a:lnTo>
                <a:lnTo>
                  <a:pt x="19" y="41"/>
                </a:lnTo>
                <a:lnTo>
                  <a:pt x="19" y="41"/>
                </a:lnTo>
                <a:lnTo>
                  <a:pt x="19" y="15"/>
                </a:lnTo>
                <a:lnTo>
                  <a:pt x="19" y="15"/>
                </a:lnTo>
                <a:lnTo>
                  <a:pt x="17" y="13"/>
                </a:lnTo>
                <a:lnTo>
                  <a:pt x="15" y="9"/>
                </a:lnTo>
                <a:lnTo>
                  <a:pt x="13" y="7"/>
                </a:lnTo>
                <a:lnTo>
                  <a:pt x="10" y="7"/>
                </a:lnTo>
                <a:lnTo>
                  <a:pt x="10" y="7"/>
                </a:lnTo>
                <a:lnTo>
                  <a:pt x="10" y="7"/>
                </a:lnTo>
                <a:lnTo>
                  <a:pt x="6" y="7"/>
                </a:lnTo>
                <a:lnTo>
                  <a:pt x="4" y="9"/>
                </a:lnTo>
                <a:lnTo>
                  <a:pt x="2" y="13"/>
                </a:lnTo>
                <a:lnTo>
                  <a:pt x="0" y="15"/>
                </a:lnTo>
                <a:lnTo>
                  <a:pt x="0" y="48"/>
                </a:lnTo>
                <a:lnTo>
                  <a:pt x="0" y="55"/>
                </a:lnTo>
                <a:lnTo>
                  <a:pt x="0" y="83"/>
                </a:lnTo>
                <a:lnTo>
                  <a:pt x="10" y="92"/>
                </a:lnTo>
                <a:lnTo>
                  <a:pt x="13" y="116"/>
                </a:lnTo>
                <a:lnTo>
                  <a:pt x="0" y="116"/>
                </a:lnTo>
                <a:lnTo>
                  <a:pt x="0" y="140"/>
                </a:lnTo>
                <a:lnTo>
                  <a:pt x="79" y="140"/>
                </a:lnTo>
                <a:lnTo>
                  <a:pt x="79" y="116"/>
                </a:lnTo>
                <a:lnTo>
                  <a:pt x="74" y="116"/>
                </a:lnTo>
                <a:lnTo>
                  <a:pt x="43" y="116"/>
                </a:lnTo>
                <a:lnTo>
                  <a:pt x="41" y="110"/>
                </a:lnTo>
                <a:lnTo>
                  <a:pt x="70" y="107"/>
                </a:lnTo>
                <a:lnTo>
                  <a:pt x="72" y="99"/>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500"/>
          <p:cNvSpPr>
            <a:spLocks noEditPoints="1"/>
          </p:cNvSpPr>
          <p:nvPr/>
        </p:nvSpPr>
        <p:spPr bwMode="auto">
          <a:xfrm>
            <a:off x="1809115" y="2430463"/>
            <a:ext cx="288290" cy="328930"/>
          </a:xfrm>
          <a:custGeom>
            <a:avLst/>
            <a:gdLst>
              <a:gd name="T0" fmla="*/ 26 w 131"/>
              <a:gd name="T1" fmla="*/ 7 h 149"/>
              <a:gd name="T2" fmla="*/ 26 w 131"/>
              <a:gd name="T3" fmla="*/ 7 h 149"/>
              <a:gd name="T4" fmla="*/ 21 w 131"/>
              <a:gd name="T5" fmla="*/ 9 h 149"/>
              <a:gd name="T6" fmla="*/ 15 w 131"/>
              <a:gd name="T7" fmla="*/ 13 h 149"/>
              <a:gd name="T8" fmla="*/ 11 w 131"/>
              <a:gd name="T9" fmla="*/ 18 h 149"/>
              <a:gd name="T10" fmla="*/ 11 w 131"/>
              <a:gd name="T11" fmla="*/ 24 h 149"/>
              <a:gd name="T12" fmla="*/ 11 w 131"/>
              <a:gd name="T13" fmla="*/ 24 h 149"/>
              <a:gd name="T14" fmla="*/ 11 w 131"/>
              <a:gd name="T15" fmla="*/ 29 h 149"/>
              <a:gd name="T16" fmla="*/ 15 w 131"/>
              <a:gd name="T17" fmla="*/ 35 h 149"/>
              <a:gd name="T18" fmla="*/ 21 w 131"/>
              <a:gd name="T19" fmla="*/ 39 h 149"/>
              <a:gd name="T20" fmla="*/ 26 w 131"/>
              <a:gd name="T21" fmla="*/ 40 h 149"/>
              <a:gd name="T22" fmla="*/ 26 w 131"/>
              <a:gd name="T23" fmla="*/ 40 h 149"/>
              <a:gd name="T24" fmla="*/ 33 w 131"/>
              <a:gd name="T25" fmla="*/ 39 h 149"/>
              <a:gd name="T26" fmla="*/ 37 w 131"/>
              <a:gd name="T27" fmla="*/ 35 h 149"/>
              <a:gd name="T28" fmla="*/ 41 w 131"/>
              <a:gd name="T29" fmla="*/ 29 h 149"/>
              <a:gd name="T30" fmla="*/ 43 w 131"/>
              <a:gd name="T31" fmla="*/ 24 h 149"/>
              <a:gd name="T32" fmla="*/ 43 w 131"/>
              <a:gd name="T33" fmla="*/ 24 h 149"/>
              <a:gd name="T34" fmla="*/ 41 w 131"/>
              <a:gd name="T35" fmla="*/ 18 h 149"/>
              <a:gd name="T36" fmla="*/ 37 w 131"/>
              <a:gd name="T37" fmla="*/ 13 h 149"/>
              <a:gd name="T38" fmla="*/ 33 w 131"/>
              <a:gd name="T39" fmla="*/ 9 h 149"/>
              <a:gd name="T40" fmla="*/ 26 w 131"/>
              <a:gd name="T41" fmla="*/ 7 h 149"/>
              <a:gd name="T42" fmla="*/ 26 w 131"/>
              <a:gd name="T43" fmla="*/ 7 h 149"/>
              <a:gd name="T44" fmla="*/ 74 w 131"/>
              <a:gd name="T45" fmla="*/ 42 h 149"/>
              <a:gd name="T46" fmla="*/ 76 w 131"/>
              <a:gd name="T47" fmla="*/ 55 h 149"/>
              <a:gd name="T48" fmla="*/ 83 w 131"/>
              <a:gd name="T49" fmla="*/ 57 h 149"/>
              <a:gd name="T50" fmla="*/ 89 w 131"/>
              <a:gd name="T51" fmla="*/ 46 h 149"/>
              <a:gd name="T52" fmla="*/ 74 w 131"/>
              <a:gd name="T53" fmla="*/ 42 h 149"/>
              <a:gd name="T54" fmla="*/ 74 w 131"/>
              <a:gd name="T55" fmla="*/ 42 h 149"/>
              <a:gd name="T56" fmla="*/ 98 w 131"/>
              <a:gd name="T57" fmla="*/ 48 h 149"/>
              <a:gd name="T58" fmla="*/ 89 w 131"/>
              <a:gd name="T59" fmla="*/ 64 h 149"/>
              <a:gd name="T60" fmla="*/ 89 w 131"/>
              <a:gd name="T61" fmla="*/ 68 h 149"/>
              <a:gd name="T62" fmla="*/ 85 w 131"/>
              <a:gd name="T63" fmla="*/ 66 h 149"/>
              <a:gd name="T64" fmla="*/ 78 w 131"/>
              <a:gd name="T65" fmla="*/ 64 h 149"/>
              <a:gd name="T66" fmla="*/ 57 w 131"/>
              <a:gd name="T67" fmla="*/ 79 h 149"/>
              <a:gd name="T68" fmla="*/ 45 w 131"/>
              <a:gd name="T69" fmla="*/ 66 h 149"/>
              <a:gd name="T70" fmla="*/ 45 w 131"/>
              <a:gd name="T71" fmla="*/ 94 h 149"/>
              <a:gd name="T72" fmla="*/ 46 w 131"/>
              <a:gd name="T73" fmla="*/ 149 h 149"/>
              <a:gd name="T74" fmla="*/ 33 w 131"/>
              <a:gd name="T75" fmla="*/ 149 h 149"/>
              <a:gd name="T76" fmla="*/ 30 w 131"/>
              <a:gd name="T77" fmla="*/ 101 h 149"/>
              <a:gd name="T78" fmla="*/ 24 w 131"/>
              <a:gd name="T79" fmla="*/ 101 h 149"/>
              <a:gd name="T80" fmla="*/ 22 w 131"/>
              <a:gd name="T81" fmla="*/ 149 h 149"/>
              <a:gd name="T82" fmla="*/ 8 w 131"/>
              <a:gd name="T83" fmla="*/ 149 h 149"/>
              <a:gd name="T84" fmla="*/ 10 w 131"/>
              <a:gd name="T85" fmla="*/ 94 h 149"/>
              <a:gd name="T86" fmla="*/ 10 w 131"/>
              <a:gd name="T87" fmla="*/ 94 h 149"/>
              <a:gd name="T88" fmla="*/ 0 w 131"/>
              <a:gd name="T89" fmla="*/ 84 h 149"/>
              <a:gd name="T90" fmla="*/ 8 w 131"/>
              <a:gd name="T91" fmla="*/ 44 h 149"/>
              <a:gd name="T92" fmla="*/ 8 w 131"/>
              <a:gd name="T93" fmla="*/ 44 h 149"/>
              <a:gd name="T94" fmla="*/ 46 w 131"/>
              <a:gd name="T95" fmla="*/ 44 h 149"/>
              <a:gd name="T96" fmla="*/ 59 w 131"/>
              <a:gd name="T97" fmla="*/ 62 h 149"/>
              <a:gd name="T98" fmla="*/ 68 w 131"/>
              <a:gd name="T99" fmla="*/ 61 h 149"/>
              <a:gd name="T100" fmla="*/ 68 w 131"/>
              <a:gd name="T101" fmla="*/ 61 h 149"/>
              <a:gd name="T102" fmla="*/ 65 w 131"/>
              <a:gd name="T103" fmla="*/ 40 h 149"/>
              <a:gd name="T104" fmla="*/ 52 w 131"/>
              <a:gd name="T105" fmla="*/ 37 h 149"/>
              <a:gd name="T106" fmla="*/ 52 w 131"/>
              <a:gd name="T107" fmla="*/ 18 h 149"/>
              <a:gd name="T108" fmla="*/ 131 w 131"/>
              <a:gd name="T109" fmla="*/ 0 h 149"/>
              <a:gd name="T110" fmla="*/ 131 w 131"/>
              <a:gd name="T111" fmla="*/ 55 h 149"/>
              <a:gd name="T112" fmla="*/ 98 w 131"/>
              <a:gd name="T113" fmla="*/ 48 h 149"/>
              <a:gd name="T114" fmla="*/ 98 w 131"/>
              <a:gd name="T115" fmla="*/ 48 h 149"/>
              <a:gd name="T116" fmla="*/ 57 w 131"/>
              <a:gd name="T117" fmla="*/ 22 h 149"/>
              <a:gd name="T118" fmla="*/ 57 w 131"/>
              <a:gd name="T119" fmla="*/ 26 h 149"/>
              <a:gd name="T120" fmla="*/ 123 w 131"/>
              <a:gd name="T121" fmla="*/ 22 h 149"/>
              <a:gd name="T122" fmla="*/ 123 w 131"/>
              <a:gd name="T123" fmla="*/ 9 h 149"/>
              <a:gd name="T124" fmla="*/ 57 w 131"/>
              <a:gd name="T125" fmla="*/ 22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1" h="149">
                <a:moveTo>
                  <a:pt x="26" y="7"/>
                </a:moveTo>
                <a:lnTo>
                  <a:pt x="26" y="7"/>
                </a:lnTo>
                <a:lnTo>
                  <a:pt x="21" y="9"/>
                </a:lnTo>
                <a:lnTo>
                  <a:pt x="15" y="13"/>
                </a:lnTo>
                <a:lnTo>
                  <a:pt x="11" y="18"/>
                </a:lnTo>
                <a:lnTo>
                  <a:pt x="11" y="24"/>
                </a:lnTo>
                <a:lnTo>
                  <a:pt x="11" y="24"/>
                </a:lnTo>
                <a:lnTo>
                  <a:pt x="11" y="29"/>
                </a:lnTo>
                <a:lnTo>
                  <a:pt x="15" y="35"/>
                </a:lnTo>
                <a:lnTo>
                  <a:pt x="21" y="39"/>
                </a:lnTo>
                <a:lnTo>
                  <a:pt x="26" y="40"/>
                </a:lnTo>
                <a:lnTo>
                  <a:pt x="26" y="40"/>
                </a:lnTo>
                <a:lnTo>
                  <a:pt x="33" y="39"/>
                </a:lnTo>
                <a:lnTo>
                  <a:pt x="37" y="35"/>
                </a:lnTo>
                <a:lnTo>
                  <a:pt x="41" y="29"/>
                </a:lnTo>
                <a:lnTo>
                  <a:pt x="43" y="24"/>
                </a:lnTo>
                <a:lnTo>
                  <a:pt x="43" y="24"/>
                </a:lnTo>
                <a:lnTo>
                  <a:pt x="41" y="18"/>
                </a:lnTo>
                <a:lnTo>
                  <a:pt x="37" y="13"/>
                </a:lnTo>
                <a:lnTo>
                  <a:pt x="33" y="9"/>
                </a:lnTo>
                <a:lnTo>
                  <a:pt x="26" y="7"/>
                </a:lnTo>
                <a:lnTo>
                  <a:pt x="26" y="7"/>
                </a:lnTo>
                <a:close/>
                <a:moveTo>
                  <a:pt x="74" y="42"/>
                </a:moveTo>
                <a:lnTo>
                  <a:pt x="76" y="55"/>
                </a:lnTo>
                <a:lnTo>
                  <a:pt x="83" y="57"/>
                </a:lnTo>
                <a:lnTo>
                  <a:pt x="89" y="46"/>
                </a:lnTo>
                <a:lnTo>
                  <a:pt x="74" y="42"/>
                </a:lnTo>
                <a:lnTo>
                  <a:pt x="74" y="42"/>
                </a:lnTo>
                <a:close/>
                <a:moveTo>
                  <a:pt x="98" y="48"/>
                </a:moveTo>
                <a:lnTo>
                  <a:pt x="89" y="64"/>
                </a:lnTo>
                <a:lnTo>
                  <a:pt x="89" y="68"/>
                </a:lnTo>
                <a:lnTo>
                  <a:pt x="85" y="66"/>
                </a:lnTo>
                <a:lnTo>
                  <a:pt x="78" y="64"/>
                </a:lnTo>
                <a:lnTo>
                  <a:pt x="57" y="79"/>
                </a:lnTo>
                <a:lnTo>
                  <a:pt x="45" y="66"/>
                </a:lnTo>
                <a:lnTo>
                  <a:pt x="45" y="94"/>
                </a:lnTo>
                <a:lnTo>
                  <a:pt x="46" y="149"/>
                </a:lnTo>
                <a:lnTo>
                  <a:pt x="33" y="149"/>
                </a:lnTo>
                <a:lnTo>
                  <a:pt x="30" y="101"/>
                </a:lnTo>
                <a:lnTo>
                  <a:pt x="24" y="101"/>
                </a:lnTo>
                <a:lnTo>
                  <a:pt x="22" y="149"/>
                </a:lnTo>
                <a:lnTo>
                  <a:pt x="8" y="149"/>
                </a:lnTo>
                <a:lnTo>
                  <a:pt x="10" y="94"/>
                </a:lnTo>
                <a:lnTo>
                  <a:pt x="10" y="94"/>
                </a:lnTo>
                <a:lnTo>
                  <a:pt x="0" y="84"/>
                </a:lnTo>
                <a:lnTo>
                  <a:pt x="8" y="44"/>
                </a:lnTo>
                <a:lnTo>
                  <a:pt x="8" y="44"/>
                </a:lnTo>
                <a:lnTo>
                  <a:pt x="46" y="44"/>
                </a:lnTo>
                <a:lnTo>
                  <a:pt x="59" y="62"/>
                </a:lnTo>
                <a:lnTo>
                  <a:pt x="68" y="61"/>
                </a:lnTo>
                <a:lnTo>
                  <a:pt x="68" y="61"/>
                </a:lnTo>
                <a:lnTo>
                  <a:pt x="65" y="40"/>
                </a:lnTo>
                <a:lnTo>
                  <a:pt x="52" y="37"/>
                </a:lnTo>
                <a:lnTo>
                  <a:pt x="52" y="18"/>
                </a:lnTo>
                <a:lnTo>
                  <a:pt x="131" y="0"/>
                </a:lnTo>
                <a:lnTo>
                  <a:pt x="131" y="55"/>
                </a:lnTo>
                <a:lnTo>
                  <a:pt x="98" y="48"/>
                </a:lnTo>
                <a:lnTo>
                  <a:pt x="98" y="48"/>
                </a:lnTo>
                <a:close/>
                <a:moveTo>
                  <a:pt x="57" y="22"/>
                </a:moveTo>
                <a:lnTo>
                  <a:pt x="57" y="26"/>
                </a:lnTo>
                <a:lnTo>
                  <a:pt x="123" y="22"/>
                </a:lnTo>
                <a:lnTo>
                  <a:pt x="123" y="9"/>
                </a:lnTo>
                <a:lnTo>
                  <a:pt x="57" y="22"/>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501"/>
          <p:cNvSpPr>
            <a:spLocks noEditPoints="1"/>
          </p:cNvSpPr>
          <p:nvPr/>
        </p:nvSpPr>
        <p:spPr bwMode="auto">
          <a:xfrm>
            <a:off x="3249295" y="2446973"/>
            <a:ext cx="295910" cy="295910"/>
          </a:xfrm>
          <a:custGeom>
            <a:avLst/>
            <a:gdLst>
              <a:gd name="T0" fmla="*/ 68 w 134"/>
              <a:gd name="T1" fmla="*/ 82 h 134"/>
              <a:gd name="T2" fmla="*/ 53 w 134"/>
              <a:gd name="T3" fmla="*/ 103 h 134"/>
              <a:gd name="T4" fmla="*/ 77 w 134"/>
              <a:gd name="T5" fmla="*/ 104 h 134"/>
              <a:gd name="T6" fmla="*/ 66 w 134"/>
              <a:gd name="T7" fmla="*/ 0 h 134"/>
              <a:gd name="T8" fmla="*/ 113 w 134"/>
              <a:gd name="T9" fmla="*/ 20 h 134"/>
              <a:gd name="T10" fmla="*/ 132 w 134"/>
              <a:gd name="T11" fmla="*/ 53 h 134"/>
              <a:gd name="T12" fmla="*/ 128 w 134"/>
              <a:gd name="T13" fmla="*/ 93 h 134"/>
              <a:gd name="T14" fmla="*/ 104 w 134"/>
              <a:gd name="T15" fmla="*/ 123 h 134"/>
              <a:gd name="T16" fmla="*/ 66 w 134"/>
              <a:gd name="T17" fmla="*/ 134 h 134"/>
              <a:gd name="T18" fmla="*/ 18 w 134"/>
              <a:gd name="T19" fmla="*/ 115 h 134"/>
              <a:gd name="T20" fmla="*/ 0 w 134"/>
              <a:gd name="T21" fmla="*/ 80 h 134"/>
              <a:gd name="T22" fmla="*/ 5 w 134"/>
              <a:gd name="T23" fmla="*/ 40 h 134"/>
              <a:gd name="T24" fmla="*/ 29 w 134"/>
              <a:gd name="T25" fmla="*/ 11 h 134"/>
              <a:gd name="T26" fmla="*/ 66 w 134"/>
              <a:gd name="T27" fmla="*/ 0 h 134"/>
              <a:gd name="T28" fmla="*/ 115 w 134"/>
              <a:gd name="T29" fmla="*/ 46 h 134"/>
              <a:gd name="T30" fmla="*/ 119 w 134"/>
              <a:gd name="T31" fmla="*/ 79 h 134"/>
              <a:gd name="T32" fmla="*/ 104 w 134"/>
              <a:gd name="T33" fmla="*/ 104 h 134"/>
              <a:gd name="T34" fmla="*/ 66 w 134"/>
              <a:gd name="T35" fmla="*/ 121 h 134"/>
              <a:gd name="T36" fmla="*/ 36 w 134"/>
              <a:gd name="T37" fmla="*/ 112 h 134"/>
              <a:gd name="T38" fmla="*/ 18 w 134"/>
              <a:gd name="T39" fmla="*/ 88 h 134"/>
              <a:gd name="T40" fmla="*/ 14 w 134"/>
              <a:gd name="T41" fmla="*/ 57 h 134"/>
              <a:gd name="T42" fmla="*/ 29 w 134"/>
              <a:gd name="T43" fmla="*/ 29 h 134"/>
              <a:gd name="T44" fmla="*/ 66 w 134"/>
              <a:gd name="T45" fmla="*/ 14 h 134"/>
              <a:gd name="T46" fmla="*/ 97 w 134"/>
              <a:gd name="T47" fmla="*/ 24 h 134"/>
              <a:gd name="T48" fmla="*/ 104 w 134"/>
              <a:gd name="T49" fmla="*/ 73 h 134"/>
              <a:gd name="T50" fmla="*/ 93 w 134"/>
              <a:gd name="T51" fmla="*/ 95 h 134"/>
              <a:gd name="T52" fmla="*/ 104 w 134"/>
              <a:gd name="T53" fmla="*/ 73 h 134"/>
              <a:gd name="T54" fmla="*/ 79 w 134"/>
              <a:gd name="T55" fmla="*/ 57 h 134"/>
              <a:gd name="T56" fmla="*/ 101 w 134"/>
              <a:gd name="T57" fmla="*/ 49 h 134"/>
              <a:gd name="T58" fmla="*/ 90 w 134"/>
              <a:gd name="T59" fmla="*/ 36 h 134"/>
              <a:gd name="T60" fmla="*/ 68 w 134"/>
              <a:gd name="T61" fmla="*/ 51 h 134"/>
              <a:gd name="T62" fmla="*/ 80 w 134"/>
              <a:gd name="T63" fmla="*/ 31 h 134"/>
              <a:gd name="T64" fmla="*/ 58 w 134"/>
              <a:gd name="T65" fmla="*/ 29 h 134"/>
              <a:gd name="T66" fmla="*/ 53 w 134"/>
              <a:gd name="T67" fmla="*/ 62 h 134"/>
              <a:gd name="T68" fmla="*/ 40 w 134"/>
              <a:gd name="T69" fmla="*/ 38 h 134"/>
              <a:gd name="T70" fmla="*/ 29 w 134"/>
              <a:gd name="T71" fmla="*/ 62 h 134"/>
              <a:gd name="T72" fmla="*/ 40 w 134"/>
              <a:gd name="T73" fmla="*/ 93 h 134"/>
              <a:gd name="T74" fmla="*/ 53 w 134"/>
              <a:gd name="T75" fmla="*/ 73 h 134"/>
              <a:gd name="T76" fmla="*/ 44 w 134"/>
              <a:gd name="T77" fmla="*/ 97 h 134"/>
              <a:gd name="T78" fmla="*/ 108 w 134"/>
              <a:gd name="T79" fmla="*/ 49 h 134"/>
              <a:gd name="T80" fmla="*/ 112 w 134"/>
              <a:gd name="T81" fmla="*/ 77 h 134"/>
              <a:gd name="T82" fmla="*/ 99 w 134"/>
              <a:gd name="T83" fmla="*/ 99 h 134"/>
              <a:gd name="T84" fmla="*/ 68 w 134"/>
              <a:gd name="T85" fmla="*/ 112 h 134"/>
              <a:gd name="T86" fmla="*/ 42 w 134"/>
              <a:gd name="T87" fmla="*/ 104 h 134"/>
              <a:gd name="T88" fmla="*/ 25 w 134"/>
              <a:gd name="T89" fmla="*/ 84 h 134"/>
              <a:gd name="T90" fmla="*/ 22 w 134"/>
              <a:gd name="T91" fmla="*/ 58 h 134"/>
              <a:gd name="T92" fmla="*/ 35 w 134"/>
              <a:gd name="T93" fmla="*/ 35 h 134"/>
              <a:gd name="T94" fmla="*/ 68 w 134"/>
              <a:gd name="T95" fmla="*/ 22 h 134"/>
              <a:gd name="T96" fmla="*/ 91 w 134"/>
              <a:gd name="T97" fmla="*/ 29 h 134"/>
              <a:gd name="T98" fmla="*/ 68 w 134"/>
              <a:gd name="T99" fmla="*/ 18 h 134"/>
              <a:gd name="T100" fmla="*/ 101 w 134"/>
              <a:gd name="T101" fmla="*/ 33 h 134"/>
              <a:gd name="T102" fmla="*/ 115 w 134"/>
              <a:gd name="T103" fmla="*/ 57 h 134"/>
              <a:gd name="T104" fmla="*/ 112 w 134"/>
              <a:gd name="T105" fmla="*/ 86 h 134"/>
              <a:gd name="T106" fmla="*/ 95 w 134"/>
              <a:gd name="T107" fmla="*/ 108 h 134"/>
              <a:gd name="T108" fmla="*/ 68 w 134"/>
              <a:gd name="T109" fmla="*/ 115 h 134"/>
              <a:gd name="T110" fmla="*/ 33 w 134"/>
              <a:gd name="T111" fmla="*/ 103 h 134"/>
              <a:gd name="T112" fmla="*/ 20 w 134"/>
              <a:gd name="T113" fmla="*/ 77 h 134"/>
              <a:gd name="T114" fmla="*/ 22 w 134"/>
              <a:gd name="T115" fmla="*/ 47 h 134"/>
              <a:gd name="T116" fmla="*/ 40 w 134"/>
              <a:gd name="T117" fmla="*/ 27 h 134"/>
              <a:gd name="T118" fmla="*/ 68 w 134"/>
              <a:gd name="T119" fmla="*/ 1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4" h="134">
                <a:moveTo>
                  <a:pt x="84" y="101"/>
                </a:moveTo>
                <a:lnTo>
                  <a:pt x="71" y="82"/>
                </a:lnTo>
                <a:lnTo>
                  <a:pt x="71" y="82"/>
                </a:lnTo>
                <a:lnTo>
                  <a:pt x="68" y="82"/>
                </a:lnTo>
                <a:lnTo>
                  <a:pt x="68" y="82"/>
                </a:lnTo>
                <a:lnTo>
                  <a:pt x="64" y="82"/>
                </a:lnTo>
                <a:lnTo>
                  <a:pt x="53" y="103"/>
                </a:lnTo>
                <a:lnTo>
                  <a:pt x="53" y="103"/>
                </a:lnTo>
                <a:lnTo>
                  <a:pt x="60" y="104"/>
                </a:lnTo>
                <a:lnTo>
                  <a:pt x="68" y="106"/>
                </a:lnTo>
                <a:lnTo>
                  <a:pt x="68" y="106"/>
                </a:lnTo>
                <a:lnTo>
                  <a:pt x="77" y="104"/>
                </a:lnTo>
                <a:lnTo>
                  <a:pt x="84" y="101"/>
                </a:lnTo>
                <a:lnTo>
                  <a:pt x="84" y="101"/>
                </a:lnTo>
                <a:close/>
                <a:moveTo>
                  <a:pt x="66" y="0"/>
                </a:moveTo>
                <a:lnTo>
                  <a:pt x="66" y="0"/>
                </a:lnTo>
                <a:lnTo>
                  <a:pt x="80" y="2"/>
                </a:lnTo>
                <a:lnTo>
                  <a:pt x="93" y="5"/>
                </a:lnTo>
                <a:lnTo>
                  <a:pt x="104" y="11"/>
                </a:lnTo>
                <a:lnTo>
                  <a:pt x="113" y="20"/>
                </a:lnTo>
                <a:lnTo>
                  <a:pt x="113" y="20"/>
                </a:lnTo>
                <a:lnTo>
                  <a:pt x="123" y="29"/>
                </a:lnTo>
                <a:lnTo>
                  <a:pt x="128" y="40"/>
                </a:lnTo>
                <a:lnTo>
                  <a:pt x="132" y="53"/>
                </a:lnTo>
                <a:lnTo>
                  <a:pt x="134" y="68"/>
                </a:lnTo>
                <a:lnTo>
                  <a:pt x="134" y="68"/>
                </a:lnTo>
                <a:lnTo>
                  <a:pt x="132" y="80"/>
                </a:lnTo>
                <a:lnTo>
                  <a:pt x="128" y="93"/>
                </a:lnTo>
                <a:lnTo>
                  <a:pt x="123" y="104"/>
                </a:lnTo>
                <a:lnTo>
                  <a:pt x="113" y="115"/>
                </a:lnTo>
                <a:lnTo>
                  <a:pt x="113" y="115"/>
                </a:lnTo>
                <a:lnTo>
                  <a:pt x="104" y="123"/>
                </a:lnTo>
                <a:lnTo>
                  <a:pt x="93" y="130"/>
                </a:lnTo>
                <a:lnTo>
                  <a:pt x="80" y="134"/>
                </a:lnTo>
                <a:lnTo>
                  <a:pt x="66" y="134"/>
                </a:lnTo>
                <a:lnTo>
                  <a:pt x="66" y="134"/>
                </a:lnTo>
                <a:lnTo>
                  <a:pt x="53" y="134"/>
                </a:lnTo>
                <a:lnTo>
                  <a:pt x="40" y="130"/>
                </a:lnTo>
                <a:lnTo>
                  <a:pt x="29" y="123"/>
                </a:lnTo>
                <a:lnTo>
                  <a:pt x="18" y="115"/>
                </a:lnTo>
                <a:lnTo>
                  <a:pt x="18" y="115"/>
                </a:lnTo>
                <a:lnTo>
                  <a:pt x="11" y="104"/>
                </a:lnTo>
                <a:lnTo>
                  <a:pt x="5" y="93"/>
                </a:lnTo>
                <a:lnTo>
                  <a:pt x="0" y="80"/>
                </a:lnTo>
                <a:lnTo>
                  <a:pt x="0" y="68"/>
                </a:lnTo>
                <a:lnTo>
                  <a:pt x="0" y="68"/>
                </a:lnTo>
                <a:lnTo>
                  <a:pt x="0" y="53"/>
                </a:lnTo>
                <a:lnTo>
                  <a:pt x="5" y="40"/>
                </a:lnTo>
                <a:lnTo>
                  <a:pt x="11" y="29"/>
                </a:lnTo>
                <a:lnTo>
                  <a:pt x="18" y="20"/>
                </a:lnTo>
                <a:lnTo>
                  <a:pt x="18" y="20"/>
                </a:lnTo>
                <a:lnTo>
                  <a:pt x="29" y="11"/>
                </a:lnTo>
                <a:lnTo>
                  <a:pt x="40" y="5"/>
                </a:lnTo>
                <a:lnTo>
                  <a:pt x="53" y="2"/>
                </a:lnTo>
                <a:lnTo>
                  <a:pt x="66" y="0"/>
                </a:lnTo>
                <a:lnTo>
                  <a:pt x="66" y="0"/>
                </a:lnTo>
                <a:close/>
                <a:moveTo>
                  <a:pt x="104" y="29"/>
                </a:moveTo>
                <a:lnTo>
                  <a:pt x="104" y="29"/>
                </a:lnTo>
                <a:lnTo>
                  <a:pt x="112" y="36"/>
                </a:lnTo>
                <a:lnTo>
                  <a:pt x="115" y="46"/>
                </a:lnTo>
                <a:lnTo>
                  <a:pt x="119" y="57"/>
                </a:lnTo>
                <a:lnTo>
                  <a:pt x="119" y="68"/>
                </a:lnTo>
                <a:lnTo>
                  <a:pt x="119" y="68"/>
                </a:lnTo>
                <a:lnTo>
                  <a:pt x="119" y="79"/>
                </a:lnTo>
                <a:lnTo>
                  <a:pt x="115" y="88"/>
                </a:lnTo>
                <a:lnTo>
                  <a:pt x="112" y="97"/>
                </a:lnTo>
                <a:lnTo>
                  <a:pt x="104" y="104"/>
                </a:lnTo>
                <a:lnTo>
                  <a:pt x="104" y="104"/>
                </a:lnTo>
                <a:lnTo>
                  <a:pt x="97" y="112"/>
                </a:lnTo>
                <a:lnTo>
                  <a:pt x="88" y="115"/>
                </a:lnTo>
                <a:lnTo>
                  <a:pt x="77" y="119"/>
                </a:lnTo>
                <a:lnTo>
                  <a:pt x="66" y="121"/>
                </a:lnTo>
                <a:lnTo>
                  <a:pt x="66" y="121"/>
                </a:lnTo>
                <a:lnTo>
                  <a:pt x="57" y="119"/>
                </a:lnTo>
                <a:lnTo>
                  <a:pt x="46" y="115"/>
                </a:lnTo>
                <a:lnTo>
                  <a:pt x="36" y="112"/>
                </a:lnTo>
                <a:lnTo>
                  <a:pt x="29" y="104"/>
                </a:lnTo>
                <a:lnTo>
                  <a:pt x="29" y="104"/>
                </a:lnTo>
                <a:lnTo>
                  <a:pt x="22" y="97"/>
                </a:lnTo>
                <a:lnTo>
                  <a:pt x="18" y="88"/>
                </a:lnTo>
                <a:lnTo>
                  <a:pt x="14" y="79"/>
                </a:lnTo>
                <a:lnTo>
                  <a:pt x="13" y="68"/>
                </a:lnTo>
                <a:lnTo>
                  <a:pt x="13" y="68"/>
                </a:lnTo>
                <a:lnTo>
                  <a:pt x="14" y="57"/>
                </a:lnTo>
                <a:lnTo>
                  <a:pt x="18" y="46"/>
                </a:lnTo>
                <a:lnTo>
                  <a:pt x="22" y="36"/>
                </a:lnTo>
                <a:lnTo>
                  <a:pt x="29" y="29"/>
                </a:lnTo>
                <a:lnTo>
                  <a:pt x="29" y="29"/>
                </a:lnTo>
                <a:lnTo>
                  <a:pt x="36" y="24"/>
                </a:lnTo>
                <a:lnTo>
                  <a:pt x="46" y="18"/>
                </a:lnTo>
                <a:lnTo>
                  <a:pt x="57" y="14"/>
                </a:lnTo>
                <a:lnTo>
                  <a:pt x="66" y="14"/>
                </a:lnTo>
                <a:lnTo>
                  <a:pt x="66" y="14"/>
                </a:lnTo>
                <a:lnTo>
                  <a:pt x="77" y="14"/>
                </a:lnTo>
                <a:lnTo>
                  <a:pt x="88" y="18"/>
                </a:lnTo>
                <a:lnTo>
                  <a:pt x="97" y="24"/>
                </a:lnTo>
                <a:lnTo>
                  <a:pt x="104" y="29"/>
                </a:lnTo>
                <a:lnTo>
                  <a:pt x="104" y="29"/>
                </a:lnTo>
                <a:close/>
                <a:moveTo>
                  <a:pt x="104" y="73"/>
                </a:moveTo>
                <a:lnTo>
                  <a:pt x="104" y="73"/>
                </a:lnTo>
                <a:lnTo>
                  <a:pt x="101" y="84"/>
                </a:lnTo>
                <a:lnTo>
                  <a:pt x="93" y="93"/>
                </a:lnTo>
                <a:lnTo>
                  <a:pt x="93" y="93"/>
                </a:lnTo>
                <a:lnTo>
                  <a:pt x="93" y="95"/>
                </a:lnTo>
                <a:lnTo>
                  <a:pt x="79" y="75"/>
                </a:lnTo>
                <a:lnTo>
                  <a:pt x="79" y="75"/>
                </a:lnTo>
                <a:lnTo>
                  <a:pt x="80" y="73"/>
                </a:lnTo>
                <a:lnTo>
                  <a:pt x="104" y="73"/>
                </a:lnTo>
                <a:lnTo>
                  <a:pt x="104" y="73"/>
                </a:lnTo>
                <a:close/>
                <a:moveTo>
                  <a:pt x="90" y="36"/>
                </a:moveTo>
                <a:lnTo>
                  <a:pt x="79" y="57"/>
                </a:lnTo>
                <a:lnTo>
                  <a:pt x="79" y="57"/>
                </a:lnTo>
                <a:lnTo>
                  <a:pt x="80" y="62"/>
                </a:lnTo>
                <a:lnTo>
                  <a:pt x="104" y="62"/>
                </a:lnTo>
                <a:lnTo>
                  <a:pt x="104" y="62"/>
                </a:lnTo>
                <a:lnTo>
                  <a:pt x="101" y="49"/>
                </a:lnTo>
                <a:lnTo>
                  <a:pt x="93" y="40"/>
                </a:lnTo>
                <a:lnTo>
                  <a:pt x="93" y="40"/>
                </a:lnTo>
                <a:lnTo>
                  <a:pt x="90" y="36"/>
                </a:lnTo>
                <a:lnTo>
                  <a:pt x="90" y="36"/>
                </a:lnTo>
                <a:close/>
                <a:moveTo>
                  <a:pt x="49" y="33"/>
                </a:moveTo>
                <a:lnTo>
                  <a:pt x="64" y="53"/>
                </a:lnTo>
                <a:lnTo>
                  <a:pt x="64" y="53"/>
                </a:lnTo>
                <a:lnTo>
                  <a:pt x="68" y="51"/>
                </a:lnTo>
                <a:lnTo>
                  <a:pt x="68" y="51"/>
                </a:lnTo>
                <a:lnTo>
                  <a:pt x="69" y="51"/>
                </a:lnTo>
                <a:lnTo>
                  <a:pt x="80" y="31"/>
                </a:lnTo>
                <a:lnTo>
                  <a:pt x="80" y="31"/>
                </a:lnTo>
                <a:lnTo>
                  <a:pt x="75" y="29"/>
                </a:lnTo>
                <a:lnTo>
                  <a:pt x="68" y="29"/>
                </a:lnTo>
                <a:lnTo>
                  <a:pt x="68" y="29"/>
                </a:lnTo>
                <a:lnTo>
                  <a:pt x="58" y="29"/>
                </a:lnTo>
                <a:lnTo>
                  <a:pt x="49" y="33"/>
                </a:lnTo>
                <a:lnTo>
                  <a:pt x="49" y="33"/>
                </a:lnTo>
                <a:close/>
                <a:moveTo>
                  <a:pt x="29" y="62"/>
                </a:moveTo>
                <a:lnTo>
                  <a:pt x="53" y="62"/>
                </a:lnTo>
                <a:lnTo>
                  <a:pt x="53" y="62"/>
                </a:lnTo>
                <a:lnTo>
                  <a:pt x="55" y="58"/>
                </a:lnTo>
                <a:lnTo>
                  <a:pt x="40" y="38"/>
                </a:lnTo>
                <a:lnTo>
                  <a:pt x="40" y="38"/>
                </a:lnTo>
                <a:lnTo>
                  <a:pt x="40" y="40"/>
                </a:lnTo>
                <a:lnTo>
                  <a:pt x="40" y="40"/>
                </a:lnTo>
                <a:lnTo>
                  <a:pt x="33" y="49"/>
                </a:lnTo>
                <a:lnTo>
                  <a:pt x="29" y="62"/>
                </a:lnTo>
                <a:lnTo>
                  <a:pt x="29" y="62"/>
                </a:lnTo>
                <a:close/>
                <a:moveTo>
                  <a:pt x="44" y="97"/>
                </a:moveTo>
                <a:lnTo>
                  <a:pt x="44" y="97"/>
                </a:lnTo>
                <a:lnTo>
                  <a:pt x="40" y="93"/>
                </a:lnTo>
                <a:lnTo>
                  <a:pt x="40" y="93"/>
                </a:lnTo>
                <a:lnTo>
                  <a:pt x="33" y="84"/>
                </a:lnTo>
                <a:lnTo>
                  <a:pt x="29" y="73"/>
                </a:lnTo>
                <a:lnTo>
                  <a:pt x="53" y="73"/>
                </a:lnTo>
                <a:lnTo>
                  <a:pt x="53" y="73"/>
                </a:lnTo>
                <a:lnTo>
                  <a:pt x="55" y="77"/>
                </a:lnTo>
                <a:lnTo>
                  <a:pt x="44" y="97"/>
                </a:lnTo>
                <a:lnTo>
                  <a:pt x="44" y="97"/>
                </a:lnTo>
                <a:close/>
                <a:moveTo>
                  <a:pt x="99" y="35"/>
                </a:moveTo>
                <a:lnTo>
                  <a:pt x="99" y="35"/>
                </a:lnTo>
                <a:lnTo>
                  <a:pt x="104" y="42"/>
                </a:lnTo>
                <a:lnTo>
                  <a:pt x="108" y="49"/>
                </a:lnTo>
                <a:lnTo>
                  <a:pt x="112" y="58"/>
                </a:lnTo>
                <a:lnTo>
                  <a:pt x="112" y="68"/>
                </a:lnTo>
                <a:lnTo>
                  <a:pt x="112" y="68"/>
                </a:lnTo>
                <a:lnTo>
                  <a:pt x="112" y="77"/>
                </a:lnTo>
                <a:lnTo>
                  <a:pt x="108" y="84"/>
                </a:lnTo>
                <a:lnTo>
                  <a:pt x="104" y="92"/>
                </a:lnTo>
                <a:lnTo>
                  <a:pt x="99" y="99"/>
                </a:lnTo>
                <a:lnTo>
                  <a:pt x="99" y="99"/>
                </a:lnTo>
                <a:lnTo>
                  <a:pt x="91" y="104"/>
                </a:lnTo>
                <a:lnTo>
                  <a:pt x="84" y="108"/>
                </a:lnTo>
                <a:lnTo>
                  <a:pt x="77" y="112"/>
                </a:lnTo>
                <a:lnTo>
                  <a:pt x="68" y="112"/>
                </a:lnTo>
                <a:lnTo>
                  <a:pt x="68" y="112"/>
                </a:lnTo>
                <a:lnTo>
                  <a:pt x="58" y="112"/>
                </a:lnTo>
                <a:lnTo>
                  <a:pt x="49" y="108"/>
                </a:lnTo>
                <a:lnTo>
                  <a:pt x="42" y="104"/>
                </a:lnTo>
                <a:lnTo>
                  <a:pt x="35" y="99"/>
                </a:lnTo>
                <a:lnTo>
                  <a:pt x="35" y="99"/>
                </a:lnTo>
                <a:lnTo>
                  <a:pt x="29" y="92"/>
                </a:lnTo>
                <a:lnTo>
                  <a:pt x="25" y="84"/>
                </a:lnTo>
                <a:lnTo>
                  <a:pt x="22" y="77"/>
                </a:lnTo>
                <a:lnTo>
                  <a:pt x="22" y="68"/>
                </a:lnTo>
                <a:lnTo>
                  <a:pt x="22" y="68"/>
                </a:lnTo>
                <a:lnTo>
                  <a:pt x="22" y="58"/>
                </a:lnTo>
                <a:lnTo>
                  <a:pt x="25" y="49"/>
                </a:lnTo>
                <a:lnTo>
                  <a:pt x="29" y="42"/>
                </a:lnTo>
                <a:lnTo>
                  <a:pt x="35" y="35"/>
                </a:lnTo>
                <a:lnTo>
                  <a:pt x="35" y="35"/>
                </a:lnTo>
                <a:lnTo>
                  <a:pt x="42" y="29"/>
                </a:lnTo>
                <a:lnTo>
                  <a:pt x="49" y="25"/>
                </a:lnTo>
                <a:lnTo>
                  <a:pt x="58" y="24"/>
                </a:lnTo>
                <a:lnTo>
                  <a:pt x="68" y="22"/>
                </a:lnTo>
                <a:lnTo>
                  <a:pt x="68" y="22"/>
                </a:lnTo>
                <a:lnTo>
                  <a:pt x="77" y="24"/>
                </a:lnTo>
                <a:lnTo>
                  <a:pt x="84" y="25"/>
                </a:lnTo>
                <a:lnTo>
                  <a:pt x="91" y="29"/>
                </a:lnTo>
                <a:lnTo>
                  <a:pt x="99" y="35"/>
                </a:lnTo>
                <a:lnTo>
                  <a:pt x="99" y="35"/>
                </a:lnTo>
                <a:close/>
                <a:moveTo>
                  <a:pt x="68" y="18"/>
                </a:moveTo>
                <a:lnTo>
                  <a:pt x="68" y="18"/>
                </a:lnTo>
                <a:lnTo>
                  <a:pt x="77" y="20"/>
                </a:lnTo>
                <a:lnTo>
                  <a:pt x="86" y="22"/>
                </a:lnTo>
                <a:lnTo>
                  <a:pt x="95" y="27"/>
                </a:lnTo>
                <a:lnTo>
                  <a:pt x="101" y="33"/>
                </a:lnTo>
                <a:lnTo>
                  <a:pt x="101" y="33"/>
                </a:lnTo>
                <a:lnTo>
                  <a:pt x="108" y="40"/>
                </a:lnTo>
                <a:lnTo>
                  <a:pt x="112" y="47"/>
                </a:lnTo>
                <a:lnTo>
                  <a:pt x="115" y="57"/>
                </a:lnTo>
                <a:lnTo>
                  <a:pt x="115" y="68"/>
                </a:lnTo>
                <a:lnTo>
                  <a:pt x="115" y="68"/>
                </a:lnTo>
                <a:lnTo>
                  <a:pt x="115" y="77"/>
                </a:lnTo>
                <a:lnTo>
                  <a:pt x="112" y="86"/>
                </a:lnTo>
                <a:lnTo>
                  <a:pt x="108" y="95"/>
                </a:lnTo>
                <a:lnTo>
                  <a:pt x="101" y="103"/>
                </a:lnTo>
                <a:lnTo>
                  <a:pt x="101" y="103"/>
                </a:lnTo>
                <a:lnTo>
                  <a:pt x="95" y="108"/>
                </a:lnTo>
                <a:lnTo>
                  <a:pt x="86" y="112"/>
                </a:lnTo>
                <a:lnTo>
                  <a:pt x="77" y="115"/>
                </a:lnTo>
                <a:lnTo>
                  <a:pt x="68" y="115"/>
                </a:lnTo>
                <a:lnTo>
                  <a:pt x="68" y="115"/>
                </a:lnTo>
                <a:lnTo>
                  <a:pt x="57" y="115"/>
                </a:lnTo>
                <a:lnTo>
                  <a:pt x="47" y="112"/>
                </a:lnTo>
                <a:lnTo>
                  <a:pt x="40" y="108"/>
                </a:lnTo>
                <a:lnTo>
                  <a:pt x="33" y="103"/>
                </a:lnTo>
                <a:lnTo>
                  <a:pt x="33" y="103"/>
                </a:lnTo>
                <a:lnTo>
                  <a:pt x="27" y="95"/>
                </a:lnTo>
                <a:lnTo>
                  <a:pt x="22" y="86"/>
                </a:lnTo>
                <a:lnTo>
                  <a:pt x="20" y="77"/>
                </a:lnTo>
                <a:lnTo>
                  <a:pt x="18" y="68"/>
                </a:lnTo>
                <a:lnTo>
                  <a:pt x="18" y="68"/>
                </a:lnTo>
                <a:lnTo>
                  <a:pt x="20" y="57"/>
                </a:lnTo>
                <a:lnTo>
                  <a:pt x="22" y="47"/>
                </a:lnTo>
                <a:lnTo>
                  <a:pt x="27" y="40"/>
                </a:lnTo>
                <a:lnTo>
                  <a:pt x="33" y="33"/>
                </a:lnTo>
                <a:lnTo>
                  <a:pt x="33" y="33"/>
                </a:lnTo>
                <a:lnTo>
                  <a:pt x="40" y="27"/>
                </a:lnTo>
                <a:lnTo>
                  <a:pt x="47" y="22"/>
                </a:lnTo>
                <a:lnTo>
                  <a:pt x="57" y="20"/>
                </a:lnTo>
                <a:lnTo>
                  <a:pt x="68" y="18"/>
                </a:lnTo>
                <a:lnTo>
                  <a:pt x="68" y="18"/>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502"/>
          <p:cNvSpPr>
            <a:spLocks noEditPoints="1"/>
          </p:cNvSpPr>
          <p:nvPr/>
        </p:nvSpPr>
        <p:spPr bwMode="auto">
          <a:xfrm>
            <a:off x="2619375" y="1867218"/>
            <a:ext cx="198755" cy="313690"/>
          </a:xfrm>
          <a:custGeom>
            <a:avLst/>
            <a:gdLst>
              <a:gd name="T0" fmla="*/ 35 w 90"/>
              <a:gd name="T1" fmla="*/ 21 h 142"/>
              <a:gd name="T2" fmla="*/ 35 w 90"/>
              <a:gd name="T3" fmla="*/ 21 h 142"/>
              <a:gd name="T4" fmla="*/ 42 w 90"/>
              <a:gd name="T5" fmla="*/ 22 h 142"/>
              <a:gd name="T6" fmla="*/ 50 w 90"/>
              <a:gd name="T7" fmla="*/ 24 h 142"/>
              <a:gd name="T8" fmla="*/ 63 w 90"/>
              <a:gd name="T9" fmla="*/ 33 h 142"/>
              <a:gd name="T10" fmla="*/ 75 w 90"/>
              <a:gd name="T11" fmla="*/ 41 h 142"/>
              <a:gd name="T12" fmla="*/ 90 w 90"/>
              <a:gd name="T13" fmla="*/ 50 h 142"/>
              <a:gd name="T14" fmla="*/ 90 w 90"/>
              <a:gd name="T15" fmla="*/ 50 h 142"/>
              <a:gd name="T16" fmla="*/ 86 w 90"/>
              <a:gd name="T17" fmla="*/ 55 h 142"/>
              <a:gd name="T18" fmla="*/ 85 w 90"/>
              <a:gd name="T19" fmla="*/ 61 h 142"/>
              <a:gd name="T20" fmla="*/ 85 w 90"/>
              <a:gd name="T21" fmla="*/ 66 h 142"/>
              <a:gd name="T22" fmla="*/ 81 w 90"/>
              <a:gd name="T23" fmla="*/ 70 h 142"/>
              <a:gd name="T24" fmla="*/ 81 w 90"/>
              <a:gd name="T25" fmla="*/ 70 h 142"/>
              <a:gd name="T26" fmla="*/ 44 w 90"/>
              <a:gd name="T27" fmla="*/ 68 h 142"/>
              <a:gd name="T28" fmla="*/ 44 w 90"/>
              <a:gd name="T29" fmla="*/ 68 h 142"/>
              <a:gd name="T30" fmla="*/ 48 w 90"/>
              <a:gd name="T31" fmla="*/ 76 h 142"/>
              <a:gd name="T32" fmla="*/ 52 w 90"/>
              <a:gd name="T33" fmla="*/ 81 h 142"/>
              <a:gd name="T34" fmla="*/ 63 w 90"/>
              <a:gd name="T35" fmla="*/ 88 h 142"/>
              <a:gd name="T36" fmla="*/ 68 w 90"/>
              <a:gd name="T37" fmla="*/ 90 h 142"/>
              <a:gd name="T38" fmla="*/ 74 w 90"/>
              <a:gd name="T39" fmla="*/ 96 h 142"/>
              <a:gd name="T40" fmla="*/ 77 w 90"/>
              <a:gd name="T41" fmla="*/ 99 h 142"/>
              <a:gd name="T42" fmla="*/ 79 w 90"/>
              <a:gd name="T43" fmla="*/ 107 h 142"/>
              <a:gd name="T44" fmla="*/ 85 w 90"/>
              <a:gd name="T45" fmla="*/ 107 h 142"/>
              <a:gd name="T46" fmla="*/ 85 w 90"/>
              <a:gd name="T47" fmla="*/ 114 h 142"/>
              <a:gd name="T48" fmla="*/ 79 w 90"/>
              <a:gd name="T49" fmla="*/ 114 h 142"/>
              <a:gd name="T50" fmla="*/ 79 w 90"/>
              <a:gd name="T51" fmla="*/ 132 h 142"/>
              <a:gd name="T52" fmla="*/ 85 w 90"/>
              <a:gd name="T53" fmla="*/ 132 h 142"/>
              <a:gd name="T54" fmla="*/ 85 w 90"/>
              <a:gd name="T55" fmla="*/ 142 h 142"/>
              <a:gd name="T56" fmla="*/ 0 w 90"/>
              <a:gd name="T57" fmla="*/ 142 h 142"/>
              <a:gd name="T58" fmla="*/ 0 w 90"/>
              <a:gd name="T59" fmla="*/ 132 h 142"/>
              <a:gd name="T60" fmla="*/ 6 w 90"/>
              <a:gd name="T61" fmla="*/ 132 h 142"/>
              <a:gd name="T62" fmla="*/ 6 w 90"/>
              <a:gd name="T63" fmla="*/ 114 h 142"/>
              <a:gd name="T64" fmla="*/ 0 w 90"/>
              <a:gd name="T65" fmla="*/ 114 h 142"/>
              <a:gd name="T66" fmla="*/ 0 w 90"/>
              <a:gd name="T67" fmla="*/ 107 h 142"/>
              <a:gd name="T68" fmla="*/ 2 w 90"/>
              <a:gd name="T69" fmla="*/ 107 h 142"/>
              <a:gd name="T70" fmla="*/ 6 w 90"/>
              <a:gd name="T71" fmla="*/ 107 h 142"/>
              <a:gd name="T72" fmla="*/ 41 w 90"/>
              <a:gd name="T73" fmla="*/ 107 h 142"/>
              <a:gd name="T74" fmla="*/ 41 w 90"/>
              <a:gd name="T75" fmla="*/ 103 h 142"/>
              <a:gd name="T76" fmla="*/ 6 w 90"/>
              <a:gd name="T77" fmla="*/ 101 h 142"/>
              <a:gd name="T78" fmla="*/ 6 w 90"/>
              <a:gd name="T79" fmla="*/ 101 h 142"/>
              <a:gd name="T80" fmla="*/ 2 w 90"/>
              <a:gd name="T81" fmla="*/ 77 h 142"/>
              <a:gd name="T82" fmla="*/ 2 w 90"/>
              <a:gd name="T83" fmla="*/ 54 h 142"/>
              <a:gd name="T84" fmla="*/ 2 w 90"/>
              <a:gd name="T85" fmla="*/ 44 h 142"/>
              <a:gd name="T86" fmla="*/ 4 w 90"/>
              <a:gd name="T87" fmla="*/ 35 h 142"/>
              <a:gd name="T88" fmla="*/ 8 w 90"/>
              <a:gd name="T89" fmla="*/ 26 h 142"/>
              <a:gd name="T90" fmla="*/ 15 w 90"/>
              <a:gd name="T91" fmla="*/ 22 h 142"/>
              <a:gd name="T92" fmla="*/ 19 w 90"/>
              <a:gd name="T93" fmla="*/ 0 h 142"/>
              <a:gd name="T94" fmla="*/ 35 w 90"/>
              <a:gd name="T95" fmla="*/ 21 h 142"/>
              <a:gd name="T96" fmla="*/ 35 w 90"/>
              <a:gd name="T97" fmla="*/ 21 h 142"/>
              <a:gd name="T98" fmla="*/ 33 w 90"/>
              <a:gd name="T99" fmla="*/ 13 h 142"/>
              <a:gd name="T100" fmla="*/ 42 w 90"/>
              <a:gd name="T101" fmla="*/ 21 h 142"/>
              <a:gd name="T102" fmla="*/ 41 w 90"/>
              <a:gd name="T103" fmla="*/ 4 h 142"/>
              <a:gd name="T104" fmla="*/ 33 w 90"/>
              <a:gd name="T105" fmla="*/ 1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0" h="142">
                <a:moveTo>
                  <a:pt x="35" y="21"/>
                </a:moveTo>
                <a:lnTo>
                  <a:pt x="35" y="21"/>
                </a:lnTo>
                <a:lnTo>
                  <a:pt x="42" y="22"/>
                </a:lnTo>
                <a:lnTo>
                  <a:pt x="50" y="24"/>
                </a:lnTo>
                <a:lnTo>
                  <a:pt x="63" y="33"/>
                </a:lnTo>
                <a:lnTo>
                  <a:pt x="75" y="41"/>
                </a:lnTo>
                <a:lnTo>
                  <a:pt x="90" y="50"/>
                </a:lnTo>
                <a:lnTo>
                  <a:pt x="90" y="50"/>
                </a:lnTo>
                <a:lnTo>
                  <a:pt x="86" y="55"/>
                </a:lnTo>
                <a:lnTo>
                  <a:pt x="85" y="61"/>
                </a:lnTo>
                <a:lnTo>
                  <a:pt x="85" y="66"/>
                </a:lnTo>
                <a:lnTo>
                  <a:pt x="81" y="70"/>
                </a:lnTo>
                <a:lnTo>
                  <a:pt x="81" y="70"/>
                </a:lnTo>
                <a:lnTo>
                  <a:pt x="44" y="68"/>
                </a:lnTo>
                <a:lnTo>
                  <a:pt x="44" y="68"/>
                </a:lnTo>
                <a:lnTo>
                  <a:pt x="48" y="76"/>
                </a:lnTo>
                <a:lnTo>
                  <a:pt x="52" y="81"/>
                </a:lnTo>
                <a:lnTo>
                  <a:pt x="63" y="88"/>
                </a:lnTo>
                <a:lnTo>
                  <a:pt x="68" y="90"/>
                </a:lnTo>
                <a:lnTo>
                  <a:pt x="74" y="96"/>
                </a:lnTo>
                <a:lnTo>
                  <a:pt x="77" y="99"/>
                </a:lnTo>
                <a:lnTo>
                  <a:pt x="79" y="107"/>
                </a:lnTo>
                <a:lnTo>
                  <a:pt x="85" y="107"/>
                </a:lnTo>
                <a:lnTo>
                  <a:pt x="85" y="114"/>
                </a:lnTo>
                <a:lnTo>
                  <a:pt x="79" y="114"/>
                </a:lnTo>
                <a:lnTo>
                  <a:pt x="79" y="132"/>
                </a:lnTo>
                <a:lnTo>
                  <a:pt x="85" y="132"/>
                </a:lnTo>
                <a:lnTo>
                  <a:pt x="85" y="142"/>
                </a:lnTo>
                <a:lnTo>
                  <a:pt x="0" y="142"/>
                </a:lnTo>
                <a:lnTo>
                  <a:pt x="0" y="132"/>
                </a:lnTo>
                <a:lnTo>
                  <a:pt x="6" y="132"/>
                </a:lnTo>
                <a:lnTo>
                  <a:pt x="6" y="114"/>
                </a:lnTo>
                <a:lnTo>
                  <a:pt x="0" y="114"/>
                </a:lnTo>
                <a:lnTo>
                  <a:pt x="0" y="107"/>
                </a:lnTo>
                <a:lnTo>
                  <a:pt x="2" y="107"/>
                </a:lnTo>
                <a:lnTo>
                  <a:pt x="6" y="107"/>
                </a:lnTo>
                <a:lnTo>
                  <a:pt x="41" y="107"/>
                </a:lnTo>
                <a:lnTo>
                  <a:pt x="41" y="103"/>
                </a:lnTo>
                <a:lnTo>
                  <a:pt x="6" y="101"/>
                </a:lnTo>
                <a:lnTo>
                  <a:pt x="6" y="101"/>
                </a:lnTo>
                <a:lnTo>
                  <a:pt x="2" y="77"/>
                </a:lnTo>
                <a:lnTo>
                  <a:pt x="2" y="54"/>
                </a:lnTo>
                <a:lnTo>
                  <a:pt x="2" y="44"/>
                </a:lnTo>
                <a:lnTo>
                  <a:pt x="4" y="35"/>
                </a:lnTo>
                <a:lnTo>
                  <a:pt x="8" y="26"/>
                </a:lnTo>
                <a:lnTo>
                  <a:pt x="15" y="22"/>
                </a:lnTo>
                <a:lnTo>
                  <a:pt x="19" y="0"/>
                </a:lnTo>
                <a:lnTo>
                  <a:pt x="35" y="21"/>
                </a:lnTo>
                <a:lnTo>
                  <a:pt x="35" y="21"/>
                </a:lnTo>
                <a:close/>
                <a:moveTo>
                  <a:pt x="33" y="13"/>
                </a:moveTo>
                <a:lnTo>
                  <a:pt x="42" y="21"/>
                </a:lnTo>
                <a:lnTo>
                  <a:pt x="41" y="4"/>
                </a:lnTo>
                <a:lnTo>
                  <a:pt x="33" y="13"/>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387"/>
          <p:cNvSpPr>
            <a:spLocks noEditPoints="1"/>
          </p:cNvSpPr>
          <p:nvPr/>
        </p:nvSpPr>
        <p:spPr bwMode="auto">
          <a:xfrm>
            <a:off x="7538403" y="4271328"/>
            <a:ext cx="278765" cy="258445"/>
          </a:xfrm>
          <a:custGeom>
            <a:avLst/>
            <a:gdLst>
              <a:gd name="T0" fmla="*/ 125 w 137"/>
              <a:gd name="T1" fmla="*/ 54 h 127"/>
              <a:gd name="T2" fmla="*/ 136 w 137"/>
              <a:gd name="T3" fmla="*/ 61 h 127"/>
              <a:gd name="T4" fmla="*/ 137 w 137"/>
              <a:gd name="T5" fmla="*/ 114 h 127"/>
              <a:gd name="T6" fmla="*/ 130 w 137"/>
              <a:gd name="T7" fmla="*/ 125 h 127"/>
              <a:gd name="T8" fmla="*/ 33 w 137"/>
              <a:gd name="T9" fmla="*/ 127 h 127"/>
              <a:gd name="T10" fmla="*/ 20 w 137"/>
              <a:gd name="T11" fmla="*/ 120 h 127"/>
              <a:gd name="T12" fmla="*/ 20 w 137"/>
              <a:gd name="T13" fmla="*/ 66 h 127"/>
              <a:gd name="T14" fmla="*/ 27 w 137"/>
              <a:gd name="T15" fmla="*/ 55 h 127"/>
              <a:gd name="T16" fmla="*/ 27 w 137"/>
              <a:gd name="T17" fmla="*/ 0 h 127"/>
              <a:gd name="T18" fmla="*/ 14 w 137"/>
              <a:gd name="T19" fmla="*/ 4 h 127"/>
              <a:gd name="T20" fmla="*/ 9 w 137"/>
              <a:gd name="T21" fmla="*/ 15 h 127"/>
              <a:gd name="T22" fmla="*/ 0 w 137"/>
              <a:gd name="T23" fmla="*/ 66 h 127"/>
              <a:gd name="T24" fmla="*/ 9 w 137"/>
              <a:gd name="T25" fmla="*/ 77 h 127"/>
              <a:gd name="T26" fmla="*/ 9 w 137"/>
              <a:gd name="T27" fmla="*/ 63 h 127"/>
              <a:gd name="T28" fmla="*/ 16 w 137"/>
              <a:gd name="T29" fmla="*/ 15 h 127"/>
              <a:gd name="T30" fmla="*/ 20 w 137"/>
              <a:gd name="T31" fmla="*/ 11 h 127"/>
              <a:gd name="T32" fmla="*/ 26 w 137"/>
              <a:gd name="T33" fmla="*/ 10 h 127"/>
              <a:gd name="T34" fmla="*/ 112 w 137"/>
              <a:gd name="T35" fmla="*/ 26 h 127"/>
              <a:gd name="T36" fmla="*/ 114 w 137"/>
              <a:gd name="T37" fmla="*/ 30 h 127"/>
              <a:gd name="T38" fmla="*/ 29 w 137"/>
              <a:gd name="T39" fmla="*/ 22 h 127"/>
              <a:gd name="T40" fmla="*/ 33 w 137"/>
              <a:gd name="T41" fmla="*/ 43 h 127"/>
              <a:gd name="T42" fmla="*/ 123 w 137"/>
              <a:gd name="T43" fmla="*/ 35 h 127"/>
              <a:gd name="T44" fmla="*/ 121 w 137"/>
              <a:gd name="T45" fmla="*/ 22 h 127"/>
              <a:gd name="T46" fmla="*/ 27 w 137"/>
              <a:gd name="T47" fmla="*/ 0 h 127"/>
              <a:gd name="T48" fmla="*/ 99 w 137"/>
              <a:gd name="T49" fmla="*/ 63 h 127"/>
              <a:gd name="T50" fmla="*/ 88 w 137"/>
              <a:gd name="T51" fmla="*/ 70 h 127"/>
              <a:gd name="T52" fmla="*/ 88 w 137"/>
              <a:gd name="T53" fmla="*/ 79 h 127"/>
              <a:gd name="T54" fmla="*/ 99 w 137"/>
              <a:gd name="T55" fmla="*/ 87 h 127"/>
              <a:gd name="T56" fmla="*/ 106 w 137"/>
              <a:gd name="T57" fmla="*/ 85 h 127"/>
              <a:gd name="T58" fmla="*/ 115 w 137"/>
              <a:gd name="T59" fmla="*/ 87 h 127"/>
              <a:gd name="T60" fmla="*/ 123 w 137"/>
              <a:gd name="T61" fmla="*/ 83 h 127"/>
              <a:gd name="T62" fmla="*/ 126 w 137"/>
              <a:gd name="T63" fmla="*/ 76 h 127"/>
              <a:gd name="T64" fmla="*/ 119 w 137"/>
              <a:gd name="T65" fmla="*/ 65 h 127"/>
              <a:gd name="T66" fmla="*/ 110 w 137"/>
              <a:gd name="T67" fmla="*/ 65 h 127"/>
              <a:gd name="T68" fmla="*/ 103 w 137"/>
              <a:gd name="T69" fmla="*/ 65 h 127"/>
              <a:gd name="T70" fmla="*/ 108 w 137"/>
              <a:gd name="T71" fmla="*/ 103 h 127"/>
              <a:gd name="T72" fmla="*/ 128 w 137"/>
              <a:gd name="T73" fmla="*/ 103 h 127"/>
              <a:gd name="T74" fmla="*/ 82 w 137"/>
              <a:gd name="T75" fmla="*/ 103 h 127"/>
              <a:gd name="T76" fmla="*/ 103 w 137"/>
              <a:gd name="T77" fmla="*/ 103 h 127"/>
              <a:gd name="T78" fmla="*/ 57 w 137"/>
              <a:gd name="T79" fmla="*/ 103 h 127"/>
              <a:gd name="T80" fmla="*/ 77 w 137"/>
              <a:gd name="T81" fmla="*/ 103 h 127"/>
              <a:gd name="T82" fmla="*/ 31 w 137"/>
              <a:gd name="T83" fmla="*/ 103 h 127"/>
              <a:gd name="T84" fmla="*/ 51 w 137"/>
              <a:gd name="T85" fmla="*/ 10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7" h="127">
                <a:moveTo>
                  <a:pt x="33" y="54"/>
                </a:moveTo>
                <a:lnTo>
                  <a:pt x="125" y="54"/>
                </a:lnTo>
                <a:lnTo>
                  <a:pt x="125" y="54"/>
                </a:lnTo>
                <a:lnTo>
                  <a:pt x="130" y="55"/>
                </a:lnTo>
                <a:lnTo>
                  <a:pt x="134" y="57"/>
                </a:lnTo>
                <a:lnTo>
                  <a:pt x="136" y="61"/>
                </a:lnTo>
                <a:lnTo>
                  <a:pt x="137" y="66"/>
                </a:lnTo>
                <a:lnTo>
                  <a:pt x="137" y="114"/>
                </a:lnTo>
                <a:lnTo>
                  <a:pt x="137" y="114"/>
                </a:lnTo>
                <a:lnTo>
                  <a:pt x="136" y="120"/>
                </a:lnTo>
                <a:lnTo>
                  <a:pt x="134" y="123"/>
                </a:lnTo>
                <a:lnTo>
                  <a:pt x="130" y="125"/>
                </a:lnTo>
                <a:lnTo>
                  <a:pt x="125" y="127"/>
                </a:lnTo>
                <a:lnTo>
                  <a:pt x="33" y="127"/>
                </a:lnTo>
                <a:lnTo>
                  <a:pt x="33" y="127"/>
                </a:lnTo>
                <a:lnTo>
                  <a:pt x="27" y="125"/>
                </a:lnTo>
                <a:lnTo>
                  <a:pt x="24" y="123"/>
                </a:lnTo>
                <a:lnTo>
                  <a:pt x="20" y="120"/>
                </a:lnTo>
                <a:lnTo>
                  <a:pt x="20" y="114"/>
                </a:lnTo>
                <a:lnTo>
                  <a:pt x="20" y="66"/>
                </a:lnTo>
                <a:lnTo>
                  <a:pt x="20" y="66"/>
                </a:lnTo>
                <a:lnTo>
                  <a:pt x="20" y="61"/>
                </a:lnTo>
                <a:lnTo>
                  <a:pt x="24" y="57"/>
                </a:lnTo>
                <a:lnTo>
                  <a:pt x="27" y="55"/>
                </a:lnTo>
                <a:lnTo>
                  <a:pt x="33" y="54"/>
                </a:lnTo>
                <a:lnTo>
                  <a:pt x="33" y="54"/>
                </a:lnTo>
                <a:close/>
                <a:moveTo>
                  <a:pt x="27" y="0"/>
                </a:moveTo>
                <a:lnTo>
                  <a:pt x="27" y="0"/>
                </a:lnTo>
                <a:lnTo>
                  <a:pt x="20" y="0"/>
                </a:lnTo>
                <a:lnTo>
                  <a:pt x="14" y="4"/>
                </a:lnTo>
                <a:lnTo>
                  <a:pt x="14" y="4"/>
                </a:lnTo>
                <a:lnTo>
                  <a:pt x="11" y="8"/>
                </a:lnTo>
                <a:lnTo>
                  <a:pt x="9" y="15"/>
                </a:lnTo>
                <a:lnTo>
                  <a:pt x="0" y="59"/>
                </a:lnTo>
                <a:lnTo>
                  <a:pt x="0" y="59"/>
                </a:lnTo>
                <a:lnTo>
                  <a:pt x="0" y="66"/>
                </a:lnTo>
                <a:lnTo>
                  <a:pt x="3" y="72"/>
                </a:lnTo>
                <a:lnTo>
                  <a:pt x="3" y="72"/>
                </a:lnTo>
                <a:lnTo>
                  <a:pt x="9" y="77"/>
                </a:lnTo>
                <a:lnTo>
                  <a:pt x="9" y="66"/>
                </a:lnTo>
                <a:lnTo>
                  <a:pt x="9" y="66"/>
                </a:lnTo>
                <a:lnTo>
                  <a:pt x="9" y="63"/>
                </a:lnTo>
                <a:lnTo>
                  <a:pt x="9" y="63"/>
                </a:lnTo>
                <a:lnTo>
                  <a:pt x="9" y="61"/>
                </a:lnTo>
                <a:lnTo>
                  <a:pt x="16" y="15"/>
                </a:lnTo>
                <a:lnTo>
                  <a:pt x="16" y="15"/>
                </a:lnTo>
                <a:lnTo>
                  <a:pt x="18" y="13"/>
                </a:lnTo>
                <a:lnTo>
                  <a:pt x="20" y="11"/>
                </a:lnTo>
                <a:lnTo>
                  <a:pt x="20" y="11"/>
                </a:lnTo>
                <a:lnTo>
                  <a:pt x="24" y="10"/>
                </a:lnTo>
                <a:lnTo>
                  <a:pt x="26" y="10"/>
                </a:lnTo>
                <a:lnTo>
                  <a:pt x="108" y="24"/>
                </a:lnTo>
                <a:lnTo>
                  <a:pt x="108" y="24"/>
                </a:lnTo>
                <a:lnTo>
                  <a:pt x="112" y="26"/>
                </a:lnTo>
                <a:lnTo>
                  <a:pt x="114" y="28"/>
                </a:lnTo>
                <a:lnTo>
                  <a:pt x="114" y="28"/>
                </a:lnTo>
                <a:lnTo>
                  <a:pt x="114" y="30"/>
                </a:lnTo>
                <a:lnTo>
                  <a:pt x="114" y="33"/>
                </a:lnTo>
                <a:lnTo>
                  <a:pt x="114" y="39"/>
                </a:lnTo>
                <a:lnTo>
                  <a:pt x="29" y="22"/>
                </a:lnTo>
                <a:lnTo>
                  <a:pt x="26" y="44"/>
                </a:lnTo>
                <a:lnTo>
                  <a:pt x="26" y="44"/>
                </a:lnTo>
                <a:lnTo>
                  <a:pt x="33" y="43"/>
                </a:lnTo>
                <a:lnTo>
                  <a:pt x="121" y="43"/>
                </a:lnTo>
                <a:lnTo>
                  <a:pt x="123" y="35"/>
                </a:lnTo>
                <a:lnTo>
                  <a:pt x="123" y="35"/>
                </a:lnTo>
                <a:lnTo>
                  <a:pt x="123" y="28"/>
                </a:lnTo>
                <a:lnTo>
                  <a:pt x="121" y="22"/>
                </a:lnTo>
                <a:lnTo>
                  <a:pt x="121" y="22"/>
                </a:lnTo>
                <a:lnTo>
                  <a:pt x="115" y="19"/>
                </a:lnTo>
                <a:lnTo>
                  <a:pt x="110" y="15"/>
                </a:lnTo>
                <a:lnTo>
                  <a:pt x="27" y="0"/>
                </a:lnTo>
                <a:lnTo>
                  <a:pt x="27" y="0"/>
                </a:lnTo>
                <a:close/>
                <a:moveTo>
                  <a:pt x="99" y="63"/>
                </a:moveTo>
                <a:lnTo>
                  <a:pt x="99" y="63"/>
                </a:lnTo>
                <a:lnTo>
                  <a:pt x="93" y="65"/>
                </a:lnTo>
                <a:lnTo>
                  <a:pt x="90" y="66"/>
                </a:lnTo>
                <a:lnTo>
                  <a:pt x="88" y="70"/>
                </a:lnTo>
                <a:lnTo>
                  <a:pt x="86" y="76"/>
                </a:lnTo>
                <a:lnTo>
                  <a:pt x="86" y="76"/>
                </a:lnTo>
                <a:lnTo>
                  <a:pt x="88" y="79"/>
                </a:lnTo>
                <a:lnTo>
                  <a:pt x="90" y="83"/>
                </a:lnTo>
                <a:lnTo>
                  <a:pt x="93" y="87"/>
                </a:lnTo>
                <a:lnTo>
                  <a:pt x="99" y="87"/>
                </a:lnTo>
                <a:lnTo>
                  <a:pt x="99" y="87"/>
                </a:lnTo>
                <a:lnTo>
                  <a:pt x="103" y="87"/>
                </a:lnTo>
                <a:lnTo>
                  <a:pt x="106" y="85"/>
                </a:lnTo>
                <a:lnTo>
                  <a:pt x="106" y="85"/>
                </a:lnTo>
                <a:lnTo>
                  <a:pt x="110" y="87"/>
                </a:lnTo>
                <a:lnTo>
                  <a:pt x="115" y="87"/>
                </a:lnTo>
                <a:lnTo>
                  <a:pt x="115" y="87"/>
                </a:lnTo>
                <a:lnTo>
                  <a:pt x="119" y="87"/>
                </a:lnTo>
                <a:lnTo>
                  <a:pt x="123" y="83"/>
                </a:lnTo>
                <a:lnTo>
                  <a:pt x="126" y="79"/>
                </a:lnTo>
                <a:lnTo>
                  <a:pt x="126" y="76"/>
                </a:lnTo>
                <a:lnTo>
                  <a:pt x="126" y="76"/>
                </a:lnTo>
                <a:lnTo>
                  <a:pt x="126" y="70"/>
                </a:lnTo>
                <a:lnTo>
                  <a:pt x="123" y="66"/>
                </a:lnTo>
                <a:lnTo>
                  <a:pt x="119" y="65"/>
                </a:lnTo>
                <a:lnTo>
                  <a:pt x="115" y="63"/>
                </a:lnTo>
                <a:lnTo>
                  <a:pt x="115" y="63"/>
                </a:lnTo>
                <a:lnTo>
                  <a:pt x="110" y="65"/>
                </a:lnTo>
                <a:lnTo>
                  <a:pt x="106" y="66"/>
                </a:lnTo>
                <a:lnTo>
                  <a:pt x="106" y="66"/>
                </a:lnTo>
                <a:lnTo>
                  <a:pt x="103" y="65"/>
                </a:lnTo>
                <a:lnTo>
                  <a:pt x="99" y="63"/>
                </a:lnTo>
                <a:lnTo>
                  <a:pt x="99" y="63"/>
                </a:lnTo>
                <a:close/>
                <a:moveTo>
                  <a:pt x="108" y="103"/>
                </a:moveTo>
                <a:lnTo>
                  <a:pt x="108" y="112"/>
                </a:lnTo>
                <a:lnTo>
                  <a:pt x="128" y="112"/>
                </a:lnTo>
                <a:lnTo>
                  <a:pt x="128" y="103"/>
                </a:lnTo>
                <a:lnTo>
                  <a:pt x="108" y="103"/>
                </a:lnTo>
                <a:lnTo>
                  <a:pt x="108" y="103"/>
                </a:lnTo>
                <a:close/>
                <a:moveTo>
                  <a:pt x="82" y="103"/>
                </a:moveTo>
                <a:lnTo>
                  <a:pt x="82" y="112"/>
                </a:lnTo>
                <a:lnTo>
                  <a:pt x="103" y="112"/>
                </a:lnTo>
                <a:lnTo>
                  <a:pt x="103" y="103"/>
                </a:lnTo>
                <a:lnTo>
                  <a:pt x="82" y="103"/>
                </a:lnTo>
                <a:lnTo>
                  <a:pt x="82" y="103"/>
                </a:lnTo>
                <a:close/>
                <a:moveTo>
                  <a:pt x="57" y="103"/>
                </a:moveTo>
                <a:lnTo>
                  <a:pt x="57" y="112"/>
                </a:lnTo>
                <a:lnTo>
                  <a:pt x="77" y="112"/>
                </a:lnTo>
                <a:lnTo>
                  <a:pt x="77" y="103"/>
                </a:lnTo>
                <a:lnTo>
                  <a:pt x="57" y="103"/>
                </a:lnTo>
                <a:lnTo>
                  <a:pt x="57" y="103"/>
                </a:lnTo>
                <a:close/>
                <a:moveTo>
                  <a:pt x="31" y="103"/>
                </a:moveTo>
                <a:lnTo>
                  <a:pt x="31" y="112"/>
                </a:lnTo>
                <a:lnTo>
                  <a:pt x="51" y="112"/>
                </a:lnTo>
                <a:lnTo>
                  <a:pt x="51" y="103"/>
                </a:lnTo>
                <a:lnTo>
                  <a:pt x="31" y="103"/>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389"/>
          <p:cNvSpPr>
            <a:spLocks noEditPoints="1"/>
          </p:cNvSpPr>
          <p:nvPr/>
        </p:nvSpPr>
        <p:spPr bwMode="auto">
          <a:xfrm>
            <a:off x="8885555" y="4259898"/>
            <a:ext cx="295275" cy="281305"/>
          </a:xfrm>
          <a:custGeom>
            <a:avLst/>
            <a:gdLst>
              <a:gd name="T0" fmla="*/ 83 w 145"/>
              <a:gd name="T1" fmla="*/ 2 h 138"/>
              <a:gd name="T2" fmla="*/ 118 w 145"/>
              <a:gd name="T3" fmla="*/ 21 h 138"/>
              <a:gd name="T4" fmla="*/ 133 w 145"/>
              <a:gd name="T5" fmla="*/ 43 h 138"/>
              <a:gd name="T6" fmla="*/ 105 w 145"/>
              <a:gd name="T7" fmla="*/ 32 h 138"/>
              <a:gd name="T8" fmla="*/ 89 w 145"/>
              <a:gd name="T9" fmla="*/ 21 h 138"/>
              <a:gd name="T10" fmla="*/ 70 w 145"/>
              <a:gd name="T11" fmla="*/ 17 h 138"/>
              <a:gd name="T12" fmla="*/ 41 w 145"/>
              <a:gd name="T13" fmla="*/ 26 h 138"/>
              <a:gd name="T14" fmla="*/ 26 w 145"/>
              <a:gd name="T15" fmla="*/ 41 h 138"/>
              <a:gd name="T16" fmla="*/ 17 w 145"/>
              <a:gd name="T17" fmla="*/ 68 h 138"/>
              <a:gd name="T18" fmla="*/ 22 w 145"/>
              <a:gd name="T19" fmla="*/ 88 h 138"/>
              <a:gd name="T20" fmla="*/ 33 w 145"/>
              <a:gd name="T21" fmla="*/ 105 h 138"/>
              <a:gd name="T22" fmla="*/ 59 w 145"/>
              <a:gd name="T23" fmla="*/ 120 h 138"/>
              <a:gd name="T24" fmla="*/ 79 w 145"/>
              <a:gd name="T25" fmla="*/ 120 h 138"/>
              <a:gd name="T26" fmla="*/ 105 w 145"/>
              <a:gd name="T27" fmla="*/ 105 h 138"/>
              <a:gd name="T28" fmla="*/ 129 w 145"/>
              <a:gd name="T29" fmla="*/ 103 h 138"/>
              <a:gd name="T30" fmla="*/ 118 w 145"/>
              <a:gd name="T31" fmla="*/ 118 h 138"/>
              <a:gd name="T32" fmla="*/ 83 w 145"/>
              <a:gd name="T33" fmla="*/ 136 h 138"/>
              <a:gd name="T34" fmla="*/ 55 w 145"/>
              <a:gd name="T35" fmla="*/ 136 h 138"/>
              <a:gd name="T36" fmla="*/ 21 w 145"/>
              <a:gd name="T37" fmla="*/ 118 h 138"/>
              <a:gd name="T38" fmla="*/ 6 w 145"/>
              <a:gd name="T39" fmla="*/ 96 h 138"/>
              <a:gd name="T40" fmla="*/ 0 w 145"/>
              <a:gd name="T41" fmla="*/ 68 h 138"/>
              <a:gd name="T42" fmla="*/ 13 w 145"/>
              <a:gd name="T43" fmla="*/ 30 h 138"/>
              <a:gd name="T44" fmla="*/ 32 w 145"/>
              <a:gd name="T45" fmla="*/ 11 h 138"/>
              <a:gd name="T46" fmla="*/ 70 w 145"/>
              <a:gd name="T47" fmla="*/ 0 h 138"/>
              <a:gd name="T48" fmla="*/ 48 w 145"/>
              <a:gd name="T49" fmla="*/ 54 h 138"/>
              <a:gd name="T50" fmla="*/ 63 w 145"/>
              <a:gd name="T51" fmla="*/ 70 h 138"/>
              <a:gd name="T52" fmla="*/ 59 w 145"/>
              <a:gd name="T53" fmla="*/ 77 h 138"/>
              <a:gd name="T54" fmla="*/ 66 w 145"/>
              <a:gd name="T55" fmla="*/ 76 h 138"/>
              <a:gd name="T56" fmla="*/ 72 w 145"/>
              <a:gd name="T57" fmla="*/ 76 h 138"/>
              <a:gd name="T58" fmla="*/ 77 w 145"/>
              <a:gd name="T59" fmla="*/ 70 h 138"/>
              <a:gd name="T60" fmla="*/ 77 w 145"/>
              <a:gd name="T61" fmla="*/ 68 h 138"/>
              <a:gd name="T62" fmla="*/ 89 w 145"/>
              <a:gd name="T63" fmla="*/ 44 h 138"/>
              <a:gd name="T64" fmla="*/ 70 w 145"/>
              <a:gd name="T65" fmla="*/ 63 h 138"/>
              <a:gd name="T66" fmla="*/ 54 w 145"/>
              <a:gd name="T67" fmla="*/ 48 h 138"/>
              <a:gd name="T68" fmla="*/ 131 w 145"/>
              <a:gd name="T69" fmla="*/ 50 h 138"/>
              <a:gd name="T70" fmla="*/ 129 w 145"/>
              <a:gd name="T71" fmla="*/ 88 h 138"/>
              <a:gd name="T72" fmla="*/ 142 w 145"/>
              <a:gd name="T73" fmla="*/ 88 h 138"/>
              <a:gd name="T74" fmla="*/ 144 w 145"/>
              <a:gd name="T75" fmla="*/ 81 h 138"/>
              <a:gd name="T76" fmla="*/ 131 w 145"/>
              <a:gd name="T77" fmla="*/ 81 h 138"/>
              <a:gd name="T78" fmla="*/ 131 w 145"/>
              <a:gd name="T79" fmla="*/ 81 h 138"/>
              <a:gd name="T80" fmla="*/ 101 w 145"/>
              <a:gd name="T81" fmla="*/ 88 h 138"/>
              <a:gd name="T82" fmla="*/ 114 w 145"/>
              <a:gd name="T83" fmla="*/ 70 h 138"/>
              <a:gd name="T84" fmla="*/ 118 w 145"/>
              <a:gd name="T85" fmla="*/ 55 h 138"/>
              <a:gd name="T86" fmla="*/ 111 w 145"/>
              <a:gd name="T87" fmla="*/ 50 h 138"/>
              <a:gd name="T88" fmla="*/ 98 w 145"/>
              <a:gd name="T89" fmla="*/ 50 h 138"/>
              <a:gd name="T90" fmla="*/ 94 w 145"/>
              <a:gd name="T91" fmla="*/ 54 h 138"/>
              <a:gd name="T92" fmla="*/ 90 w 145"/>
              <a:gd name="T93" fmla="*/ 65 h 138"/>
              <a:gd name="T94" fmla="*/ 101 w 145"/>
              <a:gd name="T95" fmla="*/ 61 h 138"/>
              <a:gd name="T96" fmla="*/ 101 w 145"/>
              <a:gd name="T97" fmla="*/ 57 h 138"/>
              <a:gd name="T98" fmla="*/ 107 w 145"/>
              <a:gd name="T99" fmla="*/ 57 h 138"/>
              <a:gd name="T100" fmla="*/ 107 w 145"/>
              <a:gd name="T101" fmla="*/ 59 h 138"/>
              <a:gd name="T102" fmla="*/ 87 w 145"/>
              <a:gd name="T103" fmla="*/ 90 h 138"/>
              <a:gd name="T104" fmla="*/ 114 w 145"/>
              <a:gd name="T105" fmla="*/ 8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5" h="138">
                <a:moveTo>
                  <a:pt x="70" y="0"/>
                </a:moveTo>
                <a:lnTo>
                  <a:pt x="70" y="0"/>
                </a:lnTo>
                <a:lnTo>
                  <a:pt x="83" y="2"/>
                </a:lnTo>
                <a:lnTo>
                  <a:pt x="96" y="6"/>
                </a:lnTo>
                <a:lnTo>
                  <a:pt x="107" y="11"/>
                </a:lnTo>
                <a:lnTo>
                  <a:pt x="118" y="21"/>
                </a:lnTo>
                <a:lnTo>
                  <a:pt x="118" y="21"/>
                </a:lnTo>
                <a:lnTo>
                  <a:pt x="125" y="30"/>
                </a:lnTo>
                <a:lnTo>
                  <a:pt x="133" y="43"/>
                </a:lnTo>
                <a:lnTo>
                  <a:pt x="114" y="43"/>
                </a:lnTo>
                <a:lnTo>
                  <a:pt x="114" y="43"/>
                </a:lnTo>
                <a:lnTo>
                  <a:pt x="105" y="32"/>
                </a:lnTo>
                <a:lnTo>
                  <a:pt x="105" y="32"/>
                </a:lnTo>
                <a:lnTo>
                  <a:pt x="98" y="26"/>
                </a:lnTo>
                <a:lnTo>
                  <a:pt x="89" y="21"/>
                </a:lnTo>
                <a:lnTo>
                  <a:pt x="79" y="19"/>
                </a:lnTo>
                <a:lnTo>
                  <a:pt x="70" y="17"/>
                </a:lnTo>
                <a:lnTo>
                  <a:pt x="70" y="17"/>
                </a:lnTo>
                <a:lnTo>
                  <a:pt x="59" y="19"/>
                </a:lnTo>
                <a:lnTo>
                  <a:pt x="50" y="21"/>
                </a:lnTo>
                <a:lnTo>
                  <a:pt x="41" y="26"/>
                </a:lnTo>
                <a:lnTo>
                  <a:pt x="33" y="32"/>
                </a:lnTo>
                <a:lnTo>
                  <a:pt x="33" y="32"/>
                </a:lnTo>
                <a:lnTo>
                  <a:pt x="26" y="41"/>
                </a:lnTo>
                <a:lnTo>
                  <a:pt x="22" y="48"/>
                </a:lnTo>
                <a:lnTo>
                  <a:pt x="19" y="59"/>
                </a:lnTo>
                <a:lnTo>
                  <a:pt x="17" y="68"/>
                </a:lnTo>
                <a:lnTo>
                  <a:pt x="17" y="68"/>
                </a:lnTo>
                <a:lnTo>
                  <a:pt x="19" y="79"/>
                </a:lnTo>
                <a:lnTo>
                  <a:pt x="22" y="88"/>
                </a:lnTo>
                <a:lnTo>
                  <a:pt x="26" y="98"/>
                </a:lnTo>
                <a:lnTo>
                  <a:pt x="33" y="105"/>
                </a:lnTo>
                <a:lnTo>
                  <a:pt x="33" y="105"/>
                </a:lnTo>
                <a:lnTo>
                  <a:pt x="41" y="112"/>
                </a:lnTo>
                <a:lnTo>
                  <a:pt x="50" y="116"/>
                </a:lnTo>
                <a:lnTo>
                  <a:pt x="59" y="120"/>
                </a:lnTo>
                <a:lnTo>
                  <a:pt x="70" y="122"/>
                </a:lnTo>
                <a:lnTo>
                  <a:pt x="70" y="122"/>
                </a:lnTo>
                <a:lnTo>
                  <a:pt x="79" y="120"/>
                </a:lnTo>
                <a:lnTo>
                  <a:pt x="89" y="116"/>
                </a:lnTo>
                <a:lnTo>
                  <a:pt x="98" y="112"/>
                </a:lnTo>
                <a:lnTo>
                  <a:pt x="105" y="105"/>
                </a:lnTo>
                <a:lnTo>
                  <a:pt x="105" y="105"/>
                </a:lnTo>
                <a:lnTo>
                  <a:pt x="107" y="103"/>
                </a:lnTo>
                <a:lnTo>
                  <a:pt x="129" y="103"/>
                </a:lnTo>
                <a:lnTo>
                  <a:pt x="129" y="103"/>
                </a:lnTo>
                <a:lnTo>
                  <a:pt x="118" y="118"/>
                </a:lnTo>
                <a:lnTo>
                  <a:pt x="118" y="118"/>
                </a:lnTo>
                <a:lnTo>
                  <a:pt x="107" y="125"/>
                </a:lnTo>
                <a:lnTo>
                  <a:pt x="96" y="133"/>
                </a:lnTo>
                <a:lnTo>
                  <a:pt x="83" y="136"/>
                </a:lnTo>
                <a:lnTo>
                  <a:pt x="70" y="138"/>
                </a:lnTo>
                <a:lnTo>
                  <a:pt x="70" y="138"/>
                </a:lnTo>
                <a:lnTo>
                  <a:pt x="55" y="136"/>
                </a:lnTo>
                <a:lnTo>
                  <a:pt x="43" y="133"/>
                </a:lnTo>
                <a:lnTo>
                  <a:pt x="32" y="125"/>
                </a:lnTo>
                <a:lnTo>
                  <a:pt x="21" y="118"/>
                </a:lnTo>
                <a:lnTo>
                  <a:pt x="21" y="118"/>
                </a:lnTo>
                <a:lnTo>
                  <a:pt x="13" y="107"/>
                </a:lnTo>
                <a:lnTo>
                  <a:pt x="6" y="96"/>
                </a:lnTo>
                <a:lnTo>
                  <a:pt x="2" y="83"/>
                </a:lnTo>
                <a:lnTo>
                  <a:pt x="0" y="68"/>
                </a:lnTo>
                <a:lnTo>
                  <a:pt x="0" y="68"/>
                </a:lnTo>
                <a:lnTo>
                  <a:pt x="2" y="55"/>
                </a:lnTo>
                <a:lnTo>
                  <a:pt x="6" y="43"/>
                </a:lnTo>
                <a:lnTo>
                  <a:pt x="13" y="30"/>
                </a:lnTo>
                <a:lnTo>
                  <a:pt x="21" y="21"/>
                </a:lnTo>
                <a:lnTo>
                  <a:pt x="21" y="21"/>
                </a:lnTo>
                <a:lnTo>
                  <a:pt x="32" y="11"/>
                </a:lnTo>
                <a:lnTo>
                  <a:pt x="43" y="6"/>
                </a:lnTo>
                <a:lnTo>
                  <a:pt x="55" y="2"/>
                </a:lnTo>
                <a:lnTo>
                  <a:pt x="70" y="0"/>
                </a:lnTo>
                <a:lnTo>
                  <a:pt x="70" y="0"/>
                </a:lnTo>
                <a:close/>
                <a:moveTo>
                  <a:pt x="54" y="48"/>
                </a:moveTo>
                <a:lnTo>
                  <a:pt x="48" y="54"/>
                </a:lnTo>
                <a:lnTo>
                  <a:pt x="63" y="68"/>
                </a:lnTo>
                <a:lnTo>
                  <a:pt x="63" y="68"/>
                </a:lnTo>
                <a:lnTo>
                  <a:pt x="63" y="70"/>
                </a:lnTo>
                <a:lnTo>
                  <a:pt x="63" y="70"/>
                </a:lnTo>
                <a:lnTo>
                  <a:pt x="65" y="74"/>
                </a:lnTo>
                <a:lnTo>
                  <a:pt x="59" y="77"/>
                </a:lnTo>
                <a:lnTo>
                  <a:pt x="63" y="79"/>
                </a:lnTo>
                <a:lnTo>
                  <a:pt x="66" y="76"/>
                </a:lnTo>
                <a:lnTo>
                  <a:pt x="66" y="76"/>
                </a:lnTo>
                <a:lnTo>
                  <a:pt x="70" y="76"/>
                </a:lnTo>
                <a:lnTo>
                  <a:pt x="70" y="76"/>
                </a:lnTo>
                <a:lnTo>
                  <a:pt x="72" y="76"/>
                </a:lnTo>
                <a:lnTo>
                  <a:pt x="74" y="77"/>
                </a:lnTo>
                <a:lnTo>
                  <a:pt x="79" y="72"/>
                </a:lnTo>
                <a:lnTo>
                  <a:pt x="77" y="70"/>
                </a:lnTo>
                <a:lnTo>
                  <a:pt x="77" y="70"/>
                </a:lnTo>
                <a:lnTo>
                  <a:pt x="77" y="68"/>
                </a:lnTo>
                <a:lnTo>
                  <a:pt x="77" y="68"/>
                </a:lnTo>
                <a:lnTo>
                  <a:pt x="76" y="65"/>
                </a:lnTo>
                <a:lnTo>
                  <a:pt x="90" y="46"/>
                </a:lnTo>
                <a:lnTo>
                  <a:pt x="89" y="44"/>
                </a:lnTo>
                <a:lnTo>
                  <a:pt x="72" y="63"/>
                </a:lnTo>
                <a:lnTo>
                  <a:pt x="72" y="63"/>
                </a:lnTo>
                <a:lnTo>
                  <a:pt x="70" y="63"/>
                </a:lnTo>
                <a:lnTo>
                  <a:pt x="70" y="63"/>
                </a:lnTo>
                <a:lnTo>
                  <a:pt x="68" y="63"/>
                </a:lnTo>
                <a:lnTo>
                  <a:pt x="54" y="48"/>
                </a:lnTo>
                <a:lnTo>
                  <a:pt x="54" y="48"/>
                </a:lnTo>
                <a:close/>
                <a:moveTo>
                  <a:pt x="145" y="50"/>
                </a:moveTo>
                <a:lnTo>
                  <a:pt x="131" y="50"/>
                </a:lnTo>
                <a:lnTo>
                  <a:pt x="116" y="81"/>
                </a:lnTo>
                <a:lnTo>
                  <a:pt x="116" y="88"/>
                </a:lnTo>
                <a:lnTo>
                  <a:pt x="129" y="88"/>
                </a:lnTo>
                <a:lnTo>
                  <a:pt x="129" y="98"/>
                </a:lnTo>
                <a:lnTo>
                  <a:pt x="142" y="98"/>
                </a:lnTo>
                <a:lnTo>
                  <a:pt x="142" y="88"/>
                </a:lnTo>
                <a:lnTo>
                  <a:pt x="145" y="88"/>
                </a:lnTo>
                <a:lnTo>
                  <a:pt x="145" y="81"/>
                </a:lnTo>
                <a:lnTo>
                  <a:pt x="144" y="81"/>
                </a:lnTo>
                <a:lnTo>
                  <a:pt x="145" y="50"/>
                </a:lnTo>
                <a:lnTo>
                  <a:pt x="145" y="50"/>
                </a:lnTo>
                <a:close/>
                <a:moveTo>
                  <a:pt x="131" y="81"/>
                </a:moveTo>
                <a:lnTo>
                  <a:pt x="133" y="61"/>
                </a:lnTo>
                <a:lnTo>
                  <a:pt x="125" y="81"/>
                </a:lnTo>
                <a:lnTo>
                  <a:pt x="131" y="81"/>
                </a:lnTo>
                <a:lnTo>
                  <a:pt x="131" y="81"/>
                </a:lnTo>
                <a:close/>
                <a:moveTo>
                  <a:pt x="114" y="88"/>
                </a:moveTo>
                <a:lnTo>
                  <a:pt x="101" y="88"/>
                </a:lnTo>
                <a:lnTo>
                  <a:pt x="101" y="88"/>
                </a:lnTo>
                <a:lnTo>
                  <a:pt x="114" y="70"/>
                </a:lnTo>
                <a:lnTo>
                  <a:pt x="114" y="70"/>
                </a:lnTo>
                <a:lnTo>
                  <a:pt x="118" y="61"/>
                </a:lnTo>
                <a:lnTo>
                  <a:pt x="118" y="61"/>
                </a:lnTo>
                <a:lnTo>
                  <a:pt x="118" y="55"/>
                </a:lnTo>
                <a:lnTo>
                  <a:pt x="116" y="52"/>
                </a:lnTo>
                <a:lnTo>
                  <a:pt x="116" y="52"/>
                </a:lnTo>
                <a:lnTo>
                  <a:pt x="111" y="50"/>
                </a:lnTo>
                <a:lnTo>
                  <a:pt x="105" y="48"/>
                </a:lnTo>
                <a:lnTo>
                  <a:pt x="105" y="48"/>
                </a:lnTo>
                <a:lnTo>
                  <a:pt x="98" y="50"/>
                </a:lnTo>
                <a:lnTo>
                  <a:pt x="98" y="50"/>
                </a:lnTo>
                <a:lnTo>
                  <a:pt x="94" y="54"/>
                </a:lnTo>
                <a:lnTo>
                  <a:pt x="94" y="54"/>
                </a:lnTo>
                <a:lnTo>
                  <a:pt x="90" y="57"/>
                </a:lnTo>
                <a:lnTo>
                  <a:pt x="90" y="57"/>
                </a:lnTo>
                <a:lnTo>
                  <a:pt x="90" y="65"/>
                </a:lnTo>
                <a:lnTo>
                  <a:pt x="90" y="66"/>
                </a:lnTo>
                <a:lnTo>
                  <a:pt x="101" y="66"/>
                </a:lnTo>
                <a:lnTo>
                  <a:pt x="101" y="61"/>
                </a:lnTo>
                <a:lnTo>
                  <a:pt x="101" y="61"/>
                </a:lnTo>
                <a:lnTo>
                  <a:pt x="101" y="57"/>
                </a:lnTo>
                <a:lnTo>
                  <a:pt x="101" y="57"/>
                </a:lnTo>
                <a:lnTo>
                  <a:pt x="105" y="55"/>
                </a:lnTo>
                <a:lnTo>
                  <a:pt x="105" y="55"/>
                </a:lnTo>
                <a:lnTo>
                  <a:pt x="107" y="57"/>
                </a:lnTo>
                <a:lnTo>
                  <a:pt x="107" y="57"/>
                </a:lnTo>
                <a:lnTo>
                  <a:pt x="107" y="59"/>
                </a:lnTo>
                <a:lnTo>
                  <a:pt x="107" y="59"/>
                </a:lnTo>
                <a:lnTo>
                  <a:pt x="103" y="66"/>
                </a:lnTo>
                <a:lnTo>
                  <a:pt x="103" y="66"/>
                </a:lnTo>
                <a:lnTo>
                  <a:pt x="87" y="90"/>
                </a:lnTo>
                <a:lnTo>
                  <a:pt x="87" y="98"/>
                </a:lnTo>
                <a:lnTo>
                  <a:pt x="112" y="98"/>
                </a:lnTo>
                <a:lnTo>
                  <a:pt x="114" y="88"/>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390"/>
          <p:cNvSpPr>
            <a:spLocks noEditPoints="1"/>
          </p:cNvSpPr>
          <p:nvPr/>
        </p:nvSpPr>
        <p:spPr bwMode="auto">
          <a:xfrm>
            <a:off x="3930650" y="1229995"/>
            <a:ext cx="317500" cy="268605"/>
          </a:xfrm>
          <a:custGeom>
            <a:avLst/>
            <a:gdLst>
              <a:gd name="T0" fmla="*/ 74 w 156"/>
              <a:gd name="T1" fmla="*/ 93 h 132"/>
              <a:gd name="T2" fmla="*/ 134 w 156"/>
              <a:gd name="T3" fmla="*/ 46 h 132"/>
              <a:gd name="T4" fmla="*/ 147 w 156"/>
              <a:gd name="T5" fmla="*/ 62 h 132"/>
              <a:gd name="T6" fmla="*/ 134 w 156"/>
              <a:gd name="T7" fmla="*/ 86 h 132"/>
              <a:gd name="T8" fmla="*/ 154 w 156"/>
              <a:gd name="T9" fmla="*/ 110 h 132"/>
              <a:gd name="T10" fmla="*/ 154 w 156"/>
              <a:gd name="T11" fmla="*/ 110 h 132"/>
              <a:gd name="T12" fmla="*/ 156 w 156"/>
              <a:gd name="T13" fmla="*/ 115 h 132"/>
              <a:gd name="T14" fmla="*/ 156 w 156"/>
              <a:gd name="T15" fmla="*/ 121 h 132"/>
              <a:gd name="T16" fmla="*/ 154 w 156"/>
              <a:gd name="T17" fmla="*/ 125 h 132"/>
              <a:gd name="T18" fmla="*/ 153 w 156"/>
              <a:gd name="T19" fmla="*/ 128 h 132"/>
              <a:gd name="T20" fmla="*/ 153 w 156"/>
              <a:gd name="T21" fmla="*/ 128 h 132"/>
              <a:gd name="T22" fmla="*/ 153 w 156"/>
              <a:gd name="T23" fmla="*/ 128 h 132"/>
              <a:gd name="T24" fmla="*/ 147 w 156"/>
              <a:gd name="T25" fmla="*/ 132 h 132"/>
              <a:gd name="T26" fmla="*/ 142 w 156"/>
              <a:gd name="T27" fmla="*/ 132 h 132"/>
              <a:gd name="T28" fmla="*/ 138 w 156"/>
              <a:gd name="T29" fmla="*/ 130 h 132"/>
              <a:gd name="T30" fmla="*/ 134 w 156"/>
              <a:gd name="T31" fmla="*/ 126 h 132"/>
              <a:gd name="T32" fmla="*/ 114 w 156"/>
              <a:gd name="T33" fmla="*/ 101 h 132"/>
              <a:gd name="T34" fmla="*/ 87 w 156"/>
              <a:gd name="T35" fmla="*/ 108 h 132"/>
              <a:gd name="T36" fmla="*/ 74 w 156"/>
              <a:gd name="T37" fmla="*/ 93 h 132"/>
              <a:gd name="T38" fmla="*/ 74 w 156"/>
              <a:gd name="T39" fmla="*/ 93 h 132"/>
              <a:gd name="T40" fmla="*/ 83 w 156"/>
              <a:gd name="T41" fmla="*/ 11 h 132"/>
              <a:gd name="T42" fmla="*/ 70 w 156"/>
              <a:gd name="T43" fmla="*/ 0 h 132"/>
              <a:gd name="T44" fmla="*/ 44 w 156"/>
              <a:gd name="T45" fmla="*/ 27 h 132"/>
              <a:gd name="T46" fmla="*/ 37 w 156"/>
              <a:gd name="T47" fmla="*/ 16 h 132"/>
              <a:gd name="T48" fmla="*/ 0 w 156"/>
              <a:gd name="T49" fmla="*/ 60 h 132"/>
              <a:gd name="T50" fmla="*/ 19 w 156"/>
              <a:gd name="T51" fmla="*/ 84 h 132"/>
              <a:gd name="T52" fmla="*/ 30 w 156"/>
              <a:gd name="T53" fmla="*/ 73 h 132"/>
              <a:gd name="T54" fmla="*/ 15 w 156"/>
              <a:gd name="T55" fmla="*/ 99 h 132"/>
              <a:gd name="T56" fmla="*/ 33 w 156"/>
              <a:gd name="T57" fmla="*/ 110 h 132"/>
              <a:gd name="T58" fmla="*/ 63 w 156"/>
              <a:gd name="T59" fmla="*/ 79 h 132"/>
              <a:gd name="T60" fmla="*/ 68 w 156"/>
              <a:gd name="T61" fmla="*/ 84 h 132"/>
              <a:gd name="T62" fmla="*/ 72 w 156"/>
              <a:gd name="T63" fmla="*/ 88 h 132"/>
              <a:gd name="T64" fmla="*/ 75 w 156"/>
              <a:gd name="T65" fmla="*/ 86 h 132"/>
              <a:gd name="T66" fmla="*/ 129 w 156"/>
              <a:gd name="T67" fmla="*/ 44 h 132"/>
              <a:gd name="T68" fmla="*/ 132 w 156"/>
              <a:gd name="T69" fmla="*/ 42 h 132"/>
              <a:gd name="T70" fmla="*/ 129 w 156"/>
              <a:gd name="T71" fmla="*/ 37 h 132"/>
              <a:gd name="T72" fmla="*/ 103 w 156"/>
              <a:gd name="T73" fmla="*/ 3 h 132"/>
              <a:gd name="T74" fmla="*/ 99 w 156"/>
              <a:gd name="T75" fmla="*/ 0 h 132"/>
              <a:gd name="T76" fmla="*/ 96 w 156"/>
              <a:gd name="T77" fmla="*/ 2 h 132"/>
              <a:gd name="T78" fmla="*/ 83 w 156"/>
              <a:gd name="T79" fmla="*/ 11 h 132"/>
              <a:gd name="T80" fmla="*/ 83 w 156"/>
              <a:gd name="T81" fmla="*/ 11 h 132"/>
              <a:gd name="T82" fmla="*/ 92 w 156"/>
              <a:gd name="T83" fmla="*/ 16 h 132"/>
              <a:gd name="T84" fmla="*/ 107 w 156"/>
              <a:gd name="T85" fmla="*/ 35 h 132"/>
              <a:gd name="T86" fmla="*/ 101 w 156"/>
              <a:gd name="T87" fmla="*/ 38 h 132"/>
              <a:gd name="T88" fmla="*/ 88 w 156"/>
              <a:gd name="T89" fmla="*/ 20 h 132"/>
              <a:gd name="T90" fmla="*/ 85 w 156"/>
              <a:gd name="T91" fmla="*/ 22 h 132"/>
              <a:gd name="T92" fmla="*/ 99 w 156"/>
              <a:gd name="T93" fmla="*/ 40 h 132"/>
              <a:gd name="T94" fmla="*/ 96 w 156"/>
              <a:gd name="T95" fmla="*/ 44 h 132"/>
              <a:gd name="T96" fmla="*/ 81 w 156"/>
              <a:gd name="T97" fmla="*/ 26 h 132"/>
              <a:gd name="T98" fmla="*/ 63 w 156"/>
              <a:gd name="T99" fmla="*/ 40 h 132"/>
              <a:gd name="T100" fmla="*/ 75 w 156"/>
              <a:gd name="T101" fmla="*/ 59 h 132"/>
              <a:gd name="T102" fmla="*/ 70 w 156"/>
              <a:gd name="T103" fmla="*/ 60 h 132"/>
              <a:gd name="T104" fmla="*/ 57 w 156"/>
              <a:gd name="T105" fmla="*/ 44 h 132"/>
              <a:gd name="T106" fmla="*/ 52 w 156"/>
              <a:gd name="T107" fmla="*/ 48 h 132"/>
              <a:gd name="T108" fmla="*/ 74 w 156"/>
              <a:gd name="T109" fmla="*/ 75 h 132"/>
              <a:gd name="T110" fmla="*/ 118 w 156"/>
              <a:gd name="T111" fmla="*/ 40 h 132"/>
              <a:gd name="T112" fmla="*/ 98 w 156"/>
              <a:gd name="T113" fmla="*/ 13 h 132"/>
              <a:gd name="T114" fmla="*/ 92 w 156"/>
              <a:gd name="T115" fmla="*/ 1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6" h="132">
                <a:moveTo>
                  <a:pt x="74" y="93"/>
                </a:moveTo>
                <a:lnTo>
                  <a:pt x="134" y="46"/>
                </a:lnTo>
                <a:lnTo>
                  <a:pt x="147" y="62"/>
                </a:lnTo>
                <a:lnTo>
                  <a:pt x="134" y="86"/>
                </a:lnTo>
                <a:lnTo>
                  <a:pt x="154" y="110"/>
                </a:lnTo>
                <a:lnTo>
                  <a:pt x="154" y="110"/>
                </a:lnTo>
                <a:lnTo>
                  <a:pt x="156" y="115"/>
                </a:lnTo>
                <a:lnTo>
                  <a:pt x="156" y="121"/>
                </a:lnTo>
                <a:lnTo>
                  <a:pt x="154" y="125"/>
                </a:lnTo>
                <a:lnTo>
                  <a:pt x="153" y="128"/>
                </a:lnTo>
                <a:lnTo>
                  <a:pt x="153" y="128"/>
                </a:lnTo>
                <a:lnTo>
                  <a:pt x="153" y="128"/>
                </a:lnTo>
                <a:lnTo>
                  <a:pt x="147" y="132"/>
                </a:lnTo>
                <a:lnTo>
                  <a:pt x="142" y="132"/>
                </a:lnTo>
                <a:lnTo>
                  <a:pt x="138" y="130"/>
                </a:lnTo>
                <a:lnTo>
                  <a:pt x="134" y="126"/>
                </a:lnTo>
                <a:lnTo>
                  <a:pt x="114" y="101"/>
                </a:lnTo>
                <a:lnTo>
                  <a:pt x="87" y="108"/>
                </a:lnTo>
                <a:lnTo>
                  <a:pt x="74" y="93"/>
                </a:lnTo>
                <a:lnTo>
                  <a:pt x="74" y="93"/>
                </a:lnTo>
                <a:close/>
                <a:moveTo>
                  <a:pt x="83" y="11"/>
                </a:moveTo>
                <a:lnTo>
                  <a:pt x="70" y="0"/>
                </a:lnTo>
                <a:lnTo>
                  <a:pt x="44" y="27"/>
                </a:lnTo>
                <a:lnTo>
                  <a:pt x="37" y="16"/>
                </a:lnTo>
                <a:lnTo>
                  <a:pt x="0" y="60"/>
                </a:lnTo>
                <a:lnTo>
                  <a:pt x="19" y="84"/>
                </a:lnTo>
                <a:lnTo>
                  <a:pt x="30" y="73"/>
                </a:lnTo>
                <a:lnTo>
                  <a:pt x="15" y="99"/>
                </a:lnTo>
                <a:lnTo>
                  <a:pt x="33" y="110"/>
                </a:lnTo>
                <a:lnTo>
                  <a:pt x="63" y="79"/>
                </a:lnTo>
                <a:lnTo>
                  <a:pt x="68" y="84"/>
                </a:lnTo>
                <a:lnTo>
                  <a:pt x="72" y="88"/>
                </a:lnTo>
                <a:lnTo>
                  <a:pt x="75" y="86"/>
                </a:lnTo>
                <a:lnTo>
                  <a:pt x="129" y="44"/>
                </a:lnTo>
                <a:lnTo>
                  <a:pt x="132" y="42"/>
                </a:lnTo>
                <a:lnTo>
                  <a:pt x="129" y="37"/>
                </a:lnTo>
                <a:lnTo>
                  <a:pt x="103" y="3"/>
                </a:lnTo>
                <a:lnTo>
                  <a:pt x="99" y="0"/>
                </a:lnTo>
                <a:lnTo>
                  <a:pt x="96" y="2"/>
                </a:lnTo>
                <a:lnTo>
                  <a:pt x="83" y="11"/>
                </a:lnTo>
                <a:lnTo>
                  <a:pt x="83" y="11"/>
                </a:lnTo>
                <a:close/>
                <a:moveTo>
                  <a:pt x="92" y="16"/>
                </a:moveTo>
                <a:lnTo>
                  <a:pt x="107" y="35"/>
                </a:lnTo>
                <a:lnTo>
                  <a:pt x="101" y="38"/>
                </a:lnTo>
                <a:lnTo>
                  <a:pt x="88" y="20"/>
                </a:lnTo>
                <a:lnTo>
                  <a:pt x="85" y="22"/>
                </a:lnTo>
                <a:lnTo>
                  <a:pt x="99" y="40"/>
                </a:lnTo>
                <a:lnTo>
                  <a:pt x="96" y="44"/>
                </a:lnTo>
                <a:lnTo>
                  <a:pt x="81" y="26"/>
                </a:lnTo>
                <a:lnTo>
                  <a:pt x="63" y="40"/>
                </a:lnTo>
                <a:lnTo>
                  <a:pt x="75" y="59"/>
                </a:lnTo>
                <a:lnTo>
                  <a:pt x="70" y="60"/>
                </a:lnTo>
                <a:lnTo>
                  <a:pt x="57" y="44"/>
                </a:lnTo>
                <a:lnTo>
                  <a:pt x="52" y="48"/>
                </a:lnTo>
                <a:lnTo>
                  <a:pt x="74" y="75"/>
                </a:lnTo>
                <a:lnTo>
                  <a:pt x="118" y="40"/>
                </a:lnTo>
                <a:lnTo>
                  <a:pt x="98" y="13"/>
                </a:lnTo>
                <a:lnTo>
                  <a:pt x="92" y="16"/>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391"/>
          <p:cNvSpPr>
            <a:spLocks noEditPoints="1"/>
          </p:cNvSpPr>
          <p:nvPr/>
        </p:nvSpPr>
        <p:spPr bwMode="auto">
          <a:xfrm>
            <a:off x="7506653" y="1892618"/>
            <a:ext cx="342265" cy="262890"/>
          </a:xfrm>
          <a:custGeom>
            <a:avLst/>
            <a:gdLst>
              <a:gd name="T0" fmla="*/ 27 w 168"/>
              <a:gd name="T1" fmla="*/ 35 h 129"/>
              <a:gd name="T2" fmla="*/ 12 w 168"/>
              <a:gd name="T3" fmla="*/ 50 h 129"/>
              <a:gd name="T4" fmla="*/ 66 w 168"/>
              <a:gd name="T5" fmla="*/ 70 h 129"/>
              <a:gd name="T6" fmla="*/ 78 w 168"/>
              <a:gd name="T7" fmla="*/ 53 h 129"/>
              <a:gd name="T8" fmla="*/ 27 w 168"/>
              <a:gd name="T9" fmla="*/ 35 h 129"/>
              <a:gd name="T10" fmla="*/ 27 w 168"/>
              <a:gd name="T11" fmla="*/ 35 h 129"/>
              <a:gd name="T12" fmla="*/ 91 w 168"/>
              <a:gd name="T13" fmla="*/ 11 h 129"/>
              <a:gd name="T14" fmla="*/ 91 w 168"/>
              <a:gd name="T15" fmla="*/ 48 h 129"/>
              <a:gd name="T16" fmla="*/ 139 w 168"/>
              <a:gd name="T17" fmla="*/ 30 h 129"/>
              <a:gd name="T18" fmla="*/ 91 w 168"/>
              <a:gd name="T19" fmla="*/ 11 h 129"/>
              <a:gd name="T20" fmla="*/ 91 w 168"/>
              <a:gd name="T21" fmla="*/ 11 h 129"/>
              <a:gd name="T22" fmla="*/ 88 w 168"/>
              <a:gd name="T23" fmla="*/ 48 h 129"/>
              <a:gd name="T24" fmla="*/ 64 w 168"/>
              <a:gd name="T25" fmla="*/ 39 h 129"/>
              <a:gd name="T26" fmla="*/ 38 w 168"/>
              <a:gd name="T27" fmla="*/ 30 h 129"/>
              <a:gd name="T28" fmla="*/ 88 w 168"/>
              <a:gd name="T29" fmla="*/ 11 h 129"/>
              <a:gd name="T30" fmla="*/ 88 w 168"/>
              <a:gd name="T31" fmla="*/ 48 h 129"/>
              <a:gd name="T32" fmla="*/ 88 w 168"/>
              <a:gd name="T33" fmla="*/ 48 h 129"/>
              <a:gd name="T34" fmla="*/ 156 w 168"/>
              <a:gd name="T35" fmla="*/ 26 h 129"/>
              <a:gd name="T36" fmla="*/ 168 w 168"/>
              <a:gd name="T37" fmla="*/ 39 h 129"/>
              <a:gd name="T38" fmla="*/ 167 w 168"/>
              <a:gd name="T39" fmla="*/ 46 h 129"/>
              <a:gd name="T40" fmla="*/ 161 w 168"/>
              <a:gd name="T41" fmla="*/ 48 h 129"/>
              <a:gd name="T42" fmla="*/ 159 w 168"/>
              <a:gd name="T43" fmla="*/ 41 h 129"/>
              <a:gd name="T44" fmla="*/ 157 w 168"/>
              <a:gd name="T45" fmla="*/ 41 h 129"/>
              <a:gd name="T46" fmla="*/ 157 w 168"/>
              <a:gd name="T47" fmla="*/ 50 h 129"/>
              <a:gd name="T48" fmla="*/ 157 w 168"/>
              <a:gd name="T49" fmla="*/ 98 h 129"/>
              <a:gd name="T50" fmla="*/ 95 w 168"/>
              <a:gd name="T51" fmla="*/ 129 h 129"/>
              <a:gd name="T52" fmla="*/ 90 w 168"/>
              <a:gd name="T53" fmla="*/ 125 h 129"/>
              <a:gd name="T54" fmla="*/ 23 w 168"/>
              <a:gd name="T55" fmla="*/ 98 h 129"/>
              <a:gd name="T56" fmla="*/ 20 w 168"/>
              <a:gd name="T57" fmla="*/ 96 h 129"/>
              <a:gd name="T58" fmla="*/ 20 w 168"/>
              <a:gd name="T59" fmla="*/ 92 h 129"/>
              <a:gd name="T60" fmla="*/ 20 w 168"/>
              <a:gd name="T61" fmla="*/ 63 h 129"/>
              <a:gd name="T62" fmla="*/ 1 w 168"/>
              <a:gd name="T63" fmla="*/ 55 h 129"/>
              <a:gd name="T64" fmla="*/ 0 w 168"/>
              <a:gd name="T65" fmla="*/ 48 h 129"/>
              <a:gd name="T66" fmla="*/ 22 w 168"/>
              <a:gd name="T67" fmla="*/ 26 h 129"/>
              <a:gd name="T68" fmla="*/ 23 w 168"/>
              <a:gd name="T69" fmla="*/ 24 h 129"/>
              <a:gd name="T70" fmla="*/ 88 w 168"/>
              <a:gd name="T71" fmla="*/ 2 h 129"/>
              <a:gd name="T72" fmla="*/ 90 w 168"/>
              <a:gd name="T73" fmla="*/ 0 h 129"/>
              <a:gd name="T74" fmla="*/ 91 w 168"/>
              <a:gd name="T75" fmla="*/ 2 h 129"/>
              <a:gd name="T76" fmla="*/ 156 w 168"/>
              <a:gd name="T77" fmla="*/ 26 h 129"/>
              <a:gd name="T78" fmla="*/ 156 w 168"/>
              <a:gd name="T79" fmla="*/ 26 h 129"/>
              <a:gd name="T80" fmla="*/ 31 w 168"/>
              <a:gd name="T81" fmla="*/ 66 h 129"/>
              <a:gd name="T82" fmla="*/ 66 w 168"/>
              <a:gd name="T83" fmla="*/ 81 h 129"/>
              <a:gd name="T84" fmla="*/ 69 w 168"/>
              <a:gd name="T85" fmla="*/ 81 h 129"/>
              <a:gd name="T86" fmla="*/ 71 w 168"/>
              <a:gd name="T87" fmla="*/ 79 h 129"/>
              <a:gd name="T88" fmla="*/ 86 w 168"/>
              <a:gd name="T89" fmla="*/ 63 h 129"/>
              <a:gd name="T90" fmla="*/ 86 w 168"/>
              <a:gd name="T91" fmla="*/ 114 h 129"/>
              <a:gd name="T92" fmla="*/ 31 w 168"/>
              <a:gd name="T93" fmla="*/ 90 h 129"/>
              <a:gd name="T94" fmla="*/ 31 w 168"/>
              <a:gd name="T95" fmla="*/ 6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8" h="129">
                <a:moveTo>
                  <a:pt x="27" y="35"/>
                </a:moveTo>
                <a:lnTo>
                  <a:pt x="12" y="50"/>
                </a:lnTo>
                <a:lnTo>
                  <a:pt x="66" y="70"/>
                </a:lnTo>
                <a:lnTo>
                  <a:pt x="78" y="53"/>
                </a:lnTo>
                <a:lnTo>
                  <a:pt x="27" y="35"/>
                </a:lnTo>
                <a:lnTo>
                  <a:pt x="27" y="35"/>
                </a:lnTo>
                <a:close/>
                <a:moveTo>
                  <a:pt x="91" y="11"/>
                </a:moveTo>
                <a:lnTo>
                  <a:pt x="91" y="48"/>
                </a:lnTo>
                <a:lnTo>
                  <a:pt x="139" y="30"/>
                </a:lnTo>
                <a:lnTo>
                  <a:pt x="91" y="11"/>
                </a:lnTo>
                <a:lnTo>
                  <a:pt x="91" y="11"/>
                </a:lnTo>
                <a:close/>
                <a:moveTo>
                  <a:pt x="88" y="48"/>
                </a:moveTo>
                <a:lnTo>
                  <a:pt x="64" y="39"/>
                </a:lnTo>
                <a:lnTo>
                  <a:pt x="38" y="30"/>
                </a:lnTo>
                <a:lnTo>
                  <a:pt x="88" y="11"/>
                </a:lnTo>
                <a:lnTo>
                  <a:pt x="88" y="48"/>
                </a:lnTo>
                <a:lnTo>
                  <a:pt x="88" y="48"/>
                </a:lnTo>
                <a:close/>
                <a:moveTo>
                  <a:pt x="156" y="26"/>
                </a:moveTo>
                <a:lnTo>
                  <a:pt x="168" y="39"/>
                </a:lnTo>
                <a:lnTo>
                  <a:pt x="167" y="46"/>
                </a:lnTo>
                <a:lnTo>
                  <a:pt x="161" y="48"/>
                </a:lnTo>
                <a:lnTo>
                  <a:pt x="159" y="41"/>
                </a:lnTo>
                <a:lnTo>
                  <a:pt x="157" y="41"/>
                </a:lnTo>
                <a:lnTo>
                  <a:pt x="157" y="50"/>
                </a:lnTo>
                <a:lnTo>
                  <a:pt x="157" y="98"/>
                </a:lnTo>
                <a:lnTo>
                  <a:pt x="95" y="129"/>
                </a:lnTo>
                <a:lnTo>
                  <a:pt x="90" y="125"/>
                </a:lnTo>
                <a:lnTo>
                  <a:pt x="23" y="98"/>
                </a:lnTo>
                <a:lnTo>
                  <a:pt x="20" y="96"/>
                </a:lnTo>
                <a:lnTo>
                  <a:pt x="20" y="92"/>
                </a:lnTo>
                <a:lnTo>
                  <a:pt x="20" y="63"/>
                </a:lnTo>
                <a:lnTo>
                  <a:pt x="1" y="55"/>
                </a:lnTo>
                <a:lnTo>
                  <a:pt x="0" y="48"/>
                </a:lnTo>
                <a:lnTo>
                  <a:pt x="22" y="26"/>
                </a:lnTo>
                <a:lnTo>
                  <a:pt x="23" y="24"/>
                </a:lnTo>
                <a:lnTo>
                  <a:pt x="88" y="2"/>
                </a:lnTo>
                <a:lnTo>
                  <a:pt x="90" y="0"/>
                </a:lnTo>
                <a:lnTo>
                  <a:pt x="91" y="2"/>
                </a:lnTo>
                <a:lnTo>
                  <a:pt x="156" y="26"/>
                </a:lnTo>
                <a:lnTo>
                  <a:pt x="156" y="26"/>
                </a:lnTo>
                <a:close/>
                <a:moveTo>
                  <a:pt x="31" y="66"/>
                </a:moveTo>
                <a:lnTo>
                  <a:pt x="66" y="81"/>
                </a:lnTo>
                <a:lnTo>
                  <a:pt x="69" y="81"/>
                </a:lnTo>
                <a:lnTo>
                  <a:pt x="71" y="79"/>
                </a:lnTo>
                <a:lnTo>
                  <a:pt x="86" y="63"/>
                </a:lnTo>
                <a:lnTo>
                  <a:pt x="86" y="114"/>
                </a:lnTo>
                <a:lnTo>
                  <a:pt x="31" y="90"/>
                </a:lnTo>
                <a:lnTo>
                  <a:pt x="31" y="66"/>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392"/>
          <p:cNvSpPr>
            <a:spLocks noEditPoints="1"/>
          </p:cNvSpPr>
          <p:nvPr/>
        </p:nvSpPr>
        <p:spPr bwMode="auto">
          <a:xfrm>
            <a:off x="10976293" y="6179820"/>
            <a:ext cx="354330" cy="209550"/>
          </a:xfrm>
          <a:custGeom>
            <a:avLst/>
            <a:gdLst>
              <a:gd name="T0" fmla="*/ 42 w 174"/>
              <a:gd name="T1" fmla="*/ 0 h 103"/>
              <a:gd name="T2" fmla="*/ 134 w 174"/>
              <a:gd name="T3" fmla="*/ 0 h 103"/>
              <a:gd name="T4" fmla="*/ 174 w 174"/>
              <a:gd name="T5" fmla="*/ 57 h 103"/>
              <a:gd name="T6" fmla="*/ 163 w 174"/>
              <a:gd name="T7" fmla="*/ 57 h 103"/>
              <a:gd name="T8" fmla="*/ 163 w 174"/>
              <a:gd name="T9" fmla="*/ 94 h 103"/>
              <a:gd name="T10" fmla="*/ 174 w 174"/>
              <a:gd name="T11" fmla="*/ 94 h 103"/>
              <a:gd name="T12" fmla="*/ 174 w 174"/>
              <a:gd name="T13" fmla="*/ 103 h 103"/>
              <a:gd name="T14" fmla="*/ 0 w 174"/>
              <a:gd name="T15" fmla="*/ 103 h 103"/>
              <a:gd name="T16" fmla="*/ 0 w 174"/>
              <a:gd name="T17" fmla="*/ 94 h 103"/>
              <a:gd name="T18" fmla="*/ 12 w 174"/>
              <a:gd name="T19" fmla="*/ 94 h 103"/>
              <a:gd name="T20" fmla="*/ 12 w 174"/>
              <a:gd name="T21" fmla="*/ 62 h 103"/>
              <a:gd name="T22" fmla="*/ 5 w 174"/>
              <a:gd name="T23" fmla="*/ 62 h 103"/>
              <a:gd name="T24" fmla="*/ 0 w 174"/>
              <a:gd name="T25" fmla="*/ 53 h 103"/>
              <a:gd name="T26" fmla="*/ 42 w 174"/>
              <a:gd name="T27" fmla="*/ 0 h 103"/>
              <a:gd name="T28" fmla="*/ 42 w 174"/>
              <a:gd name="T29" fmla="*/ 0 h 103"/>
              <a:gd name="T30" fmla="*/ 150 w 174"/>
              <a:gd name="T31" fmla="*/ 94 h 103"/>
              <a:gd name="T32" fmla="*/ 150 w 174"/>
              <a:gd name="T33" fmla="*/ 57 h 103"/>
              <a:gd name="T34" fmla="*/ 101 w 174"/>
              <a:gd name="T35" fmla="*/ 57 h 103"/>
              <a:gd name="T36" fmla="*/ 101 w 174"/>
              <a:gd name="T37" fmla="*/ 94 h 103"/>
              <a:gd name="T38" fmla="*/ 108 w 174"/>
              <a:gd name="T39" fmla="*/ 94 h 103"/>
              <a:gd name="T40" fmla="*/ 108 w 174"/>
              <a:gd name="T41" fmla="*/ 61 h 103"/>
              <a:gd name="T42" fmla="*/ 128 w 174"/>
              <a:gd name="T43" fmla="*/ 61 h 103"/>
              <a:gd name="T44" fmla="*/ 128 w 174"/>
              <a:gd name="T45" fmla="*/ 94 h 103"/>
              <a:gd name="T46" fmla="*/ 150 w 174"/>
              <a:gd name="T47" fmla="*/ 94 h 103"/>
              <a:gd name="T48" fmla="*/ 150 w 174"/>
              <a:gd name="T49" fmla="*/ 94 h 103"/>
              <a:gd name="T50" fmla="*/ 88 w 174"/>
              <a:gd name="T51" fmla="*/ 94 h 103"/>
              <a:gd name="T52" fmla="*/ 88 w 174"/>
              <a:gd name="T53" fmla="*/ 57 h 103"/>
              <a:gd name="T54" fmla="*/ 84 w 174"/>
              <a:gd name="T55" fmla="*/ 57 h 103"/>
              <a:gd name="T56" fmla="*/ 49 w 174"/>
              <a:gd name="T57" fmla="*/ 11 h 103"/>
              <a:gd name="T58" fmla="*/ 18 w 174"/>
              <a:gd name="T59" fmla="*/ 50 h 103"/>
              <a:gd name="T60" fmla="*/ 20 w 174"/>
              <a:gd name="T61" fmla="*/ 50 h 103"/>
              <a:gd name="T62" fmla="*/ 25 w 174"/>
              <a:gd name="T63" fmla="*/ 50 h 103"/>
              <a:gd name="T64" fmla="*/ 25 w 174"/>
              <a:gd name="T65" fmla="*/ 94 h 103"/>
              <a:gd name="T66" fmla="*/ 88 w 174"/>
              <a:gd name="T67" fmla="*/ 94 h 103"/>
              <a:gd name="T68" fmla="*/ 88 w 174"/>
              <a:gd name="T69" fmla="*/ 94 h 103"/>
              <a:gd name="T70" fmla="*/ 44 w 174"/>
              <a:gd name="T71" fmla="*/ 57 h 103"/>
              <a:gd name="T72" fmla="*/ 44 w 174"/>
              <a:gd name="T73" fmla="*/ 83 h 103"/>
              <a:gd name="T74" fmla="*/ 60 w 174"/>
              <a:gd name="T75" fmla="*/ 83 h 103"/>
              <a:gd name="T76" fmla="*/ 60 w 174"/>
              <a:gd name="T77" fmla="*/ 57 h 103"/>
              <a:gd name="T78" fmla="*/ 44 w 174"/>
              <a:gd name="T79" fmla="*/ 5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4" h="103">
                <a:moveTo>
                  <a:pt x="42" y="0"/>
                </a:moveTo>
                <a:lnTo>
                  <a:pt x="134" y="0"/>
                </a:lnTo>
                <a:lnTo>
                  <a:pt x="174" y="57"/>
                </a:lnTo>
                <a:lnTo>
                  <a:pt x="163" y="57"/>
                </a:lnTo>
                <a:lnTo>
                  <a:pt x="163" y="94"/>
                </a:lnTo>
                <a:lnTo>
                  <a:pt x="174" y="94"/>
                </a:lnTo>
                <a:lnTo>
                  <a:pt x="174" y="103"/>
                </a:lnTo>
                <a:lnTo>
                  <a:pt x="0" y="103"/>
                </a:lnTo>
                <a:lnTo>
                  <a:pt x="0" y="94"/>
                </a:lnTo>
                <a:lnTo>
                  <a:pt x="12" y="94"/>
                </a:lnTo>
                <a:lnTo>
                  <a:pt x="12" y="62"/>
                </a:lnTo>
                <a:lnTo>
                  <a:pt x="5" y="62"/>
                </a:lnTo>
                <a:lnTo>
                  <a:pt x="0" y="53"/>
                </a:lnTo>
                <a:lnTo>
                  <a:pt x="42" y="0"/>
                </a:lnTo>
                <a:lnTo>
                  <a:pt x="42" y="0"/>
                </a:lnTo>
                <a:close/>
                <a:moveTo>
                  <a:pt x="150" y="94"/>
                </a:moveTo>
                <a:lnTo>
                  <a:pt x="150" y="57"/>
                </a:lnTo>
                <a:lnTo>
                  <a:pt x="101" y="57"/>
                </a:lnTo>
                <a:lnTo>
                  <a:pt x="101" y="94"/>
                </a:lnTo>
                <a:lnTo>
                  <a:pt x="108" y="94"/>
                </a:lnTo>
                <a:lnTo>
                  <a:pt x="108" y="61"/>
                </a:lnTo>
                <a:lnTo>
                  <a:pt x="128" y="61"/>
                </a:lnTo>
                <a:lnTo>
                  <a:pt x="128" y="94"/>
                </a:lnTo>
                <a:lnTo>
                  <a:pt x="150" y="94"/>
                </a:lnTo>
                <a:lnTo>
                  <a:pt x="150" y="94"/>
                </a:lnTo>
                <a:close/>
                <a:moveTo>
                  <a:pt x="88" y="94"/>
                </a:moveTo>
                <a:lnTo>
                  <a:pt x="88" y="57"/>
                </a:lnTo>
                <a:lnTo>
                  <a:pt x="84" y="57"/>
                </a:lnTo>
                <a:lnTo>
                  <a:pt x="49" y="11"/>
                </a:lnTo>
                <a:lnTo>
                  <a:pt x="18" y="50"/>
                </a:lnTo>
                <a:lnTo>
                  <a:pt x="20" y="50"/>
                </a:lnTo>
                <a:lnTo>
                  <a:pt x="25" y="50"/>
                </a:lnTo>
                <a:lnTo>
                  <a:pt x="25" y="94"/>
                </a:lnTo>
                <a:lnTo>
                  <a:pt x="88" y="94"/>
                </a:lnTo>
                <a:lnTo>
                  <a:pt x="88" y="94"/>
                </a:lnTo>
                <a:close/>
                <a:moveTo>
                  <a:pt x="44" y="57"/>
                </a:moveTo>
                <a:lnTo>
                  <a:pt x="44" y="83"/>
                </a:lnTo>
                <a:lnTo>
                  <a:pt x="60" y="83"/>
                </a:lnTo>
                <a:lnTo>
                  <a:pt x="60" y="57"/>
                </a:lnTo>
                <a:lnTo>
                  <a:pt x="44" y="57"/>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397"/>
          <p:cNvSpPr>
            <a:spLocks noEditPoints="1"/>
          </p:cNvSpPr>
          <p:nvPr/>
        </p:nvSpPr>
        <p:spPr bwMode="auto">
          <a:xfrm>
            <a:off x="8212773" y="4257993"/>
            <a:ext cx="258445" cy="285115"/>
          </a:xfrm>
          <a:custGeom>
            <a:avLst/>
            <a:gdLst>
              <a:gd name="T0" fmla="*/ 22 w 127"/>
              <a:gd name="T1" fmla="*/ 79 h 140"/>
              <a:gd name="T2" fmla="*/ 37 w 127"/>
              <a:gd name="T3" fmla="*/ 61 h 140"/>
              <a:gd name="T4" fmla="*/ 39 w 127"/>
              <a:gd name="T5" fmla="*/ 72 h 140"/>
              <a:gd name="T6" fmla="*/ 35 w 127"/>
              <a:gd name="T7" fmla="*/ 89 h 140"/>
              <a:gd name="T8" fmla="*/ 42 w 127"/>
              <a:gd name="T9" fmla="*/ 85 h 140"/>
              <a:gd name="T10" fmla="*/ 53 w 127"/>
              <a:gd name="T11" fmla="*/ 81 h 140"/>
              <a:gd name="T12" fmla="*/ 57 w 127"/>
              <a:gd name="T13" fmla="*/ 87 h 140"/>
              <a:gd name="T14" fmla="*/ 50 w 127"/>
              <a:gd name="T15" fmla="*/ 96 h 140"/>
              <a:gd name="T16" fmla="*/ 48 w 127"/>
              <a:gd name="T17" fmla="*/ 100 h 140"/>
              <a:gd name="T18" fmla="*/ 53 w 127"/>
              <a:gd name="T19" fmla="*/ 98 h 140"/>
              <a:gd name="T20" fmla="*/ 59 w 127"/>
              <a:gd name="T21" fmla="*/ 101 h 140"/>
              <a:gd name="T22" fmla="*/ 72 w 127"/>
              <a:gd name="T23" fmla="*/ 101 h 140"/>
              <a:gd name="T24" fmla="*/ 64 w 127"/>
              <a:gd name="T25" fmla="*/ 109 h 140"/>
              <a:gd name="T26" fmla="*/ 53 w 127"/>
              <a:gd name="T27" fmla="*/ 105 h 140"/>
              <a:gd name="T28" fmla="*/ 46 w 127"/>
              <a:gd name="T29" fmla="*/ 111 h 140"/>
              <a:gd name="T30" fmla="*/ 39 w 127"/>
              <a:gd name="T31" fmla="*/ 111 h 140"/>
              <a:gd name="T32" fmla="*/ 35 w 127"/>
              <a:gd name="T33" fmla="*/ 103 h 140"/>
              <a:gd name="T34" fmla="*/ 40 w 127"/>
              <a:gd name="T35" fmla="*/ 96 h 140"/>
              <a:gd name="T36" fmla="*/ 31 w 127"/>
              <a:gd name="T37" fmla="*/ 98 h 140"/>
              <a:gd name="T38" fmla="*/ 29 w 127"/>
              <a:gd name="T39" fmla="*/ 90 h 140"/>
              <a:gd name="T40" fmla="*/ 31 w 127"/>
              <a:gd name="T41" fmla="*/ 78 h 140"/>
              <a:gd name="T42" fmla="*/ 29 w 127"/>
              <a:gd name="T43" fmla="*/ 81 h 140"/>
              <a:gd name="T44" fmla="*/ 18 w 127"/>
              <a:gd name="T45" fmla="*/ 87 h 140"/>
              <a:gd name="T46" fmla="*/ 24 w 127"/>
              <a:gd name="T47" fmla="*/ 15 h 140"/>
              <a:gd name="T48" fmla="*/ 103 w 127"/>
              <a:gd name="T49" fmla="*/ 140 h 140"/>
              <a:gd name="T50" fmla="*/ 108 w 127"/>
              <a:gd name="T51" fmla="*/ 89 h 140"/>
              <a:gd name="T52" fmla="*/ 9 w 127"/>
              <a:gd name="T53" fmla="*/ 129 h 140"/>
              <a:gd name="T54" fmla="*/ 44 w 127"/>
              <a:gd name="T55" fmla="*/ 24 h 140"/>
              <a:gd name="T56" fmla="*/ 86 w 127"/>
              <a:gd name="T57" fmla="*/ 10 h 140"/>
              <a:gd name="T58" fmla="*/ 18 w 127"/>
              <a:gd name="T59" fmla="*/ 0 h 140"/>
              <a:gd name="T60" fmla="*/ 0 w 127"/>
              <a:gd name="T61" fmla="*/ 57 h 140"/>
              <a:gd name="T62" fmla="*/ 0 w 127"/>
              <a:gd name="T63" fmla="*/ 140 h 140"/>
              <a:gd name="T64" fmla="*/ 103 w 127"/>
              <a:gd name="T65" fmla="*/ 140 h 140"/>
              <a:gd name="T66" fmla="*/ 114 w 127"/>
              <a:gd name="T67" fmla="*/ 28 h 140"/>
              <a:gd name="T68" fmla="*/ 97 w 127"/>
              <a:gd name="T69" fmla="*/ 78 h 140"/>
              <a:gd name="T70" fmla="*/ 75 w 127"/>
              <a:gd name="T71" fmla="*/ 70 h 140"/>
              <a:gd name="T72" fmla="*/ 86 w 127"/>
              <a:gd name="T73" fmla="*/ 32 h 140"/>
              <a:gd name="T74" fmla="*/ 73 w 127"/>
              <a:gd name="T75" fmla="*/ 76 h 140"/>
              <a:gd name="T76" fmla="*/ 81 w 127"/>
              <a:gd name="T77" fmla="*/ 98 h 140"/>
              <a:gd name="T78" fmla="*/ 75 w 127"/>
              <a:gd name="T79" fmla="*/ 96 h 140"/>
              <a:gd name="T80" fmla="*/ 73 w 127"/>
              <a:gd name="T81" fmla="*/ 76 h 140"/>
              <a:gd name="T82" fmla="*/ 127 w 127"/>
              <a:gd name="T83" fmla="*/ 19 h 140"/>
              <a:gd name="T84" fmla="*/ 127 w 127"/>
              <a:gd name="T85" fmla="*/ 32 h 140"/>
              <a:gd name="T86" fmla="*/ 116 w 127"/>
              <a:gd name="T87" fmla="*/ 61 h 140"/>
              <a:gd name="T88" fmla="*/ 117 w 127"/>
              <a:gd name="T89" fmla="*/ 41 h 140"/>
              <a:gd name="T90" fmla="*/ 105 w 127"/>
              <a:gd name="T91" fmla="*/ 19 h 140"/>
              <a:gd name="T92" fmla="*/ 112 w 127"/>
              <a:gd name="T93" fmla="*/ 1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7" h="140">
                <a:moveTo>
                  <a:pt x="18" y="87"/>
                </a:moveTo>
                <a:lnTo>
                  <a:pt x="18" y="87"/>
                </a:lnTo>
                <a:lnTo>
                  <a:pt x="22" y="79"/>
                </a:lnTo>
                <a:lnTo>
                  <a:pt x="31" y="68"/>
                </a:lnTo>
                <a:lnTo>
                  <a:pt x="35" y="63"/>
                </a:lnTo>
                <a:lnTo>
                  <a:pt x="37" y="61"/>
                </a:lnTo>
                <a:lnTo>
                  <a:pt x="39" y="63"/>
                </a:lnTo>
                <a:lnTo>
                  <a:pt x="39" y="72"/>
                </a:lnTo>
                <a:lnTo>
                  <a:pt x="39" y="72"/>
                </a:lnTo>
                <a:lnTo>
                  <a:pt x="39" y="78"/>
                </a:lnTo>
                <a:lnTo>
                  <a:pt x="39" y="78"/>
                </a:lnTo>
                <a:lnTo>
                  <a:pt x="35" y="89"/>
                </a:lnTo>
                <a:lnTo>
                  <a:pt x="35" y="89"/>
                </a:lnTo>
                <a:lnTo>
                  <a:pt x="42" y="85"/>
                </a:lnTo>
                <a:lnTo>
                  <a:pt x="42" y="85"/>
                </a:lnTo>
                <a:lnTo>
                  <a:pt x="48" y="81"/>
                </a:lnTo>
                <a:lnTo>
                  <a:pt x="53" y="81"/>
                </a:lnTo>
                <a:lnTo>
                  <a:pt x="53" y="81"/>
                </a:lnTo>
                <a:lnTo>
                  <a:pt x="57" y="83"/>
                </a:lnTo>
                <a:lnTo>
                  <a:pt x="57" y="87"/>
                </a:lnTo>
                <a:lnTo>
                  <a:pt x="57" y="87"/>
                </a:lnTo>
                <a:lnTo>
                  <a:pt x="53" y="90"/>
                </a:lnTo>
                <a:lnTo>
                  <a:pt x="50" y="96"/>
                </a:lnTo>
                <a:lnTo>
                  <a:pt x="50" y="96"/>
                </a:lnTo>
                <a:lnTo>
                  <a:pt x="42" y="103"/>
                </a:lnTo>
                <a:lnTo>
                  <a:pt x="42" y="103"/>
                </a:lnTo>
                <a:lnTo>
                  <a:pt x="48" y="100"/>
                </a:lnTo>
                <a:lnTo>
                  <a:pt x="48" y="100"/>
                </a:lnTo>
                <a:lnTo>
                  <a:pt x="53" y="98"/>
                </a:lnTo>
                <a:lnTo>
                  <a:pt x="53" y="98"/>
                </a:lnTo>
                <a:lnTo>
                  <a:pt x="57" y="98"/>
                </a:lnTo>
                <a:lnTo>
                  <a:pt x="59" y="101"/>
                </a:lnTo>
                <a:lnTo>
                  <a:pt x="59" y="101"/>
                </a:lnTo>
                <a:lnTo>
                  <a:pt x="61" y="101"/>
                </a:lnTo>
                <a:lnTo>
                  <a:pt x="64" y="101"/>
                </a:lnTo>
                <a:lnTo>
                  <a:pt x="72" y="101"/>
                </a:lnTo>
                <a:lnTo>
                  <a:pt x="72" y="109"/>
                </a:lnTo>
                <a:lnTo>
                  <a:pt x="72" y="109"/>
                </a:lnTo>
                <a:lnTo>
                  <a:pt x="64" y="109"/>
                </a:lnTo>
                <a:lnTo>
                  <a:pt x="59" y="109"/>
                </a:lnTo>
                <a:lnTo>
                  <a:pt x="53" y="105"/>
                </a:lnTo>
                <a:lnTo>
                  <a:pt x="53" y="105"/>
                </a:lnTo>
                <a:lnTo>
                  <a:pt x="51" y="105"/>
                </a:lnTo>
                <a:lnTo>
                  <a:pt x="51" y="105"/>
                </a:lnTo>
                <a:lnTo>
                  <a:pt x="46" y="111"/>
                </a:lnTo>
                <a:lnTo>
                  <a:pt x="42" y="111"/>
                </a:lnTo>
                <a:lnTo>
                  <a:pt x="39" y="111"/>
                </a:lnTo>
                <a:lnTo>
                  <a:pt x="39" y="111"/>
                </a:lnTo>
                <a:lnTo>
                  <a:pt x="35" y="109"/>
                </a:lnTo>
                <a:lnTo>
                  <a:pt x="35" y="103"/>
                </a:lnTo>
                <a:lnTo>
                  <a:pt x="35" y="103"/>
                </a:lnTo>
                <a:lnTo>
                  <a:pt x="37" y="100"/>
                </a:lnTo>
                <a:lnTo>
                  <a:pt x="40" y="96"/>
                </a:lnTo>
                <a:lnTo>
                  <a:pt x="40" y="96"/>
                </a:lnTo>
                <a:lnTo>
                  <a:pt x="35" y="98"/>
                </a:lnTo>
                <a:lnTo>
                  <a:pt x="35" y="98"/>
                </a:lnTo>
                <a:lnTo>
                  <a:pt x="31" y="98"/>
                </a:lnTo>
                <a:lnTo>
                  <a:pt x="29" y="94"/>
                </a:lnTo>
                <a:lnTo>
                  <a:pt x="29" y="94"/>
                </a:lnTo>
                <a:lnTo>
                  <a:pt x="29" y="90"/>
                </a:lnTo>
                <a:lnTo>
                  <a:pt x="29" y="87"/>
                </a:lnTo>
                <a:lnTo>
                  <a:pt x="31" y="78"/>
                </a:lnTo>
                <a:lnTo>
                  <a:pt x="31" y="78"/>
                </a:lnTo>
                <a:lnTo>
                  <a:pt x="31" y="78"/>
                </a:lnTo>
                <a:lnTo>
                  <a:pt x="31" y="78"/>
                </a:lnTo>
                <a:lnTo>
                  <a:pt x="29" y="81"/>
                </a:lnTo>
                <a:lnTo>
                  <a:pt x="26" y="89"/>
                </a:lnTo>
                <a:lnTo>
                  <a:pt x="18" y="87"/>
                </a:lnTo>
                <a:lnTo>
                  <a:pt x="18" y="87"/>
                </a:lnTo>
                <a:close/>
                <a:moveTo>
                  <a:pt x="15" y="41"/>
                </a:moveTo>
                <a:lnTo>
                  <a:pt x="31" y="24"/>
                </a:lnTo>
                <a:lnTo>
                  <a:pt x="24" y="15"/>
                </a:lnTo>
                <a:lnTo>
                  <a:pt x="15" y="41"/>
                </a:lnTo>
                <a:lnTo>
                  <a:pt x="15" y="41"/>
                </a:lnTo>
                <a:close/>
                <a:moveTo>
                  <a:pt x="103" y="140"/>
                </a:moveTo>
                <a:lnTo>
                  <a:pt x="108" y="140"/>
                </a:lnTo>
                <a:lnTo>
                  <a:pt x="108" y="134"/>
                </a:lnTo>
                <a:lnTo>
                  <a:pt x="108" y="89"/>
                </a:lnTo>
                <a:lnTo>
                  <a:pt x="97" y="96"/>
                </a:lnTo>
                <a:lnTo>
                  <a:pt x="97" y="129"/>
                </a:lnTo>
                <a:lnTo>
                  <a:pt x="9" y="129"/>
                </a:lnTo>
                <a:lnTo>
                  <a:pt x="9" y="63"/>
                </a:lnTo>
                <a:lnTo>
                  <a:pt x="40" y="26"/>
                </a:lnTo>
                <a:lnTo>
                  <a:pt x="44" y="24"/>
                </a:lnTo>
                <a:lnTo>
                  <a:pt x="40" y="21"/>
                </a:lnTo>
                <a:lnTo>
                  <a:pt x="33" y="10"/>
                </a:lnTo>
                <a:lnTo>
                  <a:pt x="86" y="10"/>
                </a:lnTo>
                <a:lnTo>
                  <a:pt x="94" y="0"/>
                </a:lnTo>
                <a:lnTo>
                  <a:pt x="22" y="0"/>
                </a:lnTo>
                <a:lnTo>
                  <a:pt x="18" y="0"/>
                </a:lnTo>
                <a:lnTo>
                  <a:pt x="17" y="4"/>
                </a:lnTo>
                <a:lnTo>
                  <a:pt x="0" y="57"/>
                </a:lnTo>
                <a:lnTo>
                  <a:pt x="0" y="57"/>
                </a:lnTo>
                <a:lnTo>
                  <a:pt x="0" y="59"/>
                </a:lnTo>
                <a:lnTo>
                  <a:pt x="0" y="134"/>
                </a:lnTo>
                <a:lnTo>
                  <a:pt x="0" y="140"/>
                </a:lnTo>
                <a:lnTo>
                  <a:pt x="4" y="140"/>
                </a:lnTo>
                <a:lnTo>
                  <a:pt x="103" y="140"/>
                </a:lnTo>
                <a:lnTo>
                  <a:pt x="103" y="140"/>
                </a:lnTo>
                <a:close/>
                <a:moveTo>
                  <a:pt x="94" y="19"/>
                </a:moveTo>
                <a:lnTo>
                  <a:pt x="94" y="19"/>
                </a:lnTo>
                <a:lnTo>
                  <a:pt x="114" y="28"/>
                </a:lnTo>
                <a:lnTo>
                  <a:pt x="114" y="28"/>
                </a:lnTo>
                <a:lnTo>
                  <a:pt x="108" y="54"/>
                </a:lnTo>
                <a:lnTo>
                  <a:pt x="97" y="78"/>
                </a:lnTo>
                <a:lnTo>
                  <a:pt x="97" y="78"/>
                </a:lnTo>
                <a:lnTo>
                  <a:pt x="75" y="70"/>
                </a:lnTo>
                <a:lnTo>
                  <a:pt x="75" y="70"/>
                </a:lnTo>
                <a:lnTo>
                  <a:pt x="77" y="57"/>
                </a:lnTo>
                <a:lnTo>
                  <a:pt x="81" y="44"/>
                </a:lnTo>
                <a:lnTo>
                  <a:pt x="86" y="32"/>
                </a:lnTo>
                <a:lnTo>
                  <a:pt x="94" y="19"/>
                </a:lnTo>
                <a:lnTo>
                  <a:pt x="94" y="19"/>
                </a:lnTo>
                <a:close/>
                <a:moveTo>
                  <a:pt x="73" y="76"/>
                </a:moveTo>
                <a:lnTo>
                  <a:pt x="95" y="83"/>
                </a:lnTo>
                <a:lnTo>
                  <a:pt x="83" y="100"/>
                </a:lnTo>
                <a:lnTo>
                  <a:pt x="81" y="98"/>
                </a:lnTo>
                <a:lnTo>
                  <a:pt x="77" y="103"/>
                </a:lnTo>
                <a:lnTo>
                  <a:pt x="75" y="103"/>
                </a:lnTo>
                <a:lnTo>
                  <a:pt x="75" y="96"/>
                </a:lnTo>
                <a:lnTo>
                  <a:pt x="73" y="96"/>
                </a:lnTo>
                <a:lnTo>
                  <a:pt x="73" y="76"/>
                </a:lnTo>
                <a:lnTo>
                  <a:pt x="73" y="76"/>
                </a:lnTo>
                <a:close/>
                <a:moveTo>
                  <a:pt x="114" y="15"/>
                </a:moveTo>
                <a:lnTo>
                  <a:pt x="125" y="19"/>
                </a:lnTo>
                <a:lnTo>
                  <a:pt x="127" y="19"/>
                </a:lnTo>
                <a:lnTo>
                  <a:pt x="127" y="22"/>
                </a:lnTo>
                <a:lnTo>
                  <a:pt x="127" y="22"/>
                </a:lnTo>
                <a:lnTo>
                  <a:pt x="127" y="32"/>
                </a:lnTo>
                <a:lnTo>
                  <a:pt x="125" y="43"/>
                </a:lnTo>
                <a:lnTo>
                  <a:pt x="121" y="52"/>
                </a:lnTo>
                <a:lnTo>
                  <a:pt x="116" y="61"/>
                </a:lnTo>
                <a:lnTo>
                  <a:pt x="110" y="57"/>
                </a:lnTo>
                <a:lnTo>
                  <a:pt x="110" y="57"/>
                </a:lnTo>
                <a:lnTo>
                  <a:pt x="117" y="41"/>
                </a:lnTo>
                <a:lnTo>
                  <a:pt x="119" y="24"/>
                </a:lnTo>
                <a:lnTo>
                  <a:pt x="116" y="22"/>
                </a:lnTo>
                <a:lnTo>
                  <a:pt x="105" y="19"/>
                </a:lnTo>
                <a:lnTo>
                  <a:pt x="94" y="15"/>
                </a:lnTo>
                <a:lnTo>
                  <a:pt x="105" y="8"/>
                </a:lnTo>
                <a:lnTo>
                  <a:pt x="112" y="11"/>
                </a:lnTo>
                <a:lnTo>
                  <a:pt x="114" y="15"/>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398"/>
          <p:cNvSpPr>
            <a:spLocks noEditPoints="1"/>
          </p:cNvSpPr>
          <p:nvPr/>
        </p:nvSpPr>
        <p:spPr bwMode="auto">
          <a:xfrm>
            <a:off x="8860155" y="5559108"/>
            <a:ext cx="346075" cy="244475"/>
          </a:xfrm>
          <a:custGeom>
            <a:avLst/>
            <a:gdLst>
              <a:gd name="T0" fmla="*/ 62 w 170"/>
              <a:gd name="T1" fmla="*/ 61 h 120"/>
              <a:gd name="T2" fmla="*/ 62 w 170"/>
              <a:gd name="T3" fmla="*/ 61 h 120"/>
              <a:gd name="T4" fmla="*/ 51 w 170"/>
              <a:gd name="T5" fmla="*/ 59 h 120"/>
              <a:gd name="T6" fmla="*/ 3 w 170"/>
              <a:gd name="T7" fmla="*/ 52 h 120"/>
              <a:gd name="T8" fmla="*/ 99 w 170"/>
              <a:gd name="T9" fmla="*/ 15 h 120"/>
              <a:gd name="T10" fmla="*/ 170 w 170"/>
              <a:gd name="T11" fmla="*/ 0 h 120"/>
              <a:gd name="T12" fmla="*/ 121 w 170"/>
              <a:gd name="T13" fmla="*/ 26 h 120"/>
              <a:gd name="T14" fmla="*/ 119 w 170"/>
              <a:gd name="T15" fmla="*/ 20 h 120"/>
              <a:gd name="T16" fmla="*/ 170 w 170"/>
              <a:gd name="T17" fmla="*/ 50 h 120"/>
              <a:gd name="T18" fmla="*/ 137 w 170"/>
              <a:gd name="T19" fmla="*/ 68 h 120"/>
              <a:gd name="T20" fmla="*/ 135 w 170"/>
              <a:gd name="T21" fmla="*/ 63 h 120"/>
              <a:gd name="T22" fmla="*/ 132 w 170"/>
              <a:gd name="T23" fmla="*/ 55 h 120"/>
              <a:gd name="T24" fmla="*/ 170 w 170"/>
              <a:gd name="T25" fmla="*/ 33 h 120"/>
              <a:gd name="T26" fmla="*/ 130 w 170"/>
              <a:gd name="T27" fmla="*/ 48 h 120"/>
              <a:gd name="T28" fmla="*/ 126 w 170"/>
              <a:gd name="T29" fmla="*/ 41 h 120"/>
              <a:gd name="T30" fmla="*/ 170 w 170"/>
              <a:gd name="T31" fmla="*/ 17 h 120"/>
              <a:gd name="T32" fmla="*/ 124 w 170"/>
              <a:gd name="T33" fmla="*/ 33 h 120"/>
              <a:gd name="T34" fmla="*/ 106 w 170"/>
              <a:gd name="T35" fmla="*/ 19 h 120"/>
              <a:gd name="T36" fmla="*/ 68 w 170"/>
              <a:gd name="T37" fmla="*/ 66 h 120"/>
              <a:gd name="T38" fmla="*/ 62 w 170"/>
              <a:gd name="T39" fmla="*/ 68 h 120"/>
              <a:gd name="T40" fmla="*/ 0 w 170"/>
              <a:gd name="T41" fmla="*/ 57 h 120"/>
              <a:gd name="T42" fmla="*/ 20 w 170"/>
              <a:gd name="T43" fmla="*/ 112 h 120"/>
              <a:gd name="T44" fmla="*/ 22 w 170"/>
              <a:gd name="T45" fmla="*/ 116 h 120"/>
              <a:gd name="T46" fmla="*/ 36 w 170"/>
              <a:gd name="T47" fmla="*/ 87 h 120"/>
              <a:gd name="T48" fmla="*/ 40 w 170"/>
              <a:gd name="T49" fmla="*/ 85 h 120"/>
              <a:gd name="T50" fmla="*/ 40 w 170"/>
              <a:gd name="T51" fmla="*/ 85 h 120"/>
              <a:gd name="T52" fmla="*/ 42 w 170"/>
              <a:gd name="T53" fmla="*/ 90 h 120"/>
              <a:gd name="T54" fmla="*/ 29 w 170"/>
              <a:gd name="T55" fmla="*/ 120 h 120"/>
              <a:gd name="T56" fmla="*/ 121 w 170"/>
              <a:gd name="T57" fmla="*/ 87 h 120"/>
              <a:gd name="T58" fmla="*/ 123 w 170"/>
              <a:gd name="T59" fmla="*/ 85 h 120"/>
              <a:gd name="T60" fmla="*/ 93 w 170"/>
              <a:gd name="T61" fmla="*/ 70 h 120"/>
              <a:gd name="T62" fmla="*/ 91 w 170"/>
              <a:gd name="T63" fmla="*/ 66 h 120"/>
              <a:gd name="T64" fmla="*/ 91 w 170"/>
              <a:gd name="T65" fmla="*/ 66 h 120"/>
              <a:gd name="T66" fmla="*/ 95 w 170"/>
              <a:gd name="T67" fmla="*/ 65 h 120"/>
              <a:gd name="T68" fmla="*/ 128 w 170"/>
              <a:gd name="T69" fmla="*/ 79 h 120"/>
              <a:gd name="T70" fmla="*/ 108 w 170"/>
              <a:gd name="T71" fmla="*/ 22 h 120"/>
              <a:gd name="T72" fmla="*/ 106 w 170"/>
              <a:gd name="T73" fmla="*/ 19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0" h="120">
                <a:moveTo>
                  <a:pt x="99" y="15"/>
                </a:moveTo>
                <a:lnTo>
                  <a:pt x="62" y="61"/>
                </a:lnTo>
                <a:lnTo>
                  <a:pt x="62" y="61"/>
                </a:lnTo>
                <a:lnTo>
                  <a:pt x="62" y="61"/>
                </a:lnTo>
                <a:lnTo>
                  <a:pt x="51" y="59"/>
                </a:lnTo>
                <a:lnTo>
                  <a:pt x="51" y="59"/>
                </a:lnTo>
                <a:lnTo>
                  <a:pt x="51" y="59"/>
                </a:lnTo>
                <a:lnTo>
                  <a:pt x="3" y="52"/>
                </a:lnTo>
                <a:lnTo>
                  <a:pt x="99" y="15"/>
                </a:lnTo>
                <a:lnTo>
                  <a:pt x="99" y="15"/>
                </a:lnTo>
                <a:close/>
                <a:moveTo>
                  <a:pt x="119" y="20"/>
                </a:moveTo>
                <a:lnTo>
                  <a:pt x="170" y="0"/>
                </a:lnTo>
                <a:lnTo>
                  <a:pt x="170" y="6"/>
                </a:lnTo>
                <a:lnTo>
                  <a:pt x="121" y="26"/>
                </a:lnTo>
                <a:lnTo>
                  <a:pt x="119" y="20"/>
                </a:lnTo>
                <a:lnTo>
                  <a:pt x="119" y="20"/>
                </a:lnTo>
                <a:close/>
                <a:moveTo>
                  <a:pt x="135" y="63"/>
                </a:moveTo>
                <a:lnTo>
                  <a:pt x="170" y="50"/>
                </a:lnTo>
                <a:lnTo>
                  <a:pt x="170" y="57"/>
                </a:lnTo>
                <a:lnTo>
                  <a:pt x="137" y="68"/>
                </a:lnTo>
                <a:lnTo>
                  <a:pt x="135" y="63"/>
                </a:lnTo>
                <a:lnTo>
                  <a:pt x="135" y="63"/>
                </a:lnTo>
                <a:close/>
                <a:moveTo>
                  <a:pt x="130" y="48"/>
                </a:moveTo>
                <a:lnTo>
                  <a:pt x="132" y="55"/>
                </a:lnTo>
                <a:lnTo>
                  <a:pt x="170" y="41"/>
                </a:lnTo>
                <a:lnTo>
                  <a:pt x="170" y="33"/>
                </a:lnTo>
                <a:lnTo>
                  <a:pt x="130" y="48"/>
                </a:lnTo>
                <a:lnTo>
                  <a:pt x="130" y="48"/>
                </a:lnTo>
                <a:close/>
                <a:moveTo>
                  <a:pt x="124" y="33"/>
                </a:moveTo>
                <a:lnTo>
                  <a:pt x="126" y="41"/>
                </a:lnTo>
                <a:lnTo>
                  <a:pt x="170" y="22"/>
                </a:lnTo>
                <a:lnTo>
                  <a:pt x="170" y="17"/>
                </a:lnTo>
                <a:lnTo>
                  <a:pt x="124" y="33"/>
                </a:lnTo>
                <a:lnTo>
                  <a:pt x="124" y="33"/>
                </a:lnTo>
                <a:close/>
                <a:moveTo>
                  <a:pt x="106" y="19"/>
                </a:moveTo>
                <a:lnTo>
                  <a:pt x="106" y="19"/>
                </a:lnTo>
                <a:lnTo>
                  <a:pt x="68" y="66"/>
                </a:lnTo>
                <a:lnTo>
                  <a:pt x="68" y="66"/>
                </a:lnTo>
                <a:lnTo>
                  <a:pt x="64" y="68"/>
                </a:lnTo>
                <a:lnTo>
                  <a:pt x="62" y="68"/>
                </a:lnTo>
                <a:lnTo>
                  <a:pt x="0" y="57"/>
                </a:lnTo>
                <a:lnTo>
                  <a:pt x="0" y="57"/>
                </a:lnTo>
                <a:lnTo>
                  <a:pt x="1" y="63"/>
                </a:lnTo>
                <a:lnTo>
                  <a:pt x="20" y="112"/>
                </a:lnTo>
                <a:lnTo>
                  <a:pt x="20" y="112"/>
                </a:lnTo>
                <a:lnTo>
                  <a:pt x="22" y="116"/>
                </a:lnTo>
                <a:lnTo>
                  <a:pt x="36" y="87"/>
                </a:lnTo>
                <a:lnTo>
                  <a:pt x="36" y="87"/>
                </a:lnTo>
                <a:lnTo>
                  <a:pt x="38" y="85"/>
                </a:lnTo>
                <a:lnTo>
                  <a:pt x="40" y="85"/>
                </a:lnTo>
                <a:lnTo>
                  <a:pt x="40" y="85"/>
                </a:lnTo>
                <a:lnTo>
                  <a:pt x="40" y="85"/>
                </a:lnTo>
                <a:lnTo>
                  <a:pt x="42" y="87"/>
                </a:lnTo>
                <a:lnTo>
                  <a:pt x="42" y="90"/>
                </a:lnTo>
                <a:lnTo>
                  <a:pt x="29" y="120"/>
                </a:lnTo>
                <a:lnTo>
                  <a:pt x="29" y="120"/>
                </a:lnTo>
                <a:lnTo>
                  <a:pt x="35" y="120"/>
                </a:lnTo>
                <a:lnTo>
                  <a:pt x="121" y="87"/>
                </a:lnTo>
                <a:lnTo>
                  <a:pt x="121" y="87"/>
                </a:lnTo>
                <a:lnTo>
                  <a:pt x="123" y="85"/>
                </a:lnTo>
                <a:lnTo>
                  <a:pt x="93" y="70"/>
                </a:lnTo>
                <a:lnTo>
                  <a:pt x="93" y="70"/>
                </a:lnTo>
                <a:lnTo>
                  <a:pt x="90" y="68"/>
                </a:lnTo>
                <a:lnTo>
                  <a:pt x="91" y="66"/>
                </a:lnTo>
                <a:lnTo>
                  <a:pt x="91" y="66"/>
                </a:lnTo>
                <a:lnTo>
                  <a:pt x="91" y="66"/>
                </a:lnTo>
                <a:lnTo>
                  <a:pt x="93" y="65"/>
                </a:lnTo>
                <a:lnTo>
                  <a:pt x="95" y="65"/>
                </a:lnTo>
                <a:lnTo>
                  <a:pt x="128" y="79"/>
                </a:lnTo>
                <a:lnTo>
                  <a:pt x="128" y="79"/>
                </a:lnTo>
                <a:lnTo>
                  <a:pt x="126" y="72"/>
                </a:lnTo>
                <a:lnTo>
                  <a:pt x="108" y="22"/>
                </a:lnTo>
                <a:lnTo>
                  <a:pt x="108" y="22"/>
                </a:lnTo>
                <a:lnTo>
                  <a:pt x="106" y="19"/>
                </a:lnTo>
                <a:lnTo>
                  <a:pt x="106" y="19"/>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399"/>
          <p:cNvSpPr>
            <a:spLocks noEditPoints="1"/>
          </p:cNvSpPr>
          <p:nvPr/>
        </p:nvSpPr>
        <p:spPr bwMode="auto">
          <a:xfrm>
            <a:off x="7526338" y="5552123"/>
            <a:ext cx="302895" cy="258445"/>
          </a:xfrm>
          <a:custGeom>
            <a:avLst/>
            <a:gdLst>
              <a:gd name="T0" fmla="*/ 63 w 149"/>
              <a:gd name="T1" fmla="*/ 16 h 127"/>
              <a:gd name="T2" fmla="*/ 15 w 149"/>
              <a:gd name="T3" fmla="*/ 31 h 127"/>
              <a:gd name="T4" fmla="*/ 103 w 149"/>
              <a:gd name="T5" fmla="*/ 94 h 127"/>
              <a:gd name="T6" fmla="*/ 120 w 149"/>
              <a:gd name="T7" fmla="*/ 70 h 127"/>
              <a:gd name="T8" fmla="*/ 120 w 149"/>
              <a:gd name="T9" fmla="*/ 95 h 127"/>
              <a:gd name="T10" fmla="*/ 116 w 149"/>
              <a:gd name="T11" fmla="*/ 105 h 127"/>
              <a:gd name="T12" fmla="*/ 107 w 149"/>
              <a:gd name="T13" fmla="*/ 110 h 127"/>
              <a:gd name="T14" fmla="*/ 78 w 149"/>
              <a:gd name="T15" fmla="*/ 119 h 127"/>
              <a:gd name="T16" fmla="*/ 103 w 149"/>
              <a:gd name="T17" fmla="*/ 127 h 127"/>
              <a:gd name="T18" fmla="*/ 19 w 149"/>
              <a:gd name="T19" fmla="*/ 119 h 127"/>
              <a:gd name="T20" fmla="*/ 44 w 149"/>
              <a:gd name="T21" fmla="*/ 110 h 127"/>
              <a:gd name="T22" fmla="*/ 13 w 149"/>
              <a:gd name="T23" fmla="*/ 110 h 127"/>
              <a:gd name="T24" fmla="*/ 4 w 149"/>
              <a:gd name="T25" fmla="*/ 105 h 127"/>
              <a:gd name="T26" fmla="*/ 0 w 149"/>
              <a:gd name="T27" fmla="*/ 95 h 127"/>
              <a:gd name="T28" fmla="*/ 0 w 149"/>
              <a:gd name="T29" fmla="*/ 31 h 127"/>
              <a:gd name="T30" fmla="*/ 4 w 149"/>
              <a:gd name="T31" fmla="*/ 20 h 127"/>
              <a:gd name="T32" fmla="*/ 13 w 149"/>
              <a:gd name="T33" fmla="*/ 16 h 127"/>
              <a:gd name="T34" fmla="*/ 127 w 149"/>
              <a:gd name="T35" fmla="*/ 0 h 127"/>
              <a:gd name="T36" fmla="*/ 90 w 149"/>
              <a:gd name="T37" fmla="*/ 33 h 127"/>
              <a:gd name="T38" fmla="*/ 90 w 149"/>
              <a:gd name="T39" fmla="*/ 33 h 127"/>
              <a:gd name="T40" fmla="*/ 100 w 149"/>
              <a:gd name="T41" fmla="*/ 35 h 127"/>
              <a:gd name="T42" fmla="*/ 127 w 149"/>
              <a:gd name="T43" fmla="*/ 0 h 127"/>
              <a:gd name="T44" fmla="*/ 133 w 149"/>
              <a:gd name="T45" fmla="*/ 2 h 127"/>
              <a:gd name="T46" fmla="*/ 103 w 149"/>
              <a:gd name="T47" fmla="*/ 38 h 127"/>
              <a:gd name="T48" fmla="*/ 101 w 149"/>
              <a:gd name="T49" fmla="*/ 40 h 127"/>
              <a:gd name="T50" fmla="*/ 52 w 149"/>
              <a:gd name="T51" fmla="*/ 31 h 127"/>
              <a:gd name="T52" fmla="*/ 52 w 149"/>
              <a:gd name="T53" fmla="*/ 35 h 127"/>
              <a:gd name="T54" fmla="*/ 67 w 149"/>
              <a:gd name="T55" fmla="*/ 73 h 127"/>
              <a:gd name="T56" fmla="*/ 79 w 149"/>
              <a:gd name="T57" fmla="*/ 53 h 127"/>
              <a:gd name="T58" fmla="*/ 81 w 149"/>
              <a:gd name="T59" fmla="*/ 53 h 127"/>
              <a:gd name="T60" fmla="*/ 83 w 149"/>
              <a:gd name="T61" fmla="*/ 53 h 127"/>
              <a:gd name="T62" fmla="*/ 85 w 149"/>
              <a:gd name="T63" fmla="*/ 55 h 127"/>
              <a:gd name="T64" fmla="*/ 74 w 149"/>
              <a:gd name="T65" fmla="*/ 79 h 127"/>
              <a:gd name="T66" fmla="*/ 78 w 149"/>
              <a:gd name="T67" fmla="*/ 79 h 127"/>
              <a:gd name="T68" fmla="*/ 144 w 149"/>
              <a:gd name="T69" fmla="*/ 53 h 127"/>
              <a:gd name="T70" fmla="*/ 122 w 149"/>
              <a:gd name="T71" fmla="*/ 42 h 127"/>
              <a:gd name="T72" fmla="*/ 122 w 149"/>
              <a:gd name="T73" fmla="*/ 40 h 127"/>
              <a:gd name="T74" fmla="*/ 122 w 149"/>
              <a:gd name="T75" fmla="*/ 38 h 127"/>
              <a:gd name="T76" fmla="*/ 123 w 149"/>
              <a:gd name="T77" fmla="*/ 37 h 127"/>
              <a:gd name="T78" fmla="*/ 149 w 149"/>
              <a:gd name="T79" fmla="*/ 48 h 127"/>
              <a:gd name="T80" fmla="*/ 149 w 149"/>
              <a:gd name="T81" fmla="*/ 42 h 127"/>
              <a:gd name="T82" fmla="*/ 134 w 149"/>
              <a:gd name="T83" fmla="*/ 5 h 127"/>
              <a:gd name="T84" fmla="*/ 133 w 149"/>
              <a:gd name="T85" fmla="*/ 2 h 127"/>
              <a:gd name="T86" fmla="*/ 103 w 149"/>
              <a:gd name="T87" fmla="*/ 101 h 127"/>
              <a:gd name="T88" fmla="*/ 100 w 149"/>
              <a:gd name="T89" fmla="*/ 105 h 127"/>
              <a:gd name="T90" fmla="*/ 101 w 149"/>
              <a:gd name="T91" fmla="*/ 106 h 127"/>
              <a:gd name="T92" fmla="*/ 103 w 149"/>
              <a:gd name="T93" fmla="*/ 108 h 127"/>
              <a:gd name="T94" fmla="*/ 107 w 149"/>
              <a:gd name="T95" fmla="*/ 105 h 127"/>
              <a:gd name="T96" fmla="*/ 105 w 149"/>
              <a:gd name="T97" fmla="*/ 103 h 127"/>
              <a:gd name="T98" fmla="*/ 103 w 149"/>
              <a:gd name="T99" fmla="*/ 10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9" h="127">
                <a:moveTo>
                  <a:pt x="13" y="16"/>
                </a:moveTo>
                <a:lnTo>
                  <a:pt x="63" y="16"/>
                </a:lnTo>
                <a:lnTo>
                  <a:pt x="28" y="31"/>
                </a:lnTo>
                <a:lnTo>
                  <a:pt x="15" y="31"/>
                </a:lnTo>
                <a:lnTo>
                  <a:pt x="15" y="94"/>
                </a:lnTo>
                <a:lnTo>
                  <a:pt x="103" y="94"/>
                </a:lnTo>
                <a:lnTo>
                  <a:pt x="103" y="75"/>
                </a:lnTo>
                <a:lnTo>
                  <a:pt x="120" y="70"/>
                </a:lnTo>
                <a:lnTo>
                  <a:pt x="120" y="95"/>
                </a:lnTo>
                <a:lnTo>
                  <a:pt x="120" y="95"/>
                </a:lnTo>
                <a:lnTo>
                  <a:pt x="118" y="101"/>
                </a:lnTo>
                <a:lnTo>
                  <a:pt x="116" y="105"/>
                </a:lnTo>
                <a:lnTo>
                  <a:pt x="111" y="108"/>
                </a:lnTo>
                <a:lnTo>
                  <a:pt x="107" y="110"/>
                </a:lnTo>
                <a:lnTo>
                  <a:pt x="78" y="110"/>
                </a:lnTo>
                <a:lnTo>
                  <a:pt x="78" y="119"/>
                </a:lnTo>
                <a:lnTo>
                  <a:pt x="103" y="119"/>
                </a:lnTo>
                <a:lnTo>
                  <a:pt x="103" y="127"/>
                </a:lnTo>
                <a:lnTo>
                  <a:pt x="19" y="127"/>
                </a:lnTo>
                <a:lnTo>
                  <a:pt x="19" y="119"/>
                </a:lnTo>
                <a:lnTo>
                  <a:pt x="44" y="119"/>
                </a:lnTo>
                <a:lnTo>
                  <a:pt x="44" y="110"/>
                </a:lnTo>
                <a:lnTo>
                  <a:pt x="13" y="110"/>
                </a:lnTo>
                <a:lnTo>
                  <a:pt x="13" y="110"/>
                </a:lnTo>
                <a:lnTo>
                  <a:pt x="10" y="108"/>
                </a:lnTo>
                <a:lnTo>
                  <a:pt x="4" y="105"/>
                </a:lnTo>
                <a:lnTo>
                  <a:pt x="2" y="101"/>
                </a:lnTo>
                <a:lnTo>
                  <a:pt x="0" y="95"/>
                </a:lnTo>
                <a:lnTo>
                  <a:pt x="0" y="31"/>
                </a:lnTo>
                <a:lnTo>
                  <a:pt x="0" y="31"/>
                </a:lnTo>
                <a:lnTo>
                  <a:pt x="2" y="26"/>
                </a:lnTo>
                <a:lnTo>
                  <a:pt x="4" y="20"/>
                </a:lnTo>
                <a:lnTo>
                  <a:pt x="10" y="18"/>
                </a:lnTo>
                <a:lnTo>
                  <a:pt x="13" y="16"/>
                </a:lnTo>
                <a:lnTo>
                  <a:pt x="13" y="16"/>
                </a:lnTo>
                <a:close/>
                <a:moveTo>
                  <a:pt x="127" y="0"/>
                </a:moveTo>
                <a:lnTo>
                  <a:pt x="54" y="26"/>
                </a:lnTo>
                <a:lnTo>
                  <a:pt x="90" y="33"/>
                </a:lnTo>
                <a:lnTo>
                  <a:pt x="90" y="33"/>
                </a:lnTo>
                <a:lnTo>
                  <a:pt x="90" y="33"/>
                </a:lnTo>
                <a:lnTo>
                  <a:pt x="100" y="35"/>
                </a:lnTo>
                <a:lnTo>
                  <a:pt x="100" y="35"/>
                </a:lnTo>
                <a:lnTo>
                  <a:pt x="100" y="35"/>
                </a:lnTo>
                <a:lnTo>
                  <a:pt x="127" y="0"/>
                </a:lnTo>
                <a:lnTo>
                  <a:pt x="127" y="0"/>
                </a:lnTo>
                <a:close/>
                <a:moveTo>
                  <a:pt x="133" y="2"/>
                </a:moveTo>
                <a:lnTo>
                  <a:pt x="133" y="2"/>
                </a:lnTo>
                <a:lnTo>
                  <a:pt x="103" y="38"/>
                </a:lnTo>
                <a:lnTo>
                  <a:pt x="103" y="38"/>
                </a:lnTo>
                <a:lnTo>
                  <a:pt x="101" y="40"/>
                </a:lnTo>
                <a:lnTo>
                  <a:pt x="100" y="40"/>
                </a:lnTo>
                <a:lnTo>
                  <a:pt x="52" y="31"/>
                </a:lnTo>
                <a:lnTo>
                  <a:pt x="52" y="31"/>
                </a:lnTo>
                <a:lnTo>
                  <a:pt x="52" y="35"/>
                </a:lnTo>
                <a:lnTo>
                  <a:pt x="67" y="73"/>
                </a:lnTo>
                <a:lnTo>
                  <a:pt x="67" y="73"/>
                </a:lnTo>
                <a:lnTo>
                  <a:pt x="68" y="77"/>
                </a:lnTo>
                <a:lnTo>
                  <a:pt x="79" y="53"/>
                </a:lnTo>
                <a:lnTo>
                  <a:pt x="79" y="53"/>
                </a:lnTo>
                <a:lnTo>
                  <a:pt x="81" y="53"/>
                </a:lnTo>
                <a:lnTo>
                  <a:pt x="83" y="53"/>
                </a:lnTo>
                <a:lnTo>
                  <a:pt x="83" y="53"/>
                </a:lnTo>
                <a:lnTo>
                  <a:pt x="83" y="53"/>
                </a:lnTo>
                <a:lnTo>
                  <a:pt x="85" y="55"/>
                </a:lnTo>
                <a:lnTo>
                  <a:pt x="85" y="57"/>
                </a:lnTo>
                <a:lnTo>
                  <a:pt x="74" y="79"/>
                </a:lnTo>
                <a:lnTo>
                  <a:pt x="74" y="79"/>
                </a:lnTo>
                <a:lnTo>
                  <a:pt x="78" y="79"/>
                </a:lnTo>
                <a:lnTo>
                  <a:pt x="144" y="53"/>
                </a:lnTo>
                <a:lnTo>
                  <a:pt x="144" y="53"/>
                </a:lnTo>
                <a:lnTo>
                  <a:pt x="145" y="53"/>
                </a:lnTo>
                <a:lnTo>
                  <a:pt x="122" y="42"/>
                </a:lnTo>
                <a:lnTo>
                  <a:pt x="122" y="42"/>
                </a:lnTo>
                <a:lnTo>
                  <a:pt x="122" y="40"/>
                </a:lnTo>
                <a:lnTo>
                  <a:pt x="122" y="38"/>
                </a:lnTo>
                <a:lnTo>
                  <a:pt x="122" y="38"/>
                </a:lnTo>
                <a:lnTo>
                  <a:pt x="122" y="38"/>
                </a:lnTo>
                <a:lnTo>
                  <a:pt x="123" y="37"/>
                </a:lnTo>
                <a:lnTo>
                  <a:pt x="125" y="37"/>
                </a:lnTo>
                <a:lnTo>
                  <a:pt x="149" y="48"/>
                </a:lnTo>
                <a:lnTo>
                  <a:pt x="149" y="48"/>
                </a:lnTo>
                <a:lnTo>
                  <a:pt x="149" y="42"/>
                </a:lnTo>
                <a:lnTo>
                  <a:pt x="134" y="5"/>
                </a:lnTo>
                <a:lnTo>
                  <a:pt x="134" y="5"/>
                </a:lnTo>
                <a:lnTo>
                  <a:pt x="133" y="2"/>
                </a:lnTo>
                <a:lnTo>
                  <a:pt x="133" y="2"/>
                </a:lnTo>
                <a:close/>
                <a:moveTo>
                  <a:pt x="103" y="101"/>
                </a:moveTo>
                <a:lnTo>
                  <a:pt x="103" y="101"/>
                </a:lnTo>
                <a:lnTo>
                  <a:pt x="101" y="103"/>
                </a:lnTo>
                <a:lnTo>
                  <a:pt x="100" y="105"/>
                </a:lnTo>
                <a:lnTo>
                  <a:pt x="100" y="105"/>
                </a:lnTo>
                <a:lnTo>
                  <a:pt x="101" y="106"/>
                </a:lnTo>
                <a:lnTo>
                  <a:pt x="103" y="108"/>
                </a:lnTo>
                <a:lnTo>
                  <a:pt x="103" y="108"/>
                </a:lnTo>
                <a:lnTo>
                  <a:pt x="105" y="106"/>
                </a:lnTo>
                <a:lnTo>
                  <a:pt x="107" y="105"/>
                </a:lnTo>
                <a:lnTo>
                  <a:pt x="107" y="105"/>
                </a:lnTo>
                <a:lnTo>
                  <a:pt x="105" y="103"/>
                </a:lnTo>
                <a:lnTo>
                  <a:pt x="103" y="101"/>
                </a:lnTo>
                <a:lnTo>
                  <a:pt x="103" y="101"/>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400"/>
          <p:cNvSpPr>
            <a:spLocks noEditPoints="1"/>
          </p:cNvSpPr>
          <p:nvPr/>
        </p:nvSpPr>
        <p:spPr bwMode="auto">
          <a:xfrm>
            <a:off x="8183245" y="4926013"/>
            <a:ext cx="317500" cy="258445"/>
          </a:xfrm>
          <a:custGeom>
            <a:avLst/>
            <a:gdLst>
              <a:gd name="T0" fmla="*/ 123 w 156"/>
              <a:gd name="T1" fmla="*/ 6 h 127"/>
              <a:gd name="T2" fmla="*/ 110 w 156"/>
              <a:gd name="T3" fmla="*/ 37 h 127"/>
              <a:gd name="T4" fmla="*/ 64 w 156"/>
              <a:gd name="T5" fmla="*/ 64 h 127"/>
              <a:gd name="T6" fmla="*/ 37 w 156"/>
              <a:gd name="T7" fmla="*/ 63 h 127"/>
              <a:gd name="T8" fmla="*/ 68 w 156"/>
              <a:gd name="T9" fmla="*/ 77 h 127"/>
              <a:gd name="T10" fmla="*/ 5 w 156"/>
              <a:gd name="T11" fmla="*/ 90 h 127"/>
              <a:gd name="T12" fmla="*/ 5 w 156"/>
              <a:gd name="T13" fmla="*/ 0 h 127"/>
              <a:gd name="T14" fmla="*/ 88 w 156"/>
              <a:gd name="T15" fmla="*/ 55 h 127"/>
              <a:gd name="T16" fmla="*/ 79 w 156"/>
              <a:gd name="T17" fmla="*/ 72 h 127"/>
              <a:gd name="T18" fmla="*/ 79 w 156"/>
              <a:gd name="T19" fmla="*/ 83 h 127"/>
              <a:gd name="T20" fmla="*/ 86 w 156"/>
              <a:gd name="T21" fmla="*/ 99 h 127"/>
              <a:gd name="T22" fmla="*/ 97 w 156"/>
              <a:gd name="T23" fmla="*/ 107 h 127"/>
              <a:gd name="T24" fmla="*/ 108 w 156"/>
              <a:gd name="T25" fmla="*/ 108 h 127"/>
              <a:gd name="T26" fmla="*/ 128 w 156"/>
              <a:gd name="T27" fmla="*/ 105 h 127"/>
              <a:gd name="T28" fmla="*/ 156 w 156"/>
              <a:gd name="T29" fmla="*/ 116 h 127"/>
              <a:gd name="T30" fmla="*/ 132 w 156"/>
              <a:gd name="T31" fmla="*/ 97 h 127"/>
              <a:gd name="T32" fmla="*/ 139 w 156"/>
              <a:gd name="T33" fmla="*/ 79 h 127"/>
              <a:gd name="T34" fmla="*/ 138 w 156"/>
              <a:gd name="T35" fmla="*/ 66 h 127"/>
              <a:gd name="T36" fmla="*/ 132 w 156"/>
              <a:gd name="T37" fmla="*/ 57 h 127"/>
              <a:gd name="T38" fmla="*/ 132 w 156"/>
              <a:gd name="T39" fmla="*/ 57 h 127"/>
              <a:gd name="T40" fmla="*/ 115 w 156"/>
              <a:gd name="T41" fmla="*/ 48 h 127"/>
              <a:gd name="T42" fmla="*/ 103 w 156"/>
              <a:gd name="T43" fmla="*/ 48 h 127"/>
              <a:gd name="T44" fmla="*/ 88 w 156"/>
              <a:gd name="T45" fmla="*/ 55 h 127"/>
              <a:gd name="T46" fmla="*/ 97 w 156"/>
              <a:gd name="T47" fmla="*/ 74 h 127"/>
              <a:gd name="T48" fmla="*/ 97 w 156"/>
              <a:gd name="T49" fmla="*/ 70 h 127"/>
              <a:gd name="T50" fmla="*/ 95 w 156"/>
              <a:gd name="T51" fmla="*/ 81 h 127"/>
              <a:gd name="T52" fmla="*/ 95 w 156"/>
              <a:gd name="T53" fmla="*/ 77 h 127"/>
              <a:gd name="T54" fmla="*/ 97 w 156"/>
              <a:gd name="T55" fmla="*/ 86 h 127"/>
              <a:gd name="T56" fmla="*/ 97 w 156"/>
              <a:gd name="T57" fmla="*/ 85 h 127"/>
              <a:gd name="T58" fmla="*/ 104 w 156"/>
              <a:gd name="T59" fmla="*/ 68 h 127"/>
              <a:gd name="T60" fmla="*/ 104 w 156"/>
              <a:gd name="T61" fmla="*/ 64 h 127"/>
              <a:gd name="T62" fmla="*/ 110 w 156"/>
              <a:gd name="T63" fmla="*/ 59 h 127"/>
              <a:gd name="T64" fmla="*/ 95 w 156"/>
              <a:gd name="T65" fmla="*/ 64 h 127"/>
              <a:gd name="T66" fmla="*/ 90 w 156"/>
              <a:gd name="T67" fmla="*/ 77 h 127"/>
              <a:gd name="T68" fmla="*/ 95 w 156"/>
              <a:gd name="T69" fmla="*/ 92 h 127"/>
              <a:gd name="T70" fmla="*/ 108 w 156"/>
              <a:gd name="T71" fmla="*/ 97 h 127"/>
              <a:gd name="T72" fmla="*/ 123 w 156"/>
              <a:gd name="T73" fmla="*/ 92 h 127"/>
              <a:gd name="T74" fmla="*/ 123 w 156"/>
              <a:gd name="T75" fmla="*/ 92 h 127"/>
              <a:gd name="T76" fmla="*/ 128 w 156"/>
              <a:gd name="T77" fmla="*/ 79 h 127"/>
              <a:gd name="T78" fmla="*/ 123 w 156"/>
              <a:gd name="T79" fmla="*/ 64 h 127"/>
              <a:gd name="T80" fmla="*/ 123 w 156"/>
              <a:gd name="T81" fmla="*/ 64 h 127"/>
              <a:gd name="T82" fmla="*/ 110 w 156"/>
              <a:gd name="T83" fmla="*/ 59 h 127"/>
              <a:gd name="T84" fmla="*/ 11 w 156"/>
              <a:gd name="T85" fmla="*/ 20 h 127"/>
              <a:gd name="T86" fmla="*/ 37 w 156"/>
              <a:gd name="T87" fmla="*/ 46 h 127"/>
              <a:gd name="T88" fmla="*/ 60 w 156"/>
              <a:gd name="T89" fmla="*/ 52 h 127"/>
              <a:gd name="T90" fmla="*/ 20 w 156"/>
              <a:gd name="T91" fmla="*/ 1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6" h="127">
                <a:moveTo>
                  <a:pt x="5" y="0"/>
                </a:moveTo>
                <a:lnTo>
                  <a:pt x="115" y="0"/>
                </a:lnTo>
                <a:lnTo>
                  <a:pt x="123" y="6"/>
                </a:lnTo>
                <a:lnTo>
                  <a:pt x="123" y="40"/>
                </a:lnTo>
                <a:lnTo>
                  <a:pt x="123" y="40"/>
                </a:lnTo>
                <a:lnTo>
                  <a:pt x="110" y="37"/>
                </a:lnTo>
                <a:lnTo>
                  <a:pt x="110" y="20"/>
                </a:lnTo>
                <a:lnTo>
                  <a:pt x="110" y="20"/>
                </a:lnTo>
                <a:lnTo>
                  <a:pt x="64" y="64"/>
                </a:lnTo>
                <a:lnTo>
                  <a:pt x="57" y="64"/>
                </a:lnTo>
                <a:lnTo>
                  <a:pt x="46" y="55"/>
                </a:lnTo>
                <a:lnTo>
                  <a:pt x="37" y="63"/>
                </a:lnTo>
                <a:lnTo>
                  <a:pt x="22" y="77"/>
                </a:lnTo>
                <a:lnTo>
                  <a:pt x="60" y="77"/>
                </a:lnTo>
                <a:lnTo>
                  <a:pt x="68" y="77"/>
                </a:lnTo>
                <a:lnTo>
                  <a:pt x="68" y="77"/>
                </a:lnTo>
                <a:lnTo>
                  <a:pt x="70" y="90"/>
                </a:lnTo>
                <a:lnTo>
                  <a:pt x="5" y="90"/>
                </a:lnTo>
                <a:lnTo>
                  <a:pt x="0" y="85"/>
                </a:lnTo>
                <a:lnTo>
                  <a:pt x="0" y="6"/>
                </a:lnTo>
                <a:lnTo>
                  <a:pt x="5" y="0"/>
                </a:lnTo>
                <a:lnTo>
                  <a:pt x="5" y="0"/>
                </a:lnTo>
                <a:close/>
                <a:moveTo>
                  <a:pt x="88" y="55"/>
                </a:moveTo>
                <a:lnTo>
                  <a:pt x="88" y="55"/>
                </a:lnTo>
                <a:lnTo>
                  <a:pt x="82" y="61"/>
                </a:lnTo>
                <a:lnTo>
                  <a:pt x="81" y="66"/>
                </a:lnTo>
                <a:lnTo>
                  <a:pt x="79" y="72"/>
                </a:lnTo>
                <a:lnTo>
                  <a:pt x="77" y="77"/>
                </a:lnTo>
                <a:lnTo>
                  <a:pt x="77" y="77"/>
                </a:lnTo>
                <a:lnTo>
                  <a:pt x="79" y="83"/>
                </a:lnTo>
                <a:lnTo>
                  <a:pt x="81" y="88"/>
                </a:lnTo>
                <a:lnTo>
                  <a:pt x="82" y="94"/>
                </a:lnTo>
                <a:lnTo>
                  <a:pt x="86" y="99"/>
                </a:lnTo>
                <a:lnTo>
                  <a:pt x="86" y="99"/>
                </a:lnTo>
                <a:lnTo>
                  <a:pt x="92" y="103"/>
                </a:lnTo>
                <a:lnTo>
                  <a:pt x="97" y="107"/>
                </a:lnTo>
                <a:lnTo>
                  <a:pt x="103" y="108"/>
                </a:lnTo>
                <a:lnTo>
                  <a:pt x="108" y="108"/>
                </a:lnTo>
                <a:lnTo>
                  <a:pt x="108" y="108"/>
                </a:lnTo>
                <a:lnTo>
                  <a:pt x="117" y="108"/>
                </a:lnTo>
                <a:lnTo>
                  <a:pt x="126" y="103"/>
                </a:lnTo>
                <a:lnTo>
                  <a:pt x="128" y="105"/>
                </a:lnTo>
                <a:lnTo>
                  <a:pt x="125" y="108"/>
                </a:lnTo>
                <a:lnTo>
                  <a:pt x="143" y="127"/>
                </a:lnTo>
                <a:lnTo>
                  <a:pt x="156" y="116"/>
                </a:lnTo>
                <a:lnTo>
                  <a:pt x="138" y="96"/>
                </a:lnTo>
                <a:lnTo>
                  <a:pt x="134" y="99"/>
                </a:lnTo>
                <a:lnTo>
                  <a:pt x="132" y="97"/>
                </a:lnTo>
                <a:lnTo>
                  <a:pt x="132" y="97"/>
                </a:lnTo>
                <a:lnTo>
                  <a:pt x="138" y="88"/>
                </a:lnTo>
                <a:lnTo>
                  <a:pt x="139" y="79"/>
                </a:lnTo>
                <a:lnTo>
                  <a:pt x="139" y="79"/>
                </a:lnTo>
                <a:lnTo>
                  <a:pt x="139" y="74"/>
                </a:lnTo>
                <a:lnTo>
                  <a:pt x="138" y="66"/>
                </a:lnTo>
                <a:lnTo>
                  <a:pt x="136" y="61"/>
                </a:lnTo>
                <a:lnTo>
                  <a:pt x="132" y="57"/>
                </a:lnTo>
                <a:lnTo>
                  <a:pt x="132" y="57"/>
                </a:lnTo>
                <a:lnTo>
                  <a:pt x="132" y="57"/>
                </a:lnTo>
                <a:lnTo>
                  <a:pt x="132" y="57"/>
                </a:lnTo>
                <a:lnTo>
                  <a:pt x="132" y="57"/>
                </a:lnTo>
                <a:lnTo>
                  <a:pt x="126" y="52"/>
                </a:lnTo>
                <a:lnTo>
                  <a:pt x="121" y="50"/>
                </a:lnTo>
                <a:lnTo>
                  <a:pt x="115" y="48"/>
                </a:lnTo>
                <a:lnTo>
                  <a:pt x="110" y="46"/>
                </a:lnTo>
                <a:lnTo>
                  <a:pt x="110" y="46"/>
                </a:lnTo>
                <a:lnTo>
                  <a:pt x="103" y="48"/>
                </a:lnTo>
                <a:lnTo>
                  <a:pt x="97" y="50"/>
                </a:lnTo>
                <a:lnTo>
                  <a:pt x="92" y="52"/>
                </a:lnTo>
                <a:lnTo>
                  <a:pt x="88" y="55"/>
                </a:lnTo>
                <a:lnTo>
                  <a:pt x="88" y="55"/>
                </a:lnTo>
                <a:close/>
                <a:moveTo>
                  <a:pt x="97" y="70"/>
                </a:moveTo>
                <a:lnTo>
                  <a:pt x="97" y="74"/>
                </a:lnTo>
                <a:lnTo>
                  <a:pt x="121" y="74"/>
                </a:lnTo>
                <a:lnTo>
                  <a:pt x="121" y="70"/>
                </a:lnTo>
                <a:lnTo>
                  <a:pt x="97" y="70"/>
                </a:lnTo>
                <a:lnTo>
                  <a:pt x="97" y="70"/>
                </a:lnTo>
                <a:close/>
                <a:moveTo>
                  <a:pt x="95" y="77"/>
                </a:moveTo>
                <a:lnTo>
                  <a:pt x="95" y="81"/>
                </a:lnTo>
                <a:lnTo>
                  <a:pt x="123" y="81"/>
                </a:lnTo>
                <a:lnTo>
                  <a:pt x="123" y="77"/>
                </a:lnTo>
                <a:lnTo>
                  <a:pt x="95" y="77"/>
                </a:lnTo>
                <a:lnTo>
                  <a:pt x="95" y="77"/>
                </a:lnTo>
                <a:close/>
                <a:moveTo>
                  <a:pt x="97" y="85"/>
                </a:moveTo>
                <a:lnTo>
                  <a:pt x="97" y="86"/>
                </a:lnTo>
                <a:lnTo>
                  <a:pt x="106" y="86"/>
                </a:lnTo>
                <a:lnTo>
                  <a:pt x="106" y="85"/>
                </a:lnTo>
                <a:lnTo>
                  <a:pt x="97" y="85"/>
                </a:lnTo>
                <a:lnTo>
                  <a:pt x="97" y="85"/>
                </a:lnTo>
                <a:close/>
                <a:moveTo>
                  <a:pt x="104" y="64"/>
                </a:moveTo>
                <a:lnTo>
                  <a:pt x="104" y="68"/>
                </a:lnTo>
                <a:lnTo>
                  <a:pt x="114" y="68"/>
                </a:lnTo>
                <a:lnTo>
                  <a:pt x="114" y="64"/>
                </a:lnTo>
                <a:lnTo>
                  <a:pt x="104" y="64"/>
                </a:lnTo>
                <a:lnTo>
                  <a:pt x="104" y="64"/>
                </a:lnTo>
                <a:close/>
                <a:moveTo>
                  <a:pt x="110" y="59"/>
                </a:moveTo>
                <a:lnTo>
                  <a:pt x="110" y="59"/>
                </a:lnTo>
                <a:lnTo>
                  <a:pt x="103" y="59"/>
                </a:lnTo>
                <a:lnTo>
                  <a:pt x="95" y="64"/>
                </a:lnTo>
                <a:lnTo>
                  <a:pt x="95" y="64"/>
                </a:lnTo>
                <a:lnTo>
                  <a:pt x="92" y="70"/>
                </a:lnTo>
                <a:lnTo>
                  <a:pt x="90" y="77"/>
                </a:lnTo>
                <a:lnTo>
                  <a:pt x="90" y="77"/>
                </a:lnTo>
                <a:lnTo>
                  <a:pt x="90" y="85"/>
                </a:lnTo>
                <a:lnTo>
                  <a:pt x="95" y="92"/>
                </a:lnTo>
                <a:lnTo>
                  <a:pt x="95" y="92"/>
                </a:lnTo>
                <a:lnTo>
                  <a:pt x="101" y="96"/>
                </a:lnTo>
                <a:lnTo>
                  <a:pt x="108" y="97"/>
                </a:lnTo>
                <a:lnTo>
                  <a:pt x="108" y="97"/>
                </a:lnTo>
                <a:lnTo>
                  <a:pt x="115" y="96"/>
                </a:lnTo>
                <a:lnTo>
                  <a:pt x="123" y="92"/>
                </a:lnTo>
                <a:lnTo>
                  <a:pt x="123" y="92"/>
                </a:lnTo>
                <a:lnTo>
                  <a:pt x="123" y="92"/>
                </a:lnTo>
                <a:lnTo>
                  <a:pt x="123" y="92"/>
                </a:lnTo>
                <a:lnTo>
                  <a:pt x="123" y="92"/>
                </a:lnTo>
                <a:lnTo>
                  <a:pt x="126" y="86"/>
                </a:lnTo>
                <a:lnTo>
                  <a:pt x="128" y="79"/>
                </a:lnTo>
                <a:lnTo>
                  <a:pt x="128" y="79"/>
                </a:lnTo>
                <a:lnTo>
                  <a:pt x="126" y="72"/>
                </a:lnTo>
                <a:lnTo>
                  <a:pt x="123" y="64"/>
                </a:lnTo>
                <a:lnTo>
                  <a:pt x="123" y="64"/>
                </a:lnTo>
                <a:lnTo>
                  <a:pt x="123" y="64"/>
                </a:lnTo>
                <a:lnTo>
                  <a:pt x="123" y="64"/>
                </a:lnTo>
                <a:lnTo>
                  <a:pt x="123" y="64"/>
                </a:lnTo>
                <a:lnTo>
                  <a:pt x="117" y="61"/>
                </a:lnTo>
                <a:lnTo>
                  <a:pt x="110" y="59"/>
                </a:lnTo>
                <a:lnTo>
                  <a:pt x="110" y="59"/>
                </a:lnTo>
                <a:close/>
                <a:moveTo>
                  <a:pt x="37" y="46"/>
                </a:moveTo>
                <a:lnTo>
                  <a:pt x="29" y="37"/>
                </a:lnTo>
                <a:lnTo>
                  <a:pt x="11" y="20"/>
                </a:lnTo>
                <a:lnTo>
                  <a:pt x="11" y="70"/>
                </a:lnTo>
                <a:lnTo>
                  <a:pt x="29" y="53"/>
                </a:lnTo>
                <a:lnTo>
                  <a:pt x="37" y="46"/>
                </a:lnTo>
                <a:lnTo>
                  <a:pt x="37" y="46"/>
                </a:lnTo>
                <a:close/>
                <a:moveTo>
                  <a:pt x="37" y="29"/>
                </a:moveTo>
                <a:lnTo>
                  <a:pt x="60" y="52"/>
                </a:lnTo>
                <a:lnTo>
                  <a:pt x="84" y="29"/>
                </a:lnTo>
                <a:lnTo>
                  <a:pt x="101" y="11"/>
                </a:lnTo>
                <a:lnTo>
                  <a:pt x="20" y="11"/>
                </a:lnTo>
                <a:lnTo>
                  <a:pt x="37" y="29"/>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407"/>
          <p:cNvSpPr>
            <a:spLocks noEditPoints="1"/>
          </p:cNvSpPr>
          <p:nvPr/>
        </p:nvSpPr>
        <p:spPr bwMode="auto">
          <a:xfrm>
            <a:off x="8885555" y="4927918"/>
            <a:ext cx="295275" cy="254635"/>
          </a:xfrm>
          <a:custGeom>
            <a:avLst/>
            <a:gdLst>
              <a:gd name="T0" fmla="*/ 127 w 145"/>
              <a:gd name="T1" fmla="*/ 0 h 125"/>
              <a:gd name="T2" fmla="*/ 140 w 145"/>
              <a:gd name="T3" fmla="*/ 103 h 125"/>
              <a:gd name="T4" fmla="*/ 103 w 145"/>
              <a:gd name="T5" fmla="*/ 115 h 125"/>
              <a:gd name="T6" fmla="*/ 43 w 145"/>
              <a:gd name="T7" fmla="*/ 115 h 125"/>
              <a:gd name="T8" fmla="*/ 6 w 145"/>
              <a:gd name="T9" fmla="*/ 103 h 125"/>
              <a:gd name="T10" fmla="*/ 17 w 145"/>
              <a:gd name="T11" fmla="*/ 0 h 125"/>
              <a:gd name="T12" fmla="*/ 89 w 145"/>
              <a:gd name="T13" fmla="*/ 20 h 125"/>
              <a:gd name="T14" fmla="*/ 89 w 145"/>
              <a:gd name="T15" fmla="*/ 29 h 125"/>
              <a:gd name="T16" fmla="*/ 101 w 145"/>
              <a:gd name="T17" fmla="*/ 40 h 125"/>
              <a:gd name="T18" fmla="*/ 114 w 145"/>
              <a:gd name="T19" fmla="*/ 40 h 125"/>
              <a:gd name="T20" fmla="*/ 111 w 145"/>
              <a:gd name="T21" fmla="*/ 20 h 125"/>
              <a:gd name="T22" fmla="*/ 100 w 145"/>
              <a:gd name="T23" fmla="*/ 20 h 125"/>
              <a:gd name="T24" fmla="*/ 90 w 145"/>
              <a:gd name="T25" fmla="*/ 46 h 125"/>
              <a:gd name="T26" fmla="*/ 90 w 145"/>
              <a:gd name="T27" fmla="*/ 59 h 125"/>
              <a:gd name="T28" fmla="*/ 105 w 145"/>
              <a:gd name="T29" fmla="*/ 71 h 125"/>
              <a:gd name="T30" fmla="*/ 120 w 145"/>
              <a:gd name="T31" fmla="*/ 71 h 125"/>
              <a:gd name="T32" fmla="*/ 114 w 145"/>
              <a:gd name="T33" fmla="*/ 46 h 125"/>
              <a:gd name="T34" fmla="*/ 103 w 145"/>
              <a:gd name="T35" fmla="*/ 46 h 125"/>
              <a:gd name="T36" fmla="*/ 61 w 145"/>
              <a:gd name="T37" fmla="*/ 46 h 125"/>
              <a:gd name="T38" fmla="*/ 59 w 145"/>
              <a:gd name="T39" fmla="*/ 59 h 125"/>
              <a:gd name="T40" fmla="*/ 74 w 145"/>
              <a:gd name="T41" fmla="*/ 71 h 125"/>
              <a:gd name="T42" fmla="*/ 87 w 145"/>
              <a:gd name="T43" fmla="*/ 71 h 125"/>
              <a:gd name="T44" fmla="*/ 85 w 145"/>
              <a:gd name="T45" fmla="*/ 46 h 125"/>
              <a:gd name="T46" fmla="*/ 74 w 145"/>
              <a:gd name="T47" fmla="*/ 46 h 125"/>
              <a:gd name="T48" fmla="*/ 32 w 145"/>
              <a:gd name="T49" fmla="*/ 46 h 125"/>
              <a:gd name="T50" fmla="*/ 30 w 145"/>
              <a:gd name="T51" fmla="*/ 59 h 125"/>
              <a:gd name="T52" fmla="*/ 41 w 145"/>
              <a:gd name="T53" fmla="*/ 71 h 125"/>
              <a:gd name="T54" fmla="*/ 54 w 145"/>
              <a:gd name="T55" fmla="*/ 71 h 125"/>
              <a:gd name="T56" fmla="*/ 55 w 145"/>
              <a:gd name="T57" fmla="*/ 46 h 125"/>
              <a:gd name="T58" fmla="*/ 43 w 145"/>
              <a:gd name="T59" fmla="*/ 46 h 125"/>
              <a:gd name="T60" fmla="*/ 61 w 145"/>
              <a:gd name="T61" fmla="*/ 20 h 125"/>
              <a:gd name="T62" fmla="*/ 61 w 145"/>
              <a:gd name="T63" fmla="*/ 29 h 125"/>
              <a:gd name="T64" fmla="*/ 72 w 145"/>
              <a:gd name="T65" fmla="*/ 40 h 125"/>
              <a:gd name="T66" fmla="*/ 85 w 145"/>
              <a:gd name="T67" fmla="*/ 40 h 125"/>
              <a:gd name="T68" fmla="*/ 83 w 145"/>
              <a:gd name="T69" fmla="*/ 20 h 125"/>
              <a:gd name="T70" fmla="*/ 72 w 145"/>
              <a:gd name="T71" fmla="*/ 20 h 125"/>
              <a:gd name="T72" fmla="*/ 35 w 145"/>
              <a:gd name="T73" fmla="*/ 20 h 125"/>
              <a:gd name="T74" fmla="*/ 33 w 145"/>
              <a:gd name="T75" fmla="*/ 29 h 125"/>
              <a:gd name="T76" fmla="*/ 44 w 145"/>
              <a:gd name="T77" fmla="*/ 40 h 125"/>
              <a:gd name="T78" fmla="*/ 55 w 145"/>
              <a:gd name="T79" fmla="*/ 40 h 125"/>
              <a:gd name="T80" fmla="*/ 57 w 145"/>
              <a:gd name="T81" fmla="*/ 20 h 125"/>
              <a:gd name="T82" fmla="*/ 46 w 145"/>
              <a:gd name="T83" fmla="*/ 20 h 125"/>
              <a:gd name="T84" fmla="*/ 118 w 145"/>
              <a:gd name="T85" fmla="*/ 13 h 125"/>
              <a:gd name="T86" fmla="*/ 133 w 145"/>
              <a:gd name="T87" fmla="*/ 8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5" h="125">
                <a:moveTo>
                  <a:pt x="21" y="0"/>
                </a:moveTo>
                <a:lnTo>
                  <a:pt x="123" y="0"/>
                </a:lnTo>
                <a:lnTo>
                  <a:pt x="127" y="0"/>
                </a:lnTo>
                <a:lnTo>
                  <a:pt x="129" y="5"/>
                </a:lnTo>
                <a:lnTo>
                  <a:pt x="145" y="86"/>
                </a:lnTo>
                <a:lnTo>
                  <a:pt x="140" y="103"/>
                </a:lnTo>
                <a:lnTo>
                  <a:pt x="87" y="103"/>
                </a:lnTo>
                <a:lnTo>
                  <a:pt x="87" y="115"/>
                </a:lnTo>
                <a:lnTo>
                  <a:pt x="103" y="115"/>
                </a:lnTo>
                <a:lnTo>
                  <a:pt x="103" y="125"/>
                </a:lnTo>
                <a:lnTo>
                  <a:pt x="43" y="125"/>
                </a:lnTo>
                <a:lnTo>
                  <a:pt x="43" y="115"/>
                </a:lnTo>
                <a:lnTo>
                  <a:pt x="61" y="115"/>
                </a:lnTo>
                <a:lnTo>
                  <a:pt x="61" y="103"/>
                </a:lnTo>
                <a:lnTo>
                  <a:pt x="6" y="103"/>
                </a:lnTo>
                <a:lnTo>
                  <a:pt x="0" y="86"/>
                </a:lnTo>
                <a:lnTo>
                  <a:pt x="15" y="5"/>
                </a:lnTo>
                <a:lnTo>
                  <a:pt x="17" y="0"/>
                </a:lnTo>
                <a:lnTo>
                  <a:pt x="21" y="0"/>
                </a:lnTo>
                <a:lnTo>
                  <a:pt x="21" y="0"/>
                </a:lnTo>
                <a:close/>
                <a:moveTo>
                  <a:pt x="89" y="20"/>
                </a:moveTo>
                <a:lnTo>
                  <a:pt x="89" y="20"/>
                </a:lnTo>
                <a:lnTo>
                  <a:pt x="89" y="29"/>
                </a:lnTo>
                <a:lnTo>
                  <a:pt x="89" y="29"/>
                </a:lnTo>
                <a:lnTo>
                  <a:pt x="90" y="40"/>
                </a:lnTo>
                <a:lnTo>
                  <a:pt x="90" y="40"/>
                </a:lnTo>
                <a:lnTo>
                  <a:pt x="101" y="40"/>
                </a:lnTo>
                <a:lnTo>
                  <a:pt x="101" y="40"/>
                </a:lnTo>
                <a:lnTo>
                  <a:pt x="114" y="40"/>
                </a:lnTo>
                <a:lnTo>
                  <a:pt x="114" y="40"/>
                </a:lnTo>
                <a:lnTo>
                  <a:pt x="112" y="29"/>
                </a:lnTo>
                <a:lnTo>
                  <a:pt x="112" y="29"/>
                </a:lnTo>
                <a:lnTo>
                  <a:pt x="111" y="20"/>
                </a:lnTo>
                <a:lnTo>
                  <a:pt x="111" y="20"/>
                </a:lnTo>
                <a:lnTo>
                  <a:pt x="100" y="20"/>
                </a:lnTo>
                <a:lnTo>
                  <a:pt x="100" y="20"/>
                </a:lnTo>
                <a:lnTo>
                  <a:pt x="89" y="20"/>
                </a:lnTo>
                <a:lnTo>
                  <a:pt x="89" y="20"/>
                </a:lnTo>
                <a:close/>
                <a:moveTo>
                  <a:pt x="90" y="46"/>
                </a:moveTo>
                <a:lnTo>
                  <a:pt x="90" y="46"/>
                </a:lnTo>
                <a:lnTo>
                  <a:pt x="90" y="59"/>
                </a:lnTo>
                <a:lnTo>
                  <a:pt x="90" y="59"/>
                </a:lnTo>
                <a:lnTo>
                  <a:pt x="92" y="71"/>
                </a:lnTo>
                <a:lnTo>
                  <a:pt x="92" y="71"/>
                </a:lnTo>
                <a:lnTo>
                  <a:pt x="105" y="71"/>
                </a:lnTo>
                <a:lnTo>
                  <a:pt x="105" y="71"/>
                </a:lnTo>
                <a:lnTo>
                  <a:pt x="120" y="71"/>
                </a:lnTo>
                <a:lnTo>
                  <a:pt x="120" y="71"/>
                </a:lnTo>
                <a:lnTo>
                  <a:pt x="118" y="59"/>
                </a:lnTo>
                <a:lnTo>
                  <a:pt x="118" y="59"/>
                </a:lnTo>
                <a:lnTo>
                  <a:pt x="114" y="46"/>
                </a:lnTo>
                <a:lnTo>
                  <a:pt x="114" y="46"/>
                </a:lnTo>
                <a:lnTo>
                  <a:pt x="103" y="46"/>
                </a:lnTo>
                <a:lnTo>
                  <a:pt x="103" y="46"/>
                </a:lnTo>
                <a:lnTo>
                  <a:pt x="90" y="46"/>
                </a:lnTo>
                <a:lnTo>
                  <a:pt x="90" y="46"/>
                </a:lnTo>
                <a:close/>
                <a:moveTo>
                  <a:pt x="61" y="46"/>
                </a:moveTo>
                <a:lnTo>
                  <a:pt x="61" y="46"/>
                </a:lnTo>
                <a:lnTo>
                  <a:pt x="59" y="59"/>
                </a:lnTo>
                <a:lnTo>
                  <a:pt x="59" y="59"/>
                </a:lnTo>
                <a:lnTo>
                  <a:pt x="59" y="71"/>
                </a:lnTo>
                <a:lnTo>
                  <a:pt x="59" y="71"/>
                </a:lnTo>
                <a:lnTo>
                  <a:pt x="74" y="71"/>
                </a:lnTo>
                <a:lnTo>
                  <a:pt x="74" y="71"/>
                </a:lnTo>
                <a:lnTo>
                  <a:pt x="87" y="71"/>
                </a:lnTo>
                <a:lnTo>
                  <a:pt x="87" y="71"/>
                </a:lnTo>
                <a:lnTo>
                  <a:pt x="87" y="59"/>
                </a:lnTo>
                <a:lnTo>
                  <a:pt x="87" y="59"/>
                </a:lnTo>
                <a:lnTo>
                  <a:pt x="85" y="46"/>
                </a:lnTo>
                <a:lnTo>
                  <a:pt x="85" y="46"/>
                </a:lnTo>
                <a:lnTo>
                  <a:pt x="74" y="46"/>
                </a:lnTo>
                <a:lnTo>
                  <a:pt x="74" y="46"/>
                </a:lnTo>
                <a:lnTo>
                  <a:pt x="61" y="46"/>
                </a:lnTo>
                <a:lnTo>
                  <a:pt x="61" y="46"/>
                </a:lnTo>
                <a:close/>
                <a:moveTo>
                  <a:pt x="32" y="46"/>
                </a:moveTo>
                <a:lnTo>
                  <a:pt x="32" y="46"/>
                </a:lnTo>
                <a:lnTo>
                  <a:pt x="30" y="59"/>
                </a:lnTo>
                <a:lnTo>
                  <a:pt x="30" y="59"/>
                </a:lnTo>
                <a:lnTo>
                  <a:pt x="26" y="71"/>
                </a:lnTo>
                <a:lnTo>
                  <a:pt x="26" y="71"/>
                </a:lnTo>
                <a:lnTo>
                  <a:pt x="41" y="71"/>
                </a:lnTo>
                <a:lnTo>
                  <a:pt x="41" y="71"/>
                </a:lnTo>
                <a:lnTo>
                  <a:pt x="54" y="71"/>
                </a:lnTo>
                <a:lnTo>
                  <a:pt x="54" y="71"/>
                </a:lnTo>
                <a:lnTo>
                  <a:pt x="55" y="59"/>
                </a:lnTo>
                <a:lnTo>
                  <a:pt x="55" y="59"/>
                </a:lnTo>
                <a:lnTo>
                  <a:pt x="55" y="46"/>
                </a:lnTo>
                <a:lnTo>
                  <a:pt x="55" y="46"/>
                </a:lnTo>
                <a:lnTo>
                  <a:pt x="43" y="46"/>
                </a:lnTo>
                <a:lnTo>
                  <a:pt x="43" y="46"/>
                </a:lnTo>
                <a:lnTo>
                  <a:pt x="32" y="46"/>
                </a:lnTo>
                <a:lnTo>
                  <a:pt x="32" y="46"/>
                </a:lnTo>
                <a:close/>
                <a:moveTo>
                  <a:pt x="61" y="20"/>
                </a:moveTo>
                <a:lnTo>
                  <a:pt x="61" y="20"/>
                </a:lnTo>
                <a:lnTo>
                  <a:pt x="61" y="29"/>
                </a:lnTo>
                <a:lnTo>
                  <a:pt x="61" y="29"/>
                </a:lnTo>
                <a:lnTo>
                  <a:pt x="61" y="40"/>
                </a:lnTo>
                <a:lnTo>
                  <a:pt x="61" y="40"/>
                </a:lnTo>
                <a:lnTo>
                  <a:pt x="72" y="40"/>
                </a:lnTo>
                <a:lnTo>
                  <a:pt x="72" y="40"/>
                </a:lnTo>
                <a:lnTo>
                  <a:pt x="85" y="40"/>
                </a:lnTo>
                <a:lnTo>
                  <a:pt x="85" y="40"/>
                </a:lnTo>
                <a:lnTo>
                  <a:pt x="85" y="29"/>
                </a:lnTo>
                <a:lnTo>
                  <a:pt x="85" y="29"/>
                </a:lnTo>
                <a:lnTo>
                  <a:pt x="83" y="20"/>
                </a:lnTo>
                <a:lnTo>
                  <a:pt x="83" y="20"/>
                </a:lnTo>
                <a:lnTo>
                  <a:pt x="72" y="20"/>
                </a:lnTo>
                <a:lnTo>
                  <a:pt x="72" y="20"/>
                </a:lnTo>
                <a:lnTo>
                  <a:pt x="61" y="20"/>
                </a:lnTo>
                <a:lnTo>
                  <a:pt x="61" y="20"/>
                </a:lnTo>
                <a:close/>
                <a:moveTo>
                  <a:pt x="35" y="20"/>
                </a:moveTo>
                <a:lnTo>
                  <a:pt x="35" y="20"/>
                </a:lnTo>
                <a:lnTo>
                  <a:pt x="33" y="29"/>
                </a:lnTo>
                <a:lnTo>
                  <a:pt x="33" y="29"/>
                </a:lnTo>
                <a:lnTo>
                  <a:pt x="32" y="40"/>
                </a:lnTo>
                <a:lnTo>
                  <a:pt x="32" y="40"/>
                </a:lnTo>
                <a:lnTo>
                  <a:pt x="44" y="40"/>
                </a:lnTo>
                <a:lnTo>
                  <a:pt x="44" y="40"/>
                </a:lnTo>
                <a:lnTo>
                  <a:pt x="55" y="40"/>
                </a:lnTo>
                <a:lnTo>
                  <a:pt x="55" y="40"/>
                </a:lnTo>
                <a:lnTo>
                  <a:pt x="57" y="29"/>
                </a:lnTo>
                <a:lnTo>
                  <a:pt x="57" y="29"/>
                </a:lnTo>
                <a:lnTo>
                  <a:pt x="57" y="20"/>
                </a:lnTo>
                <a:lnTo>
                  <a:pt x="57" y="20"/>
                </a:lnTo>
                <a:lnTo>
                  <a:pt x="46" y="20"/>
                </a:lnTo>
                <a:lnTo>
                  <a:pt x="46" y="20"/>
                </a:lnTo>
                <a:lnTo>
                  <a:pt x="35" y="20"/>
                </a:lnTo>
                <a:lnTo>
                  <a:pt x="35" y="20"/>
                </a:lnTo>
                <a:close/>
                <a:moveTo>
                  <a:pt x="118" y="13"/>
                </a:moveTo>
                <a:lnTo>
                  <a:pt x="26" y="13"/>
                </a:lnTo>
                <a:lnTo>
                  <a:pt x="15" y="81"/>
                </a:lnTo>
                <a:lnTo>
                  <a:pt x="133" y="81"/>
                </a:lnTo>
                <a:lnTo>
                  <a:pt x="118" y="13"/>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408"/>
          <p:cNvSpPr>
            <a:spLocks noEditPoints="1"/>
          </p:cNvSpPr>
          <p:nvPr/>
        </p:nvSpPr>
        <p:spPr bwMode="auto">
          <a:xfrm>
            <a:off x="8218805" y="3606165"/>
            <a:ext cx="246380" cy="311785"/>
          </a:xfrm>
          <a:custGeom>
            <a:avLst/>
            <a:gdLst>
              <a:gd name="T0" fmla="*/ 77 w 121"/>
              <a:gd name="T1" fmla="*/ 45 h 153"/>
              <a:gd name="T2" fmla="*/ 64 w 121"/>
              <a:gd name="T3" fmla="*/ 56 h 153"/>
              <a:gd name="T4" fmla="*/ 68 w 121"/>
              <a:gd name="T5" fmla="*/ 59 h 153"/>
              <a:gd name="T6" fmla="*/ 69 w 121"/>
              <a:gd name="T7" fmla="*/ 65 h 153"/>
              <a:gd name="T8" fmla="*/ 112 w 121"/>
              <a:gd name="T9" fmla="*/ 103 h 153"/>
              <a:gd name="T10" fmla="*/ 68 w 121"/>
              <a:gd name="T11" fmla="*/ 81 h 153"/>
              <a:gd name="T12" fmla="*/ 64 w 121"/>
              <a:gd name="T13" fmla="*/ 78 h 153"/>
              <a:gd name="T14" fmla="*/ 73 w 121"/>
              <a:gd name="T15" fmla="*/ 153 h 153"/>
              <a:gd name="T16" fmla="*/ 55 w 121"/>
              <a:gd name="T17" fmla="*/ 79 h 153"/>
              <a:gd name="T18" fmla="*/ 0 w 121"/>
              <a:gd name="T19" fmla="*/ 94 h 153"/>
              <a:gd name="T20" fmla="*/ 42 w 121"/>
              <a:gd name="T21" fmla="*/ 68 h 153"/>
              <a:gd name="T22" fmla="*/ 46 w 121"/>
              <a:gd name="T23" fmla="*/ 67 h 153"/>
              <a:gd name="T24" fmla="*/ 46 w 121"/>
              <a:gd name="T25" fmla="*/ 65 h 153"/>
              <a:gd name="T26" fmla="*/ 51 w 121"/>
              <a:gd name="T27" fmla="*/ 57 h 153"/>
              <a:gd name="T28" fmla="*/ 64 w 121"/>
              <a:gd name="T29" fmla="*/ 2 h 153"/>
              <a:gd name="T30" fmla="*/ 9 w 121"/>
              <a:gd name="T31" fmla="*/ 70 h 153"/>
              <a:gd name="T32" fmla="*/ 20 w 121"/>
              <a:gd name="T33" fmla="*/ 57 h 153"/>
              <a:gd name="T34" fmla="*/ 18 w 121"/>
              <a:gd name="T35" fmla="*/ 48 h 153"/>
              <a:gd name="T36" fmla="*/ 20 w 121"/>
              <a:gd name="T37" fmla="*/ 37 h 153"/>
              <a:gd name="T38" fmla="*/ 38 w 121"/>
              <a:gd name="T39" fmla="*/ 22 h 153"/>
              <a:gd name="T40" fmla="*/ 38 w 121"/>
              <a:gd name="T41" fmla="*/ 21 h 153"/>
              <a:gd name="T42" fmla="*/ 27 w 121"/>
              <a:gd name="T43" fmla="*/ 24 h 153"/>
              <a:gd name="T44" fmla="*/ 14 w 121"/>
              <a:gd name="T45" fmla="*/ 35 h 153"/>
              <a:gd name="T46" fmla="*/ 5 w 121"/>
              <a:gd name="T47" fmla="*/ 50 h 153"/>
              <a:gd name="T48" fmla="*/ 5 w 121"/>
              <a:gd name="T49" fmla="*/ 65 h 153"/>
              <a:gd name="T50" fmla="*/ 9 w 121"/>
              <a:gd name="T51" fmla="*/ 70 h 153"/>
              <a:gd name="T52" fmla="*/ 86 w 121"/>
              <a:gd name="T53" fmla="*/ 39 h 153"/>
              <a:gd name="T54" fmla="*/ 91 w 121"/>
              <a:gd name="T55" fmla="*/ 41 h 153"/>
              <a:gd name="T56" fmla="*/ 99 w 121"/>
              <a:gd name="T57" fmla="*/ 45 h 153"/>
              <a:gd name="T58" fmla="*/ 106 w 121"/>
              <a:gd name="T59" fmla="*/ 59 h 153"/>
              <a:gd name="T60" fmla="*/ 106 w 121"/>
              <a:gd name="T61" fmla="*/ 72 h 153"/>
              <a:gd name="T62" fmla="*/ 108 w 121"/>
              <a:gd name="T63" fmla="*/ 74 h 153"/>
              <a:gd name="T64" fmla="*/ 110 w 121"/>
              <a:gd name="T65" fmla="*/ 54 h 153"/>
              <a:gd name="T66" fmla="*/ 104 w 121"/>
              <a:gd name="T67" fmla="*/ 37 h 153"/>
              <a:gd name="T68" fmla="*/ 93 w 121"/>
              <a:gd name="T69" fmla="*/ 26 h 153"/>
              <a:gd name="T70" fmla="*/ 79 w 121"/>
              <a:gd name="T71" fmla="*/ 22 h 153"/>
              <a:gd name="T72" fmla="*/ 58 w 121"/>
              <a:gd name="T73" fmla="*/ 61 h 153"/>
              <a:gd name="T74" fmla="*/ 55 w 121"/>
              <a:gd name="T75" fmla="*/ 63 h 153"/>
              <a:gd name="T76" fmla="*/ 51 w 121"/>
              <a:gd name="T77" fmla="*/ 67 h 153"/>
              <a:gd name="T78" fmla="*/ 53 w 121"/>
              <a:gd name="T79" fmla="*/ 70 h 153"/>
              <a:gd name="T80" fmla="*/ 57 w 121"/>
              <a:gd name="T81" fmla="*/ 74 h 153"/>
              <a:gd name="T82" fmla="*/ 62 w 121"/>
              <a:gd name="T83" fmla="*/ 72 h 153"/>
              <a:gd name="T84" fmla="*/ 64 w 121"/>
              <a:gd name="T85" fmla="*/ 68 h 153"/>
              <a:gd name="T86" fmla="*/ 62 w 121"/>
              <a:gd name="T87" fmla="*/ 63 h 153"/>
              <a:gd name="T88" fmla="*/ 58 w 121"/>
              <a:gd name="T89"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1" h="153">
                <a:moveTo>
                  <a:pt x="64" y="2"/>
                </a:moveTo>
                <a:lnTo>
                  <a:pt x="77" y="45"/>
                </a:lnTo>
                <a:lnTo>
                  <a:pt x="64" y="52"/>
                </a:lnTo>
                <a:lnTo>
                  <a:pt x="64" y="56"/>
                </a:lnTo>
                <a:lnTo>
                  <a:pt x="64" y="56"/>
                </a:lnTo>
                <a:lnTo>
                  <a:pt x="68" y="59"/>
                </a:lnTo>
                <a:lnTo>
                  <a:pt x="68" y="59"/>
                </a:lnTo>
                <a:lnTo>
                  <a:pt x="69" y="65"/>
                </a:lnTo>
                <a:lnTo>
                  <a:pt x="121" y="92"/>
                </a:lnTo>
                <a:lnTo>
                  <a:pt x="112" y="103"/>
                </a:lnTo>
                <a:lnTo>
                  <a:pt x="68" y="94"/>
                </a:lnTo>
                <a:lnTo>
                  <a:pt x="68" y="81"/>
                </a:lnTo>
                <a:lnTo>
                  <a:pt x="64" y="78"/>
                </a:lnTo>
                <a:lnTo>
                  <a:pt x="64" y="78"/>
                </a:lnTo>
                <a:lnTo>
                  <a:pt x="62" y="78"/>
                </a:lnTo>
                <a:lnTo>
                  <a:pt x="73" y="153"/>
                </a:lnTo>
                <a:lnTo>
                  <a:pt x="42" y="153"/>
                </a:lnTo>
                <a:lnTo>
                  <a:pt x="55" y="79"/>
                </a:lnTo>
                <a:lnTo>
                  <a:pt x="5" y="109"/>
                </a:lnTo>
                <a:lnTo>
                  <a:pt x="0" y="94"/>
                </a:lnTo>
                <a:lnTo>
                  <a:pt x="29" y="63"/>
                </a:lnTo>
                <a:lnTo>
                  <a:pt x="42" y="68"/>
                </a:lnTo>
                <a:lnTo>
                  <a:pt x="46" y="67"/>
                </a:lnTo>
                <a:lnTo>
                  <a:pt x="46" y="67"/>
                </a:lnTo>
                <a:lnTo>
                  <a:pt x="46" y="65"/>
                </a:lnTo>
                <a:lnTo>
                  <a:pt x="46" y="65"/>
                </a:lnTo>
                <a:lnTo>
                  <a:pt x="47" y="61"/>
                </a:lnTo>
                <a:lnTo>
                  <a:pt x="51" y="57"/>
                </a:lnTo>
                <a:lnTo>
                  <a:pt x="49" y="0"/>
                </a:lnTo>
                <a:lnTo>
                  <a:pt x="64" y="2"/>
                </a:lnTo>
                <a:lnTo>
                  <a:pt x="64" y="2"/>
                </a:lnTo>
                <a:close/>
                <a:moveTo>
                  <a:pt x="9" y="70"/>
                </a:moveTo>
                <a:lnTo>
                  <a:pt x="20" y="57"/>
                </a:lnTo>
                <a:lnTo>
                  <a:pt x="20" y="57"/>
                </a:lnTo>
                <a:lnTo>
                  <a:pt x="18" y="52"/>
                </a:lnTo>
                <a:lnTo>
                  <a:pt x="18" y="48"/>
                </a:lnTo>
                <a:lnTo>
                  <a:pt x="18" y="43"/>
                </a:lnTo>
                <a:lnTo>
                  <a:pt x="20" y="37"/>
                </a:lnTo>
                <a:lnTo>
                  <a:pt x="27" y="30"/>
                </a:lnTo>
                <a:lnTo>
                  <a:pt x="38" y="22"/>
                </a:lnTo>
                <a:lnTo>
                  <a:pt x="38" y="22"/>
                </a:lnTo>
                <a:lnTo>
                  <a:pt x="38" y="21"/>
                </a:lnTo>
                <a:lnTo>
                  <a:pt x="38" y="21"/>
                </a:lnTo>
                <a:lnTo>
                  <a:pt x="27" y="24"/>
                </a:lnTo>
                <a:lnTo>
                  <a:pt x="20" y="28"/>
                </a:lnTo>
                <a:lnTo>
                  <a:pt x="14" y="35"/>
                </a:lnTo>
                <a:lnTo>
                  <a:pt x="9" y="43"/>
                </a:lnTo>
                <a:lnTo>
                  <a:pt x="5" y="50"/>
                </a:lnTo>
                <a:lnTo>
                  <a:pt x="5" y="57"/>
                </a:lnTo>
                <a:lnTo>
                  <a:pt x="5" y="65"/>
                </a:lnTo>
                <a:lnTo>
                  <a:pt x="9" y="70"/>
                </a:lnTo>
                <a:lnTo>
                  <a:pt x="9" y="70"/>
                </a:lnTo>
                <a:close/>
                <a:moveTo>
                  <a:pt x="79" y="22"/>
                </a:moveTo>
                <a:lnTo>
                  <a:pt x="86" y="39"/>
                </a:lnTo>
                <a:lnTo>
                  <a:pt x="86" y="39"/>
                </a:lnTo>
                <a:lnTo>
                  <a:pt x="91" y="41"/>
                </a:lnTo>
                <a:lnTo>
                  <a:pt x="95" y="43"/>
                </a:lnTo>
                <a:lnTo>
                  <a:pt x="99" y="45"/>
                </a:lnTo>
                <a:lnTo>
                  <a:pt x="102" y="50"/>
                </a:lnTo>
                <a:lnTo>
                  <a:pt x="106" y="59"/>
                </a:lnTo>
                <a:lnTo>
                  <a:pt x="106" y="72"/>
                </a:lnTo>
                <a:lnTo>
                  <a:pt x="106" y="72"/>
                </a:lnTo>
                <a:lnTo>
                  <a:pt x="108" y="74"/>
                </a:lnTo>
                <a:lnTo>
                  <a:pt x="108" y="74"/>
                </a:lnTo>
                <a:lnTo>
                  <a:pt x="110" y="63"/>
                </a:lnTo>
                <a:lnTo>
                  <a:pt x="110" y="54"/>
                </a:lnTo>
                <a:lnTo>
                  <a:pt x="108" y="45"/>
                </a:lnTo>
                <a:lnTo>
                  <a:pt x="104" y="37"/>
                </a:lnTo>
                <a:lnTo>
                  <a:pt x="99" y="32"/>
                </a:lnTo>
                <a:lnTo>
                  <a:pt x="93" y="26"/>
                </a:lnTo>
                <a:lnTo>
                  <a:pt x="86" y="24"/>
                </a:lnTo>
                <a:lnTo>
                  <a:pt x="79" y="22"/>
                </a:lnTo>
                <a:lnTo>
                  <a:pt x="79" y="22"/>
                </a:lnTo>
                <a:close/>
                <a:moveTo>
                  <a:pt x="58" y="61"/>
                </a:moveTo>
                <a:lnTo>
                  <a:pt x="58" y="61"/>
                </a:lnTo>
                <a:lnTo>
                  <a:pt x="55" y="63"/>
                </a:lnTo>
                <a:lnTo>
                  <a:pt x="55" y="63"/>
                </a:lnTo>
                <a:lnTo>
                  <a:pt x="51" y="67"/>
                </a:lnTo>
                <a:lnTo>
                  <a:pt x="51" y="67"/>
                </a:lnTo>
                <a:lnTo>
                  <a:pt x="53" y="70"/>
                </a:lnTo>
                <a:lnTo>
                  <a:pt x="53" y="70"/>
                </a:lnTo>
                <a:lnTo>
                  <a:pt x="57" y="74"/>
                </a:lnTo>
                <a:lnTo>
                  <a:pt x="57" y="74"/>
                </a:lnTo>
                <a:lnTo>
                  <a:pt x="62" y="72"/>
                </a:lnTo>
                <a:lnTo>
                  <a:pt x="62" y="72"/>
                </a:lnTo>
                <a:lnTo>
                  <a:pt x="64" y="68"/>
                </a:lnTo>
                <a:lnTo>
                  <a:pt x="64" y="68"/>
                </a:lnTo>
                <a:lnTo>
                  <a:pt x="62" y="63"/>
                </a:lnTo>
                <a:lnTo>
                  <a:pt x="62" y="63"/>
                </a:lnTo>
                <a:lnTo>
                  <a:pt x="58" y="61"/>
                </a:lnTo>
                <a:lnTo>
                  <a:pt x="58" y="61"/>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409"/>
          <p:cNvSpPr>
            <a:spLocks noEditPoints="1"/>
          </p:cNvSpPr>
          <p:nvPr/>
        </p:nvSpPr>
        <p:spPr bwMode="auto">
          <a:xfrm>
            <a:off x="6804025" y="5551170"/>
            <a:ext cx="317500" cy="260350"/>
          </a:xfrm>
          <a:custGeom>
            <a:avLst/>
            <a:gdLst>
              <a:gd name="T0" fmla="*/ 110 w 156"/>
              <a:gd name="T1" fmla="*/ 55 h 128"/>
              <a:gd name="T2" fmla="*/ 127 w 156"/>
              <a:gd name="T3" fmla="*/ 62 h 128"/>
              <a:gd name="T4" fmla="*/ 140 w 156"/>
              <a:gd name="T5" fmla="*/ 72 h 128"/>
              <a:gd name="T6" fmla="*/ 153 w 156"/>
              <a:gd name="T7" fmla="*/ 90 h 128"/>
              <a:gd name="T8" fmla="*/ 156 w 156"/>
              <a:gd name="T9" fmla="*/ 114 h 128"/>
              <a:gd name="T10" fmla="*/ 125 w 156"/>
              <a:gd name="T11" fmla="*/ 128 h 128"/>
              <a:gd name="T12" fmla="*/ 125 w 156"/>
              <a:gd name="T13" fmla="*/ 114 h 128"/>
              <a:gd name="T14" fmla="*/ 123 w 156"/>
              <a:gd name="T15" fmla="*/ 103 h 128"/>
              <a:gd name="T16" fmla="*/ 116 w 156"/>
              <a:gd name="T17" fmla="*/ 94 h 128"/>
              <a:gd name="T18" fmla="*/ 110 w 156"/>
              <a:gd name="T19" fmla="*/ 99 h 128"/>
              <a:gd name="T20" fmla="*/ 48 w 156"/>
              <a:gd name="T21" fmla="*/ 42 h 128"/>
              <a:gd name="T22" fmla="*/ 59 w 156"/>
              <a:gd name="T23" fmla="*/ 33 h 128"/>
              <a:gd name="T24" fmla="*/ 70 w 156"/>
              <a:gd name="T25" fmla="*/ 20 h 128"/>
              <a:gd name="T26" fmla="*/ 37 w 156"/>
              <a:gd name="T27" fmla="*/ 20 h 128"/>
              <a:gd name="T28" fmla="*/ 31 w 156"/>
              <a:gd name="T29" fmla="*/ 18 h 128"/>
              <a:gd name="T30" fmla="*/ 30 w 156"/>
              <a:gd name="T31" fmla="*/ 13 h 128"/>
              <a:gd name="T32" fmla="*/ 30 w 156"/>
              <a:gd name="T33" fmla="*/ 13 h 128"/>
              <a:gd name="T34" fmla="*/ 31 w 156"/>
              <a:gd name="T35" fmla="*/ 7 h 128"/>
              <a:gd name="T36" fmla="*/ 37 w 156"/>
              <a:gd name="T37" fmla="*/ 6 h 128"/>
              <a:gd name="T38" fmla="*/ 70 w 156"/>
              <a:gd name="T39" fmla="*/ 0 h 128"/>
              <a:gd name="T40" fmla="*/ 86 w 156"/>
              <a:gd name="T41" fmla="*/ 6 h 128"/>
              <a:gd name="T42" fmla="*/ 121 w 156"/>
              <a:gd name="T43" fmla="*/ 6 h 128"/>
              <a:gd name="T44" fmla="*/ 125 w 156"/>
              <a:gd name="T45" fmla="*/ 7 h 128"/>
              <a:gd name="T46" fmla="*/ 129 w 156"/>
              <a:gd name="T47" fmla="*/ 13 h 128"/>
              <a:gd name="T48" fmla="*/ 129 w 156"/>
              <a:gd name="T49" fmla="*/ 13 h 128"/>
              <a:gd name="T50" fmla="*/ 125 w 156"/>
              <a:gd name="T51" fmla="*/ 18 h 128"/>
              <a:gd name="T52" fmla="*/ 121 w 156"/>
              <a:gd name="T53" fmla="*/ 20 h 128"/>
              <a:gd name="T54" fmla="*/ 86 w 156"/>
              <a:gd name="T55" fmla="*/ 33 h 128"/>
              <a:gd name="T56" fmla="*/ 99 w 156"/>
              <a:gd name="T57" fmla="*/ 42 h 128"/>
              <a:gd name="T58" fmla="*/ 110 w 156"/>
              <a:gd name="T59" fmla="*/ 55 h 128"/>
              <a:gd name="T60" fmla="*/ 42 w 156"/>
              <a:gd name="T61" fmla="*/ 92 h 128"/>
              <a:gd name="T62" fmla="*/ 42 w 156"/>
              <a:gd name="T63" fmla="*/ 57 h 128"/>
              <a:gd name="T64" fmla="*/ 17 w 156"/>
              <a:gd name="T65" fmla="*/ 72 h 128"/>
              <a:gd name="T66" fmla="*/ 9 w 156"/>
              <a:gd name="T67" fmla="*/ 81 h 128"/>
              <a:gd name="T68" fmla="*/ 0 w 156"/>
              <a:gd name="T69" fmla="*/ 103 h 128"/>
              <a:gd name="T70" fmla="*/ 0 w 156"/>
              <a:gd name="T71" fmla="*/ 128 h 128"/>
              <a:gd name="T72" fmla="*/ 31 w 156"/>
              <a:gd name="T73" fmla="*/ 114 h 128"/>
              <a:gd name="T74" fmla="*/ 31 w 156"/>
              <a:gd name="T75" fmla="*/ 108 h 128"/>
              <a:gd name="T76" fmla="*/ 41 w 156"/>
              <a:gd name="T77" fmla="*/ 94 h 128"/>
              <a:gd name="T78" fmla="*/ 42 w 156"/>
              <a:gd name="T79" fmla="*/ 9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6" h="128">
                <a:moveTo>
                  <a:pt x="110" y="55"/>
                </a:moveTo>
                <a:lnTo>
                  <a:pt x="110" y="55"/>
                </a:lnTo>
                <a:lnTo>
                  <a:pt x="119" y="59"/>
                </a:lnTo>
                <a:lnTo>
                  <a:pt x="127" y="62"/>
                </a:lnTo>
                <a:lnTo>
                  <a:pt x="140" y="72"/>
                </a:lnTo>
                <a:lnTo>
                  <a:pt x="140" y="72"/>
                </a:lnTo>
                <a:lnTo>
                  <a:pt x="147" y="81"/>
                </a:lnTo>
                <a:lnTo>
                  <a:pt x="153" y="90"/>
                </a:lnTo>
                <a:lnTo>
                  <a:pt x="156" y="103"/>
                </a:lnTo>
                <a:lnTo>
                  <a:pt x="156" y="114"/>
                </a:lnTo>
                <a:lnTo>
                  <a:pt x="156" y="128"/>
                </a:lnTo>
                <a:lnTo>
                  <a:pt x="125" y="128"/>
                </a:lnTo>
                <a:lnTo>
                  <a:pt x="125" y="114"/>
                </a:lnTo>
                <a:lnTo>
                  <a:pt x="125" y="114"/>
                </a:lnTo>
                <a:lnTo>
                  <a:pt x="125" y="108"/>
                </a:lnTo>
                <a:lnTo>
                  <a:pt x="123" y="103"/>
                </a:lnTo>
                <a:lnTo>
                  <a:pt x="116" y="94"/>
                </a:lnTo>
                <a:lnTo>
                  <a:pt x="116" y="94"/>
                </a:lnTo>
                <a:lnTo>
                  <a:pt x="110" y="90"/>
                </a:lnTo>
                <a:lnTo>
                  <a:pt x="110" y="99"/>
                </a:lnTo>
                <a:lnTo>
                  <a:pt x="48" y="99"/>
                </a:lnTo>
                <a:lnTo>
                  <a:pt x="48" y="42"/>
                </a:lnTo>
                <a:lnTo>
                  <a:pt x="59" y="42"/>
                </a:lnTo>
                <a:lnTo>
                  <a:pt x="59" y="33"/>
                </a:lnTo>
                <a:lnTo>
                  <a:pt x="70" y="33"/>
                </a:lnTo>
                <a:lnTo>
                  <a:pt x="70" y="20"/>
                </a:lnTo>
                <a:lnTo>
                  <a:pt x="37" y="20"/>
                </a:lnTo>
                <a:lnTo>
                  <a:pt x="37" y="20"/>
                </a:lnTo>
                <a:lnTo>
                  <a:pt x="35" y="20"/>
                </a:lnTo>
                <a:lnTo>
                  <a:pt x="31" y="18"/>
                </a:lnTo>
                <a:lnTo>
                  <a:pt x="30" y="17"/>
                </a:lnTo>
                <a:lnTo>
                  <a:pt x="30" y="13"/>
                </a:lnTo>
                <a:lnTo>
                  <a:pt x="30" y="13"/>
                </a:lnTo>
                <a:lnTo>
                  <a:pt x="30" y="13"/>
                </a:lnTo>
                <a:lnTo>
                  <a:pt x="30" y="11"/>
                </a:lnTo>
                <a:lnTo>
                  <a:pt x="31" y="7"/>
                </a:lnTo>
                <a:lnTo>
                  <a:pt x="35" y="6"/>
                </a:lnTo>
                <a:lnTo>
                  <a:pt x="37" y="6"/>
                </a:lnTo>
                <a:lnTo>
                  <a:pt x="70" y="6"/>
                </a:lnTo>
                <a:lnTo>
                  <a:pt x="70" y="0"/>
                </a:lnTo>
                <a:lnTo>
                  <a:pt x="86" y="0"/>
                </a:lnTo>
                <a:lnTo>
                  <a:pt x="86" y="6"/>
                </a:lnTo>
                <a:lnTo>
                  <a:pt x="121" y="6"/>
                </a:lnTo>
                <a:lnTo>
                  <a:pt x="121" y="6"/>
                </a:lnTo>
                <a:lnTo>
                  <a:pt x="123" y="6"/>
                </a:lnTo>
                <a:lnTo>
                  <a:pt x="125" y="7"/>
                </a:lnTo>
                <a:lnTo>
                  <a:pt x="127" y="11"/>
                </a:lnTo>
                <a:lnTo>
                  <a:pt x="129" y="13"/>
                </a:lnTo>
                <a:lnTo>
                  <a:pt x="129" y="13"/>
                </a:lnTo>
                <a:lnTo>
                  <a:pt x="129" y="13"/>
                </a:lnTo>
                <a:lnTo>
                  <a:pt x="127" y="17"/>
                </a:lnTo>
                <a:lnTo>
                  <a:pt x="125" y="18"/>
                </a:lnTo>
                <a:lnTo>
                  <a:pt x="123" y="20"/>
                </a:lnTo>
                <a:lnTo>
                  <a:pt x="121" y="20"/>
                </a:lnTo>
                <a:lnTo>
                  <a:pt x="86" y="20"/>
                </a:lnTo>
                <a:lnTo>
                  <a:pt x="86" y="33"/>
                </a:lnTo>
                <a:lnTo>
                  <a:pt x="99" y="33"/>
                </a:lnTo>
                <a:lnTo>
                  <a:pt x="99" y="42"/>
                </a:lnTo>
                <a:lnTo>
                  <a:pt x="110" y="42"/>
                </a:lnTo>
                <a:lnTo>
                  <a:pt x="110" y="55"/>
                </a:lnTo>
                <a:lnTo>
                  <a:pt x="110" y="55"/>
                </a:lnTo>
                <a:close/>
                <a:moveTo>
                  <a:pt x="42" y="92"/>
                </a:moveTo>
                <a:lnTo>
                  <a:pt x="42" y="57"/>
                </a:lnTo>
                <a:lnTo>
                  <a:pt x="42" y="57"/>
                </a:lnTo>
                <a:lnTo>
                  <a:pt x="30" y="62"/>
                </a:lnTo>
                <a:lnTo>
                  <a:pt x="17" y="72"/>
                </a:lnTo>
                <a:lnTo>
                  <a:pt x="17" y="72"/>
                </a:lnTo>
                <a:lnTo>
                  <a:pt x="9" y="81"/>
                </a:lnTo>
                <a:lnTo>
                  <a:pt x="4" y="90"/>
                </a:lnTo>
                <a:lnTo>
                  <a:pt x="0" y="103"/>
                </a:lnTo>
                <a:lnTo>
                  <a:pt x="0" y="114"/>
                </a:lnTo>
                <a:lnTo>
                  <a:pt x="0" y="128"/>
                </a:lnTo>
                <a:lnTo>
                  <a:pt x="31" y="128"/>
                </a:lnTo>
                <a:lnTo>
                  <a:pt x="31" y="114"/>
                </a:lnTo>
                <a:lnTo>
                  <a:pt x="31" y="114"/>
                </a:lnTo>
                <a:lnTo>
                  <a:pt x="31" y="108"/>
                </a:lnTo>
                <a:lnTo>
                  <a:pt x="33" y="103"/>
                </a:lnTo>
                <a:lnTo>
                  <a:pt x="41" y="94"/>
                </a:lnTo>
                <a:lnTo>
                  <a:pt x="41" y="94"/>
                </a:lnTo>
                <a:lnTo>
                  <a:pt x="42" y="92"/>
                </a:lnTo>
                <a:lnTo>
                  <a:pt x="42" y="92"/>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410"/>
          <p:cNvSpPr>
            <a:spLocks noEditPoints="1"/>
          </p:cNvSpPr>
          <p:nvPr/>
        </p:nvSpPr>
        <p:spPr bwMode="auto">
          <a:xfrm>
            <a:off x="8202613" y="5541010"/>
            <a:ext cx="278765" cy="280670"/>
          </a:xfrm>
          <a:custGeom>
            <a:avLst/>
            <a:gdLst>
              <a:gd name="T0" fmla="*/ 90 w 137"/>
              <a:gd name="T1" fmla="*/ 11 h 138"/>
              <a:gd name="T2" fmla="*/ 99 w 137"/>
              <a:gd name="T3" fmla="*/ 8 h 138"/>
              <a:gd name="T4" fmla="*/ 102 w 137"/>
              <a:gd name="T5" fmla="*/ 11 h 138"/>
              <a:gd name="T6" fmla="*/ 101 w 137"/>
              <a:gd name="T7" fmla="*/ 30 h 138"/>
              <a:gd name="T8" fmla="*/ 104 w 137"/>
              <a:gd name="T9" fmla="*/ 33 h 138"/>
              <a:gd name="T10" fmla="*/ 124 w 137"/>
              <a:gd name="T11" fmla="*/ 30 h 138"/>
              <a:gd name="T12" fmla="*/ 128 w 137"/>
              <a:gd name="T13" fmla="*/ 33 h 138"/>
              <a:gd name="T14" fmla="*/ 115 w 137"/>
              <a:gd name="T15" fmla="*/ 50 h 138"/>
              <a:gd name="T16" fmla="*/ 130 w 137"/>
              <a:gd name="T17" fmla="*/ 57 h 138"/>
              <a:gd name="T18" fmla="*/ 137 w 137"/>
              <a:gd name="T19" fmla="*/ 65 h 138"/>
              <a:gd name="T20" fmla="*/ 135 w 137"/>
              <a:gd name="T21" fmla="*/ 70 h 138"/>
              <a:gd name="T22" fmla="*/ 119 w 137"/>
              <a:gd name="T23" fmla="*/ 77 h 138"/>
              <a:gd name="T24" fmla="*/ 128 w 137"/>
              <a:gd name="T25" fmla="*/ 88 h 138"/>
              <a:gd name="T26" fmla="*/ 132 w 137"/>
              <a:gd name="T27" fmla="*/ 99 h 138"/>
              <a:gd name="T28" fmla="*/ 121 w 137"/>
              <a:gd name="T29" fmla="*/ 103 h 138"/>
              <a:gd name="T30" fmla="*/ 108 w 137"/>
              <a:gd name="T31" fmla="*/ 101 h 138"/>
              <a:gd name="T32" fmla="*/ 110 w 137"/>
              <a:gd name="T33" fmla="*/ 116 h 138"/>
              <a:gd name="T34" fmla="*/ 108 w 137"/>
              <a:gd name="T35" fmla="*/ 127 h 138"/>
              <a:gd name="T36" fmla="*/ 102 w 137"/>
              <a:gd name="T37" fmla="*/ 127 h 138"/>
              <a:gd name="T38" fmla="*/ 88 w 137"/>
              <a:gd name="T39" fmla="*/ 116 h 138"/>
              <a:gd name="T40" fmla="*/ 80 w 137"/>
              <a:gd name="T41" fmla="*/ 131 h 138"/>
              <a:gd name="T42" fmla="*/ 73 w 137"/>
              <a:gd name="T43" fmla="*/ 138 h 138"/>
              <a:gd name="T44" fmla="*/ 66 w 137"/>
              <a:gd name="T45" fmla="*/ 131 h 138"/>
              <a:gd name="T46" fmla="*/ 62 w 137"/>
              <a:gd name="T47" fmla="*/ 120 h 138"/>
              <a:gd name="T48" fmla="*/ 45 w 137"/>
              <a:gd name="T49" fmla="*/ 132 h 138"/>
              <a:gd name="T50" fmla="*/ 38 w 137"/>
              <a:gd name="T51" fmla="*/ 131 h 138"/>
              <a:gd name="T52" fmla="*/ 38 w 137"/>
              <a:gd name="T53" fmla="*/ 109 h 138"/>
              <a:gd name="T54" fmla="*/ 36 w 137"/>
              <a:gd name="T55" fmla="*/ 107 h 138"/>
              <a:gd name="T56" fmla="*/ 23 w 137"/>
              <a:gd name="T57" fmla="*/ 110 h 138"/>
              <a:gd name="T58" fmla="*/ 12 w 137"/>
              <a:gd name="T59" fmla="*/ 109 h 138"/>
              <a:gd name="T60" fmla="*/ 14 w 137"/>
              <a:gd name="T61" fmla="*/ 98 h 138"/>
              <a:gd name="T62" fmla="*/ 23 w 137"/>
              <a:gd name="T63" fmla="*/ 88 h 138"/>
              <a:gd name="T64" fmla="*/ 3 w 137"/>
              <a:gd name="T65" fmla="*/ 79 h 138"/>
              <a:gd name="T66" fmla="*/ 0 w 137"/>
              <a:gd name="T67" fmla="*/ 74 h 138"/>
              <a:gd name="T68" fmla="*/ 20 w 137"/>
              <a:gd name="T69" fmla="*/ 63 h 138"/>
              <a:gd name="T70" fmla="*/ 20 w 137"/>
              <a:gd name="T71" fmla="*/ 57 h 138"/>
              <a:gd name="T72" fmla="*/ 7 w 137"/>
              <a:gd name="T73" fmla="*/ 43 h 138"/>
              <a:gd name="T74" fmla="*/ 9 w 137"/>
              <a:gd name="T75" fmla="*/ 37 h 138"/>
              <a:gd name="T76" fmla="*/ 29 w 137"/>
              <a:gd name="T77" fmla="*/ 39 h 138"/>
              <a:gd name="T78" fmla="*/ 31 w 137"/>
              <a:gd name="T79" fmla="*/ 37 h 138"/>
              <a:gd name="T80" fmla="*/ 27 w 137"/>
              <a:gd name="T81" fmla="*/ 17 h 138"/>
              <a:gd name="T82" fmla="*/ 31 w 137"/>
              <a:gd name="T83" fmla="*/ 13 h 138"/>
              <a:gd name="T84" fmla="*/ 51 w 137"/>
              <a:gd name="T85" fmla="*/ 22 h 138"/>
              <a:gd name="T86" fmla="*/ 56 w 137"/>
              <a:gd name="T87" fmla="*/ 21 h 138"/>
              <a:gd name="T88" fmla="*/ 62 w 137"/>
              <a:gd name="T89" fmla="*/ 2 h 138"/>
              <a:gd name="T90" fmla="*/ 68 w 137"/>
              <a:gd name="T91" fmla="*/ 2 h 138"/>
              <a:gd name="T92" fmla="*/ 77 w 137"/>
              <a:gd name="T93" fmla="*/ 19 h 138"/>
              <a:gd name="T94" fmla="*/ 90 w 137"/>
              <a:gd name="T95" fmla="*/ 46 h 138"/>
              <a:gd name="T96" fmla="*/ 68 w 137"/>
              <a:gd name="T97" fmla="*/ 39 h 138"/>
              <a:gd name="T98" fmla="*/ 49 w 137"/>
              <a:gd name="T99" fmla="*/ 44 h 138"/>
              <a:gd name="T100" fmla="*/ 40 w 137"/>
              <a:gd name="T101" fmla="*/ 59 h 138"/>
              <a:gd name="T102" fmla="*/ 38 w 137"/>
              <a:gd name="T103" fmla="*/ 77 h 138"/>
              <a:gd name="T104" fmla="*/ 49 w 137"/>
              <a:gd name="T105" fmla="*/ 94 h 138"/>
              <a:gd name="T106" fmla="*/ 71 w 137"/>
              <a:gd name="T107" fmla="*/ 101 h 138"/>
              <a:gd name="T108" fmla="*/ 88 w 137"/>
              <a:gd name="T109" fmla="*/ 94 h 138"/>
              <a:gd name="T110" fmla="*/ 99 w 137"/>
              <a:gd name="T111" fmla="*/ 79 h 138"/>
              <a:gd name="T112" fmla="*/ 101 w 137"/>
              <a:gd name="T113" fmla="*/ 61 h 138"/>
              <a:gd name="T114" fmla="*/ 90 w 137"/>
              <a:gd name="T115" fmla="*/ 4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7" h="138">
                <a:moveTo>
                  <a:pt x="77" y="21"/>
                </a:moveTo>
                <a:lnTo>
                  <a:pt x="77" y="21"/>
                </a:lnTo>
                <a:lnTo>
                  <a:pt x="82" y="21"/>
                </a:lnTo>
                <a:lnTo>
                  <a:pt x="90" y="11"/>
                </a:lnTo>
                <a:lnTo>
                  <a:pt x="90" y="11"/>
                </a:lnTo>
                <a:lnTo>
                  <a:pt x="93" y="8"/>
                </a:lnTo>
                <a:lnTo>
                  <a:pt x="97" y="8"/>
                </a:lnTo>
                <a:lnTo>
                  <a:pt x="99" y="8"/>
                </a:lnTo>
                <a:lnTo>
                  <a:pt x="99" y="8"/>
                </a:lnTo>
                <a:lnTo>
                  <a:pt x="99" y="8"/>
                </a:lnTo>
                <a:lnTo>
                  <a:pt x="102" y="10"/>
                </a:lnTo>
                <a:lnTo>
                  <a:pt x="102" y="11"/>
                </a:lnTo>
                <a:lnTo>
                  <a:pt x="102" y="19"/>
                </a:lnTo>
                <a:lnTo>
                  <a:pt x="101" y="30"/>
                </a:lnTo>
                <a:lnTo>
                  <a:pt x="101" y="30"/>
                </a:lnTo>
                <a:lnTo>
                  <a:pt x="101" y="30"/>
                </a:lnTo>
                <a:lnTo>
                  <a:pt x="101" y="30"/>
                </a:lnTo>
                <a:lnTo>
                  <a:pt x="102" y="32"/>
                </a:lnTo>
                <a:lnTo>
                  <a:pt x="102" y="32"/>
                </a:lnTo>
                <a:lnTo>
                  <a:pt x="104" y="33"/>
                </a:lnTo>
                <a:lnTo>
                  <a:pt x="115" y="30"/>
                </a:lnTo>
                <a:lnTo>
                  <a:pt x="115" y="30"/>
                </a:lnTo>
                <a:lnTo>
                  <a:pt x="121" y="28"/>
                </a:lnTo>
                <a:lnTo>
                  <a:pt x="124" y="30"/>
                </a:lnTo>
                <a:lnTo>
                  <a:pt x="126" y="32"/>
                </a:lnTo>
                <a:lnTo>
                  <a:pt x="126" y="32"/>
                </a:lnTo>
                <a:lnTo>
                  <a:pt x="126" y="32"/>
                </a:lnTo>
                <a:lnTo>
                  <a:pt x="128" y="33"/>
                </a:lnTo>
                <a:lnTo>
                  <a:pt x="128" y="37"/>
                </a:lnTo>
                <a:lnTo>
                  <a:pt x="124" y="43"/>
                </a:lnTo>
                <a:lnTo>
                  <a:pt x="115" y="50"/>
                </a:lnTo>
                <a:lnTo>
                  <a:pt x="115" y="50"/>
                </a:lnTo>
                <a:lnTo>
                  <a:pt x="115" y="50"/>
                </a:lnTo>
                <a:lnTo>
                  <a:pt x="115" y="50"/>
                </a:lnTo>
                <a:lnTo>
                  <a:pt x="117" y="55"/>
                </a:lnTo>
                <a:lnTo>
                  <a:pt x="130" y="57"/>
                </a:lnTo>
                <a:lnTo>
                  <a:pt x="130" y="57"/>
                </a:lnTo>
                <a:lnTo>
                  <a:pt x="135" y="59"/>
                </a:lnTo>
                <a:lnTo>
                  <a:pt x="137" y="63"/>
                </a:lnTo>
                <a:lnTo>
                  <a:pt x="137" y="65"/>
                </a:lnTo>
                <a:lnTo>
                  <a:pt x="137" y="65"/>
                </a:lnTo>
                <a:lnTo>
                  <a:pt x="137" y="65"/>
                </a:lnTo>
                <a:lnTo>
                  <a:pt x="137" y="68"/>
                </a:lnTo>
                <a:lnTo>
                  <a:pt x="135" y="70"/>
                </a:lnTo>
                <a:lnTo>
                  <a:pt x="130" y="74"/>
                </a:lnTo>
                <a:lnTo>
                  <a:pt x="119" y="77"/>
                </a:lnTo>
                <a:lnTo>
                  <a:pt x="119" y="77"/>
                </a:lnTo>
                <a:lnTo>
                  <a:pt x="119" y="77"/>
                </a:lnTo>
                <a:lnTo>
                  <a:pt x="119" y="77"/>
                </a:lnTo>
                <a:lnTo>
                  <a:pt x="117" y="83"/>
                </a:lnTo>
                <a:lnTo>
                  <a:pt x="128" y="88"/>
                </a:lnTo>
                <a:lnTo>
                  <a:pt x="128" y="88"/>
                </a:lnTo>
                <a:lnTo>
                  <a:pt x="132" y="94"/>
                </a:lnTo>
                <a:lnTo>
                  <a:pt x="132" y="98"/>
                </a:lnTo>
                <a:lnTo>
                  <a:pt x="132" y="99"/>
                </a:lnTo>
                <a:lnTo>
                  <a:pt x="132" y="99"/>
                </a:lnTo>
                <a:lnTo>
                  <a:pt x="132" y="99"/>
                </a:lnTo>
                <a:lnTo>
                  <a:pt x="130" y="101"/>
                </a:lnTo>
                <a:lnTo>
                  <a:pt x="126" y="103"/>
                </a:lnTo>
                <a:lnTo>
                  <a:pt x="121" y="103"/>
                </a:lnTo>
                <a:lnTo>
                  <a:pt x="110" y="101"/>
                </a:lnTo>
                <a:lnTo>
                  <a:pt x="110" y="101"/>
                </a:lnTo>
                <a:lnTo>
                  <a:pt x="108" y="101"/>
                </a:lnTo>
                <a:lnTo>
                  <a:pt x="108" y="101"/>
                </a:lnTo>
                <a:lnTo>
                  <a:pt x="108" y="103"/>
                </a:lnTo>
                <a:lnTo>
                  <a:pt x="108" y="103"/>
                </a:lnTo>
                <a:lnTo>
                  <a:pt x="104" y="105"/>
                </a:lnTo>
                <a:lnTo>
                  <a:pt x="110" y="116"/>
                </a:lnTo>
                <a:lnTo>
                  <a:pt x="110" y="116"/>
                </a:lnTo>
                <a:lnTo>
                  <a:pt x="112" y="121"/>
                </a:lnTo>
                <a:lnTo>
                  <a:pt x="110" y="125"/>
                </a:lnTo>
                <a:lnTo>
                  <a:pt x="108" y="127"/>
                </a:lnTo>
                <a:lnTo>
                  <a:pt x="108" y="127"/>
                </a:lnTo>
                <a:lnTo>
                  <a:pt x="108" y="127"/>
                </a:lnTo>
                <a:lnTo>
                  <a:pt x="104" y="127"/>
                </a:lnTo>
                <a:lnTo>
                  <a:pt x="102" y="127"/>
                </a:lnTo>
                <a:lnTo>
                  <a:pt x="97" y="125"/>
                </a:lnTo>
                <a:lnTo>
                  <a:pt x="88" y="116"/>
                </a:lnTo>
                <a:lnTo>
                  <a:pt x="88" y="116"/>
                </a:lnTo>
                <a:lnTo>
                  <a:pt x="88" y="116"/>
                </a:lnTo>
                <a:lnTo>
                  <a:pt x="88" y="116"/>
                </a:lnTo>
                <a:lnTo>
                  <a:pt x="82" y="118"/>
                </a:lnTo>
                <a:lnTo>
                  <a:pt x="80" y="131"/>
                </a:lnTo>
                <a:lnTo>
                  <a:pt x="80" y="131"/>
                </a:lnTo>
                <a:lnTo>
                  <a:pt x="79" y="136"/>
                </a:lnTo>
                <a:lnTo>
                  <a:pt x="77" y="138"/>
                </a:lnTo>
                <a:lnTo>
                  <a:pt x="73" y="138"/>
                </a:lnTo>
                <a:lnTo>
                  <a:pt x="73" y="138"/>
                </a:lnTo>
                <a:lnTo>
                  <a:pt x="73" y="138"/>
                </a:lnTo>
                <a:lnTo>
                  <a:pt x="71" y="138"/>
                </a:lnTo>
                <a:lnTo>
                  <a:pt x="69" y="136"/>
                </a:lnTo>
                <a:lnTo>
                  <a:pt x="66" y="131"/>
                </a:lnTo>
                <a:lnTo>
                  <a:pt x="62" y="120"/>
                </a:lnTo>
                <a:lnTo>
                  <a:pt x="62" y="120"/>
                </a:lnTo>
                <a:lnTo>
                  <a:pt x="62" y="120"/>
                </a:lnTo>
                <a:lnTo>
                  <a:pt x="62" y="120"/>
                </a:lnTo>
                <a:lnTo>
                  <a:pt x="56" y="118"/>
                </a:lnTo>
                <a:lnTo>
                  <a:pt x="49" y="127"/>
                </a:lnTo>
                <a:lnTo>
                  <a:pt x="49" y="127"/>
                </a:lnTo>
                <a:lnTo>
                  <a:pt x="45" y="132"/>
                </a:lnTo>
                <a:lnTo>
                  <a:pt x="42" y="132"/>
                </a:lnTo>
                <a:lnTo>
                  <a:pt x="38" y="131"/>
                </a:lnTo>
                <a:lnTo>
                  <a:pt x="38" y="131"/>
                </a:lnTo>
                <a:lnTo>
                  <a:pt x="38" y="131"/>
                </a:lnTo>
                <a:lnTo>
                  <a:pt x="36" y="129"/>
                </a:lnTo>
                <a:lnTo>
                  <a:pt x="34" y="127"/>
                </a:lnTo>
                <a:lnTo>
                  <a:pt x="34" y="121"/>
                </a:lnTo>
                <a:lnTo>
                  <a:pt x="38" y="109"/>
                </a:lnTo>
                <a:lnTo>
                  <a:pt x="38" y="109"/>
                </a:lnTo>
                <a:lnTo>
                  <a:pt x="38" y="109"/>
                </a:lnTo>
                <a:lnTo>
                  <a:pt x="38" y="109"/>
                </a:lnTo>
                <a:lnTo>
                  <a:pt x="36" y="107"/>
                </a:lnTo>
                <a:lnTo>
                  <a:pt x="36" y="107"/>
                </a:lnTo>
                <a:lnTo>
                  <a:pt x="34" y="105"/>
                </a:lnTo>
                <a:lnTo>
                  <a:pt x="23" y="110"/>
                </a:lnTo>
                <a:lnTo>
                  <a:pt x="23" y="110"/>
                </a:lnTo>
                <a:lnTo>
                  <a:pt x="16" y="110"/>
                </a:lnTo>
                <a:lnTo>
                  <a:pt x="14" y="110"/>
                </a:lnTo>
                <a:lnTo>
                  <a:pt x="12" y="109"/>
                </a:lnTo>
                <a:lnTo>
                  <a:pt x="12" y="109"/>
                </a:lnTo>
                <a:lnTo>
                  <a:pt x="12" y="109"/>
                </a:lnTo>
                <a:lnTo>
                  <a:pt x="11" y="105"/>
                </a:lnTo>
                <a:lnTo>
                  <a:pt x="11" y="103"/>
                </a:lnTo>
                <a:lnTo>
                  <a:pt x="14" y="98"/>
                </a:lnTo>
                <a:lnTo>
                  <a:pt x="22" y="88"/>
                </a:lnTo>
                <a:lnTo>
                  <a:pt x="22" y="88"/>
                </a:lnTo>
                <a:lnTo>
                  <a:pt x="23" y="88"/>
                </a:lnTo>
                <a:lnTo>
                  <a:pt x="23" y="88"/>
                </a:lnTo>
                <a:lnTo>
                  <a:pt x="22" y="83"/>
                </a:lnTo>
                <a:lnTo>
                  <a:pt x="9" y="81"/>
                </a:lnTo>
                <a:lnTo>
                  <a:pt x="9" y="81"/>
                </a:lnTo>
                <a:lnTo>
                  <a:pt x="3" y="79"/>
                </a:lnTo>
                <a:lnTo>
                  <a:pt x="1" y="77"/>
                </a:lnTo>
                <a:lnTo>
                  <a:pt x="0" y="74"/>
                </a:lnTo>
                <a:lnTo>
                  <a:pt x="0" y="74"/>
                </a:lnTo>
                <a:lnTo>
                  <a:pt x="0" y="74"/>
                </a:lnTo>
                <a:lnTo>
                  <a:pt x="1" y="72"/>
                </a:lnTo>
                <a:lnTo>
                  <a:pt x="3" y="68"/>
                </a:lnTo>
                <a:lnTo>
                  <a:pt x="7" y="66"/>
                </a:lnTo>
                <a:lnTo>
                  <a:pt x="20" y="63"/>
                </a:lnTo>
                <a:lnTo>
                  <a:pt x="20" y="63"/>
                </a:lnTo>
                <a:lnTo>
                  <a:pt x="20" y="63"/>
                </a:lnTo>
                <a:lnTo>
                  <a:pt x="20" y="63"/>
                </a:lnTo>
                <a:lnTo>
                  <a:pt x="20" y="57"/>
                </a:lnTo>
                <a:lnTo>
                  <a:pt x="11" y="50"/>
                </a:lnTo>
                <a:lnTo>
                  <a:pt x="11" y="50"/>
                </a:lnTo>
                <a:lnTo>
                  <a:pt x="7" y="44"/>
                </a:lnTo>
                <a:lnTo>
                  <a:pt x="7" y="43"/>
                </a:lnTo>
                <a:lnTo>
                  <a:pt x="7" y="39"/>
                </a:lnTo>
                <a:lnTo>
                  <a:pt x="7" y="39"/>
                </a:lnTo>
                <a:lnTo>
                  <a:pt x="7" y="39"/>
                </a:lnTo>
                <a:lnTo>
                  <a:pt x="9" y="37"/>
                </a:lnTo>
                <a:lnTo>
                  <a:pt x="12" y="35"/>
                </a:lnTo>
                <a:lnTo>
                  <a:pt x="18" y="35"/>
                </a:lnTo>
                <a:lnTo>
                  <a:pt x="29" y="39"/>
                </a:lnTo>
                <a:lnTo>
                  <a:pt x="29" y="39"/>
                </a:lnTo>
                <a:lnTo>
                  <a:pt x="29" y="39"/>
                </a:lnTo>
                <a:lnTo>
                  <a:pt x="29" y="39"/>
                </a:lnTo>
                <a:lnTo>
                  <a:pt x="31" y="37"/>
                </a:lnTo>
                <a:lnTo>
                  <a:pt x="31" y="37"/>
                </a:lnTo>
                <a:lnTo>
                  <a:pt x="33" y="35"/>
                </a:lnTo>
                <a:lnTo>
                  <a:pt x="29" y="24"/>
                </a:lnTo>
                <a:lnTo>
                  <a:pt x="29" y="24"/>
                </a:lnTo>
                <a:lnTo>
                  <a:pt x="27" y="17"/>
                </a:lnTo>
                <a:lnTo>
                  <a:pt x="29" y="15"/>
                </a:lnTo>
                <a:lnTo>
                  <a:pt x="31" y="13"/>
                </a:lnTo>
                <a:lnTo>
                  <a:pt x="31" y="13"/>
                </a:lnTo>
                <a:lnTo>
                  <a:pt x="31" y="13"/>
                </a:lnTo>
                <a:lnTo>
                  <a:pt x="33" y="11"/>
                </a:lnTo>
                <a:lnTo>
                  <a:pt x="36" y="11"/>
                </a:lnTo>
                <a:lnTo>
                  <a:pt x="42" y="15"/>
                </a:lnTo>
                <a:lnTo>
                  <a:pt x="51" y="22"/>
                </a:lnTo>
                <a:lnTo>
                  <a:pt x="51" y="22"/>
                </a:lnTo>
                <a:lnTo>
                  <a:pt x="51" y="22"/>
                </a:lnTo>
                <a:lnTo>
                  <a:pt x="51" y="22"/>
                </a:lnTo>
                <a:lnTo>
                  <a:pt x="56" y="21"/>
                </a:lnTo>
                <a:lnTo>
                  <a:pt x="56" y="10"/>
                </a:lnTo>
                <a:lnTo>
                  <a:pt x="56" y="10"/>
                </a:lnTo>
                <a:lnTo>
                  <a:pt x="60" y="4"/>
                </a:lnTo>
                <a:lnTo>
                  <a:pt x="62" y="2"/>
                </a:lnTo>
                <a:lnTo>
                  <a:pt x="64" y="0"/>
                </a:lnTo>
                <a:lnTo>
                  <a:pt x="64" y="0"/>
                </a:lnTo>
                <a:lnTo>
                  <a:pt x="64" y="0"/>
                </a:lnTo>
                <a:lnTo>
                  <a:pt x="68" y="2"/>
                </a:lnTo>
                <a:lnTo>
                  <a:pt x="69" y="2"/>
                </a:lnTo>
                <a:lnTo>
                  <a:pt x="73" y="8"/>
                </a:lnTo>
                <a:lnTo>
                  <a:pt x="77" y="19"/>
                </a:lnTo>
                <a:lnTo>
                  <a:pt x="77" y="19"/>
                </a:lnTo>
                <a:lnTo>
                  <a:pt x="77" y="21"/>
                </a:lnTo>
                <a:lnTo>
                  <a:pt x="77" y="21"/>
                </a:lnTo>
                <a:close/>
                <a:moveTo>
                  <a:pt x="90" y="46"/>
                </a:moveTo>
                <a:lnTo>
                  <a:pt x="90" y="46"/>
                </a:lnTo>
                <a:lnTo>
                  <a:pt x="86" y="43"/>
                </a:lnTo>
                <a:lnTo>
                  <a:pt x="80" y="39"/>
                </a:lnTo>
                <a:lnTo>
                  <a:pt x="73" y="39"/>
                </a:lnTo>
                <a:lnTo>
                  <a:pt x="68" y="39"/>
                </a:lnTo>
                <a:lnTo>
                  <a:pt x="68" y="39"/>
                </a:lnTo>
                <a:lnTo>
                  <a:pt x="60" y="39"/>
                </a:lnTo>
                <a:lnTo>
                  <a:pt x="55" y="41"/>
                </a:lnTo>
                <a:lnTo>
                  <a:pt x="49" y="44"/>
                </a:lnTo>
                <a:lnTo>
                  <a:pt x="45" y="48"/>
                </a:lnTo>
                <a:lnTo>
                  <a:pt x="45" y="48"/>
                </a:lnTo>
                <a:lnTo>
                  <a:pt x="42" y="54"/>
                </a:lnTo>
                <a:lnTo>
                  <a:pt x="40" y="59"/>
                </a:lnTo>
                <a:lnTo>
                  <a:pt x="38" y="65"/>
                </a:lnTo>
                <a:lnTo>
                  <a:pt x="38" y="72"/>
                </a:lnTo>
                <a:lnTo>
                  <a:pt x="38" y="72"/>
                </a:lnTo>
                <a:lnTo>
                  <a:pt x="38" y="77"/>
                </a:lnTo>
                <a:lnTo>
                  <a:pt x="42" y="83"/>
                </a:lnTo>
                <a:lnTo>
                  <a:pt x="44" y="88"/>
                </a:lnTo>
                <a:lnTo>
                  <a:pt x="49" y="94"/>
                </a:lnTo>
                <a:lnTo>
                  <a:pt x="49" y="94"/>
                </a:lnTo>
                <a:lnTo>
                  <a:pt x="53" y="98"/>
                </a:lnTo>
                <a:lnTo>
                  <a:pt x="58" y="99"/>
                </a:lnTo>
                <a:lnTo>
                  <a:pt x="66" y="101"/>
                </a:lnTo>
                <a:lnTo>
                  <a:pt x="71" y="101"/>
                </a:lnTo>
                <a:lnTo>
                  <a:pt x="71" y="101"/>
                </a:lnTo>
                <a:lnTo>
                  <a:pt x="77" y="99"/>
                </a:lnTo>
                <a:lnTo>
                  <a:pt x="84" y="98"/>
                </a:lnTo>
                <a:lnTo>
                  <a:pt x="88" y="94"/>
                </a:lnTo>
                <a:lnTo>
                  <a:pt x="93" y="90"/>
                </a:lnTo>
                <a:lnTo>
                  <a:pt x="93" y="90"/>
                </a:lnTo>
                <a:lnTo>
                  <a:pt x="97" y="85"/>
                </a:lnTo>
                <a:lnTo>
                  <a:pt x="99" y="79"/>
                </a:lnTo>
                <a:lnTo>
                  <a:pt x="101" y="74"/>
                </a:lnTo>
                <a:lnTo>
                  <a:pt x="101" y="68"/>
                </a:lnTo>
                <a:lnTo>
                  <a:pt x="101" y="68"/>
                </a:lnTo>
                <a:lnTo>
                  <a:pt x="101" y="61"/>
                </a:lnTo>
                <a:lnTo>
                  <a:pt x="97" y="55"/>
                </a:lnTo>
                <a:lnTo>
                  <a:pt x="95" y="50"/>
                </a:lnTo>
                <a:lnTo>
                  <a:pt x="90" y="46"/>
                </a:lnTo>
                <a:lnTo>
                  <a:pt x="90" y="46"/>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411"/>
          <p:cNvSpPr>
            <a:spLocks noEditPoints="1"/>
          </p:cNvSpPr>
          <p:nvPr/>
        </p:nvSpPr>
        <p:spPr bwMode="auto">
          <a:xfrm>
            <a:off x="9603740" y="5529580"/>
            <a:ext cx="295275" cy="303530"/>
          </a:xfrm>
          <a:custGeom>
            <a:avLst/>
            <a:gdLst>
              <a:gd name="T0" fmla="*/ 68 w 145"/>
              <a:gd name="T1" fmla="*/ 75 h 149"/>
              <a:gd name="T2" fmla="*/ 86 w 145"/>
              <a:gd name="T3" fmla="*/ 86 h 149"/>
              <a:gd name="T4" fmla="*/ 81 w 145"/>
              <a:gd name="T5" fmla="*/ 110 h 149"/>
              <a:gd name="T6" fmla="*/ 73 w 145"/>
              <a:gd name="T7" fmla="*/ 129 h 149"/>
              <a:gd name="T8" fmla="*/ 57 w 145"/>
              <a:gd name="T9" fmla="*/ 140 h 149"/>
              <a:gd name="T10" fmla="*/ 38 w 145"/>
              <a:gd name="T11" fmla="*/ 141 h 149"/>
              <a:gd name="T12" fmla="*/ 18 w 145"/>
              <a:gd name="T13" fmla="*/ 130 h 149"/>
              <a:gd name="T14" fmla="*/ 9 w 145"/>
              <a:gd name="T15" fmla="*/ 118 h 149"/>
              <a:gd name="T16" fmla="*/ 9 w 145"/>
              <a:gd name="T17" fmla="*/ 90 h 149"/>
              <a:gd name="T18" fmla="*/ 18 w 145"/>
              <a:gd name="T19" fmla="*/ 77 h 149"/>
              <a:gd name="T20" fmla="*/ 38 w 145"/>
              <a:gd name="T21" fmla="*/ 68 h 149"/>
              <a:gd name="T22" fmla="*/ 121 w 145"/>
              <a:gd name="T23" fmla="*/ 30 h 149"/>
              <a:gd name="T24" fmla="*/ 99 w 145"/>
              <a:gd name="T25" fmla="*/ 33 h 149"/>
              <a:gd name="T26" fmla="*/ 88 w 145"/>
              <a:gd name="T27" fmla="*/ 44 h 149"/>
              <a:gd name="T28" fmla="*/ 88 w 145"/>
              <a:gd name="T29" fmla="*/ 63 h 149"/>
              <a:gd name="T30" fmla="*/ 93 w 145"/>
              <a:gd name="T31" fmla="*/ 77 h 149"/>
              <a:gd name="T32" fmla="*/ 106 w 145"/>
              <a:gd name="T33" fmla="*/ 90 h 149"/>
              <a:gd name="T34" fmla="*/ 130 w 145"/>
              <a:gd name="T35" fmla="*/ 86 h 149"/>
              <a:gd name="T36" fmla="*/ 141 w 145"/>
              <a:gd name="T37" fmla="*/ 75 h 149"/>
              <a:gd name="T38" fmla="*/ 139 w 145"/>
              <a:gd name="T39" fmla="*/ 59 h 149"/>
              <a:gd name="T40" fmla="*/ 134 w 145"/>
              <a:gd name="T41" fmla="*/ 44 h 149"/>
              <a:gd name="T42" fmla="*/ 121 w 145"/>
              <a:gd name="T43" fmla="*/ 35 h 149"/>
              <a:gd name="T44" fmla="*/ 125 w 145"/>
              <a:gd name="T45" fmla="*/ 61 h 149"/>
              <a:gd name="T46" fmla="*/ 104 w 145"/>
              <a:gd name="T47" fmla="*/ 68 h 149"/>
              <a:gd name="T48" fmla="*/ 110 w 145"/>
              <a:gd name="T49" fmla="*/ 50 h 149"/>
              <a:gd name="T50" fmla="*/ 117 w 145"/>
              <a:gd name="T51" fmla="*/ 64 h 149"/>
              <a:gd name="T52" fmla="*/ 110 w 145"/>
              <a:gd name="T53" fmla="*/ 57 h 149"/>
              <a:gd name="T54" fmla="*/ 132 w 145"/>
              <a:gd name="T55" fmla="*/ 63 h 149"/>
              <a:gd name="T56" fmla="*/ 106 w 145"/>
              <a:gd name="T57" fmla="*/ 75 h 149"/>
              <a:gd name="T58" fmla="*/ 103 w 145"/>
              <a:gd name="T59" fmla="*/ 46 h 149"/>
              <a:gd name="T60" fmla="*/ 66 w 145"/>
              <a:gd name="T61" fmla="*/ 0 h 149"/>
              <a:gd name="T62" fmla="*/ 44 w 145"/>
              <a:gd name="T63" fmla="*/ 4 h 149"/>
              <a:gd name="T64" fmla="*/ 33 w 145"/>
              <a:gd name="T65" fmla="*/ 17 h 149"/>
              <a:gd name="T66" fmla="*/ 33 w 145"/>
              <a:gd name="T67" fmla="*/ 33 h 149"/>
              <a:gd name="T68" fmla="*/ 40 w 145"/>
              <a:gd name="T69" fmla="*/ 48 h 149"/>
              <a:gd name="T70" fmla="*/ 53 w 145"/>
              <a:gd name="T71" fmla="*/ 61 h 149"/>
              <a:gd name="T72" fmla="*/ 75 w 145"/>
              <a:gd name="T73" fmla="*/ 57 h 149"/>
              <a:gd name="T74" fmla="*/ 86 w 145"/>
              <a:gd name="T75" fmla="*/ 46 h 149"/>
              <a:gd name="T76" fmla="*/ 86 w 145"/>
              <a:gd name="T77" fmla="*/ 30 h 149"/>
              <a:gd name="T78" fmla="*/ 81 w 145"/>
              <a:gd name="T79" fmla="*/ 15 h 149"/>
              <a:gd name="T80" fmla="*/ 66 w 145"/>
              <a:gd name="T81" fmla="*/ 6 h 149"/>
              <a:gd name="T82" fmla="*/ 71 w 145"/>
              <a:gd name="T83" fmla="*/ 33 h 149"/>
              <a:gd name="T84" fmla="*/ 51 w 145"/>
              <a:gd name="T85" fmla="*/ 39 h 149"/>
              <a:gd name="T86" fmla="*/ 57 w 145"/>
              <a:gd name="T87" fmla="*/ 20 h 149"/>
              <a:gd name="T88" fmla="*/ 62 w 145"/>
              <a:gd name="T89" fmla="*/ 35 h 149"/>
              <a:gd name="T90" fmla="*/ 57 w 145"/>
              <a:gd name="T91" fmla="*/ 28 h 149"/>
              <a:gd name="T92" fmla="*/ 77 w 145"/>
              <a:gd name="T93" fmla="*/ 33 h 149"/>
              <a:gd name="T94" fmla="*/ 51 w 145"/>
              <a:gd name="T95" fmla="*/ 46 h 149"/>
              <a:gd name="T96" fmla="*/ 49 w 145"/>
              <a:gd name="T97" fmla="*/ 19 h 149"/>
              <a:gd name="T98" fmla="*/ 44 w 145"/>
              <a:gd name="T99" fmla="*/ 88 h 149"/>
              <a:gd name="T100" fmla="*/ 33 w 145"/>
              <a:gd name="T101" fmla="*/ 116 h 149"/>
              <a:gd name="T102" fmla="*/ 59 w 145"/>
              <a:gd name="T103" fmla="*/ 110 h 149"/>
              <a:gd name="T104" fmla="*/ 44 w 145"/>
              <a:gd name="T105" fmla="*/ 88 h 149"/>
              <a:gd name="T106" fmla="*/ 38 w 145"/>
              <a:gd name="T107" fmla="*/ 99 h 149"/>
              <a:gd name="T108" fmla="*/ 44 w 145"/>
              <a:gd name="T109" fmla="*/ 112 h 149"/>
              <a:gd name="T110" fmla="*/ 51 w 145"/>
              <a:gd name="T111" fmla="*/ 101 h 149"/>
              <a:gd name="T112" fmla="*/ 35 w 145"/>
              <a:gd name="T113" fmla="*/ 81 h 149"/>
              <a:gd name="T114" fmla="*/ 27 w 145"/>
              <a:gd name="T115" fmla="*/ 121 h 149"/>
              <a:gd name="T116" fmla="*/ 70 w 145"/>
              <a:gd name="T117" fmla="*/ 10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5" h="149">
                <a:moveTo>
                  <a:pt x="51" y="68"/>
                </a:moveTo>
                <a:lnTo>
                  <a:pt x="51" y="68"/>
                </a:lnTo>
                <a:lnTo>
                  <a:pt x="59" y="70"/>
                </a:lnTo>
                <a:lnTo>
                  <a:pt x="62" y="63"/>
                </a:lnTo>
                <a:lnTo>
                  <a:pt x="62" y="63"/>
                </a:lnTo>
                <a:lnTo>
                  <a:pt x="68" y="64"/>
                </a:lnTo>
                <a:lnTo>
                  <a:pt x="71" y="68"/>
                </a:lnTo>
                <a:lnTo>
                  <a:pt x="68" y="75"/>
                </a:lnTo>
                <a:lnTo>
                  <a:pt x="68" y="75"/>
                </a:lnTo>
                <a:lnTo>
                  <a:pt x="71" y="77"/>
                </a:lnTo>
                <a:lnTo>
                  <a:pt x="71" y="77"/>
                </a:lnTo>
                <a:lnTo>
                  <a:pt x="73" y="81"/>
                </a:lnTo>
                <a:lnTo>
                  <a:pt x="81" y="77"/>
                </a:lnTo>
                <a:lnTo>
                  <a:pt x="81" y="77"/>
                </a:lnTo>
                <a:lnTo>
                  <a:pt x="84" y="83"/>
                </a:lnTo>
                <a:lnTo>
                  <a:pt x="86" y="86"/>
                </a:lnTo>
                <a:lnTo>
                  <a:pt x="79" y="92"/>
                </a:lnTo>
                <a:lnTo>
                  <a:pt x="79" y="92"/>
                </a:lnTo>
                <a:lnTo>
                  <a:pt x="81" y="97"/>
                </a:lnTo>
                <a:lnTo>
                  <a:pt x="88" y="99"/>
                </a:lnTo>
                <a:lnTo>
                  <a:pt x="88" y="99"/>
                </a:lnTo>
                <a:lnTo>
                  <a:pt x="90" y="105"/>
                </a:lnTo>
                <a:lnTo>
                  <a:pt x="88" y="110"/>
                </a:lnTo>
                <a:lnTo>
                  <a:pt x="81" y="110"/>
                </a:lnTo>
                <a:lnTo>
                  <a:pt x="81" y="110"/>
                </a:lnTo>
                <a:lnTo>
                  <a:pt x="79" y="118"/>
                </a:lnTo>
                <a:lnTo>
                  <a:pt x="86" y="121"/>
                </a:lnTo>
                <a:lnTo>
                  <a:pt x="86" y="121"/>
                </a:lnTo>
                <a:lnTo>
                  <a:pt x="82" y="127"/>
                </a:lnTo>
                <a:lnTo>
                  <a:pt x="81" y="130"/>
                </a:lnTo>
                <a:lnTo>
                  <a:pt x="73" y="129"/>
                </a:lnTo>
                <a:lnTo>
                  <a:pt x="73" y="129"/>
                </a:lnTo>
                <a:lnTo>
                  <a:pt x="71" y="130"/>
                </a:lnTo>
                <a:lnTo>
                  <a:pt x="71" y="130"/>
                </a:lnTo>
                <a:lnTo>
                  <a:pt x="68" y="134"/>
                </a:lnTo>
                <a:lnTo>
                  <a:pt x="71" y="140"/>
                </a:lnTo>
                <a:lnTo>
                  <a:pt x="71" y="140"/>
                </a:lnTo>
                <a:lnTo>
                  <a:pt x="66" y="143"/>
                </a:lnTo>
                <a:lnTo>
                  <a:pt x="62" y="145"/>
                </a:lnTo>
                <a:lnTo>
                  <a:pt x="57" y="140"/>
                </a:lnTo>
                <a:lnTo>
                  <a:pt x="57" y="140"/>
                </a:lnTo>
                <a:lnTo>
                  <a:pt x="51" y="141"/>
                </a:lnTo>
                <a:lnTo>
                  <a:pt x="49" y="149"/>
                </a:lnTo>
                <a:lnTo>
                  <a:pt x="49" y="149"/>
                </a:lnTo>
                <a:lnTo>
                  <a:pt x="44" y="149"/>
                </a:lnTo>
                <a:lnTo>
                  <a:pt x="38" y="149"/>
                </a:lnTo>
                <a:lnTo>
                  <a:pt x="38" y="141"/>
                </a:lnTo>
                <a:lnTo>
                  <a:pt x="38" y="141"/>
                </a:lnTo>
                <a:lnTo>
                  <a:pt x="31" y="140"/>
                </a:lnTo>
                <a:lnTo>
                  <a:pt x="27" y="145"/>
                </a:lnTo>
                <a:lnTo>
                  <a:pt x="27" y="145"/>
                </a:lnTo>
                <a:lnTo>
                  <a:pt x="22" y="143"/>
                </a:lnTo>
                <a:lnTo>
                  <a:pt x="18" y="140"/>
                </a:lnTo>
                <a:lnTo>
                  <a:pt x="20" y="132"/>
                </a:lnTo>
                <a:lnTo>
                  <a:pt x="20" y="132"/>
                </a:lnTo>
                <a:lnTo>
                  <a:pt x="18" y="130"/>
                </a:lnTo>
                <a:lnTo>
                  <a:pt x="18" y="130"/>
                </a:lnTo>
                <a:lnTo>
                  <a:pt x="15" y="129"/>
                </a:lnTo>
                <a:lnTo>
                  <a:pt x="9" y="130"/>
                </a:lnTo>
                <a:lnTo>
                  <a:pt x="9" y="130"/>
                </a:lnTo>
                <a:lnTo>
                  <a:pt x="5" y="127"/>
                </a:lnTo>
                <a:lnTo>
                  <a:pt x="3" y="121"/>
                </a:lnTo>
                <a:lnTo>
                  <a:pt x="9" y="118"/>
                </a:lnTo>
                <a:lnTo>
                  <a:pt x="9" y="118"/>
                </a:lnTo>
                <a:lnTo>
                  <a:pt x="7" y="110"/>
                </a:lnTo>
                <a:lnTo>
                  <a:pt x="0" y="110"/>
                </a:lnTo>
                <a:lnTo>
                  <a:pt x="0" y="110"/>
                </a:lnTo>
                <a:lnTo>
                  <a:pt x="0" y="103"/>
                </a:lnTo>
                <a:lnTo>
                  <a:pt x="0" y="99"/>
                </a:lnTo>
                <a:lnTo>
                  <a:pt x="7" y="97"/>
                </a:lnTo>
                <a:lnTo>
                  <a:pt x="7" y="97"/>
                </a:lnTo>
                <a:lnTo>
                  <a:pt x="9" y="90"/>
                </a:lnTo>
                <a:lnTo>
                  <a:pt x="3" y="86"/>
                </a:lnTo>
                <a:lnTo>
                  <a:pt x="3" y="86"/>
                </a:lnTo>
                <a:lnTo>
                  <a:pt x="5" y="81"/>
                </a:lnTo>
                <a:lnTo>
                  <a:pt x="9" y="77"/>
                </a:lnTo>
                <a:lnTo>
                  <a:pt x="16" y="81"/>
                </a:lnTo>
                <a:lnTo>
                  <a:pt x="16" y="81"/>
                </a:lnTo>
                <a:lnTo>
                  <a:pt x="18" y="77"/>
                </a:lnTo>
                <a:lnTo>
                  <a:pt x="18" y="77"/>
                </a:lnTo>
                <a:lnTo>
                  <a:pt x="20" y="75"/>
                </a:lnTo>
                <a:lnTo>
                  <a:pt x="18" y="68"/>
                </a:lnTo>
                <a:lnTo>
                  <a:pt x="18" y="68"/>
                </a:lnTo>
                <a:lnTo>
                  <a:pt x="22" y="64"/>
                </a:lnTo>
                <a:lnTo>
                  <a:pt x="27" y="63"/>
                </a:lnTo>
                <a:lnTo>
                  <a:pt x="31" y="70"/>
                </a:lnTo>
                <a:lnTo>
                  <a:pt x="31" y="70"/>
                </a:lnTo>
                <a:lnTo>
                  <a:pt x="38" y="68"/>
                </a:lnTo>
                <a:lnTo>
                  <a:pt x="38" y="61"/>
                </a:lnTo>
                <a:lnTo>
                  <a:pt x="38" y="61"/>
                </a:lnTo>
                <a:lnTo>
                  <a:pt x="44" y="59"/>
                </a:lnTo>
                <a:lnTo>
                  <a:pt x="49" y="61"/>
                </a:lnTo>
                <a:lnTo>
                  <a:pt x="51" y="68"/>
                </a:lnTo>
                <a:lnTo>
                  <a:pt x="51" y="68"/>
                </a:lnTo>
                <a:close/>
                <a:moveTo>
                  <a:pt x="121" y="35"/>
                </a:moveTo>
                <a:lnTo>
                  <a:pt x="121" y="30"/>
                </a:lnTo>
                <a:lnTo>
                  <a:pt x="121" y="30"/>
                </a:lnTo>
                <a:lnTo>
                  <a:pt x="114" y="30"/>
                </a:lnTo>
                <a:lnTo>
                  <a:pt x="112" y="35"/>
                </a:lnTo>
                <a:lnTo>
                  <a:pt x="112" y="35"/>
                </a:lnTo>
                <a:lnTo>
                  <a:pt x="108" y="35"/>
                </a:lnTo>
                <a:lnTo>
                  <a:pt x="104" y="31"/>
                </a:lnTo>
                <a:lnTo>
                  <a:pt x="104" y="31"/>
                </a:lnTo>
                <a:lnTo>
                  <a:pt x="99" y="33"/>
                </a:lnTo>
                <a:lnTo>
                  <a:pt x="101" y="39"/>
                </a:lnTo>
                <a:lnTo>
                  <a:pt x="101" y="39"/>
                </a:lnTo>
                <a:lnTo>
                  <a:pt x="97" y="41"/>
                </a:lnTo>
                <a:lnTo>
                  <a:pt x="97" y="41"/>
                </a:lnTo>
                <a:lnTo>
                  <a:pt x="95" y="42"/>
                </a:lnTo>
                <a:lnTo>
                  <a:pt x="92" y="39"/>
                </a:lnTo>
                <a:lnTo>
                  <a:pt x="92" y="39"/>
                </a:lnTo>
                <a:lnTo>
                  <a:pt x="88" y="44"/>
                </a:lnTo>
                <a:lnTo>
                  <a:pt x="92" y="48"/>
                </a:lnTo>
                <a:lnTo>
                  <a:pt x="92" y="48"/>
                </a:lnTo>
                <a:lnTo>
                  <a:pt x="90" y="53"/>
                </a:lnTo>
                <a:lnTo>
                  <a:pt x="84" y="53"/>
                </a:lnTo>
                <a:lnTo>
                  <a:pt x="84" y="53"/>
                </a:lnTo>
                <a:lnTo>
                  <a:pt x="82" y="61"/>
                </a:lnTo>
                <a:lnTo>
                  <a:pt x="88" y="63"/>
                </a:lnTo>
                <a:lnTo>
                  <a:pt x="88" y="63"/>
                </a:lnTo>
                <a:lnTo>
                  <a:pt x="90" y="66"/>
                </a:lnTo>
                <a:lnTo>
                  <a:pt x="84" y="70"/>
                </a:lnTo>
                <a:lnTo>
                  <a:pt x="84" y="70"/>
                </a:lnTo>
                <a:lnTo>
                  <a:pt x="88" y="75"/>
                </a:lnTo>
                <a:lnTo>
                  <a:pt x="92" y="75"/>
                </a:lnTo>
                <a:lnTo>
                  <a:pt x="92" y="75"/>
                </a:lnTo>
                <a:lnTo>
                  <a:pt x="93" y="77"/>
                </a:lnTo>
                <a:lnTo>
                  <a:pt x="93" y="77"/>
                </a:lnTo>
                <a:lnTo>
                  <a:pt x="95" y="79"/>
                </a:lnTo>
                <a:lnTo>
                  <a:pt x="93" y="83"/>
                </a:lnTo>
                <a:lnTo>
                  <a:pt x="93" y="83"/>
                </a:lnTo>
                <a:lnTo>
                  <a:pt x="99" y="86"/>
                </a:lnTo>
                <a:lnTo>
                  <a:pt x="103" y="83"/>
                </a:lnTo>
                <a:lnTo>
                  <a:pt x="103" y="83"/>
                </a:lnTo>
                <a:lnTo>
                  <a:pt x="106" y="85"/>
                </a:lnTo>
                <a:lnTo>
                  <a:pt x="106" y="90"/>
                </a:lnTo>
                <a:lnTo>
                  <a:pt x="106" y="90"/>
                </a:lnTo>
                <a:lnTo>
                  <a:pt x="114" y="92"/>
                </a:lnTo>
                <a:lnTo>
                  <a:pt x="115" y="86"/>
                </a:lnTo>
                <a:lnTo>
                  <a:pt x="115" y="86"/>
                </a:lnTo>
                <a:lnTo>
                  <a:pt x="121" y="86"/>
                </a:lnTo>
                <a:lnTo>
                  <a:pt x="123" y="90"/>
                </a:lnTo>
                <a:lnTo>
                  <a:pt x="123" y="90"/>
                </a:lnTo>
                <a:lnTo>
                  <a:pt x="130" y="86"/>
                </a:lnTo>
                <a:lnTo>
                  <a:pt x="128" y="83"/>
                </a:lnTo>
                <a:lnTo>
                  <a:pt x="128" y="83"/>
                </a:lnTo>
                <a:lnTo>
                  <a:pt x="130" y="81"/>
                </a:lnTo>
                <a:lnTo>
                  <a:pt x="130" y="81"/>
                </a:lnTo>
                <a:lnTo>
                  <a:pt x="132" y="79"/>
                </a:lnTo>
                <a:lnTo>
                  <a:pt x="137" y="81"/>
                </a:lnTo>
                <a:lnTo>
                  <a:pt x="137" y="81"/>
                </a:lnTo>
                <a:lnTo>
                  <a:pt x="141" y="75"/>
                </a:lnTo>
                <a:lnTo>
                  <a:pt x="137" y="72"/>
                </a:lnTo>
                <a:lnTo>
                  <a:pt x="137" y="72"/>
                </a:lnTo>
                <a:lnTo>
                  <a:pt x="139" y="68"/>
                </a:lnTo>
                <a:lnTo>
                  <a:pt x="145" y="68"/>
                </a:lnTo>
                <a:lnTo>
                  <a:pt x="145" y="68"/>
                </a:lnTo>
                <a:lnTo>
                  <a:pt x="145" y="61"/>
                </a:lnTo>
                <a:lnTo>
                  <a:pt x="139" y="59"/>
                </a:lnTo>
                <a:lnTo>
                  <a:pt x="139" y="59"/>
                </a:lnTo>
                <a:lnTo>
                  <a:pt x="139" y="53"/>
                </a:lnTo>
                <a:lnTo>
                  <a:pt x="143" y="52"/>
                </a:lnTo>
                <a:lnTo>
                  <a:pt x="143" y="52"/>
                </a:lnTo>
                <a:lnTo>
                  <a:pt x="141" y="44"/>
                </a:lnTo>
                <a:lnTo>
                  <a:pt x="136" y="46"/>
                </a:lnTo>
                <a:lnTo>
                  <a:pt x="136" y="46"/>
                </a:lnTo>
                <a:lnTo>
                  <a:pt x="134" y="44"/>
                </a:lnTo>
                <a:lnTo>
                  <a:pt x="134" y="44"/>
                </a:lnTo>
                <a:lnTo>
                  <a:pt x="132" y="42"/>
                </a:lnTo>
                <a:lnTo>
                  <a:pt x="136" y="37"/>
                </a:lnTo>
                <a:lnTo>
                  <a:pt x="136" y="37"/>
                </a:lnTo>
                <a:lnTo>
                  <a:pt x="130" y="33"/>
                </a:lnTo>
                <a:lnTo>
                  <a:pt x="126" y="37"/>
                </a:lnTo>
                <a:lnTo>
                  <a:pt x="126" y="37"/>
                </a:lnTo>
                <a:lnTo>
                  <a:pt x="121" y="35"/>
                </a:lnTo>
                <a:lnTo>
                  <a:pt x="121" y="35"/>
                </a:lnTo>
                <a:close/>
                <a:moveTo>
                  <a:pt x="115" y="50"/>
                </a:moveTo>
                <a:lnTo>
                  <a:pt x="115" y="50"/>
                </a:lnTo>
                <a:lnTo>
                  <a:pt x="119" y="50"/>
                </a:lnTo>
                <a:lnTo>
                  <a:pt x="123" y="53"/>
                </a:lnTo>
                <a:lnTo>
                  <a:pt x="123" y="53"/>
                </a:lnTo>
                <a:lnTo>
                  <a:pt x="125" y="57"/>
                </a:lnTo>
                <a:lnTo>
                  <a:pt x="125" y="61"/>
                </a:lnTo>
                <a:lnTo>
                  <a:pt x="125" y="61"/>
                </a:lnTo>
                <a:lnTo>
                  <a:pt x="125" y="66"/>
                </a:lnTo>
                <a:lnTo>
                  <a:pt x="121" y="70"/>
                </a:lnTo>
                <a:lnTo>
                  <a:pt x="121" y="70"/>
                </a:lnTo>
                <a:lnTo>
                  <a:pt x="117" y="72"/>
                </a:lnTo>
                <a:lnTo>
                  <a:pt x="114" y="72"/>
                </a:lnTo>
                <a:lnTo>
                  <a:pt x="114" y="72"/>
                </a:lnTo>
                <a:lnTo>
                  <a:pt x="108" y="70"/>
                </a:lnTo>
                <a:lnTo>
                  <a:pt x="104" y="68"/>
                </a:lnTo>
                <a:lnTo>
                  <a:pt x="104" y="68"/>
                </a:lnTo>
                <a:lnTo>
                  <a:pt x="103" y="64"/>
                </a:lnTo>
                <a:lnTo>
                  <a:pt x="103" y="59"/>
                </a:lnTo>
                <a:lnTo>
                  <a:pt x="103" y="59"/>
                </a:lnTo>
                <a:lnTo>
                  <a:pt x="104" y="55"/>
                </a:lnTo>
                <a:lnTo>
                  <a:pt x="106" y="52"/>
                </a:lnTo>
                <a:lnTo>
                  <a:pt x="106" y="52"/>
                </a:lnTo>
                <a:lnTo>
                  <a:pt x="110" y="50"/>
                </a:lnTo>
                <a:lnTo>
                  <a:pt x="115" y="50"/>
                </a:lnTo>
                <a:lnTo>
                  <a:pt x="115" y="50"/>
                </a:lnTo>
                <a:close/>
                <a:moveTo>
                  <a:pt x="117" y="57"/>
                </a:moveTo>
                <a:lnTo>
                  <a:pt x="117" y="57"/>
                </a:lnTo>
                <a:lnTo>
                  <a:pt x="119" y="61"/>
                </a:lnTo>
                <a:lnTo>
                  <a:pt x="119" y="61"/>
                </a:lnTo>
                <a:lnTo>
                  <a:pt x="117" y="64"/>
                </a:lnTo>
                <a:lnTo>
                  <a:pt x="117" y="64"/>
                </a:lnTo>
                <a:lnTo>
                  <a:pt x="114" y="66"/>
                </a:lnTo>
                <a:lnTo>
                  <a:pt x="114" y="66"/>
                </a:lnTo>
                <a:lnTo>
                  <a:pt x="110" y="64"/>
                </a:lnTo>
                <a:lnTo>
                  <a:pt x="110" y="64"/>
                </a:lnTo>
                <a:lnTo>
                  <a:pt x="108" y="59"/>
                </a:lnTo>
                <a:lnTo>
                  <a:pt x="108" y="59"/>
                </a:lnTo>
                <a:lnTo>
                  <a:pt x="110" y="57"/>
                </a:lnTo>
                <a:lnTo>
                  <a:pt x="110" y="57"/>
                </a:lnTo>
                <a:lnTo>
                  <a:pt x="115" y="55"/>
                </a:lnTo>
                <a:lnTo>
                  <a:pt x="115" y="55"/>
                </a:lnTo>
                <a:lnTo>
                  <a:pt x="117" y="57"/>
                </a:lnTo>
                <a:lnTo>
                  <a:pt x="117" y="57"/>
                </a:lnTo>
                <a:close/>
                <a:moveTo>
                  <a:pt x="128" y="50"/>
                </a:moveTo>
                <a:lnTo>
                  <a:pt x="128" y="50"/>
                </a:lnTo>
                <a:lnTo>
                  <a:pt x="130" y="55"/>
                </a:lnTo>
                <a:lnTo>
                  <a:pt x="132" y="63"/>
                </a:lnTo>
                <a:lnTo>
                  <a:pt x="132" y="63"/>
                </a:lnTo>
                <a:lnTo>
                  <a:pt x="128" y="68"/>
                </a:lnTo>
                <a:lnTo>
                  <a:pt x="125" y="74"/>
                </a:lnTo>
                <a:lnTo>
                  <a:pt x="125" y="74"/>
                </a:lnTo>
                <a:lnTo>
                  <a:pt x="119" y="77"/>
                </a:lnTo>
                <a:lnTo>
                  <a:pt x="112" y="77"/>
                </a:lnTo>
                <a:lnTo>
                  <a:pt x="112" y="77"/>
                </a:lnTo>
                <a:lnTo>
                  <a:pt x="106" y="75"/>
                </a:lnTo>
                <a:lnTo>
                  <a:pt x="101" y="72"/>
                </a:lnTo>
                <a:lnTo>
                  <a:pt x="101" y="72"/>
                </a:lnTo>
                <a:lnTo>
                  <a:pt x="97" y="64"/>
                </a:lnTo>
                <a:lnTo>
                  <a:pt x="97" y="59"/>
                </a:lnTo>
                <a:lnTo>
                  <a:pt x="97" y="59"/>
                </a:lnTo>
                <a:lnTo>
                  <a:pt x="99" y="52"/>
                </a:lnTo>
                <a:lnTo>
                  <a:pt x="103" y="46"/>
                </a:lnTo>
                <a:lnTo>
                  <a:pt x="103" y="46"/>
                </a:lnTo>
                <a:lnTo>
                  <a:pt x="110" y="44"/>
                </a:lnTo>
                <a:lnTo>
                  <a:pt x="115" y="42"/>
                </a:lnTo>
                <a:lnTo>
                  <a:pt x="115" y="42"/>
                </a:lnTo>
                <a:lnTo>
                  <a:pt x="123" y="46"/>
                </a:lnTo>
                <a:lnTo>
                  <a:pt x="128" y="50"/>
                </a:lnTo>
                <a:lnTo>
                  <a:pt x="128" y="50"/>
                </a:lnTo>
                <a:close/>
                <a:moveTo>
                  <a:pt x="66" y="6"/>
                </a:moveTo>
                <a:lnTo>
                  <a:pt x="66" y="0"/>
                </a:lnTo>
                <a:lnTo>
                  <a:pt x="66" y="0"/>
                </a:lnTo>
                <a:lnTo>
                  <a:pt x="59" y="0"/>
                </a:lnTo>
                <a:lnTo>
                  <a:pt x="59" y="6"/>
                </a:lnTo>
                <a:lnTo>
                  <a:pt x="59" y="6"/>
                </a:lnTo>
                <a:lnTo>
                  <a:pt x="53" y="6"/>
                </a:lnTo>
                <a:lnTo>
                  <a:pt x="51" y="2"/>
                </a:lnTo>
                <a:lnTo>
                  <a:pt x="51" y="2"/>
                </a:lnTo>
                <a:lnTo>
                  <a:pt x="44" y="4"/>
                </a:lnTo>
                <a:lnTo>
                  <a:pt x="46" y="9"/>
                </a:lnTo>
                <a:lnTo>
                  <a:pt x="46" y="9"/>
                </a:lnTo>
                <a:lnTo>
                  <a:pt x="44" y="11"/>
                </a:lnTo>
                <a:lnTo>
                  <a:pt x="44" y="11"/>
                </a:lnTo>
                <a:lnTo>
                  <a:pt x="42" y="13"/>
                </a:lnTo>
                <a:lnTo>
                  <a:pt x="37" y="9"/>
                </a:lnTo>
                <a:lnTo>
                  <a:pt x="37" y="9"/>
                </a:lnTo>
                <a:lnTo>
                  <a:pt x="33" y="17"/>
                </a:lnTo>
                <a:lnTo>
                  <a:pt x="37" y="19"/>
                </a:lnTo>
                <a:lnTo>
                  <a:pt x="37" y="19"/>
                </a:lnTo>
                <a:lnTo>
                  <a:pt x="35" y="24"/>
                </a:lnTo>
                <a:lnTo>
                  <a:pt x="29" y="24"/>
                </a:lnTo>
                <a:lnTo>
                  <a:pt x="29" y="24"/>
                </a:lnTo>
                <a:lnTo>
                  <a:pt x="29" y="31"/>
                </a:lnTo>
                <a:lnTo>
                  <a:pt x="33" y="33"/>
                </a:lnTo>
                <a:lnTo>
                  <a:pt x="33" y="33"/>
                </a:lnTo>
                <a:lnTo>
                  <a:pt x="35" y="37"/>
                </a:lnTo>
                <a:lnTo>
                  <a:pt x="29" y="41"/>
                </a:lnTo>
                <a:lnTo>
                  <a:pt x="29" y="41"/>
                </a:lnTo>
                <a:lnTo>
                  <a:pt x="33" y="46"/>
                </a:lnTo>
                <a:lnTo>
                  <a:pt x="38" y="46"/>
                </a:lnTo>
                <a:lnTo>
                  <a:pt x="38" y="46"/>
                </a:lnTo>
                <a:lnTo>
                  <a:pt x="40" y="48"/>
                </a:lnTo>
                <a:lnTo>
                  <a:pt x="40" y="48"/>
                </a:lnTo>
                <a:lnTo>
                  <a:pt x="40" y="50"/>
                </a:lnTo>
                <a:lnTo>
                  <a:pt x="38" y="53"/>
                </a:lnTo>
                <a:lnTo>
                  <a:pt x="38" y="53"/>
                </a:lnTo>
                <a:lnTo>
                  <a:pt x="44" y="59"/>
                </a:lnTo>
                <a:lnTo>
                  <a:pt x="48" y="55"/>
                </a:lnTo>
                <a:lnTo>
                  <a:pt x="48" y="55"/>
                </a:lnTo>
                <a:lnTo>
                  <a:pt x="53" y="57"/>
                </a:lnTo>
                <a:lnTo>
                  <a:pt x="53" y="61"/>
                </a:lnTo>
                <a:lnTo>
                  <a:pt x="53" y="61"/>
                </a:lnTo>
                <a:lnTo>
                  <a:pt x="60" y="63"/>
                </a:lnTo>
                <a:lnTo>
                  <a:pt x="60" y="57"/>
                </a:lnTo>
                <a:lnTo>
                  <a:pt x="60" y="57"/>
                </a:lnTo>
                <a:lnTo>
                  <a:pt x="66" y="57"/>
                </a:lnTo>
                <a:lnTo>
                  <a:pt x="68" y="61"/>
                </a:lnTo>
                <a:lnTo>
                  <a:pt x="68" y="61"/>
                </a:lnTo>
                <a:lnTo>
                  <a:pt x="75" y="57"/>
                </a:lnTo>
                <a:lnTo>
                  <a:pt x="73" y="53"/>
                </a:lnTo>
                <a:lnTo>
                  <a:pt x="73" y="53"/>
                </a:lnTo>
                <a:lnTo>
                  <a:pt x="75" y="52"/>
                </a:lnTo>
                <a:lnTo>
                  <a:pt x="75" y="52"/>
                </a:lnTo>
                <a:lnTo>
                  <a:pt x="79" y="50"/>
                </a:lnTo>
                <a:lnTo>
                  <a:pt x="82" y="53"/>
                </a:lnTo>
                <a:lnTo>
                  <a:pt x="82" y="53"/>
                </a:lnTo>
                <a:lnTo>
                  <a:pt x="86" y="46"/>
                </a:lnTo>
                <a:lnTo>
                  <a:pt x="82" y="42"/>
                </a:lnTo>
                <a:lnTo>
                  <a:pt x="82" y="42"/>
                </a:lnTo>
                <a:lnTo>
                  <a:pt x="84" y="39"/>
                </a:lnTo>
                <a:lnTo>
                  <a:pt x="90" y="39"/>
                </a:lnTo>
                <a:lnTo>
                  <a:pt x="90" y="39"/>
                </a:lnTo>
                <a:lnTo>
                  <a:pt x="90" y="31"/>
                </a:lnTo>
                <a:lnTo>
                  <a:pt x="86" y="30"/>
                </a:lnTo>
                <a:lnTo>
                  <a:pt x="86" y="30"/>
                </a:lnTo>
                <a:lnTo>
                  <a:pt x="84" y="24"/>
                </a:lnTo>
                <a:lnTo>
                  <a:pt x="90" y="22"/>
                </a:lnTo>
                <a:lnTo>
                  <a:pt x="90" y="22"/>
                </a:lnTo>
                <a:lnTo>
                  <a:pt x="86" y="15"/>
                </a:lnTo>
                <a:lnTo>
                  <a:pt x="81" y="17"/>
                </a:lnTo>
                <a:lnTo>
                  <a:pt x="81" y="17"/>
                </a:lnTo>
                <a:lnTo>
                  <a:pt x="81" y="15"/>
                </a:lnTo>
                <a:lnTo>
                  <a:pt x="81" y="15"/>
                </a:lnTo>
                <a:lnTo>
                  <a:pt x="79" y="13"/>
                </a:lnTo>
                <a:lnTo>
                  <a:pt x="81" y="9"/>
                </a:lnTo>
                <a:lnTo>
                  <a:pt x="81" y="9"/>
                </a:lnTo>
                <a:lnTo>
                  <a:pt x="75" y="4"/>
                </a:lnTo>
                <a:lnTo>
                  <a:pt x="71" y="8"/>
                </a:lnTo>
                <a:lnTo>
                  <a:pt x="71" y="8"/>
                </a:lnTo>
                <a:lnTo>
                  <a:pt x="66" y="6"/>
                </a:lnTo>
                <a:lnTo>
                  <a:pt x="66" y="6"/>
                </a:lnTo>
                <a:close/>
                <a:moveTo>
                  <a:pt x="60" y="20"/>
                </a:moveTo>
                <a:lnTo>
                  <a:pt x="60" y="20"/>
                </a:lnTo>
                <a:lnTo>
                  <a:pt x="66" y="22"/>
                </a:lnTo>
                <a:lnTo>
                  <a:pt x="68" y="24"/>
                </a:lnTo>
                <a:lnTo>
                  <a:pt x="68" y="24"/>
                </a:lnTo>
                <a:lnTo>
                  <a:pt x="70" y="28"/>
                </a:lnTo>
                <a:lnTo>
                  <a:pt x="71" y="33"/>
                </a:lnTo>
                <a:lnTo>
                  <a:pt x="71" y="33"/>
                </a:lnTo>
                <a:lnTo>
                  <a:pt x="70" y="37"/>
                </a:lnTo>
                <a:lnTo>
                  <a:pt x="66" y="41"/>
                </a:lnTo>
                <a:lnTo>
                  <a:pt x="66" y="41"/>
                </a:lnTo>
                <a:lnTo>
                  <a:pt x="62" y="42"/>
                </a:lnTo>
                <a:lnTo>
                  <a:pt x="59" y="42"/>
                </a:lnTo>
                <a:lnTo>
                  <a:pt x="59" y="42"/>
                </a:lnTo>
                <a:lnTo>
                  <a:pt x="55" y="41"/>
                </a:lnTo>
                <a:lnTo>
                  <a:pt x="51" y="39"/>
                </a:lnTo>
                <a:lnTo>
                  <a:pt x="51" y="39"/>
                </a:lnTo>
                <a:lnTo>
                  <a:pt x="49" y="35"/>
                </a:lnTo>
                <a:lnTo>
                  <a:pt x="49" y="30"/>
                </a:lnTo>
                <a:lnTo>
                  <a:pt x="49" y="30"/>
                </a:lnTo>
                <a:lnTo>
                  <a:pt x="49" y="26"/>
                </a:lnTo>
                <a:lnTo>
                  <a:pt x="53" y="22"/>
                </a:lnTo>
                <a:lnTo>
                  <a:pt x="53" y="22"/>
                </a:lnTo>
                <a:lnTo>
                  <a:pt x="57" y="20"/>
                </a:lnTo>
                <a:lnTo>
                  <a:pt x="60" y="20"/>
                </a:lnTo>
                <a:lnTo>
                  <a:pt x="60" y="20"/>
                </a:lnTo>
                <a:close/>
                <a:moveTo>
                  <a:pt x="64" y="28"/>
                </a:moveTo>
                <a:lnTo>
                  <a:pt x="64" y="28"/>
                </a:lnTo>
                <a:lnTo>
                  <a:pt x="64" y="31"/>
                </a:lnTo>
                <a:lnTo>
                  <a:pt x="64" y="31"/>
                </a:lnTo>
                <a:lnTo>
                  <a:pt x="62" y="35"/>
                </a:lnTo>
                <a:lnTo>
                  <a:pt x="62" y="35"/>
                </a:lnTo>
                <a:lnTo>
                  <a:pt x="59" y="37"/>
                </a:lnTo>
                <a:lnTo>
                  <a:pt x="59" y="37"/>
                </a:lnTo>
                <a:lnTo>
                  <a:pt x="55" y="35"/>
                </a:lnTo>
                <a:lnTo>
                  <a:pt x="55" y="35"/>
                </a:lnTo>
                <a:lnTo>
                  <a:pt x="55" y="31"/>
                </a:lnTo>
                <a:lnTo>
                  <a:pt x="55" y="31"/>
                </a:lnTo>
                <a:lnTo>
                  <a:pt x="57" y="28"/>
                </a:lnTo>
                <a:lnTo>
                  <a:pt x="57" y="28"/>
                </a:lnTo>
                <a:lnTo>
                  <a:pt x="60" y="26"/>
                </a:lnTo>
                <a:lnTo>
                  <a:pt x="60" y="26"/>
                </a:lnTo>
                <a:lnTo>
                  <a:pt x="64" y="28"/>
                </a:lnTo>
                <a:lnTo>
                  <a:pt x="64" y="28"/>
                </a:lnTo>
                <a:close/>
                <a:moveTo>
                  <a:pt x="73" y="20"/>
                </a:moveTo>
                <a:lnTo>
                  <a:pt x="73" y="20"/>
                </a:lnTo>
                <a:lnTo>
                  <a:pt x="77" y="26"/>
                </a:lnTo>
                <a:lnTo>
                  <a:pt x="77" y="33"/>
                </a:lnTo>
                <a:lnTo>
                  <a:pt x="77" y="33"/>
                </a:lnTo>
                <a:lnTo>
                  <a:pt x="75" y="39"/>
                </a:lnTo>
                <a:lnTo>
                  <a:pt x="70" y="44"/>
                </a:lnTo>
                <a:lnTo>
                  <a:pt x="70" y="44"/>
                </a:lnTo>
                <a:lnTo>
                  <a:pt x="64" y="48"/>
                </a:lnTo>
                <a:lnTo>
                  <a:pt x="59" y="48"/>
                </a:lnTo>
                <a:lnTo>
                  <a:pt x="59" y="48"/>
                </a:lnTo>
                <a:lnTo>
                  <a:pt x="51" y="46"/>
                </a:lnTo>
                <a:lnTo>
                  <a:pt x="46" y="42"/>
                </a:lnTo>
                <a:lnTo>
                  <a:pt x="46" y="42"/>
                </a:lnTo>
                <a:lnTo>
                  <a:pt x="44" y="37"/>
                </a:lnTo>
                <a:lnTo>
                  <a:pt x="42" y="30"/>
                </a:lnTo>
                <a:lnTo>
                  <a:pt x="42" y="30"/>
                </a:lnTo>
                <a:lnTo>
                  <a:pt x="44" y="22"/>
                </a:lnTo>
                <a:lnTo>
                  <a:pt x="49" y="19"/>
                </a:lnTo>
                <a:lnTo>
                  <a:pt x="49" y="19"/>
                </a:lnTo>
                <a:lnTo>
                  <a:pt x="55" y="15"/>
                </a:lnTo>
                <a:lnTo>
                  <a:pt x="62" y="15"/>
                </a:lnTo>
                <a:lnTo>
                  <a:pt x="62" y="15"/>
                </a:lnTo>
                <a:lnTo>
                  <a:pt x="68" y="17"/>
                </a:lnTo>
                <a:lnTo>
                  <a:pt x="73" y="20"/>
                </a:lnTo>
                <a:lnTo>
                  <a:pt x="73" y="20"/>
                </a:lnTo>
                <a:close/>
                <a:moveTo>
                  <a:pt x="44" y="88"/>
                </a:moveTo>
                <a:lnTo>
                  <a:pt x="44" y="88"/>
                </a:lnTo>
                <a:lnTo>
                  <a:pt x="38" y="90"/>
                </a:lnTo>
                <a:lnTo>
                  <a:pt x="33" y="92"/>
                </a:lnTo>
                <a:lnTo>
                  <a:pt x="33" y="92"/>
                </a:lnTo>
                <a:lnTo>
                  <a:pt x="29" y="97"/>
                </a:lnTo>
                <a:lnTo>
                  <a:pt x="27" y="105"/>
                </a:lnTo>
                <a:lnTo>
                  <a:pt x="27" y="105"/>
                </a:lnTo>
                <a:lnTo>
                  <a:pt x="29" y="110"/>
                </a:lnTo>
                <a:lnTo>
                  <a:pt x="33" y="116"/>
                </a:lnTo>
                <a:lnTo>
                  <a:pt x="33" y="116"/>
                </a:lnTo>
                <a:lnTo>
                  <a:pt x="38" y="119"/>
                </a:lnTo>
                <a:lnTo>
                  <a:pt x="44" y="119"/>
                </a:lnTo>
                <a:lnTo>
                  <a:pt x="44" y="119"/>
                </a:lnTo>
                <a:lnTo>
                  <a:pt x="51" y="119"/>
                </a:lnTo>
                <a:lnTo>
                  <a:pt x="55" y="116"/>
                </a:lnTo>
                <a:lnTo>
                  <a:pt x="55" y="116"/>
                </a:lnTo>
                <a:lnTo>
                  <a:pt x="59" y="110"/>
                </a:lnTo>
                <a:lnTo>
                  <a:pt x="60" y="105"/>
                </a:lnTo>
                <a:lnTo>
                  <a:pt x="60" y="105"/>
                </a:lnTo>
                <a:lnTo>
                  <a:pt x="59" y="97"/>
                </a:lnTo>
                <a:lnTo>
                  <a:pt x="55" y="92"/>
                </a:lnTo>
                <a:lnTo>
                  <a:pt x="55" y="92"/>
                </a:lnTo>
                <a:lnTo>
                  <a:pt x="51" y="90"/>
                </a:lnTo>
                <a:lnTo>
                  <a:pt x="44" y="88"/>
                </a:lnTo>
                <a:lnTo>
                  <a:pt x="44" y="88"/>
                </a:lnTo>
                <a:close/>
                <a:moveTo>
                  <a:pt x="49" y="99"/>
                </a:moveTo>
                <a:lnTo>
                  <a:pt x="49" y="99"/>
                </a:lnTo>
                <a:lnTo>
                  <a:pt x="48" y="97"/>
                </a:lnTo>
                <a:lnTo>
                  <a:pt x="44" y="97"/>
                </a:lnTo>
                <a:lnTo>
                  <a:pt x="44" y="97"/>
                </a:lnTo>
                <a:lnTo>
                  <a:pt x="42" y="97"/>
                </a:lnTo>
                <a:lnTo>
                  <a:pt x="38" y="99"/>
                </a:lnTo>
                <a:lnTo>
                  <a:pt x="38" y="99"/>
                </a:lnTo>
                <a:lnTo>
                  <a:pt x="38" y="101"/>
                </a:lnTo>
                <a:lnTo>
                  <a:pt x="37" y="105"/>
                </a:lnTo>
                <a:lnTo>
                  <a:pt x="37" y="105"/>
                </a:lnTo>
                <a:lnTo>
                  <a:pt x="38" y="107"/>
                </a:lnTo>
                <a:lnTo>
                  <a:pt x="38" y="110"/>
                </a:lnTo>
                <a:lnTo>
                  <a:pt x="38" y="110"/>
                </a:lnTo>
                <a:lnTo>
                  <a:pt x="42" y="110"/>
                </a:lnTo>
                <a:lnTo>
                  <a:pt x="44" y="112"/>
                </a:lnTo>
                <a:lnTo>
                  <a:pt x="44" y="112"/>
                </a:lnTo>
                <a:lnTo>
                  <a:pt x="48" y="110"/>
                </a:lnTo>
                <a:lnTo>
                  <a:pt x="49" y="110"/>
                </a:lnTo>
                <a:lnTo>
                  <a:pt x="49" y="110"/>
                </a:lnTo>
                <a:lnTo>
                  <a:pt x="51" y="107"/>
                </a:lnTo>
                <a:lnTo>
                  <a:pt x="51" y="105"/>
                </a:lnTo>
                <a:lnTo>
                  <a:pt x="51" y="105"/>
                </a:lnTo>
                <a:lnTo>
                  <a:pt x="51" y="101"/>
                </a:lnTo>
                <a:lnTo>
                  <a:pt x="49" y="99"/>
                </a:lnTo>
                <a:lnTo>
                  <a:pt x="49" y="99"/>
                </a:lnTo>
                <a:close/>
                <a:moveTo>
                  <a:pt x="62" y="86"/>
                </a:moveTo>
                <a:lnTo>
                  <a:pt x="62" y="86"/>
                </a:lnTo>
                <a:lnTo>
                  <a:pt x="55" y="81"/>
                </a:lnTo>
                <a:lnTo>
                  <a:pt x="44" y="79"/>
                </a:lnTo>
                <a:lnTo>
                  <a:pt x="44" y="79"/>
                </a:lnTo>
                <a:lnTo>
                  <a:pt x="35" y="81"/>
                </a:lnTo>
                <a:lnTo>
                  <a:pt x="27" y="86"/>
                </a:lnTo>
                <a:lnTo>
                  <a:pt x="27" y="86"/>
                </a:lnTo>
                <a:lnTo>
                  <a:pt x="22" y="94"/>
                </a:lnTo>
                <a:lnTo>
                  <a:pt x="20" y="105"/>
                </a:lnTo>
                <a:lnTo>
                  <a:pt x="20" y="105"/>
                </a:lnTo>
                <a:lnTo>
                  <a:pt x="22" y="114"/>
                </a:lnTo>
                <a:lnTo>
                  <a:pt x="27" y="121"/>
                </a:lnTo>
                <a:lnTo>
                  <a:pt x="27" y="121"/>
                </a:lnTo>
                <a:lnTo>
                  <a:pt x="35" y="127"/>
                </a:lnTo>
                <a:lnTo>
                  <a:pt x="44" y="129"/>
                </a:lnTo>
                <a:lnTo>
                  <a:pt x="44" y="129"/>
                </a:lnTo>
                <a:lnTo>
                  <a:pt x="55" y="127"/>
                </a:lnTo>
                <a:lnTo>
                  <a:pt x="62" y="121"/>
                </a:lnTo>
                <a:lnTo>
                  <a:pt x="62" y="121"/>
                </a:lnTo>
                <a:lnTo>
                  <a:pt x="68" y="114"/>
                </a:lnTo>
                <a:lnTo>
                  <a:pt x="70" y="105"/>
                </a:lnTo>
                <a:lnTo>
                  <a:pt x="70" y="105"/>
                </a:lnTo>
                <a:lnTo>
                  <a:pt x="68" y="94"/>
                </a:lnTo>
                <a:lnTo>
                  <a:pt x="62" y="86"/>
                </a:lnTo>
                <a:lnTo>
                  <a:pt x="62" y="86"/>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412"/>
          <p:cNvSpPr>
            <a:spLocks noEditPoints="1"/>
          </p:cNvSpPr>
          <p:nvPr/>
        </p:nvSpPr>
        <p:spPr bwMode="auto">
          <a:xfrm>
            <a:off x="10357168" y="5573395"/>
            <a:ext cx="313690" cy="215900"/>
          </a:xfrm>
          <a:custGeom>
            <a:avLst/>
            <a:gdLst>
              <a:gd name="T0" fmla="*/ 57 w 154"/>
              <a:gd name="T1" fmla="*/ 26 h 106"/>
              <a:gd name="T2" fmla="*/ 75 w 154"/>
              <a:gd name="T3" fmla="*/ 29 h 106"/>
              <a:gd name="T4" fmla="*/ 79 w 154"/>
              <a:gd name="T5" fmla="*/ 46 h 106"/>
              <a:gd name="T6" fmla="*/ 84 w 154"/>
              <a:gd name="T7" fmla="*/ 59 h 106"/>
              <a:gd name="T8" fmla="*/ 88 w 154"/>
              <a:gd name="T9" fmla="*/ 75 h 106"/>
              <a:gd name="T10" fmla="*/ 77 w 154"/>
              <a:gd name="T11" fmla="*/ 84 h 106"/>
              <a:gd name="T12" fmla="*/ 70 w 154"/>
              <a:gd name="T13" fmla="*/ 99 h 106"/>
              <a:gd name="T14" fmla="*/ 51 w 154"/>
              <a:gd name="T15" fmla="*/ 101 h 106"/>
              <a:gd name="T16" fmla="*/ 37 w 154"/>
              <a:gd name="T17" fmla="*/ 101 h 106"/>
              <a:gd name="T18" fmla="*/ 20 w 154"/>
              <a:gd name="T19" fmla="*/ 99 h 106"/>
              <a:gd name="T20" fmla="*/ 15 w 154"/>
              <a:gd name="T21" fmla="*/ 88 h 106"/>
              <a:gd name="T22" fmla="*/ 2 w 154"/>
              <a:gd name="T23" fmla="*/ 75 h 106"/>
              <a:gd name="T24" fmla="*/ 5 w 154"/>
              <a:gd name="T25" fmla="*/ 59 h 106"/>
              <a:gd name="T26" fmla="*/ 9 w 154"/>
              <a:gd name="T27" fmla="*/ 46 h 106"/>
              <a:gd name="T28" fmla="*/ 15 w 154"/>
              <a:gd name="T29" fmla="*/ 29 h 106"/>
              <a:gd name="T30" fmla="*/ 27 w 154"/>
              <a:gd name="T31" fmla="*/ 27 h 106"/>
              <a:gd name="T32" fmla="*/ 42 w 154"/>
              <a:gd name="T33" fmla="*/ 18 h 106"/>
              <a:gd name="T34" fmla="*/ 115 w 154"/>
              <a:gd name="T35" fmla="*/ 5 h 106"/>
              <a:gd name="T36" fmla="*/ 103 w 154"/>
              <a:gd name="T37" fmla="*/ 9 h 106"/>
              <a:gd name="T38" fmla="*/ 92 w 154"/>
              <a:gd name="T39" fmla="*/ 13 h 106"/>
              <a:gd name="T40" fmla="*/ 90 w 154"/>
              <a:gd name="T41" fmla="*/ 24 h 106"/>
              <a:gd name="T42" fmla="*/ 82 w 154"/>
              <a:gd name="T43" fmla="*/ 35 h 106"/>
              <a:gd name="T44" fmla="*/ 90 w 154"/>
              <a:gd name="T45" fmla="*/ 48 h 106"/>
              <a:gd name="T46" fmla="*/ 95 w 154"/>
              <a:gd name="T47" fmla="*/ 57 h 106"/>
              <a:gd name="T48" fmla="*/ 103 w 154"/>
              <a:gd name="T49" fmla="*/ 68 h 106"/>
              <a:gd name="T50" fmla="*/ 114 w 154"/>
              <a:gd name="T51" fmla="*/ 66 h 106"/>
              <a:gd name="T52" fmla="*/ 126 w 154"/>
              <a:gd name="T53" fmla="*/ 70 h 106"/>
              <a:gd name="T54" fmla="*/ 136 w 154"/>
              <a:gd name="T55" fmla="*/ 60 h 106"/>
              <a:gd name="T56" fmla="*/ 145 w 154"/>
              <a:gd name="T57" fmla="*/ 51 h 106"/>
              <a:gd name="T58" fmla="*/ 152 w 154"/>
              <a:gd name="T59" fmla="*/ 42 h 106"/>
              <a:gd name="T60" fmla="*/ 148 w 154"/>
              <a:gd name="T61" fmla="*/ 33 h 106"/>
              <a:gd name="T62" fmla="*/ 148 w 154"/>
              <a:gd name="T63" fmla="*/ 18 h 106"/>
              <a:gd name="T64" fmla="*/ 137 w 154"/>
              <a:gd name="T65" fmla="*/ 11 h 106"/>
              <a:gd name="T66" fmla="*/ 126 w 154"/>
              <a:gd name="T67" fmla="*/ 5 h 106"/>
              <a:gd name="T68" fmla="*/ 117 w 154"/>
              <a:gd name="T69" fmla="*/ 26 h 106"/>
              <a:gd name="T70" fmla="*/ 128 w 154"/>
              <a:gd name="T71" fmla="*/ 37 h 106"/>
              <a:gd name="T72" fmla="*/ 114 w 154"/>
              <a:gd name="T73" fmla="*/ 46 h 106"/>
              <a:gd name="T74" fmla="*/ 110 w 154"/>
              <a:gd name="T75" fmla="*/ 27 h 106"/>
              <a:gd name="T76" fmla="*/ 125 w 154"/>
              <a:gd name="T77" fmla="*/ 33 h 106"/>
              <a:gd name="T78" fmla="*/ 117 w 154"/>
              <a:gd name="T79" fmla="*/ 44 h 106"/>
              <a:gd name="T80" fmla="*/ 110 w 154"/>
              <a:gd name="T81" fmla="*/ 37 h 106"/>
              <a:gd name="T82" fmla="*/ 121 w 154"/>
              <a:gd name="T83" fmla="*/ 29 h 106"/>
              <a:gd name="T84" fmla="*/ 139 w 154"/>
              <a:gd name="T85" fmla="*/ 35 h 106"/>
              <a:gd name="T86" fmla="*/ 110 w 154"/>
              <a:gd name="T87" fmla="*/ 55 h 106"/>
              <a:gd name="T88" fmla="*/ 103 w 154"/>
              <a:gd name="T89" fmla="*/ 22 h 106"/>
              <a:gd name="T90" fmla="*/ 132 w 154"/>
              <a:gd name="T91" fmla="*/ 20 h 106"/>
              <a:gd name="T92" fmla="*/ 35 w 154"/>
              <a:gd name="T93" fmla="*/ 62 h 106"/>
              <a:gd name="T94" fmla="*/ 44 w 154"/>
              <a:gd name="T95" fmla="*/ 73 h 106"/>
              <a:gd name="T96" fmla="*/ 55 w 154"/>
              <a:gd name="T97" fmla="*/ 59 h 106"/>
              <a:gd name="T98" fmla="*/ 49 w 154"/>
              <a:gd name="T99" fmla="*/ 57 h 106"/>
              <a:gd name="T100" fmla="*/ 38 w 154"/>
              <a:gd name="T101" fmla="*/ 59 h 106"/>
              <a:gd name="T102" fmla="*/ 44 w 154"/>
              <a:gd name="T103" fmla="*/ 70 h 106"/>
              <a:gd name="T104" fmla="*/ 51 w 154"/>
              <a:gd name="T105" fmla="*/ 62 h 106"/>
              <a:gd name="T106" fmla="*/ 49 w 154"/>
              <a:gd name="T107" fmla="*/ 35 h 106"/>
              <a:gd name="T108" fmla="*/ 20 w 154"/>
              <a:gd name="T109" fmla="*/ 51 h 106"/>
              <a:gd name="T110" fmla="*/ 26 w 154"/>
              <a:gd name="T111" fmla="*/ 81 h 106"/>
              <a:gd name="T112" fmla="*/ 64 w 154"/>
              <a:gd name="T113" fmla="*/ 81 h 106"/>
              <a:gd name="T114" fmla="*/ 70 w 154"/>
              <a:gd name="T115" fmla="*/ 5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4" h="106">
                <a:moveTo>
                  <a:pt x="48" y="24"/>
                </a:moveTo>
                <a:lnTo>
                  <a:pt x="48" y="24"/>
                </a:lnTo>
                <a:lnTo>
                  <a:pt x="51" y="24"/>
                </a:lnTo>
                <a:lnTo>
                  <a:pt x="55" y="18"/>
                </a:lnTo>
                <a:lnTo>
                  <a:pt x="59" y="20"/>
                </a:lnTo>
                <a:lnTo>
                  <a:pt x="57" y="26"/>
                </a:lnTo>
                <a:lnTo>
                  <a:pt x="57" y="26"/>
                </a:lnTo>
                <a:lnTo>
                  <a:pt x="62" y="27"/>
                </a:lnTo>
                <a:lnTo>
                  <a:pt x="66" y="22"/>
                </a:lnTo>
                <a:lnTo>
                  <a:pt x="68" y="24"/>
                </a:lnTo>
                <a:lnTo>
                  <a:pt x="66" y="29"/>
                </a:lnTo>
                <a:lnTo>
                  <a:pt x="66" y="29"/>
                </a:lnTo>
                <a:lnTo>
                  <a:pt x="70" y="33"/>
                </a:lnTo>
                <a:lnTo>
                  <a:pt x="75" y="29"/>
                </a:lnTo>
                <a:lnTo>
                  <a:pt x="77" y="31"/>
                </a:lnTo>
                <a:lnTo>
                  <a:pt x="73" y="37"/>
                </a:lnTo>
                <a:lnTo>
                  <a:pt x="73" y="37"/>
                </a:lnTo>
                <a:lnTo>
                  <a:pt x="77" y="40"/>
                </a:lnTo>
                <a:lnTo>
                  <a:pt x="82" y="38"/>
                </a:lnTo>
                <a:lnTo>
                  <a:pt x="84" y="42"/>
                </a:lnTo>
                <a:lnTo>
                  <a:pt x="79" y="46"/>
                </a:lnTo>
                <a:lnTo>
                  <a:pt x="79" y="46"/>
                </a:lnTo>
                <a:lnTo>
                  <a:pt x="81" y="49"/>
                </a:lnTo>
                <a:lnTo>
                  <a:pt x="88" y="48"/>
                </a:lnTo>
                <a:lnTo>
                  <a:pt x="88" y="53"/>
                </a:lnTo>
                <a:lnTo>
                  <a:pt x="82" y="55"/>
                </a:lnTo>
                <a:lnTo>
                  <a:pt x="82" y="55"/>
                </a:lnTo>
                <a:lnTo>
                  <a:pt x="84" y="59"/>
                </a:lnTo>
                <a:lnTo>
                  <a:pt x="90" y="60"/>
                </a:lnTo>
                <a:lnTo>
                  <a:pt x="90" y="64"/>
                </a:lnTo>
                <a:lnTo>
                  <a:pt x="84" y="64"/>
                </a:lnTo>
                <a:lnTo>
                  <a:pt x="84" y="64"/>
                </a:lnTo>
                <a:lnTo>
                  <a:pt x="82" y="70"/>
                </a:lnTo>
                <a:lnTo>
                  <a:pt x="88" y="71"/>
                </a:lnTo>
                <a:lnTo>
                  <a:pt x="88" y="75"/>
                </a:lnTo>
                <a:lnTo>
                  <a:pt x="81" y="75"/>
                </a:lnTo>
                <a:lnTo>
                  <a:pt x="81" y="75"/>
                </a:lnTo>
                <a:lnTo>
                  <a:pt x="81" y="79"/>
                </a:lnTo>
                <a:lnTo>
                  <a:pt x="84" y="82"/>
                </a:lnTo>
                <a:lnTo>
                  <a:pt x="82" y="86"/>
                </a:lnTo>
                <a:lnTo>
                  <a:pt x="77" y="84"/>
                </a:lnTo>
                <a:lnTo>
                  <a:pt x="77" y="84"/>
                </a:lnTo>
                <a:lnTo>
                  <a:pt x="73" y="88"/>
                </a:lnTo>
                <a:lnTo>
                  <a:pt x="77" y="92"/>
                </a:lnTo>
                <a:lnTo>
                  <a:pt x="75" y="95"/>
                </a:lnTo>
                <a:lnTo>
                  <a:pt x="70" y="92"/>
                </a:lnTo>
                <a:lnTo>
                  <a:pt x="70" y="92"/>
                </a:lnTo>
                <a:lnTo>
                  <a:pt x="66" y="93"/>
                </a:lnTo>
                <a:lnTo>
                  <a:pt x="70" y="99"/>
                </a:lnTo>
                <a:lnTo>
                  <a:pt x="66" y="101"/>
                </a:lnTo>
                <a:lnTo>
                  <a:pt x="62" y="97"/>
                </a:lnTo>
                <a:lnTo>
                  <a:pt x="62" y="97"/>
                </a:lnTo>
                <a:lnTo>
                  <a:pt x="57" y="99"/>
                </a:lnTo>
                <a:lnTo>
                  <a:pt x="59" y="104"/>
                </a:lnTo>
                <a:lnTo>
                  <a:pt x="55" y="106"/>
                </a:lnTo>
                <a:lnTo>
                  <a:pt x="51" y="101"/>
                </a:lnTo>
                <a:lnTo>
                  <a:pt x="51" y="101"/>
                </a:lnTo>
                <a:lnTo>
                  <a:pt x="48" y="101"/>
                </a:lnTo>
                <a:lnTo>
                  <a:pt x="48" y="106"/>
                </a:lnTo>
                <a:lnTo>
                  <a:pt x="42" y="106"/>
                </a:lnTo>
                <a:lnTo>
                  <a:pt x="42" y="101"/>
                </a:lnTo>
                <a:lnTo>
                  <a:pt x="42" y="101"/>
                </a:lnTo>
                <a:lnTo>
                  <a:pt x="37" y="101"/>
                </a:lnTo>
                <a:lnTo>
                  <a:pt x="35" y="106"/>
                </a:lnTo>
                <a:lnTo>
                  <a:pt x="31" y="104"/>
                </a:lnTo>
                <a:lnTo>
                  <a:pt x="31" y="99"/>
                </a:lnTo>
                <a:lnTo>
                  <a:pt x="31" y="99"/>
                </a:lnTo>
                <a:lnTo>
                  <a:pt x="27" y="97"/>
                </a:lnTo>
                <a:lnTo>
                  <a:pt x="24" y="103"/>
                </a:lnTo>
                <a:lnTo>
                  <a:pt x="20" y="99"/>
                </a:lnTo>
                <a:lnTo>
                  <a:pt x="22" y="95"/>
                </a:lnTo>
                <a:lnTo>
                  <a:pt x="22" y="95"/>
                </a:lnTo>
                <a:lnTo>
                  <a:pt x="18" y="92"/>
                </a:lnTo>
                <a:lnTo>
                  <a:pt x="15" y="95"/>
                </a:lnTo>
                <a:lnTo>
                  <a:pt x="11" y="92"/>
                </a:lnTo>
                <a:lnTo>
                  <a:pt x="15" y="88"/>
                </a:lnTo>
                <a:lnTo>
                  <a:pt x="15" y="88"/>
                </a:lnTo>
                <a:lnTo>
                  <a:pt x="13" y="84"/>
                </a:lnTo>
                <a:lnTo>
                  <a:pt x="7" y="86"/>
                </a:lnTo>
                <a:lnTo>
                  <a:pt x="5" y="82"/>
                </a:lnTo>
                <a:lnTo>
                  <a:pt x="9" y="79"/>
                </a:lnTo>
                <a:lnTo>
                  <a:pt x="9" y="79"/>
                </a:lnTo>
                <a:lnTo>
                  <a:pt x="7" y="75"/>
                </a:lnTo>
                <a:lnTo>
                  <a:pt x="2" y="75"/>
                </a:lnTo>
                <a:lnTo>
                  <a:pt x="2" y="71"/>
                </a:lnTo>
                <a:lnTo>
                  <a:pt x="5" y="70"/>
                </a:lnTo>
                <a:lnTo>
                  <a:pt x="5" y="70"/>
                </a:lnTo>
                <a:lnTo>
                  <a:pt x="5" y="64"/>
                </a:lnTo>
                <a:lnTo>
                  <a:pt x="0" y="64"/>
                </a:lnTo>
                <a:lnTo>
                  <a:pt x="0" y="60"/>
                </a:lnTo>
                <a:lnTo>
                  <a:pt x="5" y="59"/>
                </a:lnTo>
                <a:lnTo>
                  <a:pt x="5" y="59"/>
                </a:lnTo>
                <a:lnTo>
                  <a:pt x="5" y="55"/>
                </a:lnTo>
                <a:lnTo>
                  <a:pt x="2" y="53"/>
                </a:lnTo>
                <a:lnTo>
                  <a:pt x="2" y="49"/>
                </a:lnTo>
                <a:lnTo>
                  <a:pt x="7" y="49"/>
                </a:lnTo>
                <a:lnTo>
                  <a:pt x="7" y="49"/>
                </a:lnTo>
                <a:lnTo>
                  <a:pt x="9" y="46"/>
                </a:lnTo>
                <a:lnTo>
                  <a:pt x="5" y="42"/>
                </a:lnTo>
                <a:lnTo>
                  <a:pt x="7" y="38"/>
                </a:lnTo>
                <a:lnTo>
                  <a:pt x="13" y="40"/>
                </a:lnTo>
                <a:lnTo>
                  <a:pt x="13" y="40"/>
                </a:lnTo>
                <a:lnTo>
                  <a:pt x="15" y="37"/>
                </a:lnTo>
                <a:lnTo>
                  <a:pt x="11" y="33"/>
                </a:lnTo>
                <a:lnTo>
                  <a:pt x="15" y="29"/>
                </a:lnTo>
                <a:lnTo>
                  <a:pt x="18" y="33"/>
                </a:lnTo>
                <a:lnTo>
                  <a:pt x="18" y="33"/>
                </a:lnTo>
                <a:lnTo>
                  <a:pt x="22" y="29"/>
                </a:lnTo>
                <a:lnTo>
                  <a:pt x="20" y="24"/>
                </a:lnTo>
                <a:lnTo>
                  <a:pt x="24" y="22"/>
                </a:lnTo>
                <a:lnTo>
                  <a:pt x="27" y="27"/>
                </a:lnTo>
                <a:lnTo>
                  <a:pt x="27" y="27"/>
                </a:lnTo>
                <a:lnTo>
                  <a:pt x="31" y="26"/>
                </a:lnTo>
                <a:lnTo>
                  <a:pt x="31" y="20"/>
                </a:lnTo>
                <a:lnTo>
                  <a:pt x="35" y="18"/>
                </a:lnTo>
                <a:lnTo>
                  <a:pt x="37" y="24"/>
                </a:lnTo>
                <a:lnTo>
                  <a:pt x="37" y="24"/>
                </a:lnTo>
                <a:lnTo>
                  <a:pt x="42" y="24"/>
                </a:lnTo>
                <a:lnTo>
                  <a:pt x="42" y="18"/>
                </a:lnTo>
                <a:lnTo>
                  <a:pt x="46" y="18"/>
                </a:lnTo>
                <a:lnTo>
                  <a:pt x="48" y="24"/>
                </a:lnTo>
                <a:lnTo>
                  <a:pt x="48" y="24"/>
                </a:lnTo>
                <a:close/>
                <a:moveTo>
                  <a:pt x="119" y="5"/>
                </a:moveTo>
                <a:lnTo>
                  <a:pt x="117" y="0"/>
                </a:lnTo>
                <a:lnTo>
                  <a:pt x="115" y="0"/>
                </a:lnTo>
                <a:lnTo>
                  <a:pt x="115" y="5"/>
                </a:lnTo>
                <a:lnTo>
                  <a:pt x="115" y="5"/>
                </a:lnTo>
                <a:lnTo>
                  <a:pt x="112" y="5"/>
                </a:lnTo>
                <a:lnTo>
                  <a:pt x="110" y="2"/>
                </a:lnTo>
                <a:lnTo>
                  <a:pt x="106" y="4"/>
                </a:lnTo>
                <a:lnTo>
                  <a:pt x="106" y="7"/>
                </a:lnTo>
                <a:lnTo>
                  <a:pt x="106" y="7"/>
                </a:lnTo>
                <a:lnTo>
                  <a:pt x="103" y="9"/>
                </a:lnTo>
                <a:lnTo>
                  <a:pt x="101" y="5"/>
                </a:lnTo>
                <a:lnTo>
                  <a:pt x="97" y="7"/>
                </a:lnTo>
                <a:lnTo>
                  <a:pt x="101" y="11"/>
                </a:lnTo>
                <a:lnTo>
                  <a:pt x="101" y="11"/>
                </a:lnTo>
                <a:lnTo>
                  <a:pt x="97" y="13"/>
                </a:lnTo>
                <a:lnTo>
                  <a:pt x="93" y="11"/>
                </a:lnTo>
                <a:lnTo>
                  <a:pt x="92" y="13"/>
                </a:lnTo>
                <a:lnTo>
                  <a:pt x="93" y="16"/>
                </a:lnTo>
                <a:lnTo>
                  <a:pt x="93" y="16"/>
                </a:lnTo>
                <a:lnTo>
                  <a:pt x="92" y="20"/>
                </a:lnTo>
                <a:lnTo>
                  <a:pt x="88" y="18"/>
                </a:lnTo>
                <a:lnTo>
                  <a:pt x="86" y="20"/>
                </a:lnTo>
                <a:lnTo>
                  <a:pt x="90" y="24"/>
                </a:lnTo>
                <a:lnTo>
                  <a:pt x="90" y="24"/>
                </a:lnTo>
                <a:lnTo>
                  <a:pt x="88" y="27"/>
                </a:lnTo>
                <a:lnTo>
                  <a:pt x="84" y="27"/>
                </a:lnTo>
                <a:lnTo>
                  <a:pt x="84" y="29"/>
                </a:lnTo>
                <a:lnTo>
                  <a:pt x="88" y="31"/>
                </a:lnTo>
                <a:lnTo>
                  <a:pt x="88" y="31"/>
                </a:lnTo>
                <a:lnTo>
                  <a:pt x="88" y="35"/>
                </a:lnTo>
                <a:lnTo>
                  <a:pt x="82" y="35"/>
                </a:lnTo>
                <a:lnTo>
                  <a:pt x="82" y="38"/>
                </a:lnTo>
                <a:lnTo>
                  <a:pt x="88" y="38"/>
                </a:lnTo>
                <a:lnTo>
                  <a:pt x="88" y="38"/>
                </a:lnTo>
                <a:lnTo>
                  <a:pt x="88" y="42"/>
                </a:lnTo>
                <a:lnTo>
                  <a:pt x="84" y="44"/>
                </a:lnTo>
                <a:lnTo>
                  <a:pt x="84" y="48"/>
                </a:lnTo>
                <a:lnTo>
                  <a:pt x="90" y="48"/>
                </a:lnTo>
                <a:lnTo>
                  <a:pt x="90" y="48"/>
                </a:lnTo>
                <a:lnTo>
                  <a:pt x="92" y="49"/>
                </a:lnTo>
                <a:lnTo>
                  <a:pt x="88" y="53"/>
                </a:lnTo>
                <a:lnTo>
                  <a:pt x="90" y="55"/>
                </a:lnTo>
                <a:lnTo>
                  <a:pt x="93" y="53"/>
                </a:lnTo>
                <a:lnTo>
                  <a:pt x="93" y="53"/>
                </a:lnTo>
                <a:lnTo>
                  <a:pt x="95" y="57"/>
                </a:lnTo>
                <a:lnTo>
                  <a:pt x="93" y="60"/>
                </a:lnTo>
                <a:lnTo>
                  <a:pt x="95" y="62"/>
                </a:lnTo>
                <a:lnTo>
                  <a:pt x="99" y="60"/>
                </a:lnTo>
                <a:lnTo>
                  <a:pt x="99" y="60"/>
                </a:lnTo>
                <a:lnTo>
                  <a:pt x="103" y="62"/>
                </a:lnTo>
                <a:lnTo>
                  <a:pt x="101" y="66"/>
                </a:lnTo>
                <a:lnTo>
                  <a:pt x="103" y="68"/>
                </a:lnTo>
                <a:lnTo>
                  <a:pt x="106" y="64"/>
                </a:lnTo>
                <a:lnTo>
                  <a:pt x="106" y="64"/>
                </a:lnTo>
                <a:lnTo>
                  <a:pt x="110" y="66"/>
                </a:lnTo>
                <a:lnTo>
                  <a:pt x="108" y="70"/>
                </a:lnTo>
                <a:lnTo>
                  <a:pt x="112" y="70"/>
                </a:lnTo>
                <a:lnTo>
                  <a:pt x="114" y="66"/>
                </a:lnTo>
                <a:lnTo>
                  <a:pt x="114" y="66"/>
                </a:lnTo>
                <a:lnTo>
                  <a:pt x="117" y="66"/>
                </a:lnTo>
                <a:lnTo>
                  <a:pt x="117" y="71"/>
                </a:lnTo>
                <a:lnTo>
                  <a:pt x="121" y="71"/>
                </a:lnTo>
                <a:lnTo>
                  <a:pt x="121" y="66"/>
                </a:lnTo>
                <a:lnTo>
                  <a:pt x="121" y="66"/>
                </a:lnTo>
                <a:lnTo>
                  <a:pt x="125" y="66"/>
                </a:lnTo>
                <a:lnTo>
                  <a:pt x="126" y="70"/>
                </a:lnTo>
                <a:lnTo>
                  <a:pt x="130" y="70"/>
                </a:lnTo>
                <a:lnTo>
                  <a:pt x="128" y="64"/>
                </a:lnTo>
                <a:lnTo>
                  <a:pt x="128" y="64"/>
                </a:lnTo>
                <a:lnTo>
                  <a:pt x="132" y="62"/>
                </a:lnTo>
                <a:lnTo>
                  <a:pt x="136" y="66"/>
                </a:lnTo>
                <a:lnTo>
                  <a:pt x="137" y="64"/>
                </a:lnTo>
                <a:lnTo>
                  <a:pt x="136" y="60"/>
                </a:lnTo>
                <a:lnTo>
                  <a:pt x="136" y="60"/>
                </a:lnTo>
                <a:lnTo>
                  <a:pt x="139" y="59"/>
                </a:lnTo>
                <a:lnTo>
                  <a:pt x="143" y="60"/>
                </a:lnTo>
                <a:lnTo>
                  <a:pt x="145" y="59"/>
                </a:lnTo>
                <a:lnTo>
                  <a:pt x="141" y="55"/>
                </a:lnTo>
                <a:lnTo>
                  <a:pt x="141" y="55"/>
                </a:lnTo>
                <a:lnTo>
                  <a:pt x="145" y="51"/>
                </a:lnTo>
                <a:lnTo>
                  <a:pt x="148" y="53"/>
                </a:lnTo>
                <a:lnTo>
                  <a:pt x="150" y="51"/>
                </a:lnTo>
                <a:lnTo>
                  <a:pt x="147" y="48"/>
                </a:lnTo>
                <a:lnTo>
                  <a:pt x="147" y="48"/>
                </a:lnTo>
                <a:lnTo>
                  <a:pt x="147" y="44"/>
                </a:lnTo>
                <a:lnTo>
                  <a:pt x="152" y="46"/>
                </a:lnTo>
                <a:lnTo>
                  <a:pt x="152" y="42"/>
                </a:lnTo>
                <a:lnTo>
                  <a:pt x="148" y="40"/>
                </a:lnTo>
                <a:lnTo>
                  <a:pt x="148" y="40"/>
                </a:lnTo>
                <a:lnTo>
                  <a:pt x="148" y="37"/>
                </a:lnTo>
                <a:lnTo>
                  <a:pt x="154" y="37"/>
                </a:lnTo>
                <a:lnTo>
                  <a:pt x="154" y="33"/>
                </a:lnTo>
                <a:lnTo>
                  <a:pt x="148" y="33"/>
                </a:lnTo>
                <a:lnTo>
                  <a:pt x="148" y="33"/>
                </a:lnTo>
                <a:lnTo>
                  <a:pt x="148" y="29"/>
                </a:lnTo>
                <a:lnTo>
                  <a:pt x="152" y="27"/>
                </a:lnTo>
                <a:lnTo>
                  <a:pt x="150" y="24"/>
                </a:lnTo>
                <a:lnTo>
                  <a:pt x="147" y="24"/>
                </a:lnTo>
                <a:lnTo>
                  <a:pt x="147" y="24"/>
                </a:lnTo>
                <a:lnTo>
                  <a:pt x="145" y="22"/>
                </a:lnTo>
                <a:lnTo>
                  <a:pt x="148" y="18"/>
                </a:lnTo>
                <a:lnTo>
                  <a:pt x="147" y="16"/>
                </a:lnTo>
                <a:lnTo>
                  <a:pt x="143" y="18"/>
                </a:lnTo>
                <a:lnTo>
                  <a:pt x="143" y="18"/>
                </a:lnTo>
                <a:lnTo>
                  <a:pt x="141" y="15"/>
                </a:lnTo>
                <a:lnTo>
                  <a:pt x="143" y="11"/>
                </a:lnTo>
                <a:lnTo>
                  <a:pt x="141" y="9"/>
                </a:lnTo>
                <a:lnTo>
                  <a:pt x="137" y="11"/>
                </a:lnTo>
                <a:lnTo>
                  <a:pt x="137" y="11"/>
                </a:lnTo>
                <a:lnTo>
                  <a:pt x="134" y="9"/>
                </a:lnTo>
                <a:lnTo>
                  <a:pt x="136" y="5"/>
                </a:lnTo>
                <a:lnTo>
                  <a:pt x="134" y="4"/>
                </a:lnTo>
                <a:lnTo>
                  <a:pt x="130" y="7"/>
                </a:lnTo>
                <a:lnTo>
                  <a:pt x="130" y="7"/>
                </a:lnTo>
                <a:lnTo>
                  <a:pt x="126" y="5"/>
                </a:lnTo>
                <a:lnTo>
                  <a:pt x="126" y="2"/>
                </a:lnTo>
                <a:lnTo>
                  <a:pt x="125" y="2"/>
                </a:lnTo>
                <a:lnTo>
                  <a:pt x="123" y="5"/>
                </a:lnTo>
                <a:lnTo>
                  <a:pt x="123" y="5"/>
                </a:lnTo>
                <a:lnTo>
                  <a:pt x="119" y="5"/>
                </a:lnTo>
                <a:lnTo>
                  <a:pt x="119" y="5"/>
                </a:lnTo>
                <a:close/>
                <a:moveTo>
                  <a:pt x="117" y="26"/>
                </a:moveTo>
                <a:lnTo>
                  <a:pt x="117" y="26"/>
                </a:lnTo>
                <a:lnTo>
                  <a:pt x="123" y="26"/>
                </a:lnTo>
                <a:lnTo>
                  <a:pt x="126" y="27"/>
                </a:lnTo>
                <a:lnTo>
                  <a:pt x="126" y="27"/>
                </a:lnTo>
                <a:lnTo>
                  <a:pt x="128" y="31"/>
                </a:lnTo>
                <a:lnTo>
                  <a:pt x="128" y="37"/>
                </a:lnTo>
                <a:lnTo>
                  <a:pt x="128" y="37"/>
                </a:lnTo>
                <a:lnTo>
                  <a:pt x="128" y="40"/>
                </a:lnTo>
                <a:lnTo>
                  <a:pt x="126" y="44"/>
                </a:lnTo>
                <a:lnTo>
                  <a:pt x="126" y="44"/>
                </a:lnTo>
                <a:lnTo>
                  <a:pt x="123" y="46"/>
                </a:lnTo>
                <a:lnTo>
                  <a:pt x="117" y="46"/>
                </a:lnTo>
                <a:lnTo>
                  <a:pt x="117" y="46"/>
                </a:lnTo>
                <a:lnTo>
                  <a:pt x="114" y="46"/>
                </a:lnTo>
                <a:lnTo>
                  <a:pt x="110" y="44"/>
                </a:lnTo>
                <a:lnTo>
                  <a:pt x="110" y="44"/>
                </a:lnTo>
                <a:lnTo>
                  <a:pt x="108" y="40"/>
                </a:lnTo>
                <a:lnTo>
                  <a:pt x="108" y="37"/>
                </a:lnTo>
                <a:lnTo>
                  <a:pt x="108" y="37"/>
                </a:lnTo>
                <a:lnTo>
                  <a:pt x="108" y="31"/>
                </a:lnTo>
                <a:lnTo>
                  <a:pt x="110" y="27"/>
                </a:lnTo>
                <a:lnTo>
                  <a:pt x="110" y="27"/>
                </a:lnTo>
                <a:lnTo>
                  <a:pt x="114" y="26"/>
                </a:lnTo>
                <a:lnTo>
                  <a:pt x="117" y="26"/>
                </a:lnTo>
                <a:lnTo>
                  <a:pt x="117" y="26"/>
                </a:lnTo>
                <a:close/>
                <a:moveTo>
                  <a:pt x="123" y="31"/>
                </a:moveTo>
                <a:lnTo>
                  <a:pt x="123" y="31"/>
                </a:lnTo>
                <a:lnTo>
                  <a:pt x="125" y="33"/>
                </a:lnTo>
                <a:lnTo>
                  <a:pt x="126" y="37"/>
                </a:lnTo>
                <a:lnTo>
                  <a:pt x="126" y="37"/>
                </a:lnTo>
                <a:lnTo>
                  <a:pt x="125" y="38"/>
                </a:lnTo>
                <a:lnTo>
                  <a:pt x="123" y="40"/>
                </a:lnTo>
                <a:lnTo>
                  <a:pt x="123" y="40"/>
                </a:lnTo>
                <a:lnTo>
                  <a:pt x="121" y="42"/>
                </a:lnTo>
                <a:lnTo>
                  <a:pt x="117" y="44"/>
                </a:lnTo>
                <a:lnTo>
                  <a:pt x="117" y="44"/>
                </a:lnTo>
                <a:lnTo>
                  <a:pt x="115" y="42"/>
                </a:lnTo>
                <a:lnTo>
                  <a:pt x="114" y="40"/>
                </a:lnTo>
                <a:lnTo>
                  <a:pt x="114" y="40"/>
                </a:lnTo>
                <a:lnTo>
                  <a:pt x="112" y="38"/>
                </a:lnTo>
                <a:lnTo>
                  <a:pt x="110" y="37"/>
                </a:lnTo>
                <a:lnTo>
                  <a:pt x="110" y="37"/>
                </a:lnTo>
                <a:lnTo>
                  <a:pt x="112" y="33"/>
                </a:lnTo>
                <a:lnTo>
                  <a:pt x="114" y="31"/>
                </a:lnTo>
                <a:lnTo>
                  <a:pt x="114" y="31"/>
                </a:lnTo>
                <a:lnTo>
                  <a:pt x="115" y="29"/>
                </a:lnTo>
                <a:lnTo>
                  <a:pt x="117" y="27"/>
                </a:lnTo>
                <a:lnTo>
                  <a:pt x="117" y="27"/>
                </a:lnTo>
                <a:lnTo>
                  <a:pt x="121" y="29"/>
                </a:lnTo>
                <a:lnTo>
                  <a:pt x="123" y="31"/>
                </a:lnTo>
                <a:lnTo>
                  <a:pt x="123" y="31"/>
                </a:lnTo>
                <a:close/>
                <a:moveTo>
                  <a:pt x="132" y="20"/>
                </a:moveTo>
                <a:lnTo>
                  <a:pt x="132" y="20"/>
                </a:lnTo>
                <a:lnTo>
                  <a:pt x="137" y="27"/>
                </a:lnTo>
                <a:lnTo>
                  <a:pt x="139" y="35"/>
                </a:lnTo>
                <a:lnTo>
                  <a:pt x="139" y="35"/>
                </a:lnTo>
                <a:lnTo>
                  <a:pt x="137" y="44"/>
                </a:lnTo>
                <a:lnTo>
                  <a:pt x="134" y="51"/>
                </a:lnTo>
                <a:lnTo>
                  <a:pt x="134" y="51"/>
                </a:lnTo>
                <a:lnTo>
                  <a:pt x="126" y="55"/>
                </a:lnTo>
                <a:lnTo>
                  <a:pt x="119" y="57"/>
                </a:lnTo>
                <a:lnTo>
                  <a:pt x="119" y="57"/>
                </a:lnTo>
                <a:lnTo>
                  <a:pt x="110" y="55"/>
                </a:lnTo>
                <a:lnTo>
                  <a:pt x="103" y="51"/>
                </a:lnTo>
                <a:lnTo>
                  <a:pt x="103" y="51"/>
                </a:lnTo>
                <a:lnTo>
                  <a:pt x="99" y="44"/>
                </a:lnTo>
                <a:lnTo>
                  <a:pt x="97" y="37"/>
                </a:lnTo>
                <a:lnTo>
                  <a:pt x="97" y="37"/>
                </a:lnTo>
                <a:lnTo>
                  <a:pt x="97" y="27"/>
                </a:lnTo>
                <a:lnTo>
                  <a:pt x="103" y="22"/>
                </a:lnTo>
                <a:lnTo>
                  <a:pt x="103" y="22"/>
                </a:lnTo>
                <a:lnTo>
                  <a:pt x="108" y="16"/>
                </a:lnTo>
                <a:lnTo>
                  <a:pt x="117" y="15"/>
                </a:lnTo>
                <a:lnTo>
                  <a:pt x="117" y="15"/>
                </a:lnTo>
                <a:lnTo>
                  <a:pt x="126" y="16"/>
                </a:lnTo>
                <a:lnTo>
                  <a:pt x="132" y="20"/>
                </a:lnTo>
                <a:lnTo>
                  <a:pt x="132" y="20"/>
                </a:lnTo>
                <a:close/>
                <a:moveTo>
                  <a:pt x="44" y="51"/>
                </a:moveTo>
                <a:lnTo>
                  <a:pt x="44" y="51"/>
                </a:lnTo>
                <a:lnTo>
                  <a:pt x="40" y="51"/>
                </a:lnTo>
                <a:lnTo>
                  <a:pt x="37" y="55"/>
                </a:lnTo>
                <a:lnTo>
                  <a:pt x="37" y="55"/>
                </a:lnTo>
                <a:lnTo>
                  <a:pt x="35" y="59"/>
                </a:lnTo>
                <a:lnTo>
                  <a:pt x="35" y="62"/>
                </a:lnTo>
                <a:lnTo>
                  <a:pt x="35" y="62"/>
                </a:lnTo>
                <a:lnTo>
                  <a:pt x="35" y="66"/>
                </a:lnTo>
                <a:lnTo>
                  <a:pt x="37" y="70"/>
                </a:lnTo>
                <a:lnTo>
                  <a:pt x="37" y="70"/>
                </a:lnTo>
                <a:lnTo>
                  <a:pt x="40" y="71"/>
                </a:lnTo>
                <a:lnTo>
                  <a:pt x="44" y="73"/>
                </a:lnTo>
                <a:lnTo>
                  <a:pt x="44" y="73"/>
                </a:lnTo>
                <a:lnTo>
                  <a:pt x="49" y="71"/>
                </a:lnTo>
                <a:lnTo>
                  <a:pt x="51" y="70"/>
                </a:lnTo>
                <a:lnTo>
                  <a:pt x="51" y="70"/>
                </a:lnTo>
                <a:lnTo>
                  <a:pt x="55" y="66"/>
                </a:lnTo>
                <a:lnTo>
                  <a:pt x="55" y="62"/>
                </a:lnTo>
                <a:lnTo>
                  <a:pt x="55" y="62"/>
                </a:lnTo>
                <a:lnTo>
                  <a:pt x="55" y="59"/>
                </a:lnTo>
                <a:lnTo>
                  <a:pt x="51" y="55"/>
                </a:lnTo>
                <a:lnTo>
                  <a:pt x="51" y="55"/>
                </a:lnTo>
                <a:lnTo>
                  <a:pt x="49" y="51"/>
                </a:lnTo>
                <a:lnTo>
                  <a:pt x="44" y="51"/>
                </a:lnTo>
                <a:lnTo>
                  <a:pt x="44" y="51"/>
                </a:lnTo>
                <a:close/>
                <a:moveTo>
                  <a:pt x="49" y="57"/>
                </a:moveTo>
                <a:lnTo>
                  <a:pt x="49" y="57"/>
                </a:lnTo>
                <a:lnTo>
                  <a:pt x="48" y="55"/>
                </a:lnTo>
                <a:lnTo>
                  <a:pt x="44" y="55"/>
                </a:lnTo>
                <a:lnTo>
                  <a:pt x="44" y="55"/>
                </a:lnTo>
                <a:lnTo>
                  <a:pt x="42" y="55"/>
                </a:lnTo>
                <a:lnTo>
                  <a:pt x="38" y="57"/>
                </a:lnTo>
                <a:lnTo>
                  <a:pt x="38" y="57"/>
                </a:lnTo>
                <a:lnTo>
                  <a:pt x="38" y="59"/>
                </a:lnTo>
                <a:lnTo>
                  <a:pt x="37" y="62"/>
                </a:lnTo>
                <a:lnTo>
                  <a:pt x="37" y="62"/>
                </a:lnTo>
                <a:lnTo>
                  <a:pt x="38" y="64"/>
                </a:lnTo>
                <a:lnTo>
                  <a:pt x="38" y="68"/>
                </a:lnTo>
                <a:lnTo>
                  <a:pt x="38" y="68"/>
                </a:lnTo>
                <a:lnTo>
                  <a:pt x="42" y="70"/>
                </a:lnTo>
                <a:lnTo>
                  <a:pt x="44" y="70"/>
                </a:lnTo>
                <a:lnTo>
                  <a:pt x="44" y="70"/>
                </a:lnTo>
                <a:lnTo>
                  <a:pt x="48" y="70"/>
                </a:lnTo>
                <a:lnTo>
                  <a:pt x="49" y="68"/>
                </a:lnTo>
                <a:lnTo>
                  <a:pt x="49" y="68"/>
                </a:lnTo>
                <a:lnTo>
                  <a:pt x="51" y="64"/>
                </a:lnTo>
                <a:lnTo>
                  <a:pt x="51" y="62"/>
                </a:lnTo>
                <a:lnTo>
                  <a:pt x="51" y="62"/>
                </a:lnTo>
                <a:lnTo>
                  <a:pt x="51" y="59"/>
                </a:lnTo>
                <a:lnTo>
                  <a:pt x="49" y="57"/>
                </a:lnTo>
                <a:lnTo>
                  <a:pt x="49" y="57"/>
                </a:lnTo>
                <a:close/>
                <a:moveTo>
                  <a:pt x="64" y="42"/>
                </a:moveTo>
                <a:lnTo>
                  <a:pt x="64" y="42"/>
                </a:lnTo>
                <a:lnTo>
                  <a:pt x="55" y="37"/>
                </a:lnTo>
                <a:lnTo>
                  <a:pt x="49" y="35"/>
                </a:lnTo>
                <a:lnTo>
                  <a:pt x="44" y="35"/>
                </a:lnTo>
                <a:lnTo>
                  <a:pt x="44" y="35"/>
                </a:lnTo>
                <a:lnTo>
                  <a:pt x="38" y="35"/>
                </a:lnTo>
                <a:lnTo>
                  <a:pt x="35" y="37"/>
                </a:lnTo>
                <a:lnTo>
                  <a:pt x="26" y="42"/>
                </a:lnTo>
                <a:lnTo>
                  <a:pt x="26" y="42"/>
                </a:lnTo>
                <a:lnTo>
                  <a:pt x="20" y="51"/>
                </a:lnTo>
                <a:lnTo>
                  <a:pt x="18" y="57"/>
                </a:lnTo>
                <a:lnTo>
                  <a:pt x="16" y="62"/>
                </a:lnTo>
                <a:lnTo>
                  <a:pt x="16" y="62"/>
                </a:lnTo>
                <a:lnTo>
                  <a:pt x="18" y="68"/>
                </a:lnTo>
                <a:lnTo>
                  <a:pt x="20" y="73"/>
                </a:lnTo>
                <a:lnTo>
                  <a:pt x="26" y="81"/>
                </a:lnTo>
                <a:lnTo>
                  <a:pt x="26" y="81"/>
                </a:lnTo>
                <a:lnTo>
                  <a:pt x="35" y="88"/>
                </a:lnTo>
                <a:lnTo>
                  <a:pt x="38" y="88"/>
                </a:lnTo>
                <a:lnTo>
                  <a:pt x="44" y="90"/>
                </a:lnTo>
                <a:lnTo>
                  <a:pt x="44" y="90"/>
                </a:lnTo>
                <a:lnTo>
                  <a:pt x="49" y="88"/>
                </a:lnTo>
                <a:lnTo>
                  <a:pt x="55" y="88"/>
                </a:lnTo>
                <a:lnTo>
                  <a:pt x="64" y="81"/>
                </a:lnTo>
                <a:lnTo>
                  <a:pt x="64" y="81"/>
                </a:lnTo>
                <a:lnTo>
                  <a:pt x="70" y="73"/>
                </a:lnTo>
                <a:lnTo>
                  <a:pt x="71" y="68"/>
                </a:lnTo>
                <a:lnTo>
                  <a:pt x="71" y="62"/>
                </a:lnTo>
                <a:lnTo>
                  <a:pt x="71" y="62"/>
                </a:lnTo>
                <a:lnTo>
                  <a:pt x="71" y="57"/>
                </a:lnTo>
                <a:lnTo>
                  <a:pt x="70" y="51"/>
                </a:lnTo>
                <a:lnTo>
                  <a:pt x="64" y="42"/>
                </a:lnTo>
                <a:lnTo>
                  <a:pt x="64" y="42"/>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413"/>
          <p:cNvSpPr>
            <a:spLocks noEditPoints="1"/>
          </p:cNvSpPr>
          <p:nvPr/>
        </p:nvSpPr>
        <p:spPr bwMode="auto">
          <a:xfrm>
            <a:off x="2614930" y="1192213"/>
            <a:ext cx="207645" cy="344170"/>
          </a:xfrm>
          <a:custGeom>
            <a:avLst/>
            <a:gdLst>
              <a:gd name="T0" fmla="*/ 51 w 102"/>
              <a:gd name="T1" fmla="*/ 0 h 169"/>
              <a:gd name="T2" fmla="*/ 46 w 102"/>
              <a:gd name="T3" fmla="*/ 33 h 169"/>
              <a:gd name="T4" fmla="*/ 46 w 102"/>
              <a:gd name="T5" fmla="*/ 57 h 169"/>
              <a:gd name="T6" fmla="*/ 47 w 102"/>
              <a:gd name="T7" fmla="*/ 86 h 169"/>
              <a:gd name="T8" fmla="*/ 66 w 102"/>
              <a:gd name="T9" fmla="*/ 53 h 169"/>
              <a:gd name="T10" fmla="*/ 73 w 102"/>
              <a:gd name="T11" fmla="*/ 27 h 169"/>
              <a:gd name="T12" fmla="*/ 82 w 102"/>
              <a:gd name="T13" fmla="*/ 11 h 169"/>
              <a:gd name="T14" fmla="*/ 88 w 102"/>
              <a:gd name="T15" fmla="*/ 16 h 169"/>
              <a:gd name="T16" fmla="*/ 99 w 102"/>
              <a:gd name="T17" fmla="*/ 33 h 169"/>
              <a:gd name="T18" fmla="*/ 102 w 102"/>
              <a:gd name="T19" fmla="*/ 53 h 169"/>
              <a:gd name="T20" fmla="*/ 101 w 102"/>
              <a:gd name="T21" fmla="*/ 66 h 169"/>
              <a:gd name="T22" fmla="*/ 95 w 102"/>
              <a:gd name="T23" fmla="*/ 79 h 169"/>
              <a:gd name="T24" fmla="*/ 79 w 102"/>
              <a:gd name="T25" fmla="*/ 95 h 169"/>
              <a:gd name="T26" fmla="*/ 80 w 102"/>
              <a:gd name="T27" fmla="*/ 101 h 169"/>
              <a:gd name="T28" fmla="*/ 86 w 102"/>
              <a:gd name="T29" fmla="*/ 104 h 169"/>
              <a:gd name="T30" fmla="*/ 88 w 102"/>
              <a:gd name="T31" fmla="*/ 114 h 169"/>
              <a:gd name="T32" fmla="*/ 86 w 102"/>
              <a:gd name="T33" fmla="*/ 121 h 169"/>
              <a:gd name="T34" fmla="*/ 86 w 102"/>
              <a:gd name="T35" fmla="*/ 123 h 169"/>
              <a:gd name="T36" fmla="*/ 88 w 102"/>
              <a:gd name="T37" fmla="*/ 132 h 169"/>
              <a:gd name="T38" fmla="*/ 86 w 102"/>
              <a:gd name="T39" fmla="*/ 141 h 169"/>
              <a:gd name="T40" fmla="*/ 82 w 102"/>
              <a:gd name="T41" fmla="*/ 143 h 169"/>
              <a:gd name="T42" fmla="*/ 20 w 102"/>
              <a:gd name="T43" fmla="*/ 149 h 169"/>
              <a:gd name="T44" fmla="*/ 18 w 102"/>
              <a:gd name="T45" fmla="*/ 145 h 169"/>
              <a:gd name="T46" fmla="*/ 16 w 102"/>
              <a:gd name="T47" fmla="*/ 138 h 169"/>
              <a:gd name="T48" fmla="*/ 18 w 102"/>
              <a:gd name="T49" fmla="*/ 128 h 169"/>
              <a:gd name="T50" fmla="*/ 18 w 102"/>
              <a:gd name="T51" fmla="*/ 127 h 169"/>
              <a:gd name="T52" fmla="*/ 16 w 102"/>
              <a:gd name="T53" fmla="*/ 119 h 169"/>
              <a:gd name="T54" fmla="*/ 16 w 102"/>
              <a:gd name="T55" fmla="*/ 114 h 169"/>
              <a:gd name="T56" fmla="*/ 20 w 102"/>
              <a:gd name="T57" fmla="*/ 106 h 169"/>
              <a:gd name="T58" fmla="*/ 25 w 102"/>
              <a:gd name="T59" fmla="*/ 106 h 169"/>
              <a:gd name="T60" fmla="*/ 25 w 102"/>
              <a:gd name="T61" fmla="*/ 97 h 169"/>
              <a:gd name="T62" fmla="*/ 7 w 102"/>
              <a:gd name="T63" fmla="*/ 79 h 169"/>
              <a:gd name="T64" fmla="*/ 2 w 102"/>
              <a:gd name="T65" fmla="*/ 66 h 169"/>
              <a:gd name="T66" fmla="*/ 0 w 102"/>
              <a:gd name="T67" fmla="*/ 53 h 169"/>
              <a:gd name="T68" fmla="*/ 3 w 102"/>
              <a:gd name="T69" fmla="*/ 33 h 169"/>
              <a:gd name="T70" fmla="*/ 14 w 102"/>
              <a:gd name="T71" fmla="*/ 16 h 169"/>
              <a:gd name="T72" fmla="*/ 22 w 102"/>
              <a:gd name="T73" fmla="*/ 9 h 169"/>
              <a:gd name="T74" fmla="*/ 40 w 102"/>
              <a:gd name="T75" fmla="*/ 2 h 169"/>
              <a:gd name="T76" fmla="*/ 51 w 102"/>
              <a:gd name="T77" fmla="*/ 0 h 169"/>
              <a:gd name="T78" fmla="*/ 66 w 102"/>
              <a:gd name="T79" fmla="*/ 152 h 169"/>
              <a:gd name="T80" fmla="*/ 66 w 102"/>
              <a:gd name="T81" fmla="*/ 154 h 169"/>
              <a:gd name="T82" fmla="*/ 62 w 102"/>
              <a:gd name="T83" fmla="*/ 163 h 169"/>
              <a:gd name="T84" fmla="*/ 51 w 102"/>
              <a:gd name="T85" fmla="*/ 169 h 169"/>
              <a:gd name="T86" fmla="*/ 46 w 102"/>
              <a:gd name="T87" fmla="*/ 167 h 169"/>
              <a:gd name="T88" fmla="*/ 38 w 102"/>
              <a:gd name="T89" fmla="*/ 160 h 169"/>
              <a:gd name="T90" fmla="*/ 66 w 102"/>
              <a:gd name="T91" fmla="*/ 152 h 169"/>
              <a:gd name="T92" fmla="*/ 77 w 102"/>
              <a:gd name="T93" fmla="*/ 132 h 169"/>
              <a:gd name="T94" fmla="*/ 27 w 102"/>
              <a:gd name="T95" fmla="*/ 136 h 169"/>
              <a:gd name="T96" fmla="*/ 27 w 102"/>
              <a:gd name="T97" fmla="*/ 138 h 169"/>
              <a:gd name="T98" fmla="*/ 77 w 102"/>
              <a:gd name="T99" fmla="*/ 134 h 169"/>
              <a:gd name="T100" fmla="*/ 77 w 102"/>
              <a:gd name="T101" fmla="*/ 132 h 169"/>
              <a:gd name="T102" fmla="*/ 77 w 102"/>
              <a:gd name="T103" fmla="*/ 132 h 169"/>
              <a:gd name="T104" fmla="*/ 77 w 102"/>
              <a:gd name="T105" fmla="*/ 112 h 169"/>
              <a:gd name="T106" fmla="*/ 27 w 102"/>
              <a:gd name="T107" fmla="*/ 116 h 169"/>
              <a:gd name="T108" fmla="*/ 27 w 102"/>
              <a:gd name="T109" fmla="*/ 117 h 169"/>
              <a:gd name="T110" fmla="*/ 77 w 102"/>
              <a:gd name="T111" fmla="*/ 114 h 169"/>
              <a:gd name="T112" fmla="*/ 77 w 102"/>
              <a:gd name="T113" fmla="*/ 114 h 169"/>
              <a:gd name="T114" fmla="*/ 77 w 102"/>
              <a:gd name="T115" fmla="*/ 112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2" h="169">
                <a:moveTo>
                  <a:pt x="51" y="0"/>
                </a:moveTo>
                <a:lnTo>
                  <a:pt x="51" y="0"/>
                </a:lnTo>
                <a:lnTo>
                  <a:pt x="57" y="2"/>
                </a:lnTo>
                <a:lnTo>
                  <a:pt x="46" y="33"/>
                </a:lnTo>
                <a:lnTo>
                  <a:pt x="62" y="40"/>
                </a:lnTo>
                <a:lnTo>
                  <a:pt x="46" y="57"/>
                </a:lnTo>
                <a:lnTo>
                  <a:pt x="55" y="64"/>
                </a:lnTo>
                <a:lnTo>
                  <a:pt x="47" y="86"/>
                </a:lnTo>
                <a:lnTo>
                  <a:pt x="69" y="62"/>
                </a:lnTo>
                <a:lnTo>
                  <a:pt x="66" y="53"/>
                </a:lnTo>
                <a:lnTo>
                  <a:pt x="80" y="44"/>
                </a:lnTo>
                <a:lnTo>
                  <a:pt x="73" y="27"/>
                </a:lnTo>
                <a:lnTo>
                  <a:pt x="82" y="11"/>
                </a:lnTo>
                <a:lnTo>
                  <a:pt x="82" y="11"/>
                </a:lnTo>
                <a:lnTo>
                  <a:pt x="88" y="16"/>
                </a:lnTo>
                <a:lnTo>
                  <a:pt x="88" y="16"/>
                </a:lnTo>
                <a:lnTo>
                  <a:pt x="93" y="24"/>
                </a:lnTo>
                <a:lnTo>
                  <a:pt x="99" y="33"/>
                </a:lnTo>
                <a:lnTo>
                  <a:pt x="102" y="42"/>
                </a:lnTo>
                <a:lnTo>
                  <a:pt x="102" y="53"/>
                </a:lnTo>
                <a:lnTo>
                  <a:pt x="102" y="53"/>
                </a:lnTo>
                <a:lnTo>
                  <a:pt x="101" y="66"/>
                </a:lnTo>
                <a:lnTo>
                  <a:pt x="95" y="79"/>
                </a:lnTo>
                <a:lnTo>
                  <a:pt x="95" y="79"/>
                </a:lnTo>
                <a:lnTo>
                  <a:pt x="88" y="88"/>
                </a:lnTo>
                <a:lnTo>
                  <a:pt x="79" y="95"/>
                </a:lnTo>
                <a:lnTo>
                  <a:pt x="79" y="101"/>
                </a:lnTo>
                <a:lnTo>
                  <a:pt x="80" y="101"/>
                </a:lnTo>
                <a:lnTo>
                  <a:pt x="84" y="101"/>
                </a:lnTo>
                <a:lnTo>
                  <a:pt x="86" y="104"/>
                </a:lnTo>
                <a:lnTo>
                  <a:pt x="86" y="104"/>
                </a:lnTo>
                <a:lnTo>
                  <a:pt x="88" y="114"/>
                </a:lnTo>
                <a:lnTo>
                  <a:pt x="88" y="114"/>
                </a:lnTo>
                <a:lnTo>
                  <a:pt x="86" y="121"/>
                </a:lnTo>
                <a:lnTo>
                  <a:pt x="86" y="123"/>
                </a:lnTo>
                <a:lnTo>
                  <a:pt x="86" y="123"/>
                </a:lnTo>
                <a:lnTo>
                  <a:pt x="86" y="123"/>
                </a:lnTo>
                <a:lnTo>
                  <a:pt x="88" y="132"/>
                </a:lnTo>
                <a:lnTo>
                  <a:pt x="88" y="132"/>
                </a:lnTo>
                <a:lnTo>
                  <a:pt x="86" y="141"/>
                </a:lnTo>
                <a:lnTo>
                  <a:pt x="84" y="143"/>
                </a:lnTo>
                <a:lnTo>
                  <a:pt x="82" y="143"/>
                </a:lnTo>
                <a:lnTo>
                  <a:pt x="24" y="149"/>
                </a:lnTo>
                <a:lnTo>
                  <a:pt x="20" y="149"/>
                </a:lnTo>
                <a:lnTo>
                  <a:pt x="18" y="145"/>
                </a:lnTo>
                <a:lnTo>
                  <a:pt x="18" y="145"/>
                </a:lnTo>
                <a:lnTo>
                  <a:pt x="16" y="138"/>
                </a:lnTo>
                <a:lnTo>
                  <a:pt x="16" y="138"/>
                </a:lnTo>
                <a:lnTo>
                  <a:pt x="16" y="134"/>
                </a:lnTo>
                <a:lnTo>
                  <a:pt x="18" y="128"/>
                </a:lnTo>
                <a:lnTo>
                  <a:pt x="18" y="128"/>
                </a:lnTo>
                <a:lnTo>
                  <a:pt x="18" y="127"/>
                </a:lnTo>
                <a:lnTo>
                  <a:pt x="18" y="127"/>
                </a:lnTo>
                <a:lnTo>
                  <a:pt x="16" y="119"/>
                </a:lnTo>
                <a:lnTo>
                  <a:pt x="16" y="119"/>
                </a:lnTo>
                <a:lnTo>
                  <a:pt x="16" y="114"/>
                </a:lnTo>
                <a:lnTo>
                  <a:pt x="18" y="110"/>
                </a:lnTo>
                <a:lnTo>
                  <a:pt x="20" y="106"/>
                </a:lnTo>
                <a:lnTo>
                  <a:pt x="22" y="106"/>
                </a:lnTo>
                <a:lnTo>
                  <a:pt x="25" y="106"/>
                </a:lnTo>
                <a:lnTo>
                  <a:pt x="25" y="97"/>
                </a:lnTo>
                <a:lnTo>
                  <a:pt x="25" y="97"/>
                </a:lnTo>
                <a:lnTo>
                  <a:pt x="14" y="88"/>
                </a:lnTo>
                <a:lnTo>
                  <a:pt x="7" y="79"/>
                </a:lnTo>
                <a:lnTo>
                  <a:pt x="7" y="79"/>
                </a:lnTo>
                <a:lnTo>
                  <a:pt x="2" y="66"/>
                </a:lnTo>
                <a:lnTo>
                  <a:pt x="0" y="53"/>
                </a:lnTo>
                <a:lnTo>
                  <a:pt x="0" y="53"/>
                </a:lnTo>
                <a:lnTo>
                  <a:pt x="2" y="42"/>
                </a:lnTo>
                <a:lnTo>
                  <a:pt x="3" y="33"/>
                </a:lnTo>
                <a:lnTo>
                  <a:pt x="9" y="24"/>
                </a:lnTo>
                <a:lnTo>
                  <a:pt x="14" y="16"/>
                </a:lnTo>
                <a:lnTo>
                  <a:pt x="14" y="16"/>
                </a:lnTo>
                <a:lnTo>
                  <a:pt x="22" y="9"/>
                </a:lnTo>
                <a:lnTo>
                  <a:pt x="31" y="5"/>
                </a:lnTo>
                <a:lnTo>
                  <a:pt x="40" y="2"/>
                </a:lnTo>
                <a:lnTo>
                  <a:pt x="51" y="0"/>
                </a:lnTo>
                <a:lnTo>
                  <a:pt x="51" y="0"/>
                </a:lnTo>
                <a:close/>
                <a:moveTo>
                  <a:pt x="66" y="152"/>
                </a:moveTo>
                <a:lnTo>
                  <a:pt x="66" y="152"/>
                </a:lnTo>
                <a:lnTo>
                  <a:pt x="66" y="154"/>
                </a:lnTo>
                <a:lnTo>
                  <a:pt x="66" y="154"/>
                </a:lnTo>
                <a:lnTo>
                  <a:pt x="66" y="160"/>
                </a:lnTo>
                <a:lnTo>
                  <a:pt x="62" y="163"/>
                </a:lnTo>
                <a:lnTo>
                  <a:pt x="57" y="167"/>
                </a:lnTo>
                <a:lnTo>
                  <a:pt x="51" y="169"/>
                </a:lnTo>
                <a:lnTo>
                  <a:pt x="51" y="169"/>
                </a:lnTo>
                <a:lnTo>
                  <a:pt x="46" y="167"/>
                </a:lnTo>
                <a:lnTo>
                  <a:pt x="42" y="165"/>
                </a:lnTo>
                <a:lnTo>
                  <a:pt x="38" y="160"/>
                </a:lnTo>
                <a:lnTo>
                  <a:pt x="36" y="156"/>
                </a:lnTo>
                <a:lnTo>
                  <a:pt x="66" y="152"/>
                </a:lnTo>
                <a:lnTo>
                  <a:pt x="66" y="152"/>
                </a:lnTo>
                <a:close/>
                <a:moveTo>
                  <a:pt x="77" y="132"/>
                </a:moveTo>
                <a:lnTo>
                  <a:pt x="27" y="136"/>
                </a:lnTo>
                <a:lnTo>
                  <a:pt x="27" y="136"/>
                </a:lnTo>
                <a:lnTo>
                  <a:pt x="27" y="138"/>
                </a:lnTo>
                <a:lnTo>
                  <a:pt x="27" y="138"/>
                </a:lnTo>
                <a:lnTo>
                  <a:pt x="27" y="138"/>
                </a:lnTo>
                <a:lnTo>
                  <a:pt x="77" y="134"/>
                </a:lnTo>
                <a:lnTo>
                  <a:pt x="77" y="134"/>
                </a:lnTo>
                <a:lnTo>
                  <a:pt x="77" y="132"/>
                </a:lnTo>
                <a:lnTo>
                  <a:pt x="77" y="132"/>
                </a:lnTo>
                <a:lnTo>
                  <a:pt x="77" y="132"/>
                </a:lnTo>
                <a:lnTo>
                  <a:pt x="77" y="132"/>
                </a:lnTo>
                <a:close/>
                <a:moveTo>
                  <a:pt x="77" y="112"/>
                </a:moveTo>
                <a:lnTo>
                  <a:pt x="27" y="116"/>
                </a:lnTo>
                <a:lnTo>
                  <a:pt x="27" y="116"/>
                </a:lnTo>
                <a:lnTo>
                  <a:pt x="27" y="117"/>
                </a:lnTo>
                <a:lnTo>
                  <a:pt x="27" y="117"/>
                </a:lnTo>
                <a:lnTo>
                  <a:pt x="27" y="119"/>
                </a:lnTo>
                <a:lnTo>
                  <a:pt x="77" y="114"/>
                </a:lnTo>
                <a:lnTo>
                  <a:pt x="77" y="114"/>
                </a:lnTo>
                <a:lnTo>
                  <a:pt x="77" y="114"/>
                </a:lnTo>
                <a:lnTo>
                  <a:pt x="77" y="114"/>
                </a:lnTo>
                <a:lnTo>
                  <a:pt x="77" y="112"/>
                </a:lnTo>
                <a:lnTo>
                  <a:pt x="77" y="112"/>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414"/>
          <p:cNvSpPr>
            <a:spLocks noEditPoints="1"/>
          </p:cNvSpPr>
          <p:nvPr/>
        </p:nvSpPr>
        <p:spPr bwMode="auto">
          <a:xfrm>
            <a:off x="3316605" y="1196023"/>
            <a:ext cx="161290" cy="336550"/>
          </a:xfrm>
          <a:custGeom>
            <a:avLst/>
            <a:gdLst>
              <a:gd name="T0" fmla="*/ 4 w 79"/>
              <a:gd name="T1" fmla="*/ 93 h 165"/>
              <a:gd name="T2" fmla="*/ 4 w 79"/>
              <a:gd name="T3" fmla="*/ 22 h 165"/>
              <a:gd name="T4" fmla="*/ 9 w 79"/>
              <a:gd name="T5" fmla="*/ 13 h 165"/>
              <a:gd name="T6" fmla="*/ 9 w 79"/>
              <a:gd name="T7" fmla="*/ 13 h 165"/>
              <a:gd name="T8" fmla="*/ 19 w 79"/>
              <a:gd name="T9" fmla="*/ 7 h 165"/>
              <a:gd name="T10" fmla="*/ 22 w 79"/>
              <a:gd name="T11" fmla="*/ 7 h 165"/>
              <a:gd name="T12" fmla="*/ 26 w 79"/>
              <a:gd name="T13" fmla="*/ 3 h 165"/>
              <a:gd name="T14" fmla="*/ 31 w 79"/>
              <a:gd name="T15" fmla="*/ 0 h 165"/>
              <a:gd name="T16" fmla="*/ 42 w 79"/>
              <a:gd name="T17" fmla="*/ 0 h 165"/>
              <a:gd name="T18" fmla="*/ 50 w 79"/>
              <a:gd name="T19" fmla="*/ 0 h 165"/>
              <a:gd name="T20" fmla="*/ 57 w 79"/>
              <a:gd name="T21" fmla="*/ 5 h 165"/>
              <a:gd name="T22" fmla="*/ 57 w 79"/>
              <a:gd name="T23" fmla="*/ 7 h 165"/>
              <a:gd name="T24" fmla="*/ 61 w 79"/>
              <a:gd name="T25" fmla="*/ 7 h 165"/>
              <a:gd name="T26" fmla="*/ 66 w 79"/>
              <a:gd name="T27" fmla="*/ 9 h 165"/>
              <a:gd name="T28" fmla="*/ 70 w 79"/>
              <a:gd name="T29" fmla="*/ 13 h 165"/>
              <a:gd name="T30" fmla="*/ 74 w 79"/>
              <a:gd name="T31" fmla="*/ 16 h 165"/>
              <a:gd name="T32" fmla="*/ 75 w 79"/>
              <a:gd name="T33" fmla="*/ 93 h 165"/>
              <a:gd name="T34" fmla="*/ 79 w 79"/>
              <a:gd name="T35" fmla="*/ 110 h 165"/>
              <a:gd name="T36" fmla="*/ 66 w 79"/>
              <a:gd name="T37" fmla="*/ 126 h 165"/>
              <a:gd name="T38" fmla="*/ 66 w 79"/>
              <a:gd name="T39" fmla="*/ 159 h 165"/>
              <a:gd name="T40" fmla="*/ 50 w 79"/>
              <a:gd name="T41" fmla="*/ 159 h 165"/>
              <a:gd name="T42" fmla="*/ 46 w 79"/>
              <a:gd name="T43" fmla="*/ 163 h 165"/>
              <a:gd name="T44" fmla="*/ 39 w 79"/>
              <a:gd name="T45" fmla="*/ 165 h 165"/>
              <a:gd name="T46" fmla="*/ 30 w 79"/>
              <a:gd name="T47" fmla="*/ 159 h 165"/>
              <a:gd name="T48" fmla="*/ 15 w 79"/>
              <a:gd name="T49" fmla="*/ 159 h 165"/>
              <a:gd name="T50" fmla="*/ 15 w 79"/>
              <a:gd name="T51" fmla="*/ 126 h 165"/>
              <a:gd name="T52" fmla="*/ 0 w 79"/>
              <a:gd name="T53" fmla="*/ 93 h 165"/>
              <a:gd name="T54" fmla="*/ 59 w 79"/>
              <a:gd name="T55" fmla="*/ 16 h 165"/>
              <a:gd name="T56" fmla="*/ 66 w 79"/>
              <a:gd name="T57" fmla="*/ 93 h 165"/>
              <a:gd name="T58" fmla="*/ 66 w 79"/>
              <a:gd name="T59" fmla="*/ 22 h 165"/>
              <a:gd name="T60" fmla="*/ 64 w 79"/>
              <a:gd name="T61" fmla="*/ 18 h 165"/>
              <a:gd name="T62" fmla="*/ 61 w 79"/>
              <a:gd name="T63" fmla="*/ 16 h 165"/>
              <a:gd name="T64" fmla="*/ 59 w 79"/>
              <a:gd name="T65" fmla="*/ 16 h 165"/>
              <a:gd name="T66" fmla="*/ 20 w 79"/>
              <a:gd name="T67" fmla="*/ 93 h 165"/>
              <a:gd name="T68" fmla="*/ 19 w 79"/>
              <a:gd name="T69" fmla="*/ 16 h 165"/>
              <a:gd name="T70" fmla="*/ 15 w 79"/>
              <a:gd name="T71" fmla="*/ 18 h 165"/>
              <a:gd name="T72" fmla="*/ 15 w 79"/>
              <a:gd name="T73" fmla="*/ 18 h 165"/>
              <a:gd name="T74" fmla="*/ 13 w 79"/>
              <a:gd name="T75" fmla="*/ 93 h 165"/>
              <a:gd name="T76" fmla="*/ 35 w 79"/>
              <a:gd name="T77" fmla="*/ 93 h 165"/>
              <a:gd name="T78" fmla="*/ 44 w 79"/>
              <a:gd name="T79" fmla="*/ 16 h 165"/>
              <a:gd name="T80" fmla="*/ 44 w 79"/>
              <a:gd name="T81" fmla="*/ 14 h 165"/>
              <a:gd name="T82" fmla="*/ 44 w 79"/>
              <a:gd name="T83" fmla="*/ 14 h 165"/>
              <a:gd name="T84" fmla="*/ 37 w 79"/>
              <a:gd name="T85" fmla="*/ 14 h 165"/>
              <a:gd name="T86" fmla="*/ 35 w 79"/>
              <a:gd name="T87" fmla="*/ 14 h 165"/>
              <a:gd name="T88" fmla="*/ 35 w 79"/>
              <a:gd name="T89" fmla="*/ 14 h 165"/>
              <a:gd name="T90" fmla="*/ 35 w 79"/>
              <a:gd name="T91" fmla="*/ 93 h 165"/>
              <a:gd name="T92" fmla="*/ 42 w 79"/>
              <a:gd name="T93" fmla="*/ 148 h 165"/>
              <a:gd name="T94" fmla="*/ 55 w 79"/>
              <a:gd name="T95" fmla="*/ 137 h 165"/>
              <a:gd name="T96" fmla="*/ 42 w 79"/>
              <a:gd name="T97" fmla="*/ 148 h 165"/>
              <a:gd name="T98" fmla="*/ 55 w 79"/>
              <a:gd name="T99" fmla="*/ 147 h 165"/>
              <a:gd name="T100" fmla="*/ 55 w 79"/>
              <a:gd name="T101" fmla="*/ 148 h 165"/>
              <a:gd name="T102" fmla="*/ 55 w 79"/>
              <a:gd name="T103" fmla="*/ 147 h 165"/>
              <a:gd name="T104" fmla="*/ 55 w 79"/>
              <a:gd name="T105" fmla="*/ 136 h 165"/>
              <a:gd name="T106" fmla="*/ 46 w 79"/>
              <a:gd name="T107" fmla="*/ 132 h 165"/>
              <a:gd name="T108" fmla="*/ 24 w 79"/>
              <a:gd name="T109" fmla="*/ 147 h 165"/>
              <a:gd name="T110" fmla="*/ 24 w 79"/>
              <a:gd name="T111" fmla="*/ 137 h 165"/>
              <a:gd name="T112" fmla="*/ 24 w 79"/>
              <a:gd name="T113" fmla="*/ 132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9" h="165">
                <a:moveTo>
                  <a:pt x="0" y="93"/>
                </a:moveTo>
                <a:lnTo>
                  <a:pt x="4" y="93"/>
                </a:lnTo>
                <a:lnTo>
                  <a:pt x="4" y="22"/>
                </a:lnTo>
                <a:lnTo>
                  <a:pt x="4" y="22"/>
                </a:lnTo>
                <a:lnTo>
                  <a:pt x="6" y="16"/>
                </a:lnTo>
                <a:lnTo>
                  <a:pt x="9" y="13"/>
                </a:lnTo>
                <a:lnTo>
                  <a:pt x="9" y="13"/>
                </a:lnTo>
                <a:lnTo>
                  <a:pt x="9" y="13"/>
                </a:lnTo>
                <a:lnTo>
                  <a:pt x="13" y="9"/>
                </a:lnTo>
                <a:lnTo>
                  <a:pt x="19" y="7"/>
                </a:lnTo>
                <a:lnTo>
                  <a:pt x="22" y="7"/>
                </a:lnTo>
                <a:lnTo>
                  <a:pt x="22" y="7"/>
                </a:lnTo>
                <a:lnTo>
                  <a:pt x="26" y="3"/>
                </a:lnTo>
                <a:lnTo>
                  <a:pt x="26" y="3"/>
                </a:lnTo>
                <a:lnTo>
                  <a:pt x="26" y="3"/>
                </a:lnTo>
                <a:lnTo>
                  <a:pt x="31" y="0"/>
                </a:lnTo>
                <a:lnTo>
                  <a:pt x="37" y="0"/>
                </a:lnTo>
                <a:lnTo>
                  <a:pt x="42" y="0"/>
                </a:lnTo>
                <a:lnTo>
                  <a:pt x="42" y="0"/>
                </a:lnTo>
                <a:lnTo>
                  <a:pt x="50" y="0"/>
                </a:lnTo>
                <a:lnTo>
                  <a:pt x="55" y="3"/>
                </a:lnTo>
                <a:lnTo>
                  <a:pt x="57" y="5"/>
                </a:lnTo>
                <a:lnTo>
                  <a:pt x="57" y="7"/>
                </a:lnTo>
                <a:lnTo>
                  <a:pt x="57" y="7"/>
                </a:lnTo>
                <a:lnTo>
                  <a:pt x="57" y="7"/>
                </a:lnTo>
                <a:lnTo>
                  <a:pt x="61" y="7"/>
                </a:lnTo>
                <a:lnTo>
                  <a:pt x="61" y="7"/>
                </a:lnTo>
                <a:lnTo>
                  <a:pt x="66" y="9"/>
                </a:lnTo>
                <a:lnTo>
                  <a:pt x="70" y="13"/>
                </a:lnTo>
                <a:lnTo>
                  <a:pt x="70" y="13"/>
                </a:lnTo>
                <a:lnTo>
                  <a:pt x="70" y="13"/>
                </a:lnTo>
                <a:lnTo>
                  <a:pt x="74" y="16"/>
                </a:lnTo>
                <a:lnTo>
                  <a:pt x="75" y="22"/>
                </a:lnTo>
                <a:lnTo>
                  <a:pt x="75" y="93"/>
                </a:lnTo>
                <a:lnTo>
                  <a:pt x="79" y="93"/>
                </a:lnTo>
                <a:lnTo>
                  <a:pt x="79" y="110"/>
                </a:lnTo>
                <a:lnTo>
                  <a:pt x="66" y="126"/>
                </a:lnTo>
                <a:lnTo>
                  <a:pt x="66" y="126"/>
                </a:lnTo>
                <a:lnTo>
                  <a:pt x="66" y="154"/>
                </a:lnTo>
                <a:lnTo>
                  <a:pt x="66" y="159"/>
                </a:lnTo>
                <a:lnTo>
                  <a:pt x="61" y="159"/>
                </a:lnTo>
                <a:lnTo>
                  <a:pt x="50" y="159"/>
                </a:lnTo>
                <a:lnTo>
                  <a:pt x="50" y="159"/>
                </a:lnTo>
                <a:lnTo>
                  <a:pt x="46" y="163"/>
                </a:lnTo>
                <a:lnTo>
                  <a:pt x="39" y="165"/>
                </a:lnTo>
                <a:lnTo>
                  <a:pt x="39" y="165"/>
                </a:lnTo>
                <a:lnTo>
                  <a:pt x="33" y="163"/>
                </a:lnTo>
                <a:lnTo>
                  <a:pt x="30" y="159"/>
                </a:lnTo>
                <a:lnTo>
                  <a:pt x="20" y="159"/>
                </a:lnTo>
                <a:lnTo>
                  <a:pt x="15" y="159"/>
                </a:lnTo>
                <a:lnTo>
                  <a:pt x="15" y="154"/>
                </a:lnTo>
                <a:lnTo>
                  <a:pt x="15" y="126"/>
                </a:lnTo>
                <a:lnTo>
                  <a:pt x="0" y="110"/>
                </a:lnTo>
                <a:lnTo>
                  <a:pt x="0" y="93"/>
                </a:lnTo>
                <a:lnTo>
                  <a:pt x="0" y="93"/>
                </a:lnTo>
                <a:close/>
                <a:moveTo>
                  <a:pt x="59" y="16"/>
                </a:moveTo>
                <a:lnTo>
                  <a:pt x="59" y="93"/>
                </a:lnTo>
                <a:lnTo>
                  <a:pt x="66" y="93"/>
                </a:lnTo>
                <a:lnTo>
                  <a:pt x="66" y="22"/>
                </a:lnTo>
                <a:lnTo>
                  <a:pt x="66" y="22"/>
                </a:lnTo>
                <a:lnTo>
                  <a:pt x="64" y="18"/>
                </a:lnTo>
                <a:lnTo>
                  <a:pt x="64" y="18"/>
                </a:lnTo>
                <a:lnTo>
                  <a:pt x="64" y="18"/>
                </a:lnTo>
                <a:lnTo>
                  <a:pt x="61" y="16"/>
                </a:lnTo>
                <a:lnTo>
                  <a:pt x="59" y="16"/>
                </a:lnTo>
                <a:lnTo>
                  <a:pt x="59" y="16"/>
                </a:lnTo>
                <a:close/>
                <a:moveTo>
                  <a:pt x="13" y="93"/>
                </a:moveTo>
                <a:lnTo>
                  <a:pt x="20" y="93"/>
                </a:lnTo>
                <a:lnTo>
                  <a:pt x="20" y="16"/>
                </a:lnTo>
                <a:lnTo>
                  <a:pt x="19" y="16"/>
                </a:lnTo>
                <a:lnTo>
                  <a:pt x="19" y="16"/>
                </a:lnTo>
                <a:lnTo>
                  <a:pt x="15" y="18"/>
                </a:lnTo>
                <a:lnTo>
                  <a:pt x="15" y="18"/>
                </a:lnTo>
                <a:lnTo>
                  <a:pt x="15" y="18"/>
                </a:lnTo>
                <a:lnTo>
                  <a:pt x="13" y="22"/>
                </a:lnTo>
                <a:lnTo>
                  <a:pt x="13" y="93"/>
                </a:lnTo>
                <a:lnTo>
                  <a:pt x="13" y="93"/>
                </a:lnTo>
                <a:close/>
                <a:moveTo>
                  <a:pt x="35" y="93"/>
                </a:moveTo>
                <a:lnTo>
                  <a:pt x="44" y="93"/>
                </a:lnTo>
                <a:lnTo>
                  <a:pt x="44" y="16"/>
                </a:lnTo>
                <a:lnTo>
                  <a:pt x="44" y="16"/>
                </a:lnTo>
                <a:lnTo>
                  <a:pt x="44" y="14"/>
                </a:lnTo>
                <a:lnTo>
                  <a:pt x="44" y="14"/>
                </a:lnTo>
                <a:lnTo>
                  <a:pt x="44" y="14"/>
                </a:lnTo>
                <a:lnTo>
                  <a:pt x="42" y="14"/>
                </a:lnTo>
                <a:lnTo>
                  <a:pt x="37" y="14"/>
                </a:lnTo>
                <a:lnTo>
                  <a:pt x="37" y="14"/>
                </a:lnTo>
                <a:lnTo>
                  <a:pt x="35" y="14"/>
                </a:lnTo>
                <a:lnTo>
                  <a:pt x="35" y="14"/>
                </a:lnTo>
                <a:lnTo>
                  <a:pt x="35" y="14"/>
                </a:lnTo>
                <a:lnTo>
                  <a:pt x="35" y="16"/>
                </a:lnTo>
                <a:lnTo>
                  <a:pt x="35" y="93"/>
                </a:lnTo>
                <a:lnTo>
                  <a:pt x="35" y="93"/>
                </a:lnTo>
                <a:close/>
                <a:moveTo>
                  <a:pt x="42" y="148"/>
                </a:moveTo>
                <a:lnTo>
                  <a:pt x="55" y="143"/>
                </a:lnTo>
                <a:lnTo>
                  <a:pt x="55" y="137"/>
                </a:lnTo>
                <a:lnTo>
                  <a:pt x="28" y="148"/>
                </a:lnTo>
                <a:lnTo>
                  <a:pt x="42" y="148"/>
                </a:lnTo>
                <a:lnTo>
                  <a:pt x="42" y="148"/>
                </a:lnTo>
                <a:close/>
                <a:moveTo>
                  <a:pt x="55" y="147"/>
                </a:moveTo>
                <a:lnTo>
                  <a:pt x="50" y="148"/>
                </a:lnTo>
                <a:lnTo>
                  <a:pt x="55" y="148"/>
                </a:lnTo>
                <a:lnTo>
                  <a:pt x="55" y="147"/>
                </a:lnTo>
                <a:lnTo>
                  <a:pt x="55" y="147"/>
                </a:lnTo>
                <a:close/>
                <a:moveTo>
                  <a:pt x="24" y="147"/>
                </a:moveTo>
                <a:lnTo>
                  <a:pt x="55" y="136"/>
                </a:lnTo>
                <a:lnTo>
                  <a:pt x="55" y="132"/>
                </a:lnTo>
                <a:lnTo>
                  <a:pt x="46" y="132"/>
                </a:lnTo>
                <a:lnTo>
                  <a:pt x="24" y="141"/>
                </a:lnTo>
                <a:lnTo>
                  <a:pt x="24" y="147"/>
                </a:lnTo>
                <a:lnTo>
                  <a:pt x="24" y="147"/>
                </a:lnTo>
                <a:close/>
                <a:moveTo>
                  <a:pt x="24" y="137"/>
                </a:moveTo>
                <a:lnTo>
                  <a:pt x="39" y="132"/>
                </a:lnTo>
                <a:lnTo>
                  <a:pt x="24" y="132"/>
                </a:lnTo>
                <a:lnTo>
                  <a:pt x="24" y="137"/>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415"/>
          <p:cNvSpPr>
            <a:spLocks noEditPoints="1"/>
          </p:cNvSpPr>
          <p:nvPr/>
        </p:nvSpPr>
        <p:spPr bwMode="auto">
          <a:xfrm>
            <a:off x="7579043" y="4902518"/>
            <a:ext cx="197485" cy="305435"/>
          </a:xfrm>
          <a:custGeom>
            <a:avLst/>
            <a:gdLst>
              <a:gd name="T0" fmla="*/ 7 w 97"/>
              <a:gd name="T1" fmla="*/ 66 h 150"/>
              <a:gd name="T2" fmla="*/ 7 w 97"/>
              <a:gd name="T3" fmla="*/ 64 h 150"/>
              <a:gd name="T4" fmla="*/ 0 w 97"/>
              <a:gd name="T5" fmla="*/ 40 h 150"/>
              <a:gd name="T6" fmla="*/ 0 w 97"/>
              <a:gd name="T7" fmla="*/ 13 h 150"/>
              <a:gd name="T8" fmla="*/ 5 w 97"/>
              <a:gd name="T9" fmla="*/ 7 h 150"/>
              <a:gd name="T10" fmla="*/ 9 w 97"/>
              <a:gd name="T11" fmla="*/ 1 h 150"/>
              <a:gd name="T12" fmla="*/ 16 w 97"/>
              <a:gd name="T13" fmla="*/ 0 h 150"/>
              <a:gd name="T14" fmla="*/ 22 w 97"/>
              <a:gd name="T15" fmla="*/ 7 h 150"/>
              <a:gd name="T16" fmla="*/ 31 w 97"/>
              <a:gd name="T17" fmla="*/ 1 h 150"/>
              <a:gd name="T18" fmla="*/ 38 w 97"/>
              <a:gd name="T19" fmla="*/ 0 h 150"/>
              <a:gd name="T20" fmla="*/ 44 w 97"/>
              <a:gd name="T21" fmla="*/ 7 h 150"/>
              <a:gd name="T22" fmla="*/ 53 w 97"/>
              <a:gd name="T23" fmla="*/ 1 h 150"/>
              <a:gd name="T24" fmla="*/ 60 w 97"/>
              <a:gd name="T25" fmla="*/ 0 h 150"/>
              <a:gd name="T26" fmla="*/ 66 w 97"/>
              <a:gd name="T27" fmla="*/ 7 h 150"/>
              <a:gd name="T28" fmla="*/ 75 w 97"/>
              <a:gd name="T29" fmla="*/ 1 h 150"/>
              <a:gd name="T30" fmla="*/ 81 w 97"/>
              <a:gd name="T31" fmla="*/ 0 h 150"/>
              <a:gd name="T32" fmla="*/ 88 w 97"/>
              <a:gd name="T33" fmla="*/ 7 h 150"/>
              <a:gd name="T34" fmla="*/ 97 w 97"/>
              <a:gd name="T35" fmla="*/ 7 h 150"/>
              <a:gd name="T36" fmla="*/ 97 w 97"/>
              <a:gd name="T37" fmla="*/ 40 h 150"/>
              <a:gd name="T38" fmla="*/ 97 w 97"/>
              <a:gd name="T39" fmla="*/ 40 h 150"/>
              <a:gd name="T40" fmla="*/ 93 w 97"/>
              <a:gd name="T41" fmla="*/ 53 h 150"/>
              <a:gd name="T42" fmla="*/ 90 w 97"/>
              <a:gd name="T43" fmla="*/ 66 h 150"/>
              <a:gd name="T44" fmla="*/ 93 w 97"/>
              <a:gd name="T45" fmla="*/ 86 h 150"/>
              <a:gd name="T46" fmla="*/ 79 w 97"/>
              <a:gd name="T47" fmla="*/ 106 h 150"/>
              <a:gd name="T48" fmla="*/ 79 w 97"/>
              <a:gd name="T49" fmla="*/ 143 h 150"/>
              <a:gd name="T50" fmla="*/ 59 w 97"/>
              <a:gd name="T51" fmla="*/ 143 h 150"/>
              <a:gd name="T52" fmla="*/ 57 w 97"/>
              <a:gd name="T53" fmla="*/ 146 h 150"/>
              <a:gd name="T54" fmla="*/ 51 w 97"/>
              <a:gd name="T55" fmla="*/ 150 h 150"/>
              <a:gd name="T56" fmla="*/ 48 w 97"/>
              <a:gd name="T57" fmla="*/ 150 h 150"/>
              <a:gd name="T58" fmla="*/ 40 w 97"/>
              <a:gd name="T59" fmla="*/ 148 h 150"/>
              <a:gd name="T60" fmla="*/ 37 w 97"/>
              <a:gd name="T61" fmla="*/ 143 h 150"/>
              <a:gd name="T62" fmla="*/ 18 w 97"/>
              <a:gd name="T63" fmla="*/ 143 h 150"/>
              <a:gd name="T64" fmla="*/ 18 w 97"/>
              <a:gd name="T65" fmla="*/ 106 h 150"/>
              <a:gd name="T66" fmla="*/ 2 w 97"/>
              <a:gd name="T67" fmla="*/ 66 h 150"/>
              <a:gd name="T68" fmla="*/ 20 w 97"/>
              <a:gd name="T69" fmla="*/ 66 h 150"/>
              <a:gd name="T70" fmla="*/ 77 w 97"/>
              <a:gd name="T71" fmla="*/ 66 h 150"/>
              <a:gd name="T72" fmla="*/ 81 w 97"/>
              <a:gd name="T73" fmla="*/ 60 h 150"/>
              <a:gd name="T74" fmla="*/ 84 w 97"/>
              <a:gd name="T75" fmla="*/ 40 h 150"/>
              <a:gd name="T76" fmla="*/ 13 w 97"/>
              <a:gd name="T77" fmla="*/ 18 h 150"/>
              <a:gd name="T78" fmla="*/ 13 w 97"/>
              <a:gd name="T79" fmla="*/ 40 h 150"/>
              <a:gd name="T80" fmla="*/ 16 w 97"/>
              <a:gd name="T81" fmla="*/ 58 h 150"/>
              <a:gd name="T82" fmla="*/ 20 w 97"/>
              <a:gd name="T83" fmla="*/ 66 h 150"/>
              <a:gd name="T84" fmla="*/ 48 w 97"/>
              <a:gd name="T85" fmla="*/ 132 h 150"/>
              <a:gd name="T86" fmla="*/ 66 w 97"/>
              <a:gd name="T87" fmla="*/ 117 h 150"/>
              <a:gd name="T88" fmla="*/ 48 w 97"/>
              <a:gd name="T89" fmla="*/ 132 h 150"/>
              <a:gd name="T90" fmla="*/ 66 w 97"/>
              <a:gd name="T91" fmla="*/ 126 h 150"/>
              <a:gd name="T92" fmla="*/ 66 w 97"/>
              <a:gd name="T93" fmla="*/ 132 h 150"/>
              <a:gd name="T94" fmla="*/ 66 w 97"/>
              <a:gd name="T95" fmla="*/ 126 h 150"/>
              <a:gd name="T96" fmla="*/ 66 w 97"/>
              <a:gd name="T97" fmla="*/ 113 h 150"/>
              <a:gd name="T98" fmla="*/ 55 w 97"/>
              <a:gd name="T99" fmla="*/ 112 h 150"/>
              <a:gd name="T100" fmla="*/ 29 w 97"/>
              <a:gd name="T101" fmla="*/ 128 h 150"/>
              <a:gd name="T102" fmla="*/ 29 w 97"/>
              <a:gd name="T103" fmla="*/ 119 h 150"/>
              <a:gd name="T104" fmla="*/ 29 w 97"/>
              <a:gd name="T105" fmla="*/ 11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7" h="150">
                <a:moveTo>
                  <a:pt x="2" y="66"/>
                </a:moveTo>
                <a:lnTo>
                  <a:pt x="7" y="66"/>
                </a:lnTo>
                <a:lnTo>
                  <a:pt x="7" y="64"/>
                </a:lnTo>
                <a:lnTo>
                  <a:pt x="7" y="64"/>
                </a:lnTo>
                <a:lnTo>
                  <a:pt x="4" y="55"/>
                </a:lnTo>
                <a:lnTo>
                  <a:pt x="0" y="40"/>
                </a:lnTo>
                <a:lnTo>
                  <a:pt x="0" y="40"/>
                </a:lnTo>
                <a:lnTo>
                  <a:pt x="0" y="13"/>
                </a:lnTo>
                <a:lnTo>
                  <a:pt x="0" y="7"/>
                </a:lnTo>
                <a:lnTo>
                  <a:pt x="5" y="7"/>
                </a:lnTo>
                <a:lnTo>
                  <a:pt x="9" y="7"/>
                </a:lnTo>
                <a:lnTo>
                  <a:pt x="9" y="1"/>
                </a:lnTo>
                <a:lnTo>
                  <a:pt x="9" y="1"/>
                </a:lnTo>
                <a:lnTo>
                  <a:pt x="16" y="0"/>
                </a:lnTo>
                <a:lnTo>
                  <a:pt x="22" y="1"/>
                </a:lnTo>
                <a:lnTo>
                  <a:pt x="22" y="7"/>
                </a:lnTo>
                <a:lnTo>
                  <a:pt x="31" y="7"/>
                </a:lnTo>
                <a:lnTo>
                  <a:pt x="31" y="1"/>
                </a:lnTo>
                <a:lnTo>
                  <a:pt x="31" y="1"/>
                </a:lnTo>
                <a:lnTo>
                  <a:pt x="38" y="0"/>
                </a:lnTo>
                <a:lnTo>
                  <a:pt x="44" y="1"/>
                </a:lnTo>
                <a:lnTo>
                  <a:pt x="44" y="7"/>
                </a:lnTo>
                <a:lnTo>
                  <a:pt x="53" y="7"/>
                </a:lnTo>
                <a:lnTo>
                  <a:pt x="53" y="1"/>
                </a:lnTo>
                <a:lnTo>
                  <a:pt x="53" y="1"/>
                </a:lnTo>
                <a:lnTo>
                  <a:pt x="60" y="0"/>
                </a:lnTo>
                <a:lnTo>
                  <a:pt x="66" y="1"/>
                </a:lnTo>
                <a:lnTo>
                  <a:pt x="66" y="7"/>
                </a:lnTo>
                <a:lnTo>
                  <a:pt x="75" y="7"/>
                </a:lnTo>
                <a:lnTo>
                  <a:pt x="75" y="1"/>
                </a:lnTo>
                <a:lnTo>
                  <a:pt x="75" y="1"/>
                </a:lnTo>
                <a:lnTo>
                  <a:pt x="81" y="0"/>
                </a:lnTo>
                <a:lnTo>
                  <a:pt x="88" y="1"/>
                </a:lnTo>
                <a:lnTo>
                  <a:pt x="88" y="7"/>
                </a:lnTo>
                <a:lnTo>
                  <a:pt x="92" y="7"/>
                </a:lnTo>
                <a:lnTo>
                  <a:pt x="97" y="7"/>
                </a:lnTo>
                <a:lnTo>
                  <a:pt x="97" y="13"/>
                </a:lnTo>
                <a:lnTo>
                  <a:pt x="97" y="40"/>
                </a:lnTo>
                <a:lnTo>
                  <a:pt x="97" y="40"/>
                </a:lnTo>
                <a:lnTo>
                  <a:pt x="97" y="40"/>
                </a:lnTo>
                <a:lnTo>
                  <a:pt x="97" y="40"/>
                </a:lnTo>
                <a:lnTo>
                  <a:pt x="93" y="53"/>
                </a:lnTo>
                <a:lnTo>
                  <a:pt x="90" y="64"/>
                </a:lnTo>
                <a:lnTo>
                  <a:pt x="90" y="66"/>
                </a:lnTo>
                <a:lnTo>
                  <a:pt x="93" y="66"/>
                </a:lnTo>
                <a:lnTo>
                  <a:pt x="93" y="86"/>
                </a:lnTo>
                <a:lnTo>
                  <a:pt x="79" y="104"/>
                </a:lnTo>
                <a:lnTo>
                  <a:pt x="79" y="106"/>
                </a:lnTo>
                <a:lnTo>
                  <a:pt x="79" y="137"/>
                </a:lnTo>
                <a:lnTo>
                  <a:pt x="79" y="143"/>
                </a:lnTo>
                <a:lnTo>
                  <a:pt x="73" y="143"/>
                </a:lnTo>
                <a:lnTo>
                  <a:pt x="59" y="143"/>
                </a:lnTo>
                <a:lnTo>
                  <a:pt x="59" y="143"/>
                </a:lnTo>
                <a:lnTo>
                  <a:pt x="57" y="146"/>
                </a:lnTo>
                <a:lnTo>
                  <a:pt x="55" y="148"/>
                </a:lnTo>
                <a:lnTo>
                  <a:pt x="51" y="150"/>
                </a:lnTo>
                <a:lnTo>
                  <a:pt x="48" y="150"/>
                </a:lnTo>
                <a:lnTo>
                  <a:pt x="48" y="150"/>
                </a:lnTo>
                <a:lnTo>
                  <a:pt x="44" y="150"/>
                </a:lnTo>
                <a:lnTo>
                  <a:pt x="40" y="148"/>
                </a:lnTo>
                <a:lnTo>
                  <a:pt x="37" y="146"/>
                </a:lnTo>
                <a:lnTo>
                  <a:pt x="37" y="143"/>
                </a:lnTo>
                <a:lnTo>
                  <a:pt x="24" y="143"/>
                </a:lnTo>
                <a:lnTo>
                  <a:pt x="18" y="143"/>
                </a:lnTo>
                <a:lnTo>
                  <a:pt x="18" y="137"/>
                </a:lnTo>
                <a:lnTo>
                  <a:pt x="18" y="106"/>
                </a:lnTo>
                <a:lnTo>
                  <a:pt x="2" y="86"/>
                </a:lnTo>
                <a:lnTo>
                  <a:pt x="2" y="66"/>
                </a:lnTo>
                <a:lnTo>
                  <a:pt x="2" y="66"/>
                </a:lnTo>
                <a:close/>
                <a:moveTo>
                  <a:pt x="20" y="66"/>
                </a:moveTo>
                <a:lnTo>
                  <a:pt x="77" y="66"/>
                </a:lnTo>
                <a:lnTo>
                  <a:pt x="77" y="66"/>
                </a:lnTo>
                <a:lnTo>
                  <a:pt x="81" y="60"/>
                </a:lnTo>
                <a:lnTo>
                  <a:pt x="81" y="60"/>
                </a:lnTo>
                <a:lnTo>
                  <a:pt x="82" y="51"/>
                </a:lnTo>
                <a:lnTo>
                  <a:pt x="84" y="40"/>
                </a:lnTo>
                <a:lnTo>
                  <a:pt x="84" y="18"/>
                </a:lnTo>
                <a:lnTo>
                  <a:pt x="13" y="18"/>
                </a:lnTo>
                <a:lnTo>
                  <a:pt x="13" y="40"/>
                </a:lnTo>
                <a:lnTo>
                  <a:pt x="13" y="40"/>
                </a:lnTo>
                <a:lnTo>
                  <a:pt x="15" y="51"/>
                </a:lnTo>
                <a:lnTo>
                  <a:pt x="16" y="58"/>
                </a:lnTo>
                <a:lnTo>
                  <a:pt x="16" y="58"/>
                </a:lnTo>
                <a:lnTo>
                  <a:pt x="20" y="66"/>
                </a:lnTo>
                <a:lnTo>
                  <a:pt x="20" y="66"/>
                </a:lnTo>
                <a:close/>
                <a:moveTo>
                  <a:pt x="48" y="132"/>
                </a:moveTo>
                <a:lnTo>
                  <a:pt x="66" y="124"/>
                </a:lnTo>
                <a:lnTo>
                  <a:pt x="66" y="117"/>
                </a:lnTo>
                <a:lnTo>
                  <a:pt x="31" y="132"/>
                </a:lnTo>
                <a:lnTo>
                  <a:pt x="48" y="132"/>
                </a:lnTo>
                <a:lnTo>
                  <a:pt x="48" y="132"/>
                </a:lnTo>
                <a:close/>
                <a:moveTo>
                  <a:pt x="66" y="126"/>
                </a:moveTo>
                <a:lnTo>
                  <a:pt x="55" y="132"/>
                </a:lnTo>
                <a:lnTo>
                  <a:pt x="66" y="132"/>
                </a:lnTo>
                <a:lnTo>
                  <a:pt x="66" y="126"/>
                </a:lnTo>
                <a:lnTo>
                  <a:pt x="66" y="126"/>
                </a:lnTo>
                <a:close/>
                <a:moveTo>
                  <a:pt x="29" y="128"/>
                </a:moveTo>
                <a:lnTo>
                  <a:pt x="66" y="113"/>
                </a:lnTo>
                <a:lnTo>
                  <a:pt x="66" y="112"/>
                </a:lnTo>
                <a:lnTo>
                  <a:pt x="55" y="112"/>
                </a:lnTo>
                <a:lnTo>
                  <a:pt x="29" y="121"/>
                </a:lnTo>
                <a:lnTo>
                  <a:pt x="29" y="128"/>
                </a:lnTo>
                <a:lnTo>
                  <a:pt x="29" y="128"/>
                </a:lnTo>
                <a:close/>
                <a:moveTo>
                  <a:pt x="29" y="119"/>
                </a:moveTo>
                <a:lnTo>
                  <a:pt x="48" y="112"/>
                </a:lnTo>
                <a:lnTo>
                  <a:pt x="29" y="112"/>
                </a:lnTo>
                <a:lnTo>
                  <a:pt x="29" y="119"/>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420"/>
          <p:cNvSpPr>
            <a:spLocks noEditPoints="1"/>
          </p:cNvSpPr>
          <p:nvPr/>
        </p:nvSpPr>
        <p:spPr bwMode="auto">
          <a:xfrm>
            <a:off x="6817043" y="3620453"/>
            <a:ext cx="291465" cy="283210"/>
          </a:xfrm>
          <a:custGeom>
            <a:avLst/>
            <a:gdLst>
              <a:gd name="T0" fmla="*/ 92 w 143"/>
              <a:gd name="T1" fmla="*/ 139 h 139"/>
              <a:gd name="T2" fmla="*/ 92 w 143"/>
              <a:gd name="T3" fmla="*/ 86 h 139"/>
              <a:gd name="T4" fmla="*/ 92 w 143"/>
              <a:gd name="T5" fmla="*/ 86 h 139"/>
              <a:gd name="T6" fmla="*/ 103 w 143"/>
              <a:gd name="T7" fmla="*/ 80 h 139"/>
              <a:gd name="T8" fmla="*/ 114 w 143"/>
              <a:gd name="T9" fmla="*/ 77 h 139"/>
              <a:gd name="T10" fmla="*/ 129 w 143"/>
              <a:gd name="T11" fmla="*/ 75 h 139"/>
              <a:gd name="T12" fmla="*/ 143 w 143"/>
              <a:gd name="T13" fmla="*/ 75 h 139"/>
              <a:gd name="T14" fmla="*/ 143 w 143"/>
              <a:gd name="T15" fmla="*/ 75 h 139"/>
              <a:gd name="T16" fmla="*/ 143 w 143"/>
              <a:gd name="T17" fmla="*/ 86 h 139"/>
              <a:gd name="T18" fmla="*/ 142 w 143"/>
              <a:gd name="T19" fmla="*/ 95 h 139"/>
              <a:gd name="T20" fmla="*/ 138 w 143"/>
              <a:gd name="T21" fmla="*/ 104 h 139"/>
              <a:gd name="T22" fmla="*/ 132 w 143"/>
              <a:gd name="T23" fmla="*/ 113 h 139"/>
              <a:gd name="T24" fmla="*/ 125 w 143"/>
              <a:gd name="T25" fmla="*/ 121 h 139"/>
              <a:gd name="T26" fmla="*/ 118 w 143"/>
              <a:gd name="T27" fmla="*/ 128 h 139"/>
              <a:gd name="T28" fmla="*/ 110 w 143"/>
              <a:gd name="T29" fmla="*/ 133 h 139"/>
              <a:gd name="T30" fmla="*/ 99 w 143"/>
              <a:gd name="T31" fmla="*/ 139 h 139"/>
              <a:gd name="T32" fmla="*/ 92 w 143"/>
              <a:gd name="T33" fmla="*/ 139 h 139"/>
              <a:gd name="T34" fmla="*/ 92 w 143"/>
              <a:gd name="T35" fmla="*/ 139 h 139"/>
              <a:gd name="T36" fmla="*/ 55 w 143"/>
              <a:gd name="T37" fmla="*/ 139 h 139"/>
              <a:gd name="T38" fmla="*/ 81 w 143"/>
              <a:gd name="T39" fmla="*/ 139 h 139"/>
              <a:gd name="T40" fmla="*/ 81 w 143"/>
              <a:gd name="T41" fmla="*/ 73 h 139"/>
              <a:gd name="T42" fmla="*/ 81 w 143"/>
              <a:gd name="T43" fmla="*/ 73 h 139"/>
              <a:gd name="T44" fmla="*/ 94 w 143"/>
              <a:gd name="T45" fmla="*/ 67 h 139"/>
              <a:gd name="T46" fmla="*/ 101 w 143"/>
              <a:gd name="T47" fmla="*/ 58 h 139"/>
              <a:gd name="T48" fmla="*/ 108 w 143"/>
              <a:gd name="T49" fmla="*/ 49 h 139"/>
              <a:gd name="T50" fmla="*/ 110 w 143"/>
              <a:gd name="T51" fmla="*/ 38 h 139"/>
              <a:gd name="T52" fmla="*/ 112 w 143"/>
              <a:gd name="T53" fmla="*/ 27 h 139"/>
              <a:gd name="T54" fmla="*/ 108 w 143"/>
              <a:gd name="T55" fmla="*/ 16 h 139"/>
              <a:gd name="T56" fmla="*/ 103 w 143"/>
              <a:gd name="T57" fmla="*/ 7 h 139"/>
              <a:gd name="T58" fmla="*/ 94 w 143"/>
              <a:gd name="T59" fmla="*/ 0 h 139"/>
              <a:gd name="T60" fmla="*/ 86 w 143"/>
              <a:gd name="T61" fmla="*/ 20 h 139"/>
              <a:gd name="T62" fmla="*/ 74 w 143"/>
              <a:gd name="T63" fmla="*/ 1 h 139"/>
              <a:gd name="T64" fmla="*/ 61 w 143"/>
              <a:gd name="T65" fmla="*/ 20 h 139"/>
              <a:gd name="T66" fmla="*/ 53 w 143"/>
              <a:gd name="T67" fmla="*/ 0 h 139"/>
              <a:gd name="T68" fmla="*/ 53 w 143"/>
              <a:gd name="T69" fmla="*/ 0 h 139"/>
              <a:gd name="T70" fmla="*/ 44 w 143"/>
              <a:gd name="T71" fmla="*/ 7 h 139"/>
              <a:gd name="T72" fmla="*/ 39 w 143"/>
              <a:gd name="T73" fmla="*/ 16 h 139"/>
              <a:gd name="T74" fmla="*/ 35 w 143"/>
              <a:gd name="T75" fmla="*/ 27 h 139"/>
              <a:gd name="T76" fmla="*/ 37 w 143"/>
              <a:gd name="T77" fmla="*/ 38 h 139"/>
              <a:gd name="T78" fmla="*/ 41 w 143"/>
              <a:gd name="T79" fmla="*/ 49 h 139"/>
              <a:gd name="T80" fmla="*/ 46 w 143"/>
              <a:gd name="T81" fmla="*/ 58 h 139"/>
              <a:gd name="T82" fmla="*/ 55 w 143"/>
              <a:gd name="T83" fmla="*/ 67 h 139"/>
              <a:gd name="T84" fmla="*/ 66 w 143"/>
              <a:gd name="T85" fmla="*/ 73 h 139"/>
              <a:gd name="T86" fmla="*/ 66 w 143"/>
              <a:gd name="T87" fmla="*/ 100 h 139"/>
              <a:gd name="T88" fmla="*/ 66 w 143"/>
              <a:gd name="T89" fmla="*/ 100 h 139"/>
              <a:gd name="T90" fmla="*/ 63 w 143"/>
              <a:gd name="T91" fmla="*/ 93 h 139"/>
              <a:gd name="T92" fmla="*/ 55 w 143"/>
              <a:gd name="T93" fmla="*/ 88 h 139"/>
              <a:gd name="T94" fmla="*/ 50 w 143"/>
              <a:gd name="T95" fmla="*/ 82 h 139"/>
              <a:gd name="T96" fmla="*/ 41 w 143"/>
              <a:gd name="T97" fmla="*/ 78 h 139"/>
              <a:gd name="T98" fmla="*/ 31 w 143"/>
              <a:gd name="T99" fmla="*/ 75 h 139"/>
              <a:gd name="T100" fmla="*/ 22 w 143"/>
              <a:gd name="T101" fmla="*/ 73 h 139"/>
              <a:gd name="T102" fmla="*/ 13 w 143"/>
              <a:gd name="T103" fmla="*/ 73 h 139"/>
              <a:gd name="T104" fmla="*/ 2 w 143"/>
              <a:gd name="T105" fmla="*/ 73 h 139"/>
              <a:gd name="T106" fmla="*/ 2 w 143"/>
              <a:gd name="T107" fmla="*/ 73 h 139"/>
              <a:gd name="T108" fmla="*/ 0 w 143"/>
              <a:gd name="T109" fmla="*/ 86 h 139"/>
              <a:gd name="T110" fmla="*/ 4 w 143"/>
              <a:gd name="T111" fmla="*/ 99 h 139"/>
              <a:gd name="T112" fmla="*/ 8 w 143"/>
              <a:gd name="T113" fmla="*/ 108 h 139"/>
              <a:gd name="T114" fmla="*/ 15 w 143"/>
              <a:gd name="T115" fmla="*/ 117 h 139"/>
              <a:gd name="T116" fmla="*/ 24 w 143"/>
              <a:gd name="T117" fmla="*/ 124 h 139"/>
              <a:gd name="T118" fmla="*/ 33 w 143"/>
              <a:gd name="T119" fmla="*/ 130 h 139"/>
              <a:gd name="T120" fmla="*/ 44 w 143"/>
              <a:gd name="T121" fmla="*/ 135 h 139"/>
              <a:gd name="T122" fmla="*/ 55 w 143"/>
              <a:gd name="T123" fmla="*/ 139 h 139"/>
              <a:gd name="T124" fmla="*/ 55 w 143"/>
              <a:gd name="T125"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 h="139">
                <a:moveTo>
                  <a:pt x="92" y="139"/>
                </a:moveTo>
                <a:lnTo>
                  <a:pt x="92" y="86"/>
                </a:lnTo>
                <a:lnTo>
                  <a:pt x="92" y="86"/>
                </a:lnTo>
                <a:lnTo>
                  <a:pt x="103" y="80"/>
                </a:lnTo>
                <a:lnTo>
                  <a:pt x="114" y="77"/>
                </a:lnTo>
                <a:lnTo>
                  <a:pt x="129" y="75"/>
                </a:lnTo>
                <a:lnTo>
                  <a:pt x="143" y="75"/>
                </a:lnTo>
                <a:lnTo>
                  <a:pt x="143" y="75"/>
                </a:lnTo>
                <a:lnTo>
                  <a:pt x="143" y="86"/>
                </a:lnTo>
                <a:lnTo>
                  <a:pt x="142" y="95"/>
                </a:lnTo>
                <a:lnTo>
                  <a:pt x="138" y="104"/>
                </a:lnTo>
                <a:lnTo>
                  <a:pt x="132" y="113"/>
                </a:lnTo>
                <a:lnTo>
                  <a:pt x="125" y="121"/>
                </a:lnTo>
                <a:lnTo>
                  <a:pt x="118" y="128"/>
                </a:lnTo>
                <a:lnTo>
                  <a:pt x="110" y="133"/>
                </a:lnTo>
                <a:lnTo>
                  <a:pt x="99" y="139"/>
                </a:lnTo>
                <a:lnTo>
                  <a:pt x="92" y="139"/>
                </a:lnTo>
                <a:lnTo>
                  <a:pt x="92" y="139"/>
                </a:lnTo>
                <a:close/>
                <a:moveTo>
                  <a:pt x="55" y="139"/>
                </a:moveTo>
                <a:lnTo>
                  <a:pt x="81" y="139"/>
                </a:lnTo>
                <a:lnTo>
                  <a:pt x="81" y="73"/>
                </a:lnTo>
                <a:lnTo>
                  <a:pt x="81" y="73"/>
                </a:lnTo>
                <a:lnTo>
                  <a:pt x="94" y="67"/>
                </a:lnTo>
                <a:lnTo>
                  <a:pt x="101" y="58"/>
                </a:lnTo>
                <a:lnTo>
                  <a:pt x="108" y="49"/>
                </a:lnTo>
                <a:lnTo>
                  <a:pt x="110" y="38"/>
                </a:lnTo>
                <a:lnTo>
                  <a:pt x="112" y="27"/>
                </a:lnTo>
                <a:lnTo>
                  <a:pt x="108" y="16"/>
                </a:lnTo>
                <a:lnTo>
                  <a:pt x="103" y="7"/>
                </a:lnTo>
                <a:lnTo>
                  <a:pt x="94" y="0"/>
                </a:lnTo>
                <a:lnTo>
                  <a:pt x="86" y="20"/>
                </a:lnTo>
                <a:lnTo>
                  <a:pt x="74" y="1"/>
                </a:lnTo>
                <a:lnTo>
                  <a:pt x="61" y="20"/>
                </a:lnTo>
                <a:lnTo>
                  <a:pt x="53" y="0"/>
                </a:lnTo>
                <a:lnTo>
                  <a:pt x="53" y="0"/>
                </a:lnTo>
                <a:lnTo>
                  <a:pt x="44" y="7"/>
                </a:lnTo>
                <a:lnTo>
                  <a:pt x="39" y="16"/>
                </a:lnTo>
                <a:lnTo>
                  <a:pt x="35" y="27"/>
                </a:lnTo>
                <a:lnTo>
                  <a:pt x="37" y="38"/>
                </a:lnTo>
                <a:lnTo>
                  <a:pt x="41" y="49"/>
                </a:lnTo>
                <a:lnTo>
                  <a:pt x="46" y="58"/>
                </a:lnTo>
                <a:lnTo>
                  <a:pt x="55" y="67"/>
                </a:lnTo>
                <a:lnTo>
                  <a:pt x="66" y="73"/>
                </a:lnTo>
                <a:lnTo>
                  <a:pt x="66" y="100"/>
                </a:lnTo>
                <a:lnTo>
                  <a:pt x="66" y="100"/>
                </a:lnTo>
                <a:lnTo>
                  <a:pt x="63" y="93"/>
                </a:lnTo>
                <a:lnTo>
                  <a:pt x="55" y="88"/>
                </a:lnTo>
                <a:lnTo>
                  <a:pt x="50" y="82"/>
                </a:lnTo>
                <a:lnTo>
                  <a:pt x="41" y="78"/>
                </a:lnTo>
                <a:lnTo>
                  <a:pt x="31" y="75"/>
                </a:lnTo>
                <a:lnTo>
                  <a:pt x="22" y="73"/>
                </a:lnTo>
                <a:lnTo>
                  <a:pt x="13" y="73"/>
                </a:lnTo>
                <a:lnTo>
                  <a:pt x="2" y="73"/>
                </a:lnTo>
                <a:lnTo>
                  <a:pt x="2" y="73"/>
                </a:lnTo>
                <a:lnTo>
                  <a:pt x="0" y="86"/>
                </a:lnTo>
                <a:lnTo>
                  <a:pt x="4" y="99"/>
                </a:lnTo>
                <a:lnTo>
                  <a:pt x="8" y="108"/>
                </a:lnTo>
                <a:lnTo>
                  <a:pt x="15" y="117"/>
                </a:lnTo>
                <a:lnTo>
                  <a:pt x="24" y="124"/>
                </a:lnTo>
                <a:lnTo>
                  <a:pt x="33" y="130"/>
                </a:lnTo>
                <a:lnTo>
                  <a:pt x="44" y="135"/>
                </a:lnTo>
                <a:lnTo>
                  <a:pt x="55" y="139"/>
                </a:lnTo>
                <a:lnTo>
                  <a:pt x="55" y="139"/>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421"/>
          <p:cNvSpPr>
            <a:spLocks noEditPoints="1"/>
          </p:cNvSpPr>
          <p:nvPr/>
        </p:nvSpPr>
        <p:spPr bwMode="auto">
          <a:xfrm>
            <a:off x="5429250" y="1216660"/>
            <a:ext cx="295275" cy="295275"/>
          </a:xfrm>
          <a:custGeom>
            <a:avLst/>
            <a:gdLst>
              <a:gd name="T0" fmla="*/ 61 w 145"/>
              <a:gd name="T1" fmla="*/ 21 h 145"/>
              <a:gd name="T2" fmla="*/ 83 w 145"/>
              <a:gd name="T3" fmla="*/ 19 h 145"/>
              <a:gd name="T4" fmla="*/ 105 w 145"/>
              <a:gd name="T5" fmla="*/ 30 h 145"/>
              <a:gd name="T6" fmla="*/ 57 w 145"/>
              <a:gd name="T7" fmla="*/ 0 h 145"/>
              <a:gd name="T8" fmla="*/ 21 w 145"/>
              <a:gd name="T9" fmla="*/ 21 h 145"/>
              <a:gd name="T10" fmla="*/ 6 w 145"/>
              <a:gd name="T11" fmla="*/ 45 h 145"/>
              <a:gd name="T12" fmla="*/ 0 w 145"/>
              <a:gd name="T13" fmla="*/ 72 h 145"/>
              <a:gd name="T14" fmla="*/ 13 w 145"/>
              <a:gd name="T15" fmla="*/ 112 h 145"/>
              <a:gd name="T16" fmla="*/ 32 w 145"/>
              <a:gd name="T17" fmla="*/ 133 h 145"/>
              <a:gd name="T18" fmla="*/ 72 w 145"/>
              <a:gd name="T19" fmla="*/ 145 h 145"/>
              <a:gd name="T20" fmla="*/ 101 w 145"/>
              <a:gd name="T21" fmla="*/ 140 h 145"/>
              <a:gd name="T22" fmla="*/ 123 w 145"/>
              <a:gd name="T23" fmla="*/ 123 h 145"/>
              <a:gd name="T24" fmla="*/ 144 w 145"/>
              <a:gd name="T25" fmla="*/ 87 h 145"/>
              <a:gd name="T26" fmla="*/ 144 w 145"/>
              <a:gd name="T27" fmla="*/ 57 h 145"/>
              <a:gd name="T28" fmla="*/ 123 w 145"/>
              <a:gd name="T29" fmla="*/ 21 h 145"/>
              <a:gd name="T30" fmla="*/ 101 w 145"/>
              <a:gd name="T31" fmla="*/ 6 h 145"/>
              <a:gd name="T32" fmla="*/ 72 w 145"/>
              <a:gd name="T33" fmla="*/ 0 h 145"/>
              <a:gd name="T34" fmla="*/ 107 w 145"/>
              <a:gd name="T35" fmla="*/ 23 h 145"/>
              <a:gd name="T36" fmla="*/ 72 w 145"/>
              <a:gd name="T37" fmla="*/ 11 h 145"/>
              <a:gd name="T38" fmla="*/ 48 w 145"/>
              <a:gd name="T39" fmla="*/ 17 h 145"/>
              <a:gd name="T40" fmla="*/ 30 w 145"/>
              <a:gd name="T41" fmla="*/ 30 h 145"/>
              <a:gd name="T42" fmla="*/ 13 w 145"/>
              <a:gd name="T43" fmla="*/ 61 h 145"/>
              <a:gd name="T44" fmla="*/ 13 w 145"/>
              <a:gd name="T45" fmla="*/ 85 h 145"/>
              <a:gd name="T46" fmla="*/ 30 w 145"/>
              <a:gd name="T47" fmla="*/ 116 h 145"/>
              <a:gd name="T48" fmla="*/ 48 w 145"/>
              <a:gd name="T49" fmla="*/ 129 h 145"/>
              <a:gd name="T50" fmla="*/ 72 w 145"/>
              <a:gd name="T51" fmla="*/ 134 h 145"/>
              <a:gd name="T52" fmla="*/ 107 w 145"/>
              <a:gd name="T53" fmla="*/ 123 h 145"/>
              <a:gd name="T54" fmla="*/ 123 w 145"/>
              <a:gd name="T55" fmla="*/ 107 h 145"/>
              <a:gd name="T56" fmla="*/ 134 w 145"/>
              <a:gd name="T57" fmla="*/ 72 h 145"/>
              <a:gd name="T58" fmla="*/ 129 w 145"/>
              <a:gd name="T59" fmla="*/ 48 h 145"/>
              <a:gd name="T60" fmla="*/ 116 w 145"/>
              <a:gd name="T61" fmla="*/ 30 h 145"/>
              <a:gd name="T62" fmla="*/ 39 w 145"/>
              <a:gd name="T63" fmla="*/ 32 h 145"/>
              <a:gd name="T64" fmla="*/ 22 w 145"/>
              <a:gd name="T65" fmla="*/ 57 h 145"/>
              <a:gd name="T66" fmla="*/ 52 w 145"/>
              <a:gd name="T67" fmla="*/ 24 h 145"/>
              <a:gd name="T68" fmla="*/ 33 w 145"/>
              <a:gd name="T69" fmla="*/ 109 h 145"/>
              <a:gd name="T70" fmla="*/ 22 w 145"/>
              <a:gd name="T71" fmla="*/ 92 h 145"/>
              <a:gd name="T72" fmla="*/ 21 w 145"/>
              <a:gd name="T73" fmla="*/ 67 h 145"/>
              <a:gd name="T74" fmla="*/ 87 w 145"/>
              <a:gd name="T75" fmla="*/ 125 h 145"/>
              <a:gd name="T76" fmla="*/ 65 w 145"/>
              <a:gd name="T77" fmla="*/ 125 h 145"/>
              <a:gd name="T78" fmla="*/ 43 w 145"/>
              <a:gd name="T79" fmla="*/ 116 h 145"/>
              <a:gd name="T80" fmla="*/ 123 w 145"/>
              <a:gd name="T81" fmla="*/ 87 h 145"/>
              <a:gd name="T82" fmla="*/ 114 w 145"/>
              <a:gd name="T83" fmla="*/ 105 h 145"/>
              <a:gd name="T84" fmla="*/ 94 w 145"/>
              <a:gd name="T85" fmla="*/ 120 h 145"/>
              <a:gd name="T86" fmla="*/ 125 w 145"/>
              <a:gd name="T87" fmla="*/ 65 h 145"/>
              <a:gd name="T88" fmla="*/ 112 w 145"/>
              <a:gd name="T89" fmla="*/ 3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5" h="145">
                <a:moveTo>
                  <a:pt x="105" y="30"/>
                </a:moveTo>
                <a:lnTo>
                  <a:pt x="98" y="56"/>
                </a:lnTo>
                <a:lnTo>
                  <a:pt x="61" y="21"/>
                </a:lnTo>
                <a:lnTo>
                  <a:pt x="61" y="21"/>
                </a:lnTo>
                <a:lnTo>
                  <a:pt x="72" y="19"/>
                </a:lnTo>
                <a:lnTo>
                  <a:pt x="83" y="19"/>
                </a:lnTo>
                <a:lnTo>
                  <a:pt x="94" y="23"/>
                </a:lnTo>
                <a:lnTo>
                  <a:pt x="105" y="30"/>
                </a:lnTo>
                <a:lnTo>
                  <a:pt x="105" y="30"/>
                </a:lnTo>
                <a:close/>
                <a:moveTo>
                  <a:pt x="72" y="0"/>
                </a:moveTo>
                <a:lnTo>
                  <a:pt x="72" y="0"/>
                </a:lnTo>
                <a:lnTo>
                  <a:pt x="57" y="0"/>
                </a:lnTo>
                <a:lnTo>
                  <a:pt x="44" y="6"/>
                </a:lnTo>
                <a:lnTo>
                  <a:pt x="32" y="11"/>
                </a:lnTo>
                <a:lnTo>
                  <a:pt x="21" y="21"/>
                </a:lnTo>
                <a:lnTo>
                  <a:pt x="21" y="21"/>
                </a:lnTo>
                <a:lnTo>
                  <a:pt x="13" y="32"/>
                </a:lnTo>
                <a:lnTo>
                  <a:pt x="6" y="45"/>
                </a:lnTo>
                <a:lnTo>
                  <a:pt x="2" y="57"/>
                </a:lnTo>
                <a:lnTo>
                  <a:pt x="0" y="72"/>
                </a:lnTo>
                <a:lnTo>
                  <a:pt x="0" y="72"/>
                </a:lnTo>
                <a:lnTo>
                  <a:pt x="2" y="87"/>
                </a:lnTo>
                <a:lnTo>
                  <a:pt x="6" y="101"/>
                </a:lnTo>
                <a:lnTo>
                  <a:pt x="13" y="112"/>
                </a:lnTo>
                <a:lnTo>
                  <a:pt x="21" y="123"/>
                </a:lnTo>
                <a:lnTo>
                  <a:pt x="21" y="123"/>
                </a:lnTo>
                <a:lnTo>
                  <a:pt x="32" y="133"/>
                </a:lnTo>
                <a:lnTo>
                  <a:pt x="44" y="140"/>
                </a:lnTo>
                <a:lnTo>
                  <a:pt x="57" y="144"/>
                </a:lnTo>
                <a:lnTo>
                  <a:pt x="72" y="145"/>
                </a:lnTo>
                <a:lnTo>
                  <a:pt x="72" y="145"/>
                </a:lnTo>
                <a:lnTo>
                  <a:pt x="87" y="144"/>
                </a:lnTo>
                <a:lnTo>
                  <a:pt x="101" y="140"/>
                </a:lnTo>
                <a:lnTo>
                  <a:pt x="114" y="133"/>
                </a:lnTo>
                <a:lnTo>
                  <a:pt x="123" y="123"/>
                </a:lnTo>
                <a:lnTo>
                  <a:pt x="123" y="123"/>
                </a:lnTo>
                <a:lnTo>
                  <a:pt x="132" y="112"/>
                </a:lnTo>
                <a:lnTo>
                  <a:pt x="140" y="101"/>
                </a:lnTo>
                <a:lnTo>
                  <a:pt x="144" y="87"/>
                </a:lnTo>
                <a:lnTo>
                  <a:pt x="145" y="72"/>
                </a:lnTo>
                <a:lnTo>
                  <a:pt x="145" y="72"/>
                </a:lnTo>
                <a:lnTo>
                  <a:pt x="144" y="57"/>
                </a:lnTo>
                <a:lnTo>
                  <a:pt x="140" y="45"/>
                </a:lnTo>
                <a:lnTo>
                  <a:pt x="132" y="32"/>
                </a:lnTo>
                <a:lnTo>
                  <a:pt x="123" y="21"/>
                </a:lnTo>
                <a:lnTo>
                  <a:pt x="123" y="21"/>
                </a:lnTo>
                <a:lnTo>
                  <a:pt x="114" y="11"/>
                </a:lnTo>
                <a:lnTo>
                  <a:pt x="101" y="6"/>
                </a:lnTo>
                <a:lnTo>
                  <a:pt x="87" y="0"/>
                </a:lnTo>
                <a:lnTo>
                  <a:pt x="72" y="0"/>
                </a:lnTo>
                <a:lnTo>
                  <a:pt x="72" y="0"/>
                </a:lnTo>
                <a:close/>
                <a:moveTo>
                  <a:pt x="116" y="30"/>
                </a:moveTo>
                <a:lnTo>
                  <a:pt x="116" y="30"/>
                </a:lnTo>
                <a:lnTo>
                  <a:pt x="107" y="23"/>
                </a:lnTo>
                <a:lnTo>
                  <a:pt x="96" y="17"/>
                </a:lnTo>
                <a:lnTo>
                  <a:pt x="85" y="13"/>
                </a:lnTo>
                <a:lnTo>
                  <a:pt x="72" y="11"/>
                </a:lnTo>
                <a:lnTo>
                  <a:pt x="72" y="11"/>
                </a:lnTo>
                <a:lnTo>
                  <a:pt x="61" y="13"/>
                </a:lnTo>
                <a:lnTo>
                  <a:pt x="48" y="17"/>
                </a:lnTo>
                <a:lnTo>
                  <a:pt x="39" y="23"/>
                </a:lnTo>
                <a:lnTo>
                  <a:pt x="30" y="30"/>
                </a:lnTo>
                <a:lnTo>
                  <a:pt x="30" y="30"/>
                </a:lnTo>
                <a:lnTo>
                  <a:pt x="22" y="39"/>
                </a:lnTo>
                <a:lnTo>
                  <a:pt x="17" y="48"/>
                </a:lnTo>
                <a:lnTo>
                  <a:pt x="13" y="61"/>
                </a:lnTo>
                <a:lnTo>
                  <a:pt x="11" y="72"/>
                </a:lnTo>
                <a:lnTo>
                  <a:pt x="11" y="72"/>
                </a:lnTo>
                <a:lnTo>
                  <a:pt x="13" y="85"/>
                </a:lnTo>
                <a:lnTo>
                  <a:pt x="17" y="96"/>
                </a:lnTo>
                <a:lnTo>
                  <a:pt x="22" y="107"/>
                </a:lnTo>
                <a:lnTo>
                  <a:pt x="30" y="116"/>
                </a:lnTo>
                <a:lnTo>
                  <a:pt x="30" y="116"/>
                </a:lnTo>
                <a:lnTo>
                  <a:pt x="39" y="123"/>
                </a:lnTo>
                <a:lnTo>
                  <a:pt x="48" y="129"/>
                </a:lnTo>
                <a:lnTo>
                  <a:pt x="61" y="133"/>
                </a:lnTo>
                <a:lnTo>
                  <a:pt x="72" y="134"/>
                </a:lnTo>
                <a:lnTo>
                  <a:pt x="72" y="134"/>
                </a:lnTo>
                <a:lnTo>
                  <a:pt x="85" y="133"/>
                </a:lnTo>
                <a:lnTo>
                  <a:pt x="96" y="129"/>
                </a:lnTo>
                <a:lnTo>
                  <a:pt x="107" y="123"/>
                </a:lnTo>
                <a:lnTo>
                  <a:pt x="116" y="116"/>
                </a:lnTo>
                <a:lnTo>
                  <a:pt x="116" y="116"/>
                </a:lnTo>
                <a:lnTo>
                  <a:pt x="123" y="107"/>
                </a:lnTo>
                <a:lnTo>
                  <a:pt x="129" y="96"/>
                </a:lnTo>
                <a:lnTo>
                  <a:pt x="132" y="85"/>
                </a:lnTo>
                <a:lnTo>
                  <a:pt x="134" y="72"/>
                </a:lnTo>
                <a:lnTo>
                  <a:pt x="134" y="72"/>
                </a:lnTo>
                <a:lnTo>
                  <a:pt x="132" y="61"/>
                </a:lnTo>
                <a:lnTo>
                  <a:pt x="129" y="48"/>
                </a:lnTo>
                <a:lnTo>
                  <a:pt x="123" y="39"/>
                </a:lnTo>
                <a:lnTo>
                  <a:pt x="116" y="30"/>
                </a:lnTo>
                <a:lnTo>
                  <a:pt x="116" y="30"/>
                </a:lnTo>
                <a:close/>
                <a:moveTo>
                  <a:pt x="52" y="24"/>
                </a:moveTo>
                <a:lnTo>
                  <a:pt x="52" y="24"/>
                </a:lnTo>
                <a:lnTo>
                  <a:pt x="39" y="32"/>
                </a:lnTo>
                <a:lnTo>
                  <a:pt x="32" y="39"/>
                </a:lnTo>
                <a:lnTo>
                  <a:pt x="26" y="48"/>
                </a:lnTo>
                <a:lnTo>
                  <a:pt x="22" y="57"/>
                </a:lnTo>
                <a:lnTo>
                  <a:pt x="74" y="46"/>
                </a:lnTo>
                <a:lnTo>
                  <a:pt x="52" y="24"/>
                </a:lnTo>
                <a:lnTo>
                  <a:pt x="52" y="24"/>
                </a:lnTo>
                <a:close/>
                <a:moveTo>
                  <a:pt x="21" y="67"/>
                </a:moveTo>
                <a:lnTo>
                  <a:pt x="52" y="59"/>
                </a:lnTo>
                <a:lnTo>
                  <a:pt x="33" y="109"/>
                </a:lnTo>
                <a:lnTo>
                  <a:pt x="33" y="109"/>
                </a:lnTo>
                <a:lnTo>
                  <a:pt x="28" y="101"/>
                </a:lnTo>
                <a:lnTo>
                  <a:pt x="22" y="92"/>
                </a:lnTo>
                <a:lnTo>
                  <a:pt x="21" y="81"/>
                </a:lnTo>
                <a:lnTo>
                  <a:pt x="21" y="67"/>
                </a:lnTo>
                <a:lnTo>
                  <a:pt x="21" y="67"/>
                </a:lnTo>
                <a:close/>
                <a:moveTo>
                  <a:pt x="43" y="116"/>
                </a:moveTo>
                <a:lnTo>
                  <a:pt x="52" y="87"/>
                </a:lnTo>
                <a:lnTo>
                  <a:pt x="87" y="125"/>
                </a:lnTo>
                <a:lnTo>
                  <a:pt x="87" y="125"/>
                </a:lnTo>
                <a:lnTo>
                  <a:pt x="76" y="127"/>
                </a:lnTo>
                <a:lnTo>
                  <a:pt x="65" y="125"/>
                </a:lnTo>
                <a:lnTo>
                  <a:pt x="54" y="122"/>
                </a:lnTo>
                <a:lnTo>
                  <a:pt x="43" y="116"/>
                </a:lnTo>
                <a:lnTo>
                  <a:pt x="43" y="116"/>
                </a:lnTo>
                <a:close/>
                <a:moveTo>
                  <a:pt x="94" y="120"/>
                </a:moveTo>
                <a:lnTo>
                  <a:pt x="74" y="100"/>
                </a:lnTo>
                <a:lnTo>
                  <a:pt x="123" y="87"/>
                </a:lnTo>
                <a:lnTo>
                  <a:pt x="123" y="87"/>
                </a:lnTo>
                <a:lnTo>
                  <a:pt x="120" y="98"/>
                </a:lnTo>
                <a:lnTo>
                  <a:pt x="114" y="105"/>
                </a:lnTo>
                <a:lnTo>
                  <a:pt x="107" y="114"/>
                </a:lnTo>
                <a:lnTo>
                  <a:pt x="94" y="120"/>
                </a:lnTo>
                <a:lnTo>
                  <a:pt x="94" y="120"/>
                </a:lnTo>
                <a:close/>
                <a:moveTo>
                  <a:pt x="125" y="78"/>
                </a:moveTo>
                <a:lnTo>
                  <a:pt x="125" y="78"/>
                </a:lnTo>
                <a:lnTo>
                  <a:pt x="125" y="65"/>
                </a:lnTo>
                <a:lnTo>
                  <a:pt x="123" y="54"/>
                </a:lnTo>
                <a:lnTo>
                  <a:pt x="118" y="45"/>
                </a:lnTo>
                <a:lnTo>
                  <a:pt x="112" y="35"/>
                </a:lnTo>
                <a:lnTo>
                  <a:pt x="98" y="85"/>
                </a:lnTo>
                <a:lnTo>
                  <a:pt x="125" y="78"/>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422"/>
          <p:cNvSpPr>
            <a:spLocks noEditPoints="1"/>
          </p:cNvSpPr>
          <p:nvPr/>
        </p:nvSpPr>
        <p:spPr bwMode="auto">
          <a:xfrm>
            <a:off x="6876098" y="1861820"/>
            <a:ext cx="173355" cy="324485"/>
          </a:xfrm>
          <a:custGeom>
            <a:avLst/>
            <a:gdLst>
              <a:gd name="T0" fmla="*/ 15 w 85"/>
              <a:gd name="T1" fmla="*/ 97 h 159"/>
              <a:gd name="T2" fmla="*/ 22 w 85"/>
              <a:gd name="T3" fmla="*/ 126 h 159"/>
              <a:gd name="T4" fmla="*/ 31 w 85"/>
              <a:gd name="T5" fmla="*/ 159 h 159"/>
              <a:gd name="T6" fmla="*/ 57 w 85"/>
              <a:gd name="T7" fmla="*/ 136 h 159"/>
              <a:gd name="T8" fmla="*/ 77 w 85"/>
              <a:gd name="T9" fmla="*/ 115 h 159"/>
              <a:gd name="T10" fmla="*/ 15 w 85"/>
              <a:gd name="T11" fmla="*/ 97 h 159"/>
              <a:gd name="T12" fmla="*/ 15 w 85"/>
              <a:gd name="T13" fmla="*/ 97 h 159"/>
              <a:gd name="T14" fmla="*/ 13 w 85"/>
              <a:gd name="T15" fmla="*/ 0 h 159"/>
              <a:gd name="T16" fmla="*/ 64 w 85"/>
              <a:gd name="T17" fmla="*/ 0 h 159"/>
              <a:gd name="T18" fmla="*/ 44 w 85"/>
              <a:gd name="T19" fmla="*/ 46 h 159"/>
              <a:gd name="T20" fmla="*/ 85 w 85"/>
              <a:gd name="T21" fmla="*/ 58 h 159"/>
              <a:gd name="T22" fmla="*/ 61 w 85"/>
              <a:gd name="T23" fmla="*/ 101 h 159"/>
              <a:gd name="T24" fmla="*/ 39 w 85"/>
              <a:gd name="T25" fmla="*/ 95 h 159"/>
              <a:gd name="T26" fmla="*/ 42 w 85"/>
              <a:gd name="T27" fmla="*/ 82 h 159"/>
              <a:gd name="T28" fmla="*/ 0 w 85"/>
              <a:gd name="T29" fmla="*/ 69 h 159"/>
              <a:gd name="T30" fmla="*/ 13 w 85"/>
              <a:gd name="T31"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159">
                <a:moveTo>
                  <a:pt x="15" y="97"/>
                </a:moveTo>
                <a:lnTo>
                  <a:pt x="22" y="126"/>
                </a:lnTo>
                <a:lnTo>
                  <a:pt x="31" y="159"/>
                </a:lnTo>
                <a:lnTo>
                  <a:pt x="57" y="136"/>
                </a:lnTo>
                <a:lnTo>
                  <a:pt x="77" y="115"/>
                </a:lnTo>
                <a:lnTo>
                  <a:pt x="15" y="97"/>
                </a:lnTo>
                <a:lnTo>
                  <a:pt x="15" y="97"/>
                </a:lnTo>
                <a:close/>
                <a:moveTo>
                  <a:pt x="13" y="0"/>
                </a:moveTo>
                <a:lnTo>
                  <a:pt x="64" y="0"/>
                </a:lnTo>
                <a:lnTo>
                  <a:pt x="44" y="46"/>
                </a:lnTo>
                <a:lnTo>
                  <a:pt x="85" y="58"/>
                </a:lnTo>
                <a:lnTo>
                  <a:pt x="61" y="101"/>
                </a:lnTo>
                <a:lnTo>
                  <a:pt x="39" y="95"/>
                </a:lnTo>
                <a:lnTo>
                  <a:pt x="42" y="82"/>
                </a:lnTo>
                <a:lnTo>
                  <a:pt x="0" y="69"/>
                </a:lnTo>
                <a:lnTo>
                  <a:pt x="13"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424"/>
          <p:cNvSpPr>
            <a:spLocks noEditPoints="1"/>
          </p:cNvSpPr>
          <p:nvPr/>
        </p:nvSpPr>
        <p:spPr bwMode="auto">
          <a:xfrm>
            <a:off x="10972483" y="5535930"/>
            <a:ext cx="361950" cy="290830"/>
          </a:xfrm>
          <a:custGeom>
            <a:avLst/>
            <a:gdLst>
              <a:gd name="T0" fmla="*/ 127 w 178"/>
              <a:gd name="T1" fmla="*/ 51 h 143"/>
              <a:gd name="T2" fmla="*/ 42 w 178"/>
              <a:gd name="T3" fmla="*/ 13 h 143"/>
              <a:gd name="T4" fmla="*/ 33 w 178"/>
              <a:gd name="T5" fmla="*/ 0 h 143"/>
              <a:gd name="T6" fmla="*/ 162 w 178"/>
              <a:gd name="T7" fmla="*/ 112 h 143"/>
              <a:gd name="T8" fmla="*/ 151 w 178"/>
              <a:gd name="T9" fmla="*/ 121 h 143"/>
              <a:gd name="T10" fmla="*/ 145 w 178"/>
              <a:gd name="T11" fmla="*/ 117 h 143"/>
              <a:gd name="T12" fmla="*/ 156 w 178"/>
              <a:gd name="T13" fmla="*/ 108 h 143"/>
              <a:gd name="T14" fmla="*/ 152 w 178"/>
              <a:gd name="T15" fmla="*/ 59 h 143"/>
              <a:gd name="T16" fmla="*/ 140 w 178"/>
              <a:gd name="T17" fmla="*/ 53 h 143"/>
              <a:gd name="T18" fmla="*/ 121 w 178"/>
              <a:gd name="T19" fmla="*/ 64 h 143"/>
              <a:gd name="T20" fmla="*/ 105 w 178"/>
              <a:gd name="T21" fmla="*/ 99 h 143"/>
              <a:gd name="T22" fmla="*/ 116 w 178"/>
              <a:gd name="T23" fmla="*/ 132 h 143"/>
              <a:gd name="T24" fmla="*/ 132 w 178"/>
              <a:gd name="T25" fmla="*/ 139 h 143"/>
              <a:gd name="T26" fmla="*/ 169 w 178"/>
              <a:gd name="T27" fmla="*/ 125 h 143"/>
              <a:gd name="T28" fmla="*/ 178 w 178"/>
              <a:gd name="T29" fmla="*/ 106 h 143"/>
              <a:gd name="T30" fmla="*/ 163 w 178"/>
              <a:gd name="T31" fmla="*/ 97 h 143"/>
              <a:gd name="T32" fmla="*/ 158 w 178"/>
              <a:gd name="T33" fmla="*/ 81 h 143"/>
              <a:gd name="T34" fmla="*/ 152 w 178"/>
              <a:gd name="T35" fmla="*/ 59 h 143"/>
              <a:gd name="T36" fmla="*/ 20 w 178"/>
              <a:gd name="T37" fmla="*/ 99 h 143"/>
              <a:gd name="T38" fmla="*/ 22 w 178"/>
              <a:gd name="T39" fmla="*/ 77 h 143"/>
              <a:gd name="T40" fmla="*/ 9 w 178"/>
              <a:gd name="T41" fmla="*/ 72 h 143"/>
              <a:gd name="T42" fmla="*/ 13 w 178"/>
              <a:gd name="T43" fmla="*/ 95 h 143"/>
              <a:gd name="T44" fmla="*/ 26 w 178"/>
              <a:gd name="T45" fmla="*/ 112 h 143"/>
              <a:gd name="T46" fmla="*/ 26 w 178"/>
              <a:gd name="T47" fmla="*/ 112 h 143"/>
              <a:gd name="T48" fmla="*/ 59 w 178"/>
              <a:gd name="T49" fmla="*/ 128 h 143"/>
              <a:gd name="T50" fmla="*/ 46 w 178"/>
              <a:gd name="T51" fmla="*/ 94 h 143"/>
              <a:gd name="T52" fmla="*/ 35 w 178"/>
              <a:gd name="T53" fmla="*/ 73 h 143"/>
              <a:gd name="T54" fmla="*/ 11 w 178"/>
              <a:gd name="T55" fmla="*/ 53 h 143"/>
              <a:gd name="T56" fmla="*/ 2 w 178"/>
              <a:gd name="T57" fmla="*/ 92 h 143"/>
              <a:gd name="T58" fmla="*/ 22 w 178"/>
              <a:gd name="T59" fmla="*/ 114 h 143"/>
              <a:gd name="T60" fmla="*/ 103 w 178"/>
              <a:gd name="T61" fmla="*/ 83 h 143"/>
              <a:gd name="T62" fmla="*/ 51 w 178"/>
              <a:gd name="T63" fmla="*/ 108 h 143"/>
              <a:gd name="T64" fmla="*/ 53 w 178"/>
              <a:gd name="T65" fmla="*/ 88 h 143"/>
              <a:gd name="T66" fmla="*/ 64 w 178"/>
              <a:gd name="T67" fmla="*/ 39 h 143"/>
              <a:gd name="T68" fmla="*/ 55 w 178"/>
              <a:gd name="T69" fmla="*/ 61 h 143"/>
              <a:gd name="T70" fmla="*/ 105 w 178"/>
              <a:gd name="T71" fmla="*/ 79 h 143"/>
              <a:gd name="T72" fmla="*/ 103 w 178"/>
              <a:gd name="T73" fmla="*/ 59 h 143"/>
              <a:gd name="T74" fmla="*/ 95 w 178"/>
              <a:gd name="T75" fmla="*/ 39 h 143"/>
              <a:gd name="T76" fmla="*/ 90 w 178"/>
              <a:gd name="T77" fmla="*/ 20 h 143"/>
              <a:gd name="T78" fmla="*/ 73 w 178"/>
              <a:gd name="T79" fmla="*/ 18 h 143"/>
              <a:gd name="T80" fmla="*/ 64 w 178"/>
              <a:gd name="T81" fmla="*/ 39 h 143"/>
              <a:gd name="T82" fmla="*/ 86 w 178"/>
              <a:gd name="T83" fmla="*/ 66 h 143"/>
              <a:gd name="T84" fmla="*/ 84 w 178"/>
              <a:gd name="T85" fmla="*/ 53 h 143"/>
              <a:gd name="T86" fmla="*/ 88 w 178"/>
              <a:gd name="T87" fmla="*/ 44 h 143"/>
              <a:gd name="T88" fmla="*/ 86 w 178"/>
              <a:gd name="T89" fmla="*/ 35 h 143"/>
              <a:gd name="T90" fmla="*/ 68 w 178"/>
              <a:gd name="T91" fmla="*/ 33 h 143"/>
              <a:gd name="T92" fmla="*/ 70 w 178"/>
              <a:gd name="T93" fmla="*/ 44 h 143"/>
              <a:gd name="T94" fmla="*/ 73 w 178"/>
              <a:gd name="T95" fmla="*/ 5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8" h="143">
                <a:moveTo>
                  <a:pt x="33" y="0"/>
                </a:moveTo>
                <a:lnTo>
                  <a:pt x="127" y="0"/>
                </a:lnTo>
                <a:lnTo>
                  <a:pt x="127" y="51"/>
                </a:lnTo>
                <a:lnTo>
                  <a:pt x="127" y="51"/>
                </a:lnTo>
                <a:lnTo>
                  <a:pt x="118" y="61"/>
                </a:lnTo>
                <a:lnTo>
                  <a:pt x="116" y="61"/>
                </a:lnTo>
                <a:lnTo>
                  <a:pt x="116" y="13"/>
                </a:lnTo>
                <a:lnTo>
                  <a:pt x="42" y="13"/>
                </a:lnTo>
                <a:lnTo>
                  <a:pt x="42" y="70"/>
                </a:lnTo>
                <a:lnTo>
                  <a:pt x="42" y="70"/>
                </a:lnTo>
                <a:lnTo>
                  <a:pt x="33" y="62"/>
                </a:lnTo>
                <a:lnTo>
                  <a:pt x="33" y="0"/>
                </a:lnTo>
                <a:lnTo>
                  <a:pt x="33" y="0"/>
                </a:lnTo>
                <a:close/>
                <a:moveTo>
                  <a:pt x="162" y="108"/>
                </a:moveTo>
                <a:lnTo>
                  <a:pt x="162" y="108"/>
                </a:lnTo>
                <a:lnTo>
                  <a:pt x="162" y="112"/>
                </a:lnTo>
                <a:lnTo>
                  <a:pt x="162" y="114"/>
                </a:lnTo>
                <a:lnTo>
                  <a:pt x="156" y="119"/>
                </a:lnTo>
                <a:lnTo>
                  <a:pt x="156" y="119"/>
                </a:lnTo>
                <a:lnTo>
                  <a:pt x="151" y="121"/>
                </a:lnTo>
                <a:lnTo>
                  <a:pt x="149" y="121"/>
                </a:lnTo>
                <a:lnTo>
                  <a:pt x="145" y="121"/>
                </a:lnTo>
                <a:lnTo>
                  <a:pt x="145" y="121"/>
                </a:lnTo>
                <a:lnTo>
                  <a:pt x="145" y="117"/>
                </a:lnTo>
                <a:lnTo>
                  <a:pt x="145" y="116"/>
                </a:lnTo>
                <a:lnTo>
                  <a:pt x="151" y="110"/>
                </a:lnTo>
                <a:lnTo>
                  <a:pt x="151" y="110"/>
                </a:lnTo>
                <a:lnTo>
                  <a:pt x="156" y="108"/>
                </a:lnTo>
                <a:lnTo>
                  <a:pt x="158" y="108"/>
                </a:lnTo>
                <a:lnTo>
                  <a:pt x="162" y="108"/>
                </a:lnTo>
                <a:lnTo>
                  <a:pt x="162" y="108"/>
                </a:lnTo>
                <a:close/>
                <a:moveTo>
                  <a:pt x="152" y="59"/>
                </a:moveTo>
                <a:lnTo>
                  <a:pt x="152" y="59"/>
                </a:lnTo>
                <a:lnTo>
                  <a:pt x="147" y="55"/>
                </a:lnTo>
                <a:lnTo>
                  <a:pt x="143" y="53"/>
                </a:lnTo>
                <a:lnTo>
                  <a:pt x="140" y="53"/>
                </a:lnTo>
                <a:lnTo>
                  <a:pt x="136" y="53"/>
                </a:lnTo>
                <a:lnTo>
                  <a:pt x="129" y="59"/>
                </a:lnTo>
                <a:lnTo>
                  <a:pt x="121" y="64"/>
                </a:lnTo>
                <a:lnTo>
                  <a:pt x="121" y="64"/>
                </a:lnTo>
                <a:lnTo>
                  <a:pt x="116" y="72"/>
                </a:lnTo>
                <a:lnTo>
                  <a:pt x="110" y="81"/>
                </a:lnTo>
                <a:lnTo>
                  <a:pt x="107" y="90"/>
                </a:lnTo>
                <a:lnTo>
                  <a:pt x="105" y="99"/>
                </a:lnTo>
                <a:lnTo>
                  <a:pt x="103" y="108"/>
                </a:lnTo>
                <a:lnTo>
                  <a:pt x="105" y="116"/>
                </a:lnTo>
                <a:lnTo>
                  <a:pt x="108" y="125"/>
                </a:lnTo>
                <a:lnTo>
                  <a:pt x="116" y="132"/>
                </a:lnTo>
                <a:lnTo>
                  <a:pt x="116" y="132"/>
                </a:lnTo>
                <a:lnTo>
                  <a:pt x="121" y="136"/>
                </a:lnTo>
                <a:lnTo>
                  <a:pt x="127" y="138"/>
                </a:lnTo>
                <a:lnTo>
                  <a:pt x="132" y="139"/>
                </a:lnTo>
                <a:lnTo>
                  <a:pt x="138" y="139"/>
                </a:lnTo>
                <a:lnTo>
                  <a:pt x="149" y="138"/>
                </a:lnTo>
                <a:lnTo>
                  <a:pt x="160" y="132"/>
                </a:lnTo>
                <a:lnTo>
                  <a:pt x="169" y="125"/>
                </a:lnTo>
                <a:lnTo>
                  <a:pt x="174" y="117"/>
                </a:lnTo>
                <a:lnTo>
                  <a:pt x="178" y="112"/>
                </a:lnTo>
                <a:lnTo>
                  <a:pt x="178" y="106"/>
                </a:lnTo>
                <a:lnTo>
                  <a:pt x="178" y="106"/>
                </a:lnTo>
                <a:lnTo>
                  <a:pt x="176" y="103"/>
                </a:lnTo>
                <a:lnTo>
                  <a:pt x="173" y="101"/>
                </a:lnTo>
                <a:lnTo>
                  <a:pt x="163" y="97"/>
                </a:lnTo>
                <a:lnTo>
                  <a:pt x="163" y="97"/>
                </a:lnTo>
                <a:lnTo>
                  <a:pt x="158" y="94"/>
                </a:lnTo>
                <a:lnTo>
                  <a:pt x="156" y="90"/>
                </a:lnTo>
                <a:lnTo>
                  <a:pt x="156" y="86"/>
                </a:lnTo>
                <a:lnTo>
                  <a:pt x="158" y="81"/>
                </a:lnTo>
                <a:lnTo>
                  <a:pt x="158" y="75"/>
                </a:lnTo>
                <a:lnTo>
                  <a:pt x="158" y="70"/>
                </a:lnTo>
                <a:lnTo>
                  <a:pt x="156" y="64"/>
                </a:lnTo>
                <a:lnTo>
                  <a:pt x="152" y="59"/>
                </a:lnTo>
                <a:lnTo>
                  <a:pt x="152" y="59"/>
                </a:lnTo>
                <a:close/>
                <a:moveTo>
                  <a:pt x="22" y="106"/>
                </a:moveTo>
                <a:lnTo>
                  <a:pt x="22" y="106"/>
                </a:lnTo>
                <a:lnTo>
                  <a:pt x="20" y="99"/>
                </a:lnTo>
                <a:lnTo>
                  <a:pt x="20" y="94"/>
                </a:lnTo>
                <a:lnTo>
                  <a:pt x="22" y="84"/>
                </a:lnTo>
                <a:lnTo>
                  <a:pt x="24" y="81"/>
                </a:lnTo>
                <a:lnTo>
                  <a:pt x="22" y="77"/>
                </a:lnTo>
                <a:lnTo>
                  <a:pt x="18" y="72"/>
                </a:lnTo>
                <a:lnTo>
                  <a:pt x="11" y="66"/>
                </a:lnTo>
                <a:lnTo>
                  <a:pt x="11" y="66"/>
                </a:lnTo>
                <a:lnTo>
                  <a:pt x="9" y="72"/>
                </a:lnTo>
                <a:lnTo>
                  <a:pt x="7" y="79"/>
                </a:lnTo>
                <a:lnTo>
                  <a:pt x="9" y="88"/>
                </a:lnTo>
                <a:lnTo>
                  <a:pt x="9" y="88"/>
                </a:lnTo>
                <a:lnTo>
                  <a:pt x="13" y="95"/>
                </a:lnTo>
                <a:lnTo>
                  <a:pt x="17" y="101"/>
                </a:lnTo>
                <a:lnTo>
                  <a:pt x="22" y="106"/>
                </a:lnTo>
                <a:lnTo>
                  <a:pt x="22" y="106"/>
                </a:lnTo>
                <a:close/>
                <a:moveTo>
                  <a:pt x="26" y="112"/>
                </a:moveTo>
                <a:lnTo>
                  <a:pt x="29" y="110"/>
                </a:lnTo>
                <a:lnTo>
                  <a:pt x="39" y="130"/>
                </a:lnTo>
                <a:lnTo>
                  <a:pt x="31" y="134"/>
                </a:lnTo>
                <a:lnTo>
                  <a:pt x="26" y="112"/>
                </a:lnTo>
                <a:lnTo>
                  <a:pt x="26" y="112"/>
                </a:lnTo>
                <a:close/>
                <a:moveTo>
                  <a:pt x="20" y="114"/>
                </a:moveTo>
                <a:lnTo>
                  <a:pt x="24" y="143"/>
                </a:lnTo>
                <a:lnTo>
                  <a:pt x="59" y="128"/>
                </a:lnTo>
                <a:lnTo>
                  <a:pt x="40" y="106"/>
                </a:lnTo>
                <a:lnTo>
                  <a:pt x="40" y="106"/>
                </a:lnTo>
                <a:lnTo>
                  <a:pt x="40" y="106"/>
                </a:lnTo>
                <a:lnTo>
                  <a:pt x="46" y="94"/>
                </a:lnTo>
                <a:lnTo>
                  <a:pt x="46" y="88"/>
                </a:lnTo>
                <a:lnTo>
                  <a:pt x="46" y="84"/>
                </a:lnTo>
                <a:lnTo>
                  <a:pt x="42" y="77"/>
                </a:lnTo>
                <a:lnTo>
                  <a:pt x="35" y="73"/>
                </a:lnTo>
                <a:lnTo>
                  <a:pt x="20" y="64"/>
                </a:lnTo>
                <a:lnTo>
                  <a:pt x="15" y="61"/>
                </a:lnTo>
                <a:lnTo>
                  <a:pt x="11" y="53"/>
                </a:lnTo>
                <a:lnTo>
                  <a:pt x="11" y="53"/>
                </a:lnTo>
                <a:lnTo>
                  <a:pt x="6" y="62"/>
                </a:lnTo>
                <a:lnTo>
                  <a:pt x="2" y="73"/>
                </a:lnTo>
                <a:lnTo>
                  <a:pt x="0" y="83"/>
                </a:lnTo>
                <a:lnTo>
                  <a:pt x="2" y="92"/>
                </a:lnTo>
                <a:lnTo>
                  <a:pt x="6" y="99"/>
                </a:lnTo>
                <a:lnTo>
                  <a:pt x="9" y="105"/>
                </a:lnTo>
                <a:lnTo>
                  <a:pt x="15" y="110"/>
                </a:lnTo>
                <a:lnTo>
                  <a:pt x="22" y="114"/>
                </a:lnTo>
                <a:lnTo>
                  <a:pt x="20" y="114"/>
                </a:lnTo>
                <a:lnTo>
                  <a:pt x="20" y="114"/>
                </a:lnTo>
                <a:close/>
                <a:moveTo>
                  <a:pt x="51" y="83"/>
                </a:moveTo>
                <a:lnTo>
                  <a:pt x="103" y="83"/>
                </a:lnTo>
                <a:lnTo>
                  <a:pt x="103" y="83"/>
                </a:lnTo>
                <a:lnTo>
                  <a:pt x="97" y="95"/>
                </a:lnTo>
                <a:lnTo>
                  <a:pt x="97" y="108"/>
                </a:lnTo>
                <a:lnTo>
                  <a:pt x="51" y="108"/>
                </a:lnTo>
                <a:lnTo>
                  <a:pt x="48" y="105"/>
                </a:lnTo>
                <a:lnTo>
                  <a:pt x="48" y="105"/>
                </a:lnTo>
                <a:lnTo>
                  <a:pt x="51" y="94"/>
                </a:lnTo>
                <a:lnTo>
                  <a:pt x="53" y="88"/>
                </a:lnTo>
                <a:lnTo>
                  <a:pt x="51" y="83"/>
                </a:lnTo>
                <a:lnTo>
                  <a:pt x="51" y="83"/>
                </a:lnTo>
                <a:close/>
                <a:moveTo>
                  <a:pt x="64" y="39"/>
                </a:moveTo>
                <a:lnTo>
                  <a:pt x="64" y="39"/>
                </a:lnTo>
                <a:lnTo>
                  <a:pt x="62" y="57"/>
                </a:lnTo>
                <a:lnTo>
                  <a:pt x="62" y="57"/>
                </a:lnTo>
                <a:lnTo>
                  <a:pt x="55" y="61"/>
                </a:lnTo>
                <a:lnTo>
                  <a:pt x="55" y="61"/>
                </a:lnTo>
                <a:lnTo>
                  <a:pt x="53" y="66"/>
                </a:lnTo>
                <a:lnTo>
                  <a:pt x="51" y="79"/>
                </a:lnTo>
                <a:lnTo>
                  <a:pt x="105" y="79"/>
                </a:lnTo>
                <a:lnTo>
                  <a:pt x="105" y="79"/>
                </a:lnTo>
                <a:lnTo>
                  <a:pt x="107" y="75"/>
                </a:lnTo>
                <a:lnTo>
                  <a:pt x="107" y="75"/>
                </a:lnTo>
                <a:lnTo>
                  <a:pt x="107" y="66"/>
                </a:lnTo>
                <a:lnTo>
                  <a:pt x="103" y="59"/>
                </a:lnTo>
                <a:lnTo>
                  <a:pt x="103" y="59"/>
                </a:lnTo>
                <a:lnTo>
                  <a:pt x="95" y="57"/>
                </a:lnTo>
                <a:lnTo>
                  <a:pt x="95" y="57"/>
                </a:lnTo>
                <a:lnTo>
                  <a:pt x="95" y="39"/>
                </a:lnTo>
                <a:lnTo>
                  <a:pt x="95" y="39"/>
                </a:lnTo>
                <a:lnTo>
                  <a:pt x="95" y="28"/>
                </a:lnTo>
                <a:lnTo>
                  <a:pt x="92" y="24"/>
                </a:lnTo>
                <a:lnTo>
                  <a:pt x="90" y="20"/>
                </a:lnTo>
                <a:lnTo>
                  <a:pt x="90" y="20"/>
                </a:lnTo>
                <a:lnTo>
                  <a:pt x="83" y="18"/>
                </a:lnTo>
                <a:lnTo>
                  <a:pt x="73" y="18"/>
                </a:lnTo>
                <a:lnTo>
                  <a:pt x="73" y="18"/>
                </a:lnTo>
                <a:lnTo>
                  <a:pt x="68" y="22"/>
                </a:lnTo>
                <a:lnTo>
                  <a:pt x="64" y="26"/>
                </a:lnTo>
                <a:lnTo>
                  <a:pt x="64" y="31"/>
                </a:lnTo>
                <a:lnTo>
                  <a:pt x="64" y="39"/>
                </a:lnTo>
                <a:lnTo>
                  <a:pt x="64" y="39"/>
                </a:lnTo>
                <a:close/>
                <a:moveTo>
                  <a:pt x="70" y="55"/>
                </a:moveTo>
                <a:lnTo>
                  <a:pt x="73" y="66"/>
                </a:lnTo>
                <a:lnTo>
                  <a:pt x="86" y="66"/>
                </a:lnTo>
                <a:lnTo>
                  <a:pt x="88" y="55"/>
                </a:lnTo>
                <a:lnTo>
                  <a:pt x="88" y="55"/>
                </a:lnTo>
                <a:lnTo>
                  <a:pt x="84" y="53"/>
                </a:lnTo>
                <a:lnTo>
                  <a:pt x="84" y="53"/>
                </a:lnTo>
                <a:lnTo>
                  <a:pt x="84" y="51"/>
                </a:lnTo>
                <a:lnTo>
                  <a:pt x="84" y="51"/>
                </a:lnTo>
                <a:lnTo>
                  <a:pt x="86" y="48"/>
                </a:lnTo>
                <a:lnTo>
                  <a:pt x="88" y="44"/>
                </a:lnTo>
                <a:lnTo>
                  <a:pt x="88" y="44"/>
                </a:lnTo>
                <a:lnTo>
                  <a:pt x="90" y="35"/>
                </a:lnTo>
                <a:lnTo>
                  <a:pt x="90" y="35"/>
                </a:lnTo>
                <a:lnTo>
                  <a:pt x="86" y="35"/>
                </a:lnTo>
                <a:lnTo>
                  <a:pt x="81" y="31"/>
                </a:lnTo>
                <a:lnTo>
                  <a:pt x="81" y="31"/>
                </a:lnTo>
                <a:lnTo>
                  <a:pt x="75" y="33"/>
                </a:lnTo>
                <a:lnTo>
                  <a:pt x="68" y="33"/>
                </a:lnTo>
                <a:lnTo>
                  <a:pt x="68" y="33"/>
                </a:lnTo>
                <a:lnTo>
                  <a:pt x="68" y="39"/>
                </a:lnTo>
                <a:lnTo>
                  <a:pt x="70" y="44"/>
                </a:lnTo>
                <a:lnTo>
                  <a:pt x="70" y="44"/>
                </a:lnTo>
                <a:lnTo>
                  <a:pt x="73" y="50"/>
                </a:lnTo>
                <a:lnTo>
                  <a:pt x="73" y="50"/>
                </a:lnTo>
                <a:lnTo>
                  <a:pt x="73" y="53"/>
                </a:lnTo>
                <a:lnTo>
                  <a:pt x="73" y="53"/>
                </a:lnTo>
                <a:lnTo>
                  <a:pt x="70" y="55"/>
                </a:lnTo>
                <a:lnTo>
                  <a:pt x="70" y="55"/>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425"/>
          <p:cNvSpPr>
            <a:spLocks noEditPoints="1"/>
          </p:cNvSpPr>
          <p:nvPr/>
        </p:nvSpPr>
        <p:spPr bwMode="auto">
          <a:xfrm>
            <a:off x="1843405" y="1197610"/>
            <a:ext cx="219710" cy="333375"/>
          </a:xfrm>
          <a:custGeom>
            <a:avLst/>
            <a:gdLst>
              <a:gd name="T0" fmla="*/ 62 w 108"/>
              <a:gd name="T1" fmla="*/ 0 h 164"/>
              <a:gd name="T2" fmla="*/ 77 w 108"/>
              <a:gd name="T3" fmla="*/ 8 h 164"/>
              <a:gd name="T4" fmla="*/ 88 w 108"/>
              <a:gd name="T5" fmla="*/ 24 h 164"/>
              <a:gd name="T6" fmla="*/ 92 w 108"/>
              <a:gd name="T7" fmla="*/ 39 h 164"/>
              <a:gd name="T8" fmla="*/ 95 w 108"/>
              <a:gd name="T9" fmla="*/ 57 h 164"/>
              <a:gd name="T10" fmla="*/ 108 w 108"/>
              <a:gd name="T11" fmla="*/ 43 h 164"/>
              <a:gd name="T12" fmla="*/ 105 w 108"/>
              <a:gd name="T13" fmla="*/ 72 h 164"/>
              <a:gd name="T14" fmla="*/ 99 w 108"/>
              <a:gd name="T15" fmla="*/ 118 h 164"/>
              <a:gd name="T16" fmla="*/ 90 w 108"/>
              <a:gd name="T17" fmla="*/ 136 h 164"/>
              <a:gd name="T18" fmla="*/ 81 w 108"/>
              <a:gd name="T19" fmla="*/ 143 h 164"/>
              <a:gd name="T20" fmla="*/ 73 w 108"/>
              <a:gd name="T21" fmla="*/ 164 h 164"/>
              <a:gd name="T22" fmla="*/ 48 w 108"/>
              <a:gd name="T23" fmla="*/ 151 h 164"/>
              <a:gd name="T24" fmla="*/ 40 w 108"/>
              <a:gd name="T25" fmla="*/ 149 h 164"/>
              <a:gd name="T26" fmla="*/ 31 w 108"/>
              <a:gd name="T27" fmla="*/ 142 h 164"/>
              <a:gd name="T28" fmla="*/ 22 w 108"/>
              <a:gd name="T29" fmla="*/ 123 h 164"/>
              <a:gd name="T30" fmla="*/ 17 w 108"/>
              <a:gd name="T31" fmla="*/ 90 h 164"/>
              <a:gd name="T32" fmla="*/ 9 w 108"/>
              <a:gd name="T33" fmla="*/ 54 h 164"/>
              <a:gd name="T34" fmla="*/ 0 w 108"/>
              <a:gd name="T35" fmla="*/ 37 h 164"/>
              <a:gd name="T36" fmla="*/ 17 w 108"/>
              <a:gd name="T37" fmla="*/ 44 h 164"/>
              <a:gd name="T38" fmla="*/ 29 w 108"/>
              <a:gd name="T39" fmla="*/ 54 h 164"/>
              <a:gd name="T40" fmla="*/ 37 w 108"/>
              <a:gd name="T41" fmla="*/ 24 h 164"/>
              <a:gd name="T42" fmla="*/ 40 w 108"/>
              <a:gd name="T43" fmla="*/ 15 h 164"/>
              <a:gd name="T44" fmla="*/ 53 w 108"/>
              <a:gd name="T45" fmla="*/ 2 h 164"/>
              <a:gd name="T46" fmla="*/ 62 w 108"/>
              <a:gd name="T47" fmla="*/ 0 h 164"/>
              <a:gd name="T48" fmla="*/ 72 w 108"/>
              <a:gd name="T49" fmla="*/ 114 h 164"/>
              <a:gd name="T50" fmla="*/ 73 w 108"/>
              <a:gd name="T51" fmla="*/ 109 h 164"/>
              <a:gd name="T52" fmla="*/ 68 w 108"/>
              <a:gd name="T53" fmla="*/ 109 h 164"/>
              <a:gd name="T54" fmla="*/ 77 w 108"/>
              <a:gd name="T55" fmla="*/ 99 h 164"/>
              <a:gd name="T56" fmla="*/ 77 w 108"/>
              <a:gd name="T57" fmla="*/ 94 h 164"/>
              <a:gd name="T58" fmla="*/ 72 w 108"/>
              <a:gd name="T59" fmla="*/ 94 h 164"/>
              <a:gd name="T60" fmla="*/ 79 w 108"/>
              <a:gd name="T61" fmla="*/ 85 h 164"/>
              <a:gd name="T62" fmla="*/ 79 w 108"/>
              <a:gd name="T63" fmla="*/ 79 h 164"/>
              <a:gd name="T64" fmla="*/ 72 w 108"/>
              <a:gd name="T65" fmla="*/ 79 h 164"/>
              <a:gd name="T66" fmla="*/ 79 w 108"/>
              <a:gd name="T67" fmla="*/ 72 h 164"/>
              <a:gd name="T68" fmla="*/ 79 w 108"/>
              <a:gd name="T69" fmla="*/ 66 h 164"/>
              <a:gd name="T70" fmla="*/ 72 w 108"/>
              <a:gd name="T71" fmla="*/ 66 h 164"/>
              <a:gd name="T72" fmla="*/ 79 w 108"/>
              <a:gd name="T73" fmla="*/ 57 h 164"/>
              <a:gd name="T74" fmla="*/ 77 w 108"/>
              <a:gd name="T75" fmla="*/ 52 h 164"/>
              <a:gd name="T76" fmla="*/ 68 w 108"/>
              <a:gd name="T77" fmla="*/ 52 h 164"/>
              <a:gd name="T78" fmla="*/ 75 w 108"/>
              <a:gd name="T79" fmla="*/ 43 h 164"/>
              <a:gd name="T80" fmla="*/ 73 w 108"/>
              <a:gd name="T81" fmla="*/ 37 h 164"/>
              <a:gd name="T82" fmla="*/ 66 w 108"/>
              <a:gd name="T83" fmla="*/ 30 h 164"/>
              <a:gd name="T84" fmla="*/ 72 w 108"/>
              <a:gd name="T85" fmla="*/ 30 h 164"/>
              <a:gd name="T86" fmla="*/ 64 w 108"/>
              <a:gd name="T87" fmla="*/ 19 h 164"/>
              <a:gd name="T88" fmla="*/ 62 w 108"/>
              <a:gd name="T89" fmla="*/ 17 h 164"/>
              <a:gd name="T90" fmla="*/ 57 w 108"/>
              <a:gd name="T91" fmla="*/ 20 h 164"/>
              <a:gd name="T92" fmla="*/ 51 w 108"/>
              <a:gd name="T93" fmla="*/ 32 h 164"/>
              <a:gd name="T94" fmla="*/ 44 w 108"/>
              <a:gd name="T95" fmla="*/ 72 h 164"/>
              <a:gd name="T96" fmla="*/ 44 w 108"/>
              <a:gd name="T97" fmla="*/ 74 h 164"/>
              <a:gd name="T98" fmla="*/ 55 w 108"/>
              <a:gd name="T99" fmla="*/ 98 h 164"/>
              <a:gd name="T100" fmla="*/ 64 w 108"/>
              <a:gd name="T101" fmla="*/ 127 h 164"/>
              <a:gd name="T102" fmla="*/ 66 w 108"/>
              <a:gd name="T103" fmla="*/ 12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8" h="164">
                <a:moveTo>
                  <a:pt x="62" y="0"/>
                </a:moveTo>
                <a:lnTo>
                  <a:pt x="62" y="0"/>
                </a:lnTo>
                <a:lnTo>
                  <a:pt x="70" y="2"/>
                </a:lnTo>
                <a:lnTo>
                  <a:pt x="77" y="8"/>
                </a:lnTo>
                <a:lnTo>
                  <a:pt x="83" y="15"/>
                </a:lnTo>
                <a:lnTo>
                  <a:pt x="88" y="24"/>
                </a:lnTo>
                <a:lnTo>
                  <a:pt x="88" y="24"/>
                </a:lnTo>
                <a:lnTo>
                  <a:pt x="92" y="39"/>
                </a:lnTo>
                <a:lnTo>
                  <a:pt x="95" y="57"/>
                </a:lnTo>
                <a:lnTo>
                  <a:pt x="95" y="57"/>
                </a:lnTo>
                <a:lnTo>
                  <a:pt x="108" y="43"/>
                </a:lnTo>
                <a:lnTo>
                  <a:pt x="108" y="43"/>
                </a:lnTo>
                <a:lnTo>
                  <a:pt x="105" y="57"/>
                </a:lnTo>
                <a:lnTo>
                  <a:pt x="105" y="72"/>
                </a:lnTo>
                <a:lnTo>
                  <a:pt x="101" y="103"/>
                </a:lnTo>
                <a:lnTo>
                  <a:pt x="99" y="118"/>
                </a:lnTo>
                <a:lnTo>
                  <a:pt x="94" y="131"/>
                </a:lnTo>
                <a:lnTo>
                  <a:pt x="90" y="136"/>
                </a:lnTo>
                <a:lnTo>
                  <a:pt x="86" y="140"/>
                </a:lnTo>
                <a:lnTo>
                  <a:pt x="81" y="143"/>
                </a:lnTo>
                <a:lnTo>
                  <a:pt x="73" y="147"/>
                </a:lnTo>
                <a:lnTo>
                  <a:pt x="73" y="164"/>
                </a:lnTo>
                <a:lnTo>
                  <a:pt x="48" y="164"/>
                </a:lnTo>
                <a:lnTo>
                  <a:pt x="48" y="151"/>
                </a:lnTo>
                <a:lnTo>
                  <a:pt x="48" y="151"/>
                </a:lnTo>
                <a:lnTo>
                  <a:pt x="40" y="149"/>
                </a:lnTo>
                <a:lnTo>
                  <a:pt x="35" y="145"/>
                </a:lnTo>
                <a:lnTo>
                  <a:pt x="31" y="142"/>
                </a:lnTo>
                <a:lnTo>
                  <a:pt x="28" y="136"/>
                </a:lnTo>
                <a:lnTo>
                  <a:pt x="22" y="123"/>
                </a:lnTo>
                <a:lnTo>
                  <a:pt x="18" y="107"/>
                </a:lnTo>
                <a:lnTo>
                  <a:pt x="17" y="90"/>
                </a:lnTo>
                <a:lnTo>
                  <a:pt x="13" y="72"/>
                </a:lnTo>
                <a:lnTo>
                  <a:pt x="9" y="54"/>
                </a:lnTo>
                <a:lnTo>
                  <a:pt x="4" y="46"/>
                </a:lnTo>
                <a:lnTo>
                  <a:pt x="0" y="37"/>
                </a:lnTo>
                <a:lnTo>
                  <a:pt x="0" y="37"/>
                </a:lnTo>
                <a:lnTo>
                  <a:pt x="17" y="44"/>
                </a:lnTo>
                <a:lnTo>
                  <a:pt x="29" y="54"/>
                </a:lnTo>
                <a:lnTo>
                  <a:pt x="29" y="54"/>
                </a:lnTo>
                <a:lnTo>
                  <a:pt x="31" y="39"/>
                </a:lnTo>
                <a:lnTo>
                  <a:pt x="37" y="24"/>
                </a:lnTo>
                <a:lnTo>
                  <a:pt x="37" y="24"/>
                </a:lnTo>
                <a:lnTo>
                  <a:pt x="40" y="15"/>
                </a:lnTo>
                <a:lnTo>
                  <a:pt x="48" y="8"/>
                </a:lnTo>
                <a:lnTo>
                  <a:pt x="53" y="2"/>
                </a:lnTo>
                <a:lnTo>
                  <a:pt x="62" y="0"/>
                </a:lnTo>
                <a:lnTo>
                  <a:pt x="62" y="0"/>
                </a:lnTo>
                <a:close/>
                <a:moveTo>
                  <a:pt x="66" y="114"/>
                </a:moveTo>
                <a:lnTo>
                  <a:pt x="72" y="114"/>
                </a:lnTo>
                <a:lnTo>
                  <a:pt x="72" y="114"/>
                </a:lnTo>
                <a:lnTo>
                  <a:pt x="73" y="109"/>
                </a:lnTo>
                <a:lnTo>
                  <a:pt x="68" y="109"/>
                </a:lnTo>
                <a:lnTo>
                  <a:pt x="68" y="109"/>
                </a:lnTo>
                <a:lnTo>
                  <a:pt x="68" y="99"/>
                </a:lnTo>
                <a:lnTo>
                  <a:pt x="77" y="99"/>
                </a:lnTo>
                <a:lnTo>
                  <a:pt x="77" y="99"/>
                </a:lnTo>
                <a:lnTo>
                  <a:pt x="77" y="94"/>
                </a:lnTo>
                <a:lnTo>
                  <a:pt x="72" y="94"/>
                </a:lnTo>
                <a:lnTo>
                  <a:pt x="72" y="94"/>
                </a:lnTo>
                <a:lnTo>
                  <a:pt x="72" y="85"/>
                </a:lnTo>
                <a:lnTo>
                  <a:pt x="79" y="85"/>
                </a:lnTo>
                <a:lnTo>
                  <a:pt x="79" y="85"/>
                </a:lnTo>
                <a:lnTo>
                  <a:pt x="79" y="79"/>
                </a:lnTo>
                <a:lnTo>
                  <a:pt x="72" y="79"/>
                </a:lnTo>
                <a:lnTo>
                  <a:pt x="72" y="79"/>
                </a:lnTo>
                <a:lnTo>
                  <a:pt x="72" y="72"/>
                </a:lnTo>
                <a:lnTo>
                  <a:pt x="79" y="72"/>
                </a:lnTo>
                <a:lnTo>
                  <a:pt x="79" y="72"/>
                </a:lnTo>
                <a:lnTo>
                  <a:pt x="79" y="66"/>
                </a:lnTo>
                <a:lnTo>
                  <a:pt x="72" y="66"/>
                </a:lnTo>
                <a:lnTo>
                  <a:pt x="72" y="66"/>
                </a:lnTo>
                <a:lnTo>
                  <a:pt x="72" y="57"/>
                </a:lnTo>
                <a:lnTo>
                  <a:pt x="79" y="57"/>
                </a:lnTo>
                <a:lnTo>
                  <a:pt x="79" y="57"/>
                </a:lnTo>
                <a:lnTo>
                  <a:pt x="77" y="52"/>
                </a:lnTo>
                <a:lnTo>
                  <a:pt x="68" y="52"/>
                </a:lnTo>
                <a:lnTo>
                  <a:pt x="68" y="52"/>
                </a:lnTo>
                <a:lnTo>
                  <a:pt x="68" y="43"/>
                </a:lnTo>
                <a:lnTo>
                  <a:pt x="75" y="43"/>
                </a:lnTo>
                <a:lnTo>
                  <a:pt x="75" y="43"/>
                </a:lnTo>
                <a:lnTo>
                  <a:pt x="73" y="37"/>
                </a:lnTo>
                <a:lnTo>
                  <a:pt x="66" y="37"/>
                </a:lnTo>
                <a:lnTo>
                  <a:pt x="66" y="30"/>
                </a:lnTo>
                <a:lnTo>
                  <a:pt x="72" y="30"/>
                </a:lnTo>
                <a:lnTo>
                  <a:pt x="72" y="30"/>
                </a:lnTo>
                <a:lnTo>
                  <a:pt x="66" y="20"/>
                </a:lnTo>
                <a:lnTo>
                  <a:pt x="64" y="19"/>
                </a:lnTo>
                <a:lnTo>
                  <a:pt x="62" y="17"/>
                </a:lnTo>
                <a:lnTo>
                  <a:pt x="62" y="17"/>
                </a:lnTo>
                <a:lnTo>
                  <a:pt x="59" y="19"/>
                </a:lnTo>
                <a:lnTo>
                  <a:pt x="57" y="20"/>
                </a:lnTo>
                <a:lnTo>
                  <a:pt x="51" y="32"/>
                </a:lnTo>
                <a:lnTo>
                  <a:pt x="51" y="32"/>
                </a:lnTo>
                <a:lnTo>
                  <a:pt x="46" y="50"/>
                </a:lnTo>
                <a:lnTo>
                  <a:pt x="44" y="72"/>
                </a:lnTo>
                <a:lnTo>
                  <a:pt x="44" y="74"/>
                </a:lnTo>
                <a:lnTo>
                  <a:pt x="44" y="74"/>
                </a:lnTo>
                <a:lnTo>
                  <a:pt x="50" y="85"/>
                </a:lnTo>
                <a:lnTo>
                  <a:pt x="55" y="98"/>
                </a:lnTo>
                <a:lnTo>
                  <a:pt x="64" y="127"/>
                </a:lnTo>
                <a:lnTo>
                  <a:pt x="64" y="127"/>
                </a:lnTo>
                <a:lnTo>
                  <a:pt x="68" y="121"/>
                </a:lnTo>
                <a:lnTo>
                  <a:pt x="66" y="121"/>
                </a:lnTo>
                <a:lnTo>
                  <a:pt x="66" y="114"/>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426"/>
          <p:cNvSpPr>
            <a:spLocks noEditPoints="1"/>
          </p:cNvSpPr>
          <p:nvPr/>
        </p:nvSpPr>
        <p:spPr bwMode="auto">
          <a:xfrm>
            <a:off x="7505700" y="3643948"/>
            <a:ext cx="344170" cy="236220"/>
          </a:xfrm>
          <a:custGeom>
            <a:avLst/>
            <a:gdLst>
              <a:gd name="T0" fmla="*/ 13 w 169"/>
              <a:gd name="T1" fmla="*/ 94 h 116"/>
              <a:gd name="T2" fmla="*/ 55 w 169"/>
              <a:gd name="T3" fmla="*/ 88 h 116"/>
              <a:gd name="T4" fmla="*/ 84 w 169"/>
              <a:gd name="T5" fmla="*/ 95 h 116"/>
              <a:gd name="T6" fmla="*/ 112 w 169"/>
              <a:gd name="T7" fmla="*/ 88 h 116"/>
              <a:gd name="T8" fmla="*/ 154 w 169"/>
              <a:gd name="T9" fmla="*/ 94 h 116"/>
              <a:gd name="T10" fmla="*/ 169 w 169"/>
              <a:gd name="T11" fmla="*/ 94 h 116"/>
              <a:gd name="T12" fmla="*/ 160 w 169"/>
              <a:gd name="T13" fmla="*/ 108 h 116"/>
              <a:gd name="T14" fmla="*/ 130 w 169"/>
              <a:gd name="T15" fmla="*/ 114 h 116"/>
              <a:gd name="T16" fmla="*/ 114 w 169"/>
              <a:gd name="T17" fmla="*/ 99 h 116"/>
              <a:gd name="T18" fmla="*/ 112 w 169"/>
              <a:gd name="T19" fmla="*/ 88 h 116"/>
              <a:gd name="T20" fmla="*/ 106 w 169"/>
              <a:gd name="T21" fmla="*/ 105 h 116"/>
              <a:gd name="T22" fmla="*/ 84 w 169"/>
              <a:gd name="T23" fmla="*/ 116 h 116"/>
              <a:gd name="T24" fmla="*/ 60 w 169"/>
              <a:gd name="T25" fmla="*/ 105 h 116"/>
              <a:gd name="T26" fmla="*/ 55 w 169"/>
              <a:gd name="T27" fmla="*/ 88 h 116"/>
              <a:gd name="T28" fmla="*/ 53 w 169"/>
              <a:gd name="T29" fmla="*/ 99 h 116"/>
              <a:gd name="T30" fmla="*/ 38 w 169"/>
              <a:gd name="T31" fmla="*/ 114 h 116"/>
              <a:gd name="T32" fmla="*/ 9 w 169"/>
              <a:gd name="T33" fmla="*/ 108 h 116"/>
              <a:gd name="T34" fmla="*/ 0 w 169"/>
              <a:gd name="T35" fmla="*/ 94 h 116"/>
              <a:gd name="T36" fmla="*/ 0 w 169"/>
              <a:gd name="T37" fmla="*/ 0 h 116"/>
              <a:gd name="T38" fmla="*/ 27 w 169"/>
              <a:gd name="T39" fmla="*/ 9 h 116"/>
              <a:gd name="T40" fmla="*/ 55 w 169"/>
              <a:gd name="T41" fmla="*/ 0 h 116"/>
              <a:gd name="T42" fmla="*/ 97 w 169"/>
              <a:gd name="T43" fmla="*/ 7 h 116"/>
              <a:gd name="T44" fmla="*/ 126 w 169"/>
              <a:gd name="T45" fmla="*/ 7 h 116"/>
              <a:gd name="T46" fmla="*/ 169 w 169"/>
              <a:gd name="T47" fmla="*/ 0 h 116"/>
              <a:gd name="T48" fmla="*/ 167 w 169"/>
              <a:gd name="T49" fmla="*/ 13 h 116"/>
              <a:gd name="T50" fmla="*/ 150 w 169"/>
              <a:gd name="T51" fmla="*/ 26 h 116"/>
              <a:gd name="T52" fmla="*/ 121 w 169"/>
              <a:gd name="T53" fmla="*/ 22 h 116"/>
              <a:gd name="T54" fmla="*/ 112 w 169"/>
              <a:gd name="T55" fmla="*/ 7 h 116"/>
              <a:gd name="T56" fmla="*/ 112 w 169"/>
              <a:gd name="T57" fmla="*/ 7 h 116"/>
              <a:gd name="T58" fmla="*/ 103 w 169"/>
              <a:gd name="T59" fmla="*/ 20 h 116"/>
              <a:gd name="T60" fmla="*/ 73 w 169"/>
              <a:gd name="T61" fmla="*/ 26 h 116"/>
              <a:gd name="T62" fmla="*/ 59 w 169"/>
              <a:gd name="T63" fmla="*/ 13 h 116"/>
              <a:gd name="T64" fmla="*/ 55 w 169"/>
              <a:gd name="T65" fmla="*/ 0 h 116"/>
              <a:gd name="T66" fmla="*/ 51 w 169"/>
              <a:gd name="T67" fmla="*/ 16 h 116"/>
              <a:gd name="T68" fmla="*/ 27 w 169"/>
              <a:gd name="T69" fmla="*/ 27 h 116"/>
              <a:gd name="T70" fmla="*/ 5 w 169"/>
              <a:gd name="T71" fmla="*/ 18 h 116"/>
              <a:gd name="T72" fmla="*/ 0 w 169"/>
              <a:gd name="T73" fmla="*/ 0 h 116"/>
              <a:gd name="T74" fmla="*/ 27 w 169"/>
              <a:gd name="T75" fmla="*/ 46 h 116"/>
              <a:gd name="T76" fmla="*/ 70 w 169"/>
              <a:gd name="T77" fmla="*/ 51 h 116"/>
              <a:gd name="T78" fmla="*/ 97 w 169"/>
              <a:gd name="T79" fmla="*/ 51 h 116"/>
              <a:gd name="T80" fmla="*/ 139 w 169"/>
              <a:gd name="T81" fmla="*/ 46 h 116"/>
              <a:gd name="T82" fmla="*/ 139 w 169"/>
              <a:gd name="T83" fmla="*/ 51 h 116"/>
              <a:gd name="T84" fmla="*/ 130 w 169"/>
              <a:gd name="T85" fmla="*/ 66 h 116"/>
              <a:gd name="T86" fmla="*/ 101 w 169"/>
              <a:gd name="T87" fmla="*/ 71 h 116"/>
              <a:gd name="T88" fmla="*/ 86 w 169"/>
              <a:gd name="T89" fmla="*/ 57 h 116"/>
              <a:gd name="T90" fmla="*/ 84 w 169"/>
              <a:gd name="T91" fmla="*/ 46 h 116"/>
              <a:gd name="T92" fmla="*/ 79 w 169"/>
              <a:gd name="T93" fmla="*/ 62 h 116"/>
              <a:gd name="T94" fmla="*/ 55 w 169"/>
              <a:gd name="T95" fmla="*/ 73 h 116"/>
              <a:gd name="T96" fmla="*/ 33 w 169"/>
              <a:gd name="T97" fmla="*/ 62 h 116"/>
              <a:gd name="T98" fmla="*/ 27 w 169"/>
              <a:gd name="T99" fmla="*/ 4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9" h="116">
                <a:moveTo>
                  <a:pt x="0" y="88"/>
                </a:moveTo>
                <a:lnTo>
                  <a:pt x="0" y="88"/>
                </a:lnTo>
                <a:lnTo>
                  <a:pt x="13" y="94"/>
                </a:lnTo>
                <a:lnTo>
                  <a:pt x="27" y="95"/>
                </a:lnTo>
                <a:lnTo>
                  <a:pt x="42" y="94"/>
                </a:lnTo>
                <a:lnTo>
                  <a:pt x="55" y="88"/>
                </a:lnTo>
                <a:lnTo>
                  <a:pt x="55" y="88"/>
                </a:lnTo>
                <a:lnTo>
                  <a:pt x="70" y="94"/>
                </a:lnTo>
                <a:lnTo>
                  <a:pt x="84" y="95"/>
                </a:lnTo>
                <a:lnTo>
                  <a:pt x="97" y="94"/>
                </a:lnTo>
                <a:lnTo>
                  <a:pt x="112" y="88"/>
                </a:lnTo>
                <a:lnTo>
                  <a:pt x="112" y="88"/>
                </a:lnTo>
                <a:lnTo>
                  <a:pt x="126" y="94"/>
                </a:lnTo>
                <a:lnTo>
                  <a:pt x="139" y="95"/>
                </a:lnTo>
                <a:lnTo>
                  <a:pt x="154" y="94"/>
                </a:lnTo>
                <a:lnTo>
                  <a:pt x="169" y="88"/>
                </a:lnTo>
                <a:lnTo>
                  <a:pt x="169" y="88"/>
                </a:lnTo>
                <a:lnTo>
                  <a:pt x="169" y="94"/>
                </a:lnTo>
                <a:lnTo>
                  <a:pt x="167" y="99"/>
                </a:lnTo>
                <a:lnTo>
                  <a:pt x="163" y="105"/>
                </a:lnTo>
                <a:lnTo>
                  <a:pt x="160" y="108"/>
                </a:lnTo>
                <a:lnTo>
                  <a:pt x="150" y="114"/>
                </a:lnTo>
                <a:lnTo>
                  <a:pt x="141" y="116"/>
                </a:lnTo>
                <a:lnTo>
                  <a:pt x="130" y="114"/>
                </a:lnTo>
                <a:lnTo>
                  <a:pt x="121" y="108"/>
                </a:lnTo>
                <a:lnTo>
                  <a:pt x="117" y="105"/>
                </a:lnTo>
                <a:lnTo>
                  <a:pt x="114" y="99"/>
                </a:lnTo>
                <a:lnTo>
                  <a:pt x="112" y="94"/>
                </a:lnTo>
                <a:lnTo>
                  <a:pt x="112" y="88"/>
                </a:lnTo>
                <a:lnTo>
                  <a:pt x="112" y="88"/>
                </a:lnTo>
                <a:lnTo>
                  <a:pt x="112" y="94"/>
                </a:lnTo>
                <a:lnTo>
                  <a:pt x="110" y="99"/>
                </a:lnTo>
                <a:lnTo>
                  <a:pt x="106" y="105"/>
                </a:lnTo>
                <a:lnTo>
                  <a:pt x="103" y="108"/>
                </a:lnTo>
                <a:lnTo>
                  <a:pt x="93" y="114"/>
                </a:lnTo>
                <a:lnTo>
                  <a:pt x="84" y="116"/>
                </a:lnTo>
                <a:lnTo>
                  <a:pt x="73" y="114"/>
                </a:lnTo>
                <a:lnTo>
                  <a:pt x="64" y="108"/>
                </a:lnTo>
                <a:lnTo>
                  <a:pt x="60" y="105"/>
                </a:lnTo>
                <a:lnTo>
                  <a:pt x="59" y="99"/>
                </a:lnTo>
                <a:lnTo>
                  <a:pt x="57" y="94"/>
                </a:lnTo>
                <a:lnTo>
                  <a:pt x="55" y="88"/>
                </a:lnTo>
                <a:lnTo>
                  <a:pt x="55" y="88"/>
                </a:lnTo>
                <a:lnTo>
                  <a:pt x="55" y="94"/>
                </a:lnTo>
                <a:lnTo>
                  <a:pt x="53" y="99"/>
                </a:lnTo>
                <a:lnTo>
                  <a:pt x="51" y="105"/>
                </a:lnTo>
                <a:lnTo>
                  <a:pt x="48" y="108"/>
                </a:lnTo>
                <a:lnTo>
                  <a:pt x="38" y="114"/>
                </a:lnTo>
                <a:lnTo>
                  <a:pt x="27" y="116"/>
                </a:lnTo>
                <a:lnTo>
                  <a:pt x="16" y="114"/>
                </a:lnTo>
                <a:lnTo>
                  <a:pt x="9" y="108"/>
                </a:lnTo>
                <a:lnTo>
                  <a:pt x="5" y="105"/>
                </a:lnTo>
                <a:lnTo>
                  <a:pt x="2" y="99"/>
                </a:lnTo>
                <a:lnTo>
                  <a:pt x="0" y="94"/>
                </a:lnTo>
                <a:lnTo>
                  <a:pt x="0" y="88"/>
                </a:lnTo>
                <a:lnTo>
                  <a:pt x="0" y="88"/>
                </a:lnTo>
                <a:close/>
                <a:moveTo>
                  <a:pt x="0" y="0"/>
                </a:moveTo>
                <a:lnTo>
                  <a:pt x="0" y="0"/>
                </a:lnTo>
                <a:lnTo>
                  <a:pt x="13" y="7"/>
                </a:lnTo>
                <a:lnTo>
                  <a:pt x="27" y="9"/>
                </a:lnTo>
                <a:lnTo>
                  <a:pt x="42" y="7"/>
                </a:lnTo>
                <a:lnTo>
                  <a:pt x="55" y="0"/>
                </a:lnTo>
                <a:lnTo>
                  <a:pt x="55" y="0"/>
                </a:lnTo>
                <a:lnTo>
                  <a:pt x="70" y="7"/>
                </a:lnTo>
                <a:lnTo>
                  <a:pt x="84" y="9"/>
                </a:lnTo>
                <a:lnTo>
                  <a:pt x="97" y="7"/>
                </a:lnTo>
                <a:lnTo>
                  <a:pt x="112" y="0"/>
                </a:lnTo>
                <a:lnTo>
                  <a:pt x="112" y="0"/>
                </a:lnTo>
                <a:lnTo>
                  <a:pt x="126" y="7"/>
                </a:lnTo>
                <a:lnTo>
                  <a:pt x="139" y="9"/>
                </a:lnTo>
                <a:lnTo>
                  <a:pt x="154" y="7"/>
                </a:lnTo>
                <a:lnTo>
                  <a:pt x="169" y="0"/>
                </a:lnTo>
                <a:lnTo>
                  <a:pt x="169" y="0"/>
                </a:lnTo>
                <a:lnTo>
                  <a:pt x="169" y="7"/>
                </a:lnTo>
                <a:lnTo>
                  <a:pt x="167" y="13"/>
                </a:lnTo>
                <a:lnTo>
                  <a:pt x="163" y="16"/>
                </a:lnTo>
                <a:lnTo>
                  <a:pt x="160" y="20"/>
                </a:lnTo>
                <a:lnTo>
                  <a:pt x="150" y="26"/>
                </a:lnTo>
                <a:lnTo>
                  <a:pt x="141" y="27"/>
                </a:lnTo>
                <a:lnTo>
                  <a:pt x="130" y="26"/>
                </a:lnTo>
                <a:lnTo>
                  <a:pt x="121" y="22"/>
                </a:lnTo>
                <a:lnTo>
                  <a:pt x="117" y="18"/>
                </a:lnTo>
                <a:lnTo>
                  <a:pt x="114" y="13"/>
                </a:lnTo>
                <a:lnTo>
                  <a:pt x="112" y="7"/>
                </a:lnTo>
                <a:lnTo>
                  <a:pt x="112" y="0"/>
                </a:lnTo>
                <a:lnTo>
                  <a:pt x="112" y="0"/>
                </a:lnTo>
                <a:lnTo>
                  <a:pt x="112" y="7"/>
                </a:lnTo>
                <a:lnTo>
                  <a:pt x="110" y="13"/>
                </a:lnTo>
                <a:lnTo>
                  <a:pt x="106" y="16"/>
                </a:lnTo>
                <a:lnTo>
                  <a:pt x="103" y="20"/>
                </a:lnTo>
                <a:lnTo>
                  <a:pt x="93" y="26"/>
                </a:lnTo>
                <a:lnTo>
                  <a:pt x="84" y="27"/>
                </a:lnTo>
                <a:lnTo>
                  <a:pt x="73" y="26"/>
                </a:lnTo>
                <a:lnTo>
                  <a:pt x="64" y="22"/>
                </a:lnTo>
                <a:lnTo>
                  <a:pt x="60" y="18"/>
                </a:lnTo>
                <a:lnTo>
                  <a:pt x="59" y="13"/>
                </a:lnTo>
                <a:lnTo>
                  <a:pt x="57" y="7"/>
                </a:lnTo>
                <a:lnTo>
                  <a:pt x="55" y="0"/>
                </a:lnTo>
                <a:lnTo>
                  <a:pt x="55" y="0"/>
                </a:lnTo>
                <a:lnTo>
                  <a:pt x="55" y="7"/>
                </a:lnTo>
                <a:lnTo>
                  <a:pt x="53" y="13"/>
                </a:lnTo>
                <a:lnTo>
                  <a:pt x="51" y="16"/>
                </a:lnTo>
                <a:lnTo>
                  <a:pt x="48" y="20"/>
                </a:lnTo>
                <a:lnTo>
                  <a:pt x="38" y="26"/>
                </a:lnTo>
                <a:lnTo>
                  <a:pt x="27" y="27"/>
                </a:lnTo>
                <a:lnTo>
                  <a:pt x="16" y="26"/>
                </a:lnTo>
                <a:lnTo>
                  <a:pt x="9" y="22"/>
                </a:lnTo>
                <a:lnTo>
                  <a:pt x="5" y="18"/>
                </a:lnTo>
                <a:lnTo>
                  <a:pt x="2" y="13"/>
                </a:lnTo>
                <a:lnTo>
                  <a:pt x="0" y="7"/>
                </a:lnTo>
                <a:lnTo>
                  <a:pt x="0" y="0"/>
                </a:lnTo>
                <a:lnTo>
                  <a:pt x="0" y="0"/>
                </a:lnTo>
                <a:close/>
                <a:moveTo>
                  <a:pt x="27" y="46"/>
                </a:moveTo>
                <a:lnTo>
                  <a:pt x="27" y="46"/>
                </a:lnTo>
                <a:lnTo>
                  <a:pt x="42" y="51"/>
                </a:lnTo>
                <a:lnTo>
                  <a:pt x="55" y="53"/>
                </a:lnTo>
                <a:lnTo>
                  <a:pt x="70" y="51"/>
                </a:lnTo>
                <a:lnTo>
                  <a:pt x="84" y="46"/>
                </a:lnTo>
                <a:lnTo>
                  <a:pt x="84" y="46"/>
                </a:lnTo>
                <a:lnTo>
                  <a:pt x="97" y="51"/>
                </a:lnTo>
                <a:lnTo>
                  <a:pt x="112" y="53"/>
                </a:lnTo>
                <a:lnTo>
                  <a:pt x="126" y="51"/>
                </a:lnTo>
                <a:lnTo>
                  <a:pt x="139" y="46"/>
                </a:lnTo>
                <a:lnTo>
                  <a:pt x="139" y="46"/>
                </a:lnTo>
                <a:lnTo>
                  <a:pt x="139" y="46"/>
                </a:lnTo>
                <a:lnTo>
                  <a:pt x="139" y="51"/>
                </a:lnTo>
                <a:lnTo>
                  <a:pt x="137" y="57"/>
                </a:lnTo>
                <a:lnTo>
                  <a:pt x="134" y="62"/>
                </a:lnTo>
                <a:lnTo>
                  <a:pt x="130" y="66"/>
                </a:lnTo>
                <a:lnTo>
                  <a:pt x="123" y="71"/>
                </a:lnTo>
                <a:lnTo>
                  <a:pt x="112" y="73"/>
                </a:lnTo>
                <a:lnTo>
                  <a:pt x="101" y="71"/>
                </a:lnTo>
                <a:lnTo>
                  <a:pt x="92" y="66"/>
                </a:lnTo>
                <a:lnTo>
                  <a:pt x="88" y="62"/>
                </a:lnTo>
                <a:lnTo>
                  <a:pt x="86" y="57"/>
                </a:lnTo>
                <a:lnTo>
                  <a:pt x="84" y="51"/>
                </a:lnTo>
                <a:lnTo>
                  <a:pt x="84" y="46"/>
                </a:lnTo>
                <a:lnTo>
                  <a:pt x="84" y="46"/>
                </a:lnTo>
                <a:lnTo>
                  <a:pt x="82" y="51"/>
                </a:lnTo>
                <a:lnTo>
                  <a:pt x="81" y="57"/>
                </a:lnTo>
                <a:lnTo>
                  <a:pt x="79" y="62"/>
                </a:lnTo>
                <a:lnTo>
                  <a:pt x="75" y="66"/>
                </a:lnTo>
                <a:lnTo>
                  <a:pt x="66" y="71"/>
                </a:lnTo>
                <a:lnTo>
                  <a:pt x="55" y="73"/>
                </a:lnTo>
                <a:lnTo>
                  <a:pt x="46" y="71"/>
                </a:lnTo>
                <a:lnTo>
                  <a:pt x="37" y="66"/>
                </a:lnTo>
                <a:lnTo>
                  <a:pt x="33" y="62"/>
                </a:lnTo>
                <a:lnTo>
                  <a:pt x="29" y="57"/>
                </a:lnTo>
                <a:lnTo>
                  <a:pt x="27" y="51"/>
                </a:lnTo>
                <a:lnTo>
                  <a:pt x="27" y="46"/>
                </a:lnTo>
                <a:lnTo>
                  <a:pt x="27" y="46"/>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427"/>
          <p:cNvSpPr>
            <a:spLocks noEditPoints="1"/>
          </p:cNvSpPr>
          <p:nvPr/>
        </p:nvSpPr>
        <p:spPr bwMode="auto">
          <a:xfrm>
            <a:off x="412115" y="1203325"/>
            <a:ext cx="295275" cy="321945"/>
          </a:xfrm>
          <a:custGeom>
            <a:avLst/>
            <a:gdLst>
              <a:gd name="T0" fmla="*/ 51 w 145"/>
              <a:gd name="T1" fmla="*/ 0 h 158"/>
              <a:gd name="T2" fmla="*/ 66 w 145"/>
              <a:gd name="T3" fmla="*/ 7 h 158"/>
              <a:gd name="T4" fmla="*/ 70 w 145"/>
              <a:gd name="T5" fmla="*/ 5 h 158"/>
              <a:gd name="T6" fmla="*/ 75 w 145"/>
              <a:gd name="T7" fmla="*/ 4 h 158"/>
              <a:gd name="T8" fmla="*/ 88 w 145"/>
              <a:gd name="T9" fmla="*/ 11 h 158"/>
              <a:gd name="T10" fmla="*/ 94 w 145"/>
              <a:gd name="T11" fmla="*/ 7 h 158"/>
              <a:gd name="T12" fmla="*/ 99 w 145"/>
              <a:gd name="T13" fmla="*/ 5 h 158"/>
              <a:gd name="T14" fmla="*/ 106 w 145"/>
              <a:gd name="T15" fmla="*/ 7 h 158"/>
              <a:gd name="T16" fmla="*/ 112 w 145"/>
              <a:gd name="T17" fmla="*/ 13 h 158"/>
              <a:gd name="T18" fmla="*/ 117 w 145"/>
              <a:gd name="T19" fmla="*/ 11 h 158"/>
              <a:gd name="T20" fmla="*/ 127 w 145"/>
              <a:gd name="T21" fmla="*/ 15 h 158"/>
              <a:gd name="T22" fmla="*/ 130 w 145"/>
              <a:gd name="T23" fmla="*/ 24 h 158"/>
              <a:gd name="T24" fmla="*/ 128 w 145"/>
              <a:gd name="T25" fmla="*/ 29 h 158"/>
              <a:gd name="T26" fmla="*/ 125 w 145"/>
              <a:gd name="T27" fmla="*/ 33 h 158"/>
              <a:gd name="T28" fmla="*/ 127 w 145"/>
              <a:gd name="T29" fmla="*/ 37 h 158"/>
              <a:gd name="T30" fmla="*/ 101 w 145"/>
              <a:gd name="T31" fmla="*/ 39 h 158"/>
              <a:gd name="T32" fmla="*/ 101 w 145"/>
              <a:gd name="T33" fmla="*/ 37 h 158"/>
              <a:gd name="T34" fmla="*/ 101 w 145"/>
              <a:gd name="T35" fmla="*/ 33 h 158"/>
              <a:gd name="T36" fmla="*/ 99 w 145"/>
              <a:gd name="T37" fmla="*/ 33 h 158"/>
              <a:gd name="T38" fmla="*/ 95 w 145"/>
              <a:gd name="T39" fmla="*/ 31 h 158"/>
              <a:gd name="T40" fmla="*/ 90 w 145"/>
              <a:gd name="T41" fmla="*/ 28 h 158"/>
              <a:gd name="T42" fmla="*/ 84 w 145"/>
              <a:gd name="T43" fmla="*/ 35 h 158"/>
              <a:gd name="T44" fmla="*/ 75 w 145"/>
              <a:gd name="T45" fmla="*/ 39 h 158"/>
              <a:gd name="T46" fmla="*/ 68 w 145"/>
              <a:gd name="T47" fmla="*/ 37 h 158"/>
              <a:gd name="T48" fmla="*/ 64 w 145"/>
              <a:gd name="T49" fmla="*/ 33 h 158"/>
              <a:gd name="T50" fmla="*/ 51 w 145"/>
              <a:gd name="T51" fmla="*/ 39 h 158"/>
              <a:gd name="T52" fmla="*/ 44 w 145"/>
              <a:gd name="T53" fmla="*/ 37 h 158"/>
              <a:gd name="T54" fmla="*/ 35 w 145"/>
              <a:gd name="T55" fmla="*/ 28 h 158"/>
              <a:gd name="T56" fmla="*/ 33 w 145"/>
              <a:gd name="T57" fmla="*/ 20 h 158"/>
              <a:gd name="T58" fmla="*/ 39 w 145"/>
              <a:gd name="T59" fmla="*/ 5 h 158"/>
              <a:gd name="T60" fmla="*/ 51 w 145"/>
              <a:gd name="T61" fmla="*/ 0 h 158"/>
              <a:gd name="T62" fmla="*/ 53 w 145"/>
              <a:gd name="T63" fmla="*/ 81 h 158"/>
              <a:gd name="T64" fmla="*/ 68 w 145"/>
              <a:gd name="T65" fmla="*/ 101 h 158"/>
              <a:gd name="T66" fmla="*/ 53 w 145"/>
              <a:gd name="T67" fmla="*/ 81 h 158"/>
              <a:gd name="T68" fmla="*/ 77 w 145"/>
              <a:gd name="T69" fmla="*/ 81 h 158"/>
              <a:gd name="T70" fmla="*/ 92 w 145"/>
              <a:gd name="T71" fmla="*/ 101 h 158"/>
              <a:gd name="T72" fmla="*/ 77 w 145"/>
              <a:gd name="T73" fmla="*/ 81 h 158"/>
              <a:gd name="T74" fmla="*/ 20 w 145"/>
              <a:gd name="T75" fmla="*/ 92 h 158"/>
              <a:gd name="T76" fmla="*/ 37 w 145"/>
              <a:gd name="T77" fmla="*/ 114 h 158"/>
              <a:gd name="T78" fmla="*/ 20 w 145"/>
              <a:gd name="T79" fmla="*/ 92 h 158"/>
              <a:gd name="T80" fmla="*/ 101 w 145"/>
              <a:gd name="T81" fmla="*/ 44 h 158"/>
              <a:gd name="T82" fmla="*/ 40 w 145"/>
              <a:gd name="T83" fmla="*/ 66 h 158"/>
              <a:gd name="T84" fmla="*/ 13 w 145"/>
              <a:gd name="T85" fmla="*/ 81 h 158"/>
              <a:gd name="T86" fmla="*/ 0 w 145"/>
              <a:gd name="T87" fmla="*/ 147 h 158"/>
              <a:gd name="T88" fmla="*/ 145 w 145"/>
              <a:gd name="T89" fmla="*/ 158 h 158"/>
              <a:gd name="T90" fmla="*/ 134 w 145"/>
              <a:gd name="T91" fmla="*/ 147 h 158"/>
              <a:gd name="T92" fmla="*/ 101 w 145"/>
              <a:gd name="T93" fmla="*/ 4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5" h="158">
                <a:moveTo>
                  <a:pt x="51" y="0"/>
                </a:moveTo>
                <a:lnTo>
                  <a:pt x="51" y="0"/>
                </a:lnTo>
                <a:lnTo>
                  <a:pt x="59" y="2"/>
                </a:lnTo>
                <a:lnTo>
                  <a:pt x="66" y="7"/>
                </a:lnTo>
                <a:lnTo>
                  <a:pt x="66" y="7"/>
                </a:lnTo>
                <a:lnTo>
                  <a:pt x="70" y="5"/>
                </a:lnTo>
                <a:lnTo>
                  <a:pt x="75" y="4"/>
                </a:lnTo>
                <a:lnTo>
                  <a:pt x="75" y="4"/>
                </a:lnTo>
                <a:lnTo>
                  <a:pt x="83" y="5"/>
                </a:lnTo>
                <a:lnTo>
                  <a:pt x="88" y="11"/>
                </a:lnTo>
                <a:lnTo>
                  <a:pt x="88" y="11"/>
                </a:lnTo>
                <a:lnTo>
                  <a:pt x="94" y="7"/>
                </a:lnTo>
                <a:lnTo>
                  <a:pt x="99" y="5"/>
                </a:lnTo>
                <a:lnTo>
                  <a:pt x="99" y="5"/>
                </a:lnTo>
                <a:lnTo>
                  <a:pt x="105" y="5"/>
                </a:lnTo>
                <a:lnTo>
                  <a:pt x="106" y="7"/>
                </a:lnTo>
                <a:lnTo>
                  <a:pt x="112" y="13"/>
                </a:lnTo>
                <a:lnTo>
                  <a:pt x="112" y="13"/>
                </a:lnTo>
                <a:lnTo>
                  <a:pt x="117" y="11"/>
                </a:lnTo>
                <a:lnTo>
                  <a:pt x="117" y="11"/>
                </a:lnTo>
                <a:lnTo>
                  <a:pt x="123" y="13"/>
                </a:lnTo>
                <a:lnTo>
                  <a:pt x="127" y="15"/>
                </a:lnTo>
                <a:lnTo>
                  <a:pt x="128" y="18"/>
                </a:lnTo>
                <a:lnTo>
                  <a:pt x="130" y="24"/>
                </a:lnTo>
                <a:lnTo>
                  <a:pt x="130" y="24"/>
                </a:lnTo>
                <a:lnTo>
                  <a:pt x="128" y="29"/>
                </a:lnTo>
                <a:lnTo>
                  <a:pt x="125" y="33"/>
                </a:lnTo>
                <a:lnTo>
                  <a:pt x="125" y="33"/>
                </a:lnTo>
                <a:lnTo>
                  <a:pt x="127" y="37"/>
                </a:lnTo>
                <a:lnTo>
                  <a:pt x="127" y="37"/>
                </a:lnTo>
                <a:lnTo>
                  <a:pt x="127" y="39"/>
                </a:lnTo>
                <a:lnTo>
                  <a:pt x="101" y="39"/>
                </a:lnTo>
                <a:lnTo>
                  <a:pt x="101" y="39"/>
                </a:lnTo>
                <a:lnTo>
                  <a:pt x="101" y="37"/>
                </a:lnTo>
                <a:lnTo>
                  <a:pt x="101" y="37"/>
                </a:lnTo>
                <a:lnTo>
                  <a:pt x="101" y="33"/>
                </a:lnTo>
                <a:lnTo>
                  <a:pt x="101" y="33"/>
                </a:lnTo>
                <a:lnTo>
                  <a:pt x="99" y="33"/>
                </a:lnTo>
                <a:lnTo>
                  <a:pt x="99" y="33"/>
                </a:lnTo>
                <a:lnTo>
                  <a:pt x="95" y="31"/>
                </a:lnTo>
                <a:lnTo>
                  <a:pt x="90" y="28"/>
                </a:lnTo>
                <a:lnTo>
                  <a:pt x="90" y="28"/>
                </a:lnTo>
                <a:lnTo>
                  <a:pt x="88" y="33"/>
                </a:lnTo>
                <a:lnTo>
                  <a:pt x="84" y="35"/>
                </a:lnTo>
                <a:lnTo>
                  <a:pt x="79" y="37"/>
                </a:lnTo>
                <a:lnTo>
                  <a:pt x="75" y="39"/>
                </a:lnTo>
                <a:lnTo>
                  <a:pt x="75" y="39"/>
                </a:lnTo>
                <a:lnTo>
                  <a:pt x="68" y="37"/>
                </a:lnTo>
                <a:lnTo>
                  <a:pt x="64" y="33"/>
                </a:lnTo>
                <a:lnTo>
                  <a:pt x="64" y="33"/>
                </a:lnTo>
                <a:lnTo>
                  <a:pt x="59" y="37"/>
                </a:lnTo>
                <a:lnTo>
                  <a:pt x="51" y="39"/>
                </a:lnTo>
                <a:lnTo>
                  <a:pt x="51" y="39"/>
                </a:lnTo>
                <a:lnTo>
                  <a:pt x="44" y="37"/>
                </a:lnTo>
                <a:lnTo>
                  <a:pt x="39" y="33"/>
                </a:lnTo>
                <a:lnTo>
                  <a:pt x="35" y="28"/>
                </a:lnTo>
                <a:lnTo>
                  <a:pt x="33" y="20"/>
                </a:lnTo>
                <a:lnTo>
                  <a:pt x="33" y="20"/>
                </a:lnTo>
                <a:lnTo>
                  <a:pt x="35" y="13"/>
                </a:lnTo>
                <a:lnTo>
                  <a:pt x="39" y="5"/>
                </a:lnTo>
                <a:lnTo>
                  <a:pt x="44" y="2"/>
                </a:lnTo>
                <a:lnTo>
                  <a:pt x="51" y="0"/>
                </a:lnTo>
                <a:lnTo>
                  <a:pt x="51" y="0"/>
                </a:lnTo>
                <a:close/>
                <a:moveTo>
                  <a:pt x="53" y="81"/>
                </a:moveTo>
                <a:lnTo>
                  <a:pt x="68" y="81"/>
                </a:lnTo>
                <a:lnTo>
                  <a:pt x="68" y="101"/>
                </a:lnTo>
                <a:lnTo>
                  <a:pt x="53" y="101"/>
                </a:lnTo>
                <a:lnTo>
                  <a:pt x="53" y="81"/>
                </a:lnTo>
                <a:lnTo>
                  <a:pt x="53" y="81"/>
                </a:lnTo>
                <a:close/>
                <a:moveTo>
                  <a:pt x="77" y="81"/>
                </a:moveTo>
                <a:lnTo>
                  <a:pt x="92" y="81"/>
                </a:lnTo>
                <a:lnTo>
                  <a:pt x="92" y="101"/>
                </a:lnTo>
                <a:lnTo>
                  <a:pt x="77" y="101"/>
                </a:lnTo>
                <a:lnTo>
                  <a:pt x="77" y="81"/>
                </a:lnTo>
                <a:lnTo>
                  <a:pt x="77" y="81"/>
                </a:lnTo>
                <a:close/>
                <a:moveTo>
                  <a:pt x="20" y="92"/>
                </a:moveTo>
                <a:lnTo>
                  <a:pt x="37" y="92"/>
                </a:lnTo>
                <a:lnTo>
                  <a:pt x="37" y="114"/>
                </a:lnTo>
                <a:lnTo>
                  <a:pt x="20" y="114"/>
                </a:lnTo>
                <a:lnTo>
                  <a:pt x="20" y="92"/>
                </a:lnTo>
                <a:lnTo>
                  <a:pt x="20" y="92"/>
                </a:lnTo>
                <a:close/>
                <a:moveTo>
                  <a:pt x="101" y="44"/>
                </a:moveTo>
                <a:lnTo>
                  <a:pt x="101" y="66"/>
                </a:lnTo>
                <a:lnTo>
                  <a:pt x="40" y="66"/>
                </a:lnTo>
                <a:lnTo>
                  <a:pt x="40" y="81"/>
                </a:lnTo>
                <a:lnTo>
                  <a:pt x="13" y="81"/>
                </a:lnTo>
                <a:lnTo>
                  <a:pt x="13" y="147"/>
                </a:lnTo>
                <a:lnTo>
                  <a:pt x="0" y="147"/>
                </a:lnTo>
                <a:lnTo>
                  <a:pt x="0" y="158"/>
                </a:lnTo>
                <a:lnTo>
                  <a:pt x="145" y="158"/>
                </a:lnTo>
                <a:lnTo>
                  <a:pt x="145" y="147"/>
                </a:lnTo>
                <a:lnTo>
                  <a:pt x="134" y="147"/>
                </a:lnTo>
                <a:lnTo>
                  <a:pt x="127" y="44"/>
                </a:lnTo>
                <a:lnTo>
                  <a:pt x="101" y="44"/>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444"/>
          <p:cNvSpPr>
            <a:spLocks noEditPoints="1"/>
          </p:cNvSpPr>
          <p:nvPr/>
        </p:nvSpPr>
        <p:spPr bwMode="auto">
          <a:xfrm>
            <a:off x="1065530" y="1243013"/>
            <a:ext cx="313690" cy="242570"/>
          </a:xfrm>
          <a:custGeom>
            <a:avLst/>
            <a:gdLst>
              <a:gd name="T0" fmla="*/ 31 w 154"/>
              <a:gd name="T1" fmla="*/ 66 h 119"/>
              <a:gd name="T2" fmla="*/ 20 w 154"/>
              <a:gd name="T3" fmla="*/ 108 h 119"/>
              <a:gd name="T4" fmla="*/ 49 w 154"/>
              <a:gd name="T5" fmla="*/ 108 h 119"/>
              <a:gd name="T6" fmla="*/ 49 w 154"/>
              <a:gd name="T7" fmla="*/ 108 h 119"/>
              <a:gd name="T8" fmla="*/ 55 w 154"/>
              <a:gd name="T9" fmla="*/ 112 h 119"/>
              <a:gd name="T10" fmla="*/ 60 w 154"/>
              <a:gd name="T11" fmla="*/ 116 h 119"/>
              <a:gd name="T12" fmla="*/ 67 w 154"/>
              <a:gd name="T13" fmla="*/ 118 h 119"/>
              <a:gd name="T14" fmla="*/ 75 w 154"/>
              <a:gd name="T15" fmla="*/ 119 h 119"/>
              <a:gd name="T16" fmla="*/ 75 w 154"/>
              <a:gd name="T17" fmla="*/ 119 h 119"/>
              <a:gd name="T18" fmla="*/ 82 w 154"/>
              <a:gd name="T19" fmla="*/ 118 h 119"/>
              <a:gd name="T20" fmla="*/ 90 w 154"/>
              <a:gd name="T21" fmla="*/ 116 h 119"/>
              <a:gd name="T22" fmla="*/ 95 w 154"/>
              <a:gd name="T23" fmla="*/ 112 h 119"/>
              <a:gd name="T24" fmla="*/ 101 w 154"/>
              <a:gd name="T25" fmla="*/ 108 h 119"/>
              <a:gd name="T26" fmla="*/ 128 w 154"/>
              <a:gd name="T27" fmla="*/ 108 h 119"/>
              <a:gd name="T28" fmla="*/ 119 w 154"/>
              <a:gd name="T29" fmla="*/ 66 h 119"/>
              <a:gd name="T30" fmla="*/ 126 w 154"/>
              <a:gd name="T31" fmla="*/ 66 h 119"/>
              <a:gd name="T32" fmla="*/ 126 w 154"/>
              <a:gd name="T33" fmla="*/ 41 h 119"/>
              <a:gd name="T34" fmla="*/ 143 w 154"/>
              <a:gd name="T35" fmla="*/ 37 h 119"/>
              <a:gd name="T36" fmla="*/ 143 w 154"/>
              <a:gd name="T37" fmla="*/ 50 h 119"/>
              <a:gd name="T38" fmla="*/ 139 w 154"/>
              <a:gd name="T39" fmla="*/ 75 h 119"/>
              <a:gd name="T40" fmla="*/ 152 w 154"/>
              <a:gd name="T41" fmla="*/ 75 h 119"/>
              <a:gd name="T42" fmla="*/ 148 w 154"/>
              <a:gd name="T43" fmla="*/ 50 h 119"/>
              <a:gd name="T44" fmla="*/ 148 w 154"/>
              <a:gd name="T45" fmla="*/ 35 h 119"/>
              <a:gd name="T46" fmla="*/ 154 w 154"/>
              <a:gd name="T47" fmla="*/ 33 h 119"/>
              <a:gd name="T48" fmla="*/ 154 w 154"/>
              <a:gd name="T49" fmla="*/ 22 h 119"/>
              <a:gd name="T50" fmla="*/ 77 w 154"/>
              <a:gd name="T51" fmla="*/ 0 h 119"/>
              <a:gd name="T52" fmla="*/ 0 w 154"/>
              <a:gd name="T53" fmla="*/ 22 h 119"/>
              <a:gd name="T54" fmla="*/ 0 w 154"/>
              <a:gd name="T55" fmla="*/ 33 h 119"/>
              <a:gd name="T56" fmla="*/ 27 w 154"/>
              <a:gd name="T57" fmla="*/ 42 h 119"/>
              <a:gd name="T58" fmla="*/ 27 w 154"/>
              <a:gd name="T59" fmla="*/ 66 h 119"/>
              <a:gd name="T60" fmla="*/ 31 w 154"/>
              <a:gd name="T61" fmla="*/ 66 h 119"/>
              <a:gd name="T62" fmla="*/ 31 w 154"/>
              <a:gd name="T63" fmla="*/ 66 h 119"/>
              <a:gd name="T64" fmla="*/ 104 w 154"/>
              <a:gd name="T65" fmla="*/ 66 h 119"/>
              <a:gd name="T66" fmla="*/ 104 w 154"/>
              <a:gd name="T67" fmla="*/ 66 h 119"/>
              <a:gd name="T68" fmla="*/ 106 w 154"/>
              <a:gd name="T69" fmla="*/ 72 h 119"/>
              <a:gd name="T70" fmla="*/ 106 w 154"/>
              <a:gd name="T71" fmla="*/ 72 h 119"/>
              <a:gd name="T72" fmla="*/ 104 w 154"/>
              <a:gd name="T73" fmla="*/ 79 h 119"/>
              <a:gd name="T74" fmla="*/ 102 w 154"/>
              <a:gd name="T75" fmla="*/ 86 h 119"/>
              <a:gd name="T76" fmla="*/ 101 w 154"/>
              <a:gd name="T77" fmla="*/ 92 h 119"/>
              <a:gd name="T78" fmla="*/ 97 w 154"/>
              <a:gd name="T79" fmla="*/ 97 h 119"/>
              <a:gd name="T80" fmla="*/ 97 w 154"/>
              <a:gd name="T81" fmla="*/ 97 h 119"/>
              <a:gd name="T82" fmla="*/ 91 w 154"/>
              <a:gd name="T83" fmla="*/ 101 h 119"/>
              <a:gd name="T84" fmla="*/ 86 w 154"/>
              <a:gd name="T85" fmla="*/ 105 h 119"/>
              <a:gd name="T86" fmla="*/ 80 w 154"/>
              <a:gd name="T87" fmla="*/ 107 h 119"/>
              <a:gd name="T88" fmla="*/ 75 w 154"/>
              <a:gd name="T89" fmla="*/ 108 h 119"/>
              <a:gd name="T90" fmla="*/ 75 w 154"/>
              <a:gd name="T91" fmla="*/ 108 h 119"/>
              <a:gd name="T92" fmla="*/ 69 w 154"/>
              <a:gd name="T93" fmla="*/ 107 h 119"/>
              <a:gd name="T94" fmla="*/ 64 w 154"/>
              <a:gd name="T95" fmla="*/ 105 h 119"/>
              <a:gd name="T96" fmla="*/ 58 w 154"/>
              <a:gd name="T97" fmla="*/ 101 h 119"/>
              <a:gd name="T98" fmla="*/ 55 w 154"/>
              <a:gd name="T99" fmla="*/ 97 h 119"/>
              <a:gd name="T100" fmla="*/ 55 w 154"/>
              <a:gd name="T101" fmla="*/ 97 h 119"/>
              <a:gd name="T102" fmla="*/ 49 w 154"/>
              <a:gd name="T103" fmla="*/ 92 h 119"/>
              <a:gd name="T104" fmla="*/ 47 w 154"/>
              <a:gd name="T105" fmla="*/ 86 h 119"/>
              <a:gd name="T106" fmla="*/ 45 w 154"/>
              <a:gd name="T107" fmla="*/ 79 h 119"/>
              <a:gd name="T108" fmla="*/ 45 w 154"/>
              <a:gd name="T109" fmla="*/ 72 h 119"/>
              <a:gd name="T110" fmla="*/ 45 w 154"/>
              <a:gd name="T111" fmla="*/ 72 h 119"/>
              <a:gd name="T112" fmla="*/ 45 w 154"/>
              <a:gd name="T113" fmla="*/ 66 h 119"/>
              <a:gd name="T114" fmla="*/ 104 w 154"/>
              <a:gd name="T115" fmla="*/ 6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4" h="119">
                <a:moveTo>
                  <a:pt x="31" y="66"/>
                </a:moveTo>
                <a:lnTo>
                  <a:pt x="20" y="108"/>
                </a:lnTo>
                <a:lnTo>
                  <a:pt x="49" y="108"/>
                </a:lnTo>
                <a:lnTo>
                  <a:pt x="49" y="108"/>
                </a:lnTo>
                <a:lnTo>
                  <a:pt x="55" y="112"/>
                </a:lnTo>
                <a:lnTo>
                  <a:pt x="60" y="116"/>
                </a:lnTo>
                <a:lnTo>
                  <a:pt x="67" y="118"/>
                </a:lnTo>
                <a:lnTo>
                  <a:pt x="75" y="119"/>
                </a:lnTo>
                <a:lnTo>
                  <a:pt x="75" y="119"/>
                </a:lnTo>
                <a:lnTo>
                  <a:pt x="82" y="118"/>
                </a:lnTo>
                <a:lnTo>
                  <a:pt x="90" y="116"/>
                </a:lnTo>
                <a:lnTo>
                  <a:pt x="95" y="112"/>
                </a:lnTo>
                <a:lnTo>
                  <a:pt x="101" y="108"/>
                </a:lnTo>
                <a:lnTo>
                  <a:pt x="128" y="108"/>
                </a:lnTo>
                <a:lnTo>
                  <a:pt x="119" y="66"/>
                </a:lnTo>
                <a:lnTo>
                  <a:pt x="126" y="66"/>
                </a:lnTo>
                <a:lnTo>
                  <a:pt x="126" y="41"/>
                </a:lnTo>
                <a:lnTo>
                  <a:pt x="143" y="37"/>
                </a:lnTo>
                <a:lnTo>
                  <a:pt x="143" y="50"/>
                </a:lnTo>
                <a:lnTo>
                  <a:pt x="139" y="75"/>
                </a:lnTo>
                <a:lnTo>
                  <a:pt x="152" y="75"/>
                </a:lnTo>
                <a:lnTo>
                  <a:pt x="148" y="50"/>
                </a:lnTo>
                <a:lnTo>
                  <a:pt x="148" y="35"/>
                </a:lnTo>
                <a:lnTo>
                  <a:pt x="154" y="33"/>
                </a:lnTo>
                <a:lnTo>
                  <a:pt x="154" y="22"/>
                </a:lnTo>
                <a:lnTo>
                  <a:pt x="77" y="0"/>
                </a:lnTo>
                <a:lnTo>
                  <a:pt x="0" y="22"/>
                </a:lnTo>
                <a:lnTo>
                  <a:pt x="0" y="33"/>
                </a:lnTo>
                <a:lnTo>
                  <a:pt x="27" y="42"/>
                </a:lnTo>
                <a:lnTo>
                  <a:pt x="27" y="66"/>
                </a:lnTo>
                <a:lnTo>
                  <a:pt x="31" y="66"/>
                </a:lnTo>
                <a:lnTo>
                  <a:pt x="31" y="66"/>
                </a:lnTo>
                <a:close/>
                <a:moveTo>
                  <a:pt x="104" y="66"/>
                </a:moveTo>
                <a:lnTo>
                  <a:pt x="104" y="66"/>
                </a:lnTo>
                <a:lnTo>
                  <a:pt x="106" y="72"/>
                </a:lnTo>
                <a:lnTo>
                  <a:pt x="106" y="72"/>
                </a:lnTo>
                <a:lnTo>
                  <a:pt x="104" y="79"/>
                </a:lnTo>
                <a:lnTo>
                  <a:pt x="102" y="86"/>
                </a:lnTo>
                <a:lnTo>
                  <a:pt x="101" y="92"/>
                </a:lnTo>
                <a:lnTo>
                  <a:pt x="97" y="97"/>
                </a:lnTo>
                <a:lnTo>
                  <a:pt x="97" y="97"/>
                </a:lnTo>
                <a:lnTo>
                  <a:pt x="91" y="101"/>
                </a:lnTo>
                <a:lnTo>
                  <a:pt x="86" y="105"/>
                </a:lnTo>
                <a:lnTo>
                  <a:pt x="80" y="107"/>
                </a:lnTo>
                <a:lnTo>
                  <a:pt x="75" y="108"/>
                </a:lnTo>
                <a:lnTo>
                  <a:pt x="75" y="108"/>
                </a:lnTo>
                <a:lnTo>
                  <a:pt x="69" y="107"/>
                </a:lnTo>
                <a:lnTo>
                  <a:pt x="64" y="105"/>
                </a:lnTo>
                <a:lnTo>
                  <a:pt x="58" y="101"/>
                </a:lnTo>
                <a:lnTo>
                  <a:pt x="55" y="97"/>
                </a:lnTo>
                <a:lnTo>
                  <a:pt x="55" y="97"/>
                </a:lnTo>
                <a:lnTo>
                  <a:pt x="49" y="92"/>
                </a:lnTo>
                <a:lnTo>
                  <a:pt x="47" y="86"/>
                </a:lnTo>
                <a:lnTo>
                  <a:pt x="45" y="79"/>
                </a:lnTo>
                <a:lnTo>
                  <a:pt x="45" y="72"/>
                </a:lnTo>
                <a:lnTo>
                  <a:pt x="45" y="72"/>
                </a:lnTo>
                <a:lnTo>
                  <a:pt x="45" y="66"/>
                </a:lnTo>
                <a:lnTo>
                  <a:pt x="104" y="66"/>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454"/>
          <p:cNvSpPr>
            <a:spLocks noEditPoints="1"/>
          </p:cNvSpPr>
          <p:nvPr/>
        </p:nvSpPr>
        <p:spPr bwMode="auto">
          <a:xfrm>
            <a:off x="7546340" y="3076575"/>
            <a:ext cx="262890" cy="276860"/>
          </a:xfrm>
          <a:custGeom>
            <a:avLst/>
            <a:gdLst>
              <a:gd name="T0" fmla="*/ 70 w 129"/>
              <a:gd name="T1" fmla="*/ 22 h 136"/>
              <a:gd name="T2" fmla="*/ 100 w 129"/>
              <a:gd name="T3" fmla="*/ 33 h 136"/>
              <a:gd name="T4" fmla="*/ 112 w 129"/>
              <a:gd name="T5" fmla="*/ 50 h 136"/>
              <a:gd name="T6" fmla="*/ 120 w 129"/>
              <a:gd name="T7" fmla="*/ 70 h 136"/>
              <a:gd name="T8" fmla="*/ 114 w 129"/>
              <a:gd name="T9" fmla="*/ 101 h 136"/>
              <a:gd name="T10" fmla="*/ 105 w 129"/>
              <a:gd name="T11" fmla="*/ 136 h 136"/>
              <a:gd name="T12" fmla="*/ 83 w 129"/>
              <a:gd name="T13" fmla="*/ 129 h 136"/>
              <a:gd name="T14" fmla="*/ 70 w 129"/>
              <a:gd name="T15" fmla="*/ 132 h 136"/>
              <a:gd name="T16" fmla="*/ 52 w 129"/>
              <a:gd name="T17" fmla="*/ 130 h 136"/>
              <a:gd name="T18" fmla="*/ 26 w 129"/>
              <a:gd name="T19" fmla="*/ 136 h 136"/>
              <a:gd name="T20" fmla="*/ 22 w 129"/>
              <a:gd name="T21" fmla="*/ 110 h 136"/>
              <a:gd name="T22" fmla="*/ 10 w 129"/>
              <a:gd name="T23" fmla="*/ 83 h 136"/>
              <a:gd name="T24" fmla="*/ 10 w 129"/>
              <a:gd name="T25" fmla="*/ 83 h 136"/>
              <a:gd name="T26" fmla="*/ 17 w 129"/>
              <a:gd name="T27" fmla="*/ 51 h 136"/>
              <a:gd name="T28" fmla="*/ 37 w 129"/>
              <a:gd name="T29" fmla="*/ 29 h 136"/>
              <a:gd name="T30" fmla="*/ 59 w 129"/>
              <a:gd name="T31" fmla="*/ 22 h 136"/>
              <a:gd name="T32" fmla="*/ 61 w 129"/>
              <a:gd name="T33" fmla="*/ 68 h 136"/>
              <a:gd name="T34" fmla="*/ 46 w 129"/>
              <a:gd name="T35" fmla="*/ 44 h 136"/>
              <a:gd name="T36" fmla="*/ 59 w 129"/>
              <a:gd name="T37" fmla="*/ 70 h 136"/>
              <a:gd name="T38" fmla="*/ 57 w 129"/>
              <a:gd name="T39" fmla="*/ 77 h 136"/>
              <a:gd name="T40" fmla="*/ 59 w 129"/>
              <a:gd name="T41" fmla="*/ 84 h 136"/>
              <a:gd name="T42" fmla="*/ 66 w 129"/>
              <a:gd name="T43" fmla="*/ 86 h 136"/>
              <a:gd name="T44" fmla="*/ 76 w 129"/>
              <a:gd name="T45" fmla="*/ 81 h 136"/>
              <a:gd name="T46" fmla="*/ 76 w 129"/>
              <a:gd name="T47" fmla="*/ 75 h 136"/>
              <a:gd name="T48" fmla="*/ 92 w 129"/>
              <a:gd name="T49" fmla="*/ 57 h 136"/>
              <a:gd name="T50" fmla="*/ 87 w 129"/>
              <a:gd name="T51" fmla="*/ 51 h 136"/>
              <a:gd name="T52" fmla="*/ 70 w 129"/>
              <a:gd name="T53" fmla="*/ 68 h 136"/>
              <a:gd name="T54" fmla="*/ 122 w 129"/>
              <a:gd name="T55" fmla="*/ 0 h 136"/>
              <a:gd name="T56" fmla="*/ 107 w 129"/>
              <a:gd name="T57" fmla="*/ 4 h 136"/>
              <a:gd name="T58" fmla="*/ 81 w 129"/>
              <a:gd name="T59" fmla="*/ 13 h 136"/>
              <a:gd name="T60" fmla="*/ 123 w 129"/>
              <a:gd name="T61" fmla="*/ 50 h 136"/>
              <a:gd name="T62" fmla="*/ 123 w 129"/>
              <a:gd name="T63" fmla="*/ 48 h 136"/>
              <a:gd name="T64" fmla="*/ 129 w 129"/>
              <a:gd name="T65" fmla="*/ 20 h 136"/>
              <a:gd name="T66" fmla="*/ 122 w 129"/>
              <a:gd name="T67" fmla="*/ 0 h 136"/>
              <a:gd name="T68" fmla="*/ 10 w 129"/>
              <a:gd name="T69" fmla="*/ 11 h 136"/>
              <a:gd name="T70" fmla="*/ 0 w 129"/>
              <a:gd name="T71" fmla="*/ 28 h 136"/>
              <a:gd name="T72" fmla="*/ 6 w 129"/>
              <a:gd name="T73" fmla="*/ 46 h 136"/>
              <a:gd name="T74" fmla="*/ 52 w 129"/>
              <a:gd name="T75" fmla="*/ 15 h 136"/>
              <a:gd name="T76" fmla="*/ 44 w 129"/>
              <a:gd name="T77" fmla="*/ 9 h 136"/>
              <a:gd name="T78" fmla="*/ 19 w 129"/>
              <a:gd name="T79" fmla="*/ 6 h 136"/>
              <a:gd name="T80" fmla="*/ 8 w 129"/>
              <a:gd name="T81" fmla="*/ 4 h 136"/>
              <a:gd name="T82" fmla="*/ 85 w 129"/>
              <a:gd name="T83" fmla="*/ 39 h 136"/>
              <a:gd name="T84" fmla="*/ 59 w 129"/>
              <a:gd name="T85" fmla="*/ 33 h 136"/>
              <a:gd name="T86" fmla="*/ 43 w 129"/>
              <a:gd name="T87" fmla="*/ 39 h 136"/>
              <a:gd name="T88" fmla="*/ 30 w 129"/>
              <a:gd name="T89" fmla="*/ 50 h 136"/>
              <a:gd name="T90" fmla="*/ 21 w 129"/>
              <a:gd name="T91" fmla="*/ 73 h 136"/>
              <a:gd name="T92" fmla="*/ 21 w 129"/>
              <a:gd name="T93" fmla="*/ 81 h 136"/>
              <a:gd name="T94" fmla="*/ 32 w 129"/>
              <a:gd name="T95" fmla="*/ 105 h 136"/>
              <a:gd name="T96" fmla="*/ 44 w 129"/>
              <a:gd name="T97" fmla="*/ 116 h 136"/>
              <a:gd name="T98" fmla="*/ 70 w 129"/>
              <a:gd name="T99" fmla="*/ 119 h 136"/>
              <a:gd name="T100" fmla="*/ 78 w 129"/>
              <a:gd name="T101" fmla="*/ 118 h 136"/>
              <a:gd name="T102" fmla="*/ 100 w 129"/>
              <a:gd name="T103" fmla="*/ 105 h 136"/>
              <a:gd name="T104" fmla="*/ 107 w 129"/>
              <a:gd name="T105" fmla="*/ 88 h 136"/>
              <a:gd name="T106" fmla="*/ 109 w 129"/>
              <a:gd name="T107" fmla="*/ 72 h 136"/>
              <a:gd name="T108" fmla="*/ 98 w 129"/>
              <a:gd name="T109"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9" h="136">
                <a:moveTo>
                  <a:pt x="59" y="22"/>
                </a:moveTo>
                <a:lnTo>
                  <a:pt x="59" y="22"/>
                </a:lnTo>
                <a:lnTo>
                  <a:pt x="70" y="22"/>
                </a:lnTo>
                <a:lnTo>
                  <a:pt x="81" y="24"/>
                </a:lnTo>
                <a:lnTo>
                  <a:pt x="90" y="28"/>
                </a:lnTo>
                <a:lnTo>
                  <a:pt x="100" y="33"/>
                </a:lnTo>
                <a:lnTo>
                  <a:pt x="100" y="33"/>
                </a:lnTo>
                <a:lnTo>
                  <a:pt x="107" y="40"/>
                </a:lnTo>
                <a:lnTo>
                  <a:pt x="112" y="50"/>
                </a:lnTo>
                <a:lnTo>
                  <a:pt x="118" y="59"/>
                </a:lnTo>
                <a:lnTo>
                  <a:pt x="120" y="70"/>
                </a:lnTo>
                <a:lnTo>
                  <a:pt x="120" y="70"/>
                </a:lnTo>
                <a:lnTo>
                  <a:pt x="120" y="81"/>
                </a:lnTo>
                <a:lnTo>
                  <a:pt x="118" y="90"/>
                </a:lnTo>
                <a:lnTo>
                  <a:pt x="114" y="101"/>
                </a:lnTo>
                <a:lnTo>
                  <a:pt x="109" y="108"/>
                </a:lnTo>
                <a:lnTo>
                  <a:pt x="112" y="136"/>
                </a:lnTo>
                <a:lnTo>
                  <a:pt x="105" y="136"/>
                </a:lnTo>
                <a:lnTo>
                  <a:pt x="96" y="123"/>
                </a:lnTo>
                <a:lnTo>
                  <a:pt x="96" y="123"/>
                </a:lnTo>
                <a:lnTo>
                  <a:pt x="83" y="129"/>
                </a:lnTo>
                <a:lnTo>
                  <a:pt x="70" y="132"/>
                </a:lnTo>
                <a:lnTo>
                  <a:pt x="70" y="132"/>
                </a:lnTo>
                <a:lnTo>
                  <a:pt x="70" y="132"/>
                </a:lnTo>
                <a:lnTo>
                  <a:pt x="70" y="132"/>
                </a:lnTo>
                <a:lnTo>
                  <a:pt x="61" y="132"/>
                </a:lnTo>
                <a:lnTo>
                  <a:pt x="52" y="130"/>
                </a:lnTo>
                <a:lnTo>
                  <a:pt x="43" y="127"/>
                </a:lnTo>
                <a:lnTo>
                  <a:pt x="35" y="123"/>
                </a:lnTo>
                <a:lnTo>
                  <a:pt x="26" y="136"/>
                </a:lnTo>
                <a:lnTo>
                  <a:pt x="19" y="136"/>
                </a:lnTo>
                <a:lnTo>
                  <a:pt x="22" y="110"/>
                </a:lnTo>
                <a:lnTo>
                  <a:pt x="22" y="110"/>
                </a:lnTo>
                <a:lnTo>
                  <a:pt x="13" y="97"/>
                </a:lnTo>
                <a:lnTo>
                  <a:pt x="11" y="90"/>
                </a:lnTo>
                <a:lnTo>
                  <a:pt x="10" y="83"/>
                </a:lnTo>
                <a:lnTo>
                  <a:pt x="10" y="83"/>
                </a:lnTo>
                <a:lnTo>
                  <a:pt x="10" y="83"/>
                </a:lnTo>
                <a:lnTo>
                  <a:pt x="10" y="83"/>
                </a:lnTo>
                <a:lnTo>
                  <a:pt x="10" y="72"/>
                </a:lnTo>
                <a:lnTo>
                  <a:pt x="11" y="61"/>
                </a:lnTo>
                <a:lnTo>
                  <a:pt x="17" y="51"/>
                </a:lnTo>
                <a:lnTo>
                  <a:pt x="22" y="42"/>
                </a:lnTo>
                <a:lnTo>
                  <a:pt x="30" y="35"/>
                </a:lnTo>
                <a:lnTo>
                  <a:pt x="37" y="29"/>
                </a:lnTo>
                <a:lnTo>
                  <a:pt x="48" y="24"/>
                </a:lnTo>
                <a:lnTo>
                  <a:pt x="59" y="22"/>
                </a:lnTo>
                <a:lnTo>
                  <a:pt x="59" y="22"/>
                </a:lnTo>
                <a:close/>
                <a:moveTo>
                  <a:pt x="66" y="68"/>
                </a:moveTo>
                <a:lnTo>
                  <a:pt x="66" y="68"/>
                </a:lnTo>
                <a:lnTo>
                  <a:pt x="61" y="68"/>
                </a:lnTo>
                <a:lnTo>
                  <a:pt x="61" y="68"/>
                </a:lnTo>
                <a:lnTo>
                  <a:pt x="46" y="44"/>
                </a:lnTo>
                <a:lnTo>
                  <a:pt x="46" y="44"/>
                </a:lnTo>
                <a:lnTo>
                  <a:pt x="44" y="44"/>
                </a:lnTo>
                <a:lnTo>
                  <a:pt x="44" y="44"/>
                </a:lnTo>
                <a:lnTo>
                  <a:pt x="59" y="70"/>
                </a:lnTo>
                <a:lnTo>
                  <a:pt x="59" y="70"/>
                </a:lnTo>
                <a:lnTo>
                  <a:pt x="57" y="73"/>
                </a:lnTo>
                <a:lnTo>
                  <a:pt x="57" y="77"/>
                </a:lnTo>
                <a:lnTo>
                  <a:pt x="57" y="77"/>
                </a:lnTo>
                <a:lnTo>
                  <a:pt x="57" y="81"/>
                </a:lnTo>
                <a:lnTo>
                  <a:pt x="59" y="84"/>
                </a:lnTo>
                <a:lnTo>
                  <a:pt x="63" y="86"/>
                </a:lnTo>
                <a:lnTo>
                  <a:pt x="66" y="86"/>
                </a:lnTo>
                <a:lnTo>
                  <a:pt x="66" y="86"/>
                </a:lnTo>
                <a:lnTo>
                  <a:pt x="70" y="86"/>
                </a:lnTo>
                <a:lnTo>
                  <a:pt x="74" y="84"/>
                </a:lnTo>
                <a:lnTo>
                  <a:pt x="76" y="81"/>
                </a:lnTo>
                <a:lnTo>
                  <a:pt x="76" y="77"/>
                </a:lnTo>
                <a:lnTo>
                  <a:pt x="76" y="77"/>
                </a:lnTo>
                <a:lnTo>
                  <a:pt x="76" y="75"/>
                </a:lnTo>
                <a:lnTo>
                  <a:pt x="76" y="75"/>
                </a:lnTo>
                <a:lnTo>
                  <a:pt x="85" y="66"/>
                </a:lnTo>
                <a:lnTo>
                  <a:pt x="92" y="57"/>
                </a:lnTo>
                <a:lnTo>
                  <a:pt x="92" y="57"/>
                </a:lnTo>
                <a:lnTo>
                  <a:pt x="87" y="51"/>
                </a:lnTo>
                <a:lnTo>
                  <a:pt x="87" y="51"/>
                </a:lnTo>
                <a:lnTo>
                  <a:pt x="78" y="61"/>
                </a:lnTo>
                <a:lnTo>
                  <a:pt x="70" y="68"/>
                </a:lnTo>
                <a:lnTo>
                  <a:pt x="70" y="68"/>
                </a:lnTo>
                <a:lnTo>
                  <a:pt x="66" y="68"/>
                </a:lnTo>
                <a:lnTo>
                  <a:pt x="66" y="68"/>
                </a:lnTo>
                <a:close/>
                <a:moveTo>
                  <a:pt x="122" y="0"/>
                </a:moveTo>
                <a:lnTo>
                  <a:pt x="114" y="6"/>
                </a:lnTo>
                <a:lnTo>
                  <a:pt x="114" y="6"/>
                </a:lnTo>
                <a:lnTo>
                  <a:pt x="107" y="4"/>
                </a:lnTo>
                <a:lnTo>
                  <a:pt x="98" y="4"/>
                </a:lnTo>
                <a:lnTo>
                  <a:pt x="89" y="6"/>
                </a:lnTo>
                <a:lnTo>
                  <a:pt x="81" y="13"/>
                </a:lnTo>
                <a:lnTo>
                  <a:pt x="81" y="13"/>
                </a:lnTo>
                <a:lnTo>
                  <a:pt x="81" y="13"/>
                </a:lnTo>
                <a:lnTo>
                  <a:pt x="123" y="50"/>
                </a:lnTo>
                <a:lnTo>
                  <a:pt x="123" y="50"/>
                </a:lnTo>
                <a:lnTo>
                  <a:pt x="123" y="48"/>
                </a:lnTo>
                <a:lnTo>
                  <a:pt x="123" y="48"/>
                </a:lnTo>
                <a:lnTo>
                  <a:pt x="129" y="40"/>
                </a:lnTo>
                <a:lnTo>
                  <a:pt x="129" y="31"/>
                </a:lnTo>
                <a:lnTo>
                  <a:pt x="129" y="20"/>
                </a:lnTo>
                <a:lnTo>
                  <a:pt x="123" y="13"/>
                </a:lnTo>
                <a:lnTo>
                  <a:pt x="127" y="4"/>
                </a:lnTo>
                <a:lnTo>
                  <a:pt x="122" y="0"/>
                </a:lnTo>
                <a:lnTo>
                  <a:pt x="122" y="0"/>
                </a:lnTo>
                <a:close/>
                <a:moveTo>
                  <a:pt x="8" y="4"/>
                </a:moveTo>
                <a:lnTo>
                  <a:pt x="10" y="11"/>
                </a:lnTo>
                <a:lnTo>
                  <a:pt x="10" y="11"/>
                </a:lnTo>
                <a:lnTo>
                  <a:pt x="4" y="18"/>
                </a:lnTo>
                <a:lnTo>
                  <a:pt x="0" y="28"/>
                </a:lnTo>
                <a:lnTo>
                  <a:pt x="2" y="37"/>
                </a:lnTo>
                <a:lnTo>
                  <a:pt x="6" y="46"/>
                </a:lnTo>
                <a:lnTo>
                  <a:pt x="6" y="46"/>
                </a:lnTo>
                <a:lnTo>
                  <a:pt x="6" y="46"/>
                </a:lnTo>
                <a:lnTo>
                  <a:pt x="52" y="15"/>
                </a:lnTo>
                <a:lnTo>
                  <a:pt x="52" y="15"/>
                </a:lnTo>
                <a:lnTo>
                  <a:pt x="52" y="15"/>
                </a:lnTo>
                <a:lnTo>
                  <a:pt x="52" y="15"/>
                </a:lnTo>
                <a:lnTo>
                  <a:pt x="44" y="9"/>
                </a:lnTo>
                <a:lnTo>
                  <a:pt x="37" y="4"/>
                </a:lnTo>
                <a:lnTo>
                  <a:pt x="28" y="4"/>
                </a:lnTo>
                <a:lnTo>
                  <a:pt x="19" y="6"/>
                </a:lnTo>
                <a:lnTo>
                  <a:pt x="11" y="0"/>
                </a:lnTo>
                <a:lnTo>
                  <a:pt x="8" y="4"/>
                </a:lnTo>
                <a:lnTo>
                  <a:pt x="8" y="4"/>
                </a:lnTo>
                <a:close/>
                <a:moveTo>
                  <a:pt x="92" y="42"/>
                </a:moveTo>
                <a:lnTo>
                  <a:pt x="92" y="42"/>
                </a:lnTo>
                <a:lnTo>
                  <a:pt x="85" y="39"/>
                </a:lnTo>
                <a:lnTo>
                  <a:pt x="78" y="35"/>
                </a:lnTo>
                <a:lnTo>
                  <a:pt x="68" y="33"/>
                </a:lnTo>
                <a:lnTo>
                  <a:pt x="59" y="33"/>
                </a:lnTo>
                <a:lnTo>
                  <a:pt x="59" y="33"/>
                </a:lnTo>
                <a:lnTo>
                  <a:pt x="52" y="35"/>
                </a:lnTo>
                <a:lnTo>
                  <a:pt x="43" y="39"/>
                </a:lnTo>
                <a:lnTo>
                  <a:pt x="37" y="44"/>
                </a:lnTo>
                <a:lnTo>
                  <a:pt x="30" y="50"/>
                </a:lnTo>
                <a:lnTo>
                  <a:pt x="30" y="50"/>
                </a:lnTo>
                <a:lnTo>
                  <a:pt x="26" y="57"/>
                </a:lnTo>
                <a:lnTo>
                  <a:pt x="22" y="64"/>
                </a:lnTo>
                <a:lnTo>
                  <a:pt x="21" y="73"/>
                </a:lnTo>
                <a:lnTo>
                  <a:pt x="21" y="81"/>
                </a:lnTo>
                <a:lnTo>
                  <a:pt x="21" y="81"/>
                </a:lnTo>
                <a:lnTo>
                  <a:pt x="21" y="81"/>
                </a:lnTo>
                <a:lnTo>
                  <a:pt x="22" y="90"/>
                </a:lnTo>
                <a:lnTo>
                  <a:pt x="26" y="97"/>
                </a:lnTo>
                <a:lnTo>
                  <a:pt x="32" y="105"/>
                </a:lnTo>
                <a:lnTo>
                  <a:pt x="37" y="110"/>
                </a:lnTo>
                <a:lnTo>
                  <a:pt x="37" y="110"/>
                </a:lnTo>
                <a:lnTo>
                  <a:pt x="44" y="116"/>
                </a:lnTo>
                <a:lnTo>
                  <a:pt x="52" y="119"/>
                </a:lnTo>
                <a:lnTo>
                  <a:pt x="61" y="119"/>
                </a:lnTo>
                <a:lnTo>
                  <a:pt x="70" y="119"/>
                </a:lnTo>
                <a:lnTo>
                  <a:pt x="70" y="119"/>
                </a:lnTo>
                <a:lnTo>
                  <a:pt x="70" y="119"/>
                </a:lnTo>
                <a:lnTo>
                  <a:pt x="78" y="118"/>
                </a:lnTo>
                <a:lnTo>
                  <a:pt x="87" y="114"/>
                </a:lnTo>
                <a:lnTo>
                  <a:pt x="92" y="110"/>
                </a:lnTo>
                <a:lnTo>
                  <a:pt x="100" y="105"/>
                </a:lnTo>
                <a:lnTo>
                  <a:pt x="100" y="105"/>
                </a:lnTo>
                <a:lnTo>
                  <a:pt x="103" y="97"/>
                </a:lnTo>
                <a:lnTo>
                  <a:pt x="107" y="88"/>
                </a:lnTo>
                <a:lnTo>
                  <a:pt x="109" y="81"/>
                </a:lnTo>
                <a:lnTo>
                  <a:pt x="109" y="72"/>
                </a:lnTo>
                <a:lnTo>
                  <a:pt x="109" y="72"/>
                </a:lnTo>
                <a:lnTo>
                  <a:pt x="107" y="62"/>
                </a:lnTo>
                <a:lnTo>
                  <a:pt x="103" y="55"/>
                </a:lnTo>
                <a:lnTo>
                  <a:pt x="98" y="48"/>
                </a:lnTo>
                <a:lnTo>
                  <a:pt x="92" y="42"/>
                </a:lnTo>
                <a:lnTo>
                  <a:pt x="92" y="42"/>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460"/>
          <p:cNvSpPr>
            <a:spLocks noEditPoints="1"/>
          </p:cNvSpPr>
          <p:nvPr/>
        </p:nvSpPr>
        <p:spPr bwMode="auto">
          <a:xfrm>
            <a:off x="7560628" y="1218565"/>
            <a:ext cx="234315" cy="291465"/>
          </a:xfrm>
          <a:custGeom>
            <a:avLst/>
            <a:gdLst>
              <a:gd name="T0" fmla="*/ 38 w 115"/>
              <a:gd name="T1" fmla="*/ 110 h 143"/>
              <a:gd name="T2" fmla="*/ 31 w 115"/>
              <a:gd name="T3" fmla="*/ 101 h 143"/>
              <a:gd name="T4" fmla="*/ 11 w 115"/>
              <a:gd name="T5" fmla="*/ 75 h 143"/>
              <a:gd name="T6" fmla="*/ 2 w 115"/>
              <a:gd name="T7" fmla="*/ 59 h 143"/>
              <a:gd name="T8" fmla="*/ 0 w 115"/>
              <a:gd name="T9" fmla="*/ 41 h 143"/>
              <a:gd name="T10" fmla="*/ 0 w 115"/>
              <a:gd name="T11" fmla="*/ 35 h 143"/>
              <a:gd name="T12" fmla="*/ 5 w 115"/>
              <a:gd name="T13" fmla="*/ 22 h 143"/>
              <a:gd name="T14" fmla="*/ 20 w 115"/>
              <a:gd name="T15" fmla="*/ 9 h 143"/>
              <a:gd name="T16" fmla="*/ 33 w 115"/>
              <a:gd name="T17" fmla="*/ 4 h 143"/>
              <a:gd name="T18" fmla="*/ 59 w 115"/>
              <a:gd name="T19" fmla="*/ 0 h 143"/>
              <a:gd name="T20" fmla="*/ 70 w 115"/>
              <a:gd name="T21" fmla="*/ 0 h 143"/>
              <a:gd name="T22" fmla="*/ 82 w 115"/>
              <a:gd name="T23" fmla="*/ 4 h 143"/>
              <a:gd name="T24" fmla="*/ 106 w 115"/>
              <a:gd name="T25" fmla="*/ 17 h 143"/>
              <a:gd name="T26" fmla="*/ 114 w 115"/>
              <a:gd name="T27" fmla="*/ 28 h 143"/>
              <a:gd name="T28" fmla="*/ 115 w 115"/>
              <a:gd name="T29" fmla="*/ 41 h 143"/>
              <a:gd name="T30" fmla="*/ 115 w 115"/>
              <a:gd name="T31" fmla="*/ 50 h 143"/>
              <a:gd name="T32" fmla="*/ 110 w 115"/>
              <a:gd name="T33" fmla="*/ 66 h 143"/>
              <a:gd name="T34" fmla="*/ 95 w 115"/>
              <a:gd name="T35" fmla="*/ 88 h 143"/>
              <a:gd name="T36" fmla="*/ 84 w 115"/>
              <a:gd name="T37" fmla="*/ 101 h 143"/>
              <a:gd name="T38" fmla="*/ 75 w 115"/>
              <a:gd name="T39" fmla="*/ 112 h 143"/>
              <a:gd name="T40" fmla="*/ 73 w 115"/>
              <a:gd name="T41" fmla="*/ 136 h 143"/>
              <a:gd name="T42" fmla="*/ 71 w 115"/>
              <a:gd name="T43" fmla="*/ 140 h 143"/>
              <a:gd name="T44" fmla="*/ 68 w 115"/>
              <a:gd name="T45" fmla="*/ 143 h 143"/>
              <a:gd name="T46" fmla="*/ 51 w 115"/>
              <a:gd name="T47" fmla="*/ 143 h 143"/>
              <a:gd name="T48" fmla="*/ 48 w 115"/>
              <a:gd name="T49" fmla="*/ 143 h 143"/>
              <a:gd name="T50" fmla="*/ 44 w 115"/>
              <a:gd name="T51" fmla="*/ 140 h 143"/>
              <a:gd name="T52" fmla="*/ 42 w 115"/>
              <a:gd name="T53" fmla="*/ 125 h 143"/>
              <a:gd name="T54" fmla="*/ 38 w 115"/>
              <a:gd name="T55" fmla="*/ 110 h 143"/>
              <a:gd name="T56" fmla="*/ 68 w 115"/>
              <a:gd name="T57" fmla="*/ 112 h 143"/>
              <a:gd name="T58" fmla="*/ 48 w 115"/>
              <a:gd name="T59" fmla="*/ 112 h 143"/>
              <a:gd name="T60" fmla="*/ 66 w 115"/>
              <a:gd name="T61" fmla="*/ 121 h 143"/>
              <a:gd name="T62" fmla="*/ 68 w 115"/>
              <a:gd name="T63" fmla="*/ 112 h 143"/>
              <a:gd name="T64" fmla="*/ 62 w 115"/>
              <a:gd name="T65" fmla="*/ 96 h 143"/>
              <a:gd name="T66" fmla="*/ 73 w 115"/>
              <a:gd name="T67" fmla="*/ 72 h 143"/>
              <a:gd name="T68" fmla="*/ 82 w 115"/>
              <a:gd name="T69" fmla="*/ 39 h 143"/>
              <a:gd name="T70" fmla="*/ 79 w 115"/>
              <a:gd name="T71" fmla="*/ 22 h 143"/>
              <a:gd name="T72" fmla="*/ 73 w 115"/>
              <a:gd name="T73" fmla="*/ 17 h 143"/>
              <a:gd name="T74" fmla="*/ 62 w 115"/>
              <a:gd name="T75" fmla="*/ 15 h 143"/>
              <a:gd name="T76" fmla="*/ 53 w 115"/>
              <a:gd name="T77" fmla="*/ 15 h 143"/>
              <a:gd name="T78" fmla="*/ 42 w 115"/>
              <a:gd name="T79" fmla="*/ 17 h 143"/>
              <a:gd name="T80" fmla="*/ 37 w 115"/>
              <a:gd name="T81" fmla="*/ 22 h 143"/>
              <a:gd name="T82" fmla="*/ 33 w 115"/>
              <a:gd name="T83" fmla="*/ 39 h 143"/>
              <a:gd name="T84" fmla="*/ 44 w 115"/>
              <a:gd name="T85" fmla="*/ 72 h 143"/>
              <a:gd name="T86" fmla="*/ 53 w 115"/>
              <a:gd name="T87" fmla="*/ 96 h 143"/>
              <a:gd name="T88" fmla="*/ 90 w 115"/>
              <a:gd name="T89" fmla="*/ 22 h 143"/>
              <a:gd name="T90" fmla="*/ 92 w 115"/>
              <a:gd name="T91" fmla="*/ 37 h 143"/>
              <a:gd name="T92" fmla="*/ 82 w 115"/>
              <a:gd name="T93" fmla="*/ 72 h 143"/>
              <a:gd name="T94" fmla="*/ 75 w 115"/>
              <a:gd name="T95" fmla="*/ 90 h 143"/>
              <a:gd name="T96" fmla="*/ 93 w 115"/>
              <a:gd name="T97" fmla="*/ 68 h 143"/>
              <a:gd name="T98" fmla="*/ 101 w 115"/>
              <a:gd name="T99" fmla="*/ 48 h 143"/>
              <a:gd name="T100" fmla="*/ 103 w 115"/>
              <a:gd name="T101" fmla="*/ 42 h 143"/>
              <a:gd name="T102" fmla="*/ 99 w 115"/>
              <a:gd name="T103" fmla="*/ 31 h 143"/>
              <a:gd name="T104" fmla="*/ 90 w 115"/>
              <a:gd name="T105" fmla="*/ 22 h 143"/>
              <a:gd name="T106" fmla="*/ 42 w 115"/>
              <a:gd name="T107" fmla="*/ 92 h 143"/>
              <a:gd name="T108" fmla="*/ 33 w 115"/>
              <a:gd name="T109" fmla="*/ 72 h 143"/>
              <a:gd name="T110" fmla="*/ 24 w 115"/>
              <a:gd name="T111" fmla="*/ 37 h 143"/>
              <a:gd name="T112" fmla="*/ 26 w 115"/>
              <a:gd name="T113" fmla="*/ 22 h 143"/>
              <a:gd name="T114" fmla="*/ 22 w 115"/>
              <a:gd name="T115" fmla="*/ 26 h 143"/>
              <a:gd name="T116" fmla="*/ 15 w 115"/>
              <a:gd name="T117" fmla="*/ 35 h 143"/>
              <a:gd name="T118" fmla="*/ 15 w 115"/>
              <a:gd name="T119" fmla="*/ 42 h 143"/>
              <a:gd name="T120" fmla="*/ 16 w 115"/>
              <a:gd name="T121" fmla="*/ 55 h 143"/>
              <a:gd name="T122" fmla="*/ 31 w 115"/>
              <a:gd name="T123" fmla="*/ 81 h 143"/>
              <a:gd name="T124" fmla="*/ 42 w 115"/>
              <a:gd name="T125" fmla="*/ 9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5" h="143">
                <a:moveTo>
                  <a:pt x="38" y="110"/>
                </a:moveTo>
                <a:lnTo>
                  <a:pt x="38" y="110"/>
                </a:lnTo>
                <a:lnTo>
                  <a:pt x="31" y="101"/>
                </a:lnTo>
                <a:lnTo>
                  <a:pt x="31" y="101"/>
                </a:lnTo>
                <a:lnTo>
                  <a:pt x="20" y="88"/>
                </a:lnTo>
                <a:lnTo>
                  <a:pt x="11" y="75"/>
                </a:lnTo>
                <a:lnTo>
                  <a:pt x="5" y="66"/>
                </a:lnTo>
                <a:lnTo>
                  <a:pt x="2" y="59"/>
                </a:lnTo>
                <a:lnTo>
                  <a:pt x="0" y="50"/>
                </a:lnTo>
                <a:lnTo>
                  <a:pt x="0" y="41"/>
                </a:lnTo>
                <a:lnTo>
                  <a:pt x="0" y="41"/>
                </a:lnTo>
                <a:lnTo>
                  <a:pt x="0" y="35"/>
                </a:lnTo>
                <a:lnTo>
                  <a:pt x="3" y="28"/>
                </a:lnTo>
                <a:lnTo>
                  <a:pt x="5" y="22"/>
                </a:lnTo>
                <a:lnTo>
                  <a:pt x="9" y="17"/>
                </a:lnTo>
                <a:lnTo>
                  <a:pt x="20" y="9"/>
                </a:lnTo>
                <a:lnTo>
                  <a:pt x="33" y="4"/>
                </a:lnTo>
                <a:lnTo>
                  <a:pt x="33" y="4"/>
                </a:lnTo>
                <a:lnTo>
                  <a:pt x="46" y="0"/>
                </a:lnTo>
                <a:lnTo>
                  <a:pt x="59" y="0"/>
                </a:lnTo>
                <a:lnTo>
                  <a:pt x="59" y="0"/>
                </a:lnTo>
                <a:lnTo>
                  <a:pt x="70" y="0"/>
                </a:lnTo>
                <a:lnTo>
                  <a:pt x="82" y="4"/>
                </a:lnTo>
                <a:lnTo>
                  <a:pt x="82" y="4"/>
                </a:lnTo>
                <a:lnTo>
                  <a:pt x="95" y="9"/>
                </a:lnTo>
                <a:lnTo>
                  <a:pt x="106" y="17"/>
                </a:lnTo>
                <a:lnTo>
                  <a:pt x="110" y="22"/>
                </a:lnTo>
                <a:lnTo>
                  <a:pt x="114" y="28"/>
                </a:lnTo>
                <a:lnTo>
                  <a:pt x="115" y="35"/>
                </a:lnTo>
                <a:lnTo>
                  <a:pt x="115" y="41"/>
                </a:lnTo>
                <a:lnTo>
                  <a:pt x="115" y="41"/>
                </a:lnTo>
                <a:lnTo>
                  <a:pt x="115" y="50"/>
                </a:lnTo>
                <a:lnTo>
                  <a:pt x="114" y="59"/>
                </a:lnTo>
                <a:lnTo>
                  <a:pt x="110" y="66"/>
                </a:lnTo>
                <a:lnTo>
                  <a:pt x="106" y="75"/>
                </a:lnTo>
                <a:lnTo>
                  <a:pt x="95" y="88"/>
                </a:lnTo>
                <a:lnTo>
                  <a:pt x="84" y="101"/>
                </a:lnTo>
                <a:lnTo>
                  <a:pt x="84" y="101"/>
                </a:lnTo>
                <a:lnTo>
                  <a:pt x="77" y="110"/>
                </a:lnTo>
                <a:lnTo>
                  <a:pt x="75" y="112"/>
                </a:lnTo>
                <a:lnTo>
                  <a:pt x="73" y="125"/>
                </a:lnTo>
                <a:lnTo>
                  <a:pt x="73" y="136"/>
                </a:lnTo>
                <a:lnTo>
                  <a:pt x="73" y="136"/>
                </a:lnTo>
                <a:lnTo>
                  <a:pt x="71" y="140"/>
                </a:lnTo>
                <a:lnTo>
                  <a:pt x="70" y="141"/>
                </a:lnTo>
                <a:lnTo>
                  <a:pt x="68" y="143"/>
                </a:lnTo>
                <a:lnTo>
                  <a:pt x="64" y="143"/>
                </a:lnTo>
                <a:lnTo>
                  <a:pt x="51" y="143"/>
                </a:lnTo>
                <a:lnTo>
                  <a:pt x="51" y="143"/>
                </a:lnTo>
                <a:lnTo>
                  <a:pt x="48" y="143"/>
                </a:lnTo>
                <a:lnTo>
                  <a:pt x="46" y="141"/>
                </a:lnTo>
                <a:lnTo>
                  <a:pt x="44" y="140"/>
                </a:lnTo>
                <a:lnTo>
                  <a:pt x="42" y="136"/>
                </a:lnTo>
                <a:lnTo>
                  <a:pt x="42" y="125"/>
                </a:lnTo>
                <a:lnTo>
                  <a:pt x="40" y="112"/>
                </a:lnTo>
                <a:lnTo>
                  <a:pt x="38" y="110"/>
                </a:lnTo>
                <a:lnTo>
                  <a:pt x="38" y="110"/>
                </a:lnTo>
                <a:close/>
                <a:moveTo>
                  <a:pt x="68" y="112"/>
                </a:moveTo>
                <a:lnTo>
                  <a:pt x="59" y="112"/>
                </a:lnTo>
                <a:lnTo>
                  <a:pt x="48" y="112"/>
                </a:lnTo>
                <a:lnTo>
                  <a:pt x="49" y="121"/>
                </a:lnTo>
                <a:lnTo>
                  <a:pt x="66" y="121"/>
                </a:lnTo>
                <a:lnTo>
                  <a:pt x="68" y="112"/>
                </a:lnTo>
                <a:lnTo>
                  <a:pt x="68" y="112"/>
                </a:lnTo>
                <a:close/>
                <a:moveTo>
                  <a:pt x="62" y="15"/>
                </a:moveTo>
                <a:lnTo>
                  <a:pt x="62" y="96"/>
                </a:lnTo>
                <a:lnTo>
                  <a:pt x="62" y="96"/>
                </a:lnTo>
                <a:lnTo>
                  <a:pt x="73" y="72"/>
                </a:lnTo>
                <a:lnTo>
                  <a:pt x="81" y="50"/>
                </a:lnTo>
                <a:lnTo>
                  <a:pt x="82" y="39"/>
                </a:lnTo>
                <a:lnTo>
                  <a:pt x="82" y="30"/>
                </a:lnTo>
                <a:lnTo>
                  <a:pt x="79" y="22"/>
                </a:lnTo>
                <a:lnTo>
                  <a:pt x="73" y="17"/>
                </a:lnTo>
                <a:lnTo>
                  <a:pt x="73" y="17"/>
                </a:lnTo>
                <a:lnTo>
                  <a:pt x="62" y="15"/>
                </a:lnTo>
                <a:lnTo>
                  <a:pt x="62" y="15"/>
                </a:lnTo>
                <a:close/>
                <a:moveTo>
                  <a:pt x="53" y="96"/>
                </a:moveTo>
                <a:lnTo>
                  <a:pt x="53" y="15"/>
                </a:lnTo>
                <a:lnTo>
                  <a:pt x="53" y="15"/>
                </a:lnTo>
                <a:lnTo>
                  <a:pt x="42" y="17"/>
                </a:lnTo>
                <a:lnTo>
                  <a:pt x="42" y="17"/>
                </a:lnTo>
                <a:lnTo>
                  <a:pt x="37" y="22"/>
                </a:lnTo>
                <a:lnTo>
                  <a:pt x="35" y="30"/>
                </a:lnTo>
                <a:lnTo>
                  <a:pt x="33" y="39"/>
                </a:lnTo>
                <a:lnTo>
                  <a:pt x="35" y="50"/>
                </a:lnTo>
                <a:lnTo>
                  <a:pt x="44" y="72"/>
                </a:lnTo>
                <a:lnTo>
                  <a:pt x="53" y="96"/>
                </a:lnTo>
                <a:lnTo>
                  <a:pt x="53" y="96"/>
                </a:lnTo>
                <a:close/>
                <a:moveTo>
                  <a:pt x="90" y="22"/>
                </a:moveTo>
                <a:lnTo>
                  <a:pt x="90" y="22"/>
                </a:lnTo>
                <a:lnTo>
                  <a:pt x="92" y="30"/>
                </a:lnTo>
                <a:lnTo>
                  <a:pt x="92" y="37"/>
                </a:lnTo>
                <a:lnTo>
                  <a:pt x="90" y="53"/>
                </a:lnTo>
                <a:lnTo>
                  <a:pt x="82" y="72"/>
                </a:lnTo>
                <a:lnTo>
                  <a:pt x="75" y="90"/>
                </a:lnTo>
                <a:lnTo>
                  <a:pt x="75" y="90"/>
                </a:lnTo>
                <a:lnTo>
                  <a:pt x="84" y="79"/>
                </a:lnTo>
                <a:lnTo>
                  <a:pt x="93" y="68"/>
                </a:lnTo>
                <a:lnTo>
                  <a:pt x="99" y="55"/>
                </a:lnTo>
                <a:lnTo>
                  <a:pt x="101" y="48"/>
                </a:lnTo>
                <a:lnTo>
                  <a:pt x="103" y="42"/>
                </a:lnTo>
                <a:lnTo>
                  <a:pt x="103" y="42"/>
                </a:lnTo>
                <a:lnTo>
                  <a:pt x="101" y="37"/>
                </a:lnTo>
                <a:lnTo>
                  <a:pt x="99" y="31"/>
                </a:lnTo>
                <a:lnTo>
                  <a:pt x="95" y="26"/>
                </a:lnTo>
                <a:lnTo>
                  <a:pt x="90" y="22"/>
                </a:lnTo>
                <a:lnTo>
                  <a:pt x="90" y="22"/>
                </a:lnTo>
                <a:close/>
                <a:moveTo>
                  <a:pt x="42" y="92"/>
                </a:moveTo>
                <a:lnTo>
                  <a:pt x="42" y="92"/>
                </a:lnTo>
                <a:lnTo>
                  <a:pt x="33" y="72"/>
                </a:lnTo>
                <a:lnTo>
                  <a:pt x="27" y="53"/>
                </a:lnTo>
                <a:lnTo>
                  <a:pt x="24" y="37"/>
                </a:lnTo>
                <a:lnTo>
                  <a:pt x="24" y="30"/>
                </a:lnTo>
                <a:lnTo>
                  <a:pt x="26" y="22"/>
                </a:lnTo>
                <a:lnTo>
                  <a:pt x="26" y="22"/>
                </a:lnTo>
                <a:lnTo>
                  <a:pt x="22" y="26"/>
                </a:lnTo>
                <a:lnTo>
                  <a:pt x="18" y="31"/>
                </a:lnTo>
                <a:lnTo>
                  <a:pt x="15" y="35"/>
                </a:lnTo>
                <a:lnTo>
                  <a:pt x="15" y="42"/>
                </a:lnTo>
                <a:lnTo>
                  <a:pt x="15" y="42"/>
                </a:lnTo>
                <a:lnTo>
                  <a:pt x="15" y="48"/>
                </a:lnTo>
                <a:lnTo>
                  <a:pt x="16" y="55"/>
                </a:lnTo>
                <a:lnTo>
                  <a:pt x="22" y="68"/>
                </a:lnTo>
                <a:lnTo>
                  <a:pt x="31" y="81"/>
                </a:lnTo>
                <a:lnTo>
                  <a:pt x="42" y="92"/>
                </a:lnTo>
                <a:lnTo>
                  <a:pt x="42" y="92"/>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461"/>
          <p:cNvSpPr>
            <a:spLocks noEditPoints="1"/>
          </p:cNvSpPr>
          <p:nvPr/>
        </p:nvSpPr>
        <p:spPr bwMode="auto">
          <a:xfrm>
            <a:off x="7519035" y="2438400"/>
            <a:ext cx="317500" cy="313055"/>
          </a:xfrm>
          <a:custGeom>
            <a:avLst/>
            <a:gdLst>
              <a:gd name="T0" fmla="*/ 150 w 156"/>
              <a:gd name="T1" fmla="*/ 48 h 154"/>
              <a:gd name="T2" fmla="*/ 154 w 156"/>
              <a:gd name="T3" fmla="*/ 92 h 154"/>
              <a:gd name="T4" fmla="*/ 134 w 156"/>
              <a:gd name="T5" fmla="*/ 132 h 154"/>
              <a:gd name="T6" fmla="*/ 79 w 156"/>
              <a:gd name="T7" fmla="*/ 154 h 154"/>
              <a:gd name="T8" fmla="*/ 35 w 156"/>
              <a:gd name="T9" fmla="*/ 142 h 154"/>
              <a:gd name="T10" fmla="*/ 7 w 156"/>
              <a:gd name="T11" fmla="*/ 107 h 154"/>
              <a:gd name="T12" fmla="*/ 1 w 156"/>
              <a:gd name="T13" fmla="*/ 63 h 154"/>
              <a:gd name="T14" fmla="*/ 20 w 156"/>
              <a:gd name="T15" fmla="*/ 26 h 154"/>
              <a:gd name="T16" fmla="*/ 20 w 156"/>
              <a:gd name="T17" fmla="*/ 52 h 154"/>
              <a:gd name="T18" fmla="*/ 36 w 156"/>
              <a:gd name="T19" fmla="*/ 64 h 154"/>
              <a:gd name="T20" fmla="*/ 36 w 156"/>
              <a:gd name="T21" fmla="*/ 81 h 154"/>
              <a:gd name="T22" fmla="*/ 22 w 156"/>
              <a:gd name="T23" fmla="*/ 105 h 154"/>
              <a:gd name="T24" fmla="*/ 44 w 156"/>
              <a:gd name="T25" fmla="*/ 131 h 154"/>
              <a:gd name="T26" fmla="*/ 64 w 156"/>
              <a:gd name="T27" fmla="*/ 134 h 154"/>
              <a:gd name="T28" fmla="*/ 68 w 156"/>
              <a:gd name="T29" fmla="*/ 116 h 154"/>
              <a:gd name="T30" fmla="*/ 88 w 156"/>
              <a:gd name="T31" fmla="*/ 116 h 154"/>
              <a:gd name="T32" fmla="*/ 91 w 156"/>
              <a:gd name="T33" fmla="*/ 134 h 154"/>
              <a:gd name="T34" fmla="*/ 123 w 156"/>
              <a:gd name="T35" fmla="*/ 121 h 154"/>
              <a:gd name="T36" fmla="*/ 137 w 156"/>
              <a:gd name="T37" fmla="*/ 96 h 154"/>
              <a:gd name="T38" fmla="*/ 119 w 156"/>
              <a:gd name="T39" fmla="*/ 81 h 154"/>
              <a:gd name="T40" fmla="*/ 141 w 156"/>
              <a:gd name="T41" fmla="*/ 68 h 154"/>
              <a:gd name="T42" fmla="*/ 132 w 156"/>
              <a:gd name="T43" fmla="*/ 44 h 154"/>
              <a:gd name="T44" fmla="*/ 137 w 156"/>
              <a:gd name="T45" fmla="*/ 26 h 154"/>
              <a:gd name="T46" fmla="*/ 47 w 156"/>
              <a:gd name="T47" fmla="*/ 8 h 154"/>
              <a:gd name="T48" fmla="*/ 33 w 156"/>
              <a:gd name="T49" fmla="*/ 31 h 154"/>
              <a:gd name="T50" fmla="*/ 66 w 156"/>
              <a:gd name="T51" fmla="*/ 13 h 154"/>
              <a:gd name="T52" fmla="*/ 102 w 156"/>
              <a:gd name="T53" fmla="*/ 17 h 154"/>
              <a:gd name="T54" fmla="*/ 134 w 156"/>
              <a:gd name="T55" fmla="*/ 24 h 154"/>
              <a:gd name="T56" fmla="*/ 93 w 156"/>
              <a:gd name="T57" fmla="*/ 2 h 154"/>
              <a:gd name="T58" fmla="*/ 88 w 156"/>
              <a:gd name="T59" fmla="*/ 74 h 154"/>
              <a:gd name="T60" fmla="*/ 73 w 156"/>
              <a:gd name="T61" fmla="*/ 70 h 154"/>
              <a:gd name="T62" fmla="*/ 64 w 156"/>
              <a:gd name="T63" fmla="*/ 83 h 154"/>
              <a:gd name="T64" fmla="*/ 68 w 156"/>
              <a:gd name="T65" fmla="*/ 92 h 154"/>
              <a:gd name="T66" fmla="*/ 84 w 156"/>
              <a:gd name="T67" fmla="*/ 96 h 154"/>
              <a:gd name="T68" fmla="*/ 91 w 156"/>
              <a:gd name="T69" fmla="*/ 83 h 154"/>
              <a:gd name="T70" fmla="*/ 88 w 156"/>
              <a:gd name="T71" fmla="*/ 74 h 154"/>
              <a:gd name="T72" fmla="*/ 64 w 156"/>
              <a:gd name="T73" fmla="*/ 70 h 154"/>
              <a:gd name="T74" fmla="*/ 58 w 156"/>
              <a:gd name="T75" fmla="*/ 83 h 154"/>
              <a:gd name="T76" fmla="*/ 71 w 156"/>
              <a:gd name="T77" fmla="*/ 99 h 154"/>
              <a:gd name="T78" fmla="*/ 91 w 156"/>
              <a:gd name="T79" fmla="*/ 96 h 154"/>
              <a:gd name="T80" fmla="*/ 97 w 156"/>
              <a:gd name="T81" fmla="*/ 83 h 154"/>
              <a:gd name="T82" fmla="*/ 86 w 156"/>
              <a:gd name="T83" fmla="*/ 66 h 154"/>
              <a:gd name="T84" fmla="*/ 53 w 156"/>
              <a:gd name="T85" fmla="*/ 59 h 154"/>
              <a:gd name="T86" fmla="*/ 42 w 156"/>
              <a:gd name="T87" fmla="*/ 70 h 154"/>
              <a:gd name="T88" fmla="*/ 44 w 156"/>
              <a:gd name="T89" fmla="*/ 96 h 154"/>
              <a:gd name="T90" fmla="*/ 53 w 156"/>
              <a:gd name="T91" fmla="*/ 107 h 154"/>
              <a:gd name="T92" fmla="*/ 93 w 156"/>
              <a:gd name="T93" fmla="*/ 110 h 154"/>
              <a:gd name="T94" fmla="*/ 110 w 156"/>
              <a:gd name="T95" fmla="*/ 101 h 154"/>
              <a:gd name="T96" fmla="*/ 113 w 156"/>
              <a:gd name="T97" fmla="*/ 75 h 154"/>
              <a:gd name="T98" fmla="*/ 108 w 156"/>
              <a:gd name="T99" fmla="*/ 61 h 154"/>
              <a:gd name="T100" fmla="*/ 53 w 156"/>
              <a:gd name="T101" fmla="*/ 59 h 154"/>
              <a:gd name="T102" fmla="*/ 135 w 156"/>
              <a:gd name="T103" fmla="*/ 77 h 154"/>
              <a:gd name="T104" fmla="*/ 20 w 156"/>
              <a:gd name="T105" fmla="*/ 75 h 154"/>
              <a:gd name="T106" fmla="*/ 20 w 156"/>
              <a:gd name="T107" fmla="*/ 70 h 154"/>
              <a:gd name="T108" fmla="*/ 27 w 156"/>
              <a:gd name="T109" fmla="*/ 75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6" h="154">
                <a:moveTo>
                  <a:pt x="137" y="26"/>
                </a:moveTo>
                <a:lnTo>
                  <a:pt x="137" y="26"/>
                </a:lnTo>
                <a:lnTo>
                  <a:pt x="145" y="37"/>
                </a:lnTo>
                <a:lnTo>
                  <a:pt x="150" y="48"/>
                </a:lnTo>
                <a:lnTo>
                  <a:pt x="156" y="63"/>
                </a:lnTo>
                <a:lnTo>
                  <a:pt x="156" y="77"/>
                </a:lnTo>
                <a:lnTo>
                  <a:pt x="156" y="77"/>
                </a:lnTo>
                <a:lnTo>
                  <a:pt x="154" y="92"/>
                </a:lnTo>
                <a:lnTo>
                  <a:pt x="150" y="107"/>
                </a:lnTo>
                <a:lnTo>
                  <a:pt x="143" y="121"/>
                </a:lnTo>
                <a:lnTo>
                  <a:pt x="134" y="132"/>
                </a:lnTo>
                <a:lnTo>
                  <a:pt x="134" y="132"/>
                </a:lnTo>
                <a:lnTo>
                  <a:pt x="121" y="142"/>
                </a:lnTo>
                <a:lnTo>
                  <a:pt x="108" y="149"/>
                </a:lnTo>
                <a:lnTo>
                  <a:pt x="93" y="153"/>
                </a:lnTo>
                <a:lnTo>
                  <a:pt x="79" y="154"/>
                </a:lnTo>
                <a:lnTo>
                  <a:pt x="79" y="154"/>
                </a:lnTo>
                <a:lnTo>
                  <a:pt x="62" y="153"/>
                </a:lnTo>
                <a:lnTo>
                  <a:pt x="47" y="149"/>
                </a:lnTo>
                <a:lnTo>
                  <a:pt x="35" y="142"/>
                </a:lnTo>
                <a:lnTo>
                  <a:pt x="23" y="132"/>
                </a:lnTo>
                <a:lnTo>
                  <a:pt x="23" y="132"/>
                </a:lnTo>
                <a:lnTo>
                  <a:pt x="12" y="121"/>
                </a:lnTo>
                <a:lnTo>
                  <a:pt x="7" y="107"/>
                </a:lnTo>
                <a:lnTo>
                  <a:pt x="1" y="92"/>
                </a:lnTo>
                <a:lnTo>
                  <a:pt x="0" y="77"/>
                </a:lnTo>
                <a:lnTo>
                  <a:pt x="0" y="77"/>
                </a:lnTo>
                <a:lnTo>
                  <a:pt x="1" y="63"/>
                </a:lnTo>
                <a:lnTo>
                  <a:pt x="5" y="48"/>
                </a:lnTo>
                <a:lnTo>
                  <a:pt x="11" y="37"/>
                </a:lnTo>
                <a:lnTo>
                  <a:pt x="20" y="26"/>
                </a:lnTo>
                <a:lnTo>
                  <a:pt x="20" y="26"/>
                </a:lnTo>
                <a:lnTo>
                  <a:pt x="31" y="35"/>
                </a:lnTo>
                <a:lnTo>
                  <a:pt x="31" y="35"/>
                </a:lnTo>
                <a:lnTo>
                  <a:pt x="25" y="44"/>
                </a:lnTo>
                <a:lnTo>
                  <a:pt x="20" y="52"/>
                </a:lnTo>
                <a:lnTo>
                  <a:pt x="18" y="59"/>
                </a:lnTo>
                <a:lnTo>
                  <a:pt x="16" y="68"/>
                </a:lnTo>
                <a:lnTo>
                  <a:pt x="16" y="68"/>
                </a:lnTo>
                <a:lnTo>
                  <a:pt x="36" y="64"/>
                </a:lnTo>
                <a:lnTo>
                  <a:pt x="36" y="64"/>
                </a:lnTo>
                <a:lnTo>
                  <a:pt x="36" y="70"/>
                </a:lnTo>
                <a:lnTo>
                  <a:pt x="36" y="81"/>
                </a:lnTo>
                <a:lnTo>
                  <a:pt x="36" y="81"/>
                </a:lnTo>
                <a:lnTo>
                  <a:pt x="16" y="86"/>
                </a:lnTo>
                <a:lnTo>
                  <a:pt x="16" y="86"/>
                </a:lnTo>
                <a:lnTo>
                  <a:pt x="18" y="96"/>
                </a:lnTo>
                <a:lnTo>
                  <a:pt x="22" y="105"/>
                </a:lnTo>
                <a:lnTo>
                  <a:pt x="27" y="114"/>
                </a:lnTo>
                <a:lnTo>
                  <a:pt x="33" y="121"/>
                </a:lnTo>
                <a:lnTo>
                  <a:pt x="33" y="121"/>
                </a:lnTo>
                <a:lnTo>
                  <a:pt x="44" y="131"/>
                </a:lnTo>
                <a:lnTo>
                  <a:pt x="57" y="136"/>
                </a:lnTo>
                <a:lnTo>
                  <a:pt x="57" y="136"/>
                </a:lnTo>
                <a:lnTo>
                  <a:pt x="60" y="136"/>
                </a:lnTo>
                <a:lnTo>
                  <a:pt x="64" y="134"/>
                </a:lnTo>
                <a:lnTo>
                  <a:pt x="68" y="132"/>
                </a:lnTo>
                <a:lnTo>
                  <a:pt x="68" y="131"/>
                </a:lnTo>
                <a:lnTo>
                  <a:pt x="68" y="131"/>
                </a:lnTo>
                <a:lnTo>
                  <a:pt x="68" y="116"/>
                </a:lnTo>
                <a:lnTo>
                  <a:pt x="68" y="116"/>
                </a:lnTo>
                <a:lnTo>
                  <a:pt x="79" y="116"/>
                </a:lnTo>
                <a:lnTo>
                  <a:pt x="88" y="116"/>
                </a:lnTo>
                <a:lnTo>
                  <a:pt x="88" y="116"/>
                </a:lnTo>
                <a:lnTo>
                  <a:pt x="88" y="131"/>
                </a:lnTo>
                <a:lnTo>
                  <a:pt x="88" y="131"/>
                </a:lnTo>
                <a:lnTo>
                  <a:pt x="90" y="132"/>
                </a:lnTo>
                <a:lnTo>
                  <a:pt x="91" y="134"/>
                </a:lnTo>
                <a:lnTo>
                  <a:pt x="99" y="136"/>
                </a:lnTo>
                <a:lnTo>
                  <a:pt x="99" y="136"/>
                </a:lnTo>
                <a:lnTo>
                  <a:pt x="112" y="131"/>
                </a:lnTo>
                <a:lnTo>
                  <a:pt x="123" y="121"/>
                </a:lnTo>
                <a:lnTo>
                  <a:pt x="123" y="121"/>
                </a:lnTo>
                <a:lnTo>
                  <a:pt x="130" y="114"/>
                </a:lnTo>
                <a:lnTo>
                  <a:pt x="134" y="105"/>
                </a:lnTo>
                <a:lnTo>
                  <a:pt x="137" y="96"/>
                </a:lnTo>
                <a:lnTo>
                  <a:pt x="141" y="86"/>
                </a:lnTo>
                <a:lnTo>
                  <a:pt x="141" y="86"/>
                </a:lnTo>
                <a:lnTo>
                  <a:pt x="119" y="81"/>
                </a:lnTo>
                <a:lnTo>
                  <a:pt x="119" y="81"/>
                </a:lnTo>
                <a:lnTo>
                  <a:pt x="119" y="68"/>
                </a:lnTo>
                <a:lnTo>
                  <a:pt x="117" y="64"/>
                </a:lnTo>
                <a:lnTo>
                  <a:pt x="117" y="64"/>
                </a:lnTo>
                <a:lnTo>
                  <a:pt x="141" y="68"/>
                </a:lnTo>
                <a:lnTo>
                  <a:pt x="141" y="68"/>
                </a:lnTo>
                <a:lnTo>
                  <a:pt x="139" y="59"/>
                </a:lnTo>
                <a:lnTo>
                  <a:pt x="135" y="52"/>
                </a:lnTo>
                <a:lnTo>
                  <a:pt x="132" y="44"/>
                </a:lnTo>
                <a:lnTo>
                  <a:pt x="124" y="35"/>
                </a:lnTo>
                <a:lnTo>
                  <a:pt x="124" y="35"/>
                </a:lnTo>
                <a:lnTo>
                  <a:pt x="137" y="26"/>
                </a:lnTo>
                <a:lnTo>
                  <a:pt x="137" y="26"/>
                </a:lnTo>
                <a:close/>
                <a:moveTo>
                  <a:pt x="79" y="0"/>
                </a:moveTo>
                <a:lnTo>
                  <a:pt x="79" y="0"/>
                </a:lnTo>
                <a:lnTo>
                  <a:pt x="62" y="2"/>
                </a:lnTo>
                <a:lnTo>
                  <a:pt x="47" y="8"/>
                </a:lnTo>
                <a:lnTo>
                  <a:pt x="35" y="15"/>
                </a:lnTo>
                <a:lnTo>
                  <a:pt x="23" y="24"/>
                </a:lnTo>
                <a:lnTo>
                  <a:pt x="23" y="24"/>
                </a:lnTo>
                <a:lnTo>
                  <a:pt x="33" y="31"/>
                </a:lnTo>
                <a:lnTo>
                  <a:pt x="33" y="31"/>
                </a:lnTo>
                <a:lnTo>
                  <a:pt x="42" y="24"/>
                </a:lnTo>
                <a:lnTo>
                  <a:pt x="53" y="19"/>
                </a:lnTo>
                <a:lnTo>
                  <a:pt x="66" y="13"/>
                </a:lnTo>
                <a:lnTo>
                  <a:pt x="79" y="13"/>
                </a:lnTo>
                <a:lnTo>
                  <a:pt x="79" y="13"/>
                </a:lnTo>
                <a:lnTo>
                  <a:pt x="91" y="13"/>
                </a:lnTo>
                <a:lnTo>
                  <a:pt x="102" y="17"/>
                </a:lnTo>
                <a:lnTo>
                  <a:pt x="115" y="24"/>
                </a:lnTo>
                <a:lnTo>
                  <a:pt x="124" y="31"/>
                </a:lnTo>
                <a:lnTo>
                  <a:pt x="124" y="31"/>
                </a:lnTo>
                <a:lnTo>
                  <a:pt x="134" y="24"/>
                </a:lnTo>
                <a:lnTo>
                  <a:pt x="134" y="24"/>
                </a:lnTo>
                <a:lnTo>
                  <a:pt x="121" y="15"/>
                </a:lnTo>
                <a:lnTo>
                  <a:pt x="108" y="8"/>
                </a:lnTo>
                <a:lnTo>
                  <a:pt x="93" y="2"/>
                </a:lnTo>
                <a:lnTo>
                  <a:pt x="79" y="0"/>
                </a:lnTo>
                <a:lnTo>
                  <a:pt x="79" y="0"/>
                </a:lnTo>
                <a:close/>
                <a:moveTo>
                  <a:pt x="88" y="74"/>
                </a:moveTo>
                <a:lnTo>
                  <a:pt x="88" y="74"/>
                </a:lnTo>
                <a:lnTo>
                  <a:pt x="84" y="70"/>
                </a:lnTo>
                <a:lnTo>
                  <a:pt x="79" y="70"/>
                </a:lnTo>
                <a:lnTo>
                  <a:pt x="79" y="70"/>
                </a:lnTo>
                <a:lnTo>
                  <a:pt x="73" y="70"/>
                </a:lnTo>
                <a:lnTo>
                  <a:pt x="68" y="74"/>
                </a:lnTo>
                <a:lnTo>
                  <a:pt x="68" y="74"/>
                </a:lnTo>
                <a:lnTo>
                  <a:pt x="66" y="77"/>
                </a:lnTo>
                <a:lnTo>
                  <a:pt x="64" y="83"/>
                </a:lnTo>
                <a:lnTo>
                  <a:pt x="64" y="83"/>
                </a:lnTo>
                <a:lnTo>
                  <a:pt x="66" y="88"/>
                </a:lnTo>
                <a:lnTo>
                  <a:pt x="68" y="92"/>
                </a:lnTo>
                <a:lnTo>
                  <a:pt x="68" y="92"/>
                </a:lnTo>
                <a:lnTo>
                  <a:pt x="73" y="96"/>
                </a:lnTo>
                <a:lnTo>
                  <a:pt x="79" y="96"/>
                </a:lnTo>
                <a:lnTo>
                  <a:pt x="79" y="96"/>
                </a:lnTo>
                <a:lnTo>
                  <a:pt x="84" y="96"/>
                </a:lnTo>
                <a:lnTo>
                  <a:pt x="88" y="92"/>
                </a:lnTo>
                <a:lnTo>
                  <a:pt x="88" y="92"/>
                </a:lnTo>
                <a:lnTo>
                  <a:pt x="90" y="88"/>
                </a:lnTo>
                <a:lnTo>
                  <a:pt x="91" y="83"/>
                </a:lnTo>
                <a:lnTo>
                  <a:pt x="91" y="83"/>
                </a:lnTo>
                <a:lnTo>
                  <a:pt x="90" y="77"/>
                </a:lnTo>
                <a:lnTo>
                  <a:pt x="88" y="74"/>
                </a:lnTo>
                <a:lnTo>
                  <a:pt x="88" y="74"/>
                </a:lnTo>
                <a:close/>
                <a:moveTo>
                  <a:pt x="79" y="64"/>
                </a:moveTo>
                <a:lnTo>
                  <a:pt x="79" y="64"/>
                </a:lnTo>
                <a:lnTo>
                  <a:pt x="71" y="66"/>
                </a:lnTo>
                <a:lnTo>
                  <a:pt x="64" y="70"/>
                </a:lnTo>
                <a:lnTo>
                  <a:pt x="64" y="70"/>
                </a:lnTo>
                <a:lnTo>
                  <a:pt x="60" y="75"/>
                </a:lnTo>
                <a:lnTo>
                  <a:pt x="58" y="83"/>
                </a:lnTo>
                <a:lnTo>
                  <a:pt x="58" y="83"/>
                </a:lnTo>
                <a:lnTo>
                  <a:pt x="60" y="90"/>
                </a:lnTo>
                <a:lnTo>
                  <a:pt x="64" y="96"/>
                </a:lnTo>
                <a:lnTo>
                  <a:pt x="64" y="96"/>
                </a:lnTo>
                <a:lnTo>
                  <a:pt x="71" y="99"/>
                </a:lnTo>
                <a:lnTo>
                  <a:pt x="79" y="101"/>
                </a:lnTo>
                <a:lnTo>
                  <a:pt x="79" y="101"/>
                </a:lnTo>
                <a:lnTo>
                  <a:pt x="86" y="99"/>
                </a:lnTo>
                <a:lnTo>
                  <a:pt x="91" y="96"/>
                </a:lnTo>
                <a:lnTo>
                  <a:pt x="91" y="96"/>
                </a:lnTo>
                <a:lnTo>
                  <a:pt x="95" y="90"/>
                </a:lnTo>
                <a:lnTo>
                  <a:pt x="97" y="83"/>
                </a:lnTo>
                <a:lnTo>
                  <a:pt x="97" y="83"/>
                </a:lnTo>
                <a:lnTo>
                  <a:pt x="95" y="75"/>
                </a:lnTo>
                <a:lnTo>
                  <a:pt x="91" y="70"/>
                </a:lnTo>
                <a:lnTo>
                  <a:pt x="91" y="70"/>
                </a:lnTo>
                <a:lnTo>
                  <a:pt x="86" y="66"/>
                </a:lnTo>
                <a:lnTo>
                  <a:pt x="79" y="64"/>
                </a:lnTo>
                <a:lnTo>
                  <a:pt x="79" y="64"/>
                </a:lnTo>
                <a:close/>
                <a:moveTo>
                  <a:pt x="53" y="59"/>
                </a:moveTo>
                <a:lnTo>
                  <a:pt x="53" y="59"/>
                </a:lnTo>
                <a:lnTo>
                  <a:pt x="49" y="59"/>
                </a:lnTo>
                <a:lnTo>
                  <a:pt x="47" y="61"/>
                </a:lnTo>
                <a:lnTo>
                  <a:pt x="44" y="64"/>
                </a:lnTo>
                <a:lnTo>
                  <a:pt x="42" y="70"/>
                </a:lnTo>
                <a:lnTo>
                  <a:pt x="42" y="70"/>
                </a:lnTo>
                <a:lnTo>
                  <a:pt x="42" y="85"/>
                </a:lnTo>
                <a:lnTo>
                  <a:pt x="42" y="85"/>
                </a:lnTo>
                <a:lnTo>
                  <a:pt x="44" y="96"/>
                </a:lnTo>
                <a:lnTo>
                  <a:pt x="46" y="99"/>
                </a:lnTo>
                <a:lnTo>
                  <a:pt x="47" y="103"/>
                </a:lnTo>
                <a:lnTo>
                  <a:pt x="47" y="103"/>
                </a:lnTo>
                <a:lnTo>
                  <a:pt x="53" y="107"/>
                </a:lnTo>
                <a:lnTo>
                  <a:pt x="60" y="110"/>
                </a:lnTo>
                <a:lnTo>
                  <a:pt x="68" y="112"/>
                </a:lnTo>
                <a:lnTo>
                  <a:pt x="75" y="112"/>
                </a:lnTo>
                <a:lnTo>
                  <a:pt x="93" y="110"/>
                </a:lnTo>
                <a:lnTo>
                  <a:pt x="101" y="108"/>
                </a:lnTo>
                <a:lnTo>
                  <a:pt x="106" y="105"/>
                </a:lnTo>
                <a:lnTo>
                  <a:pt x="106" y="105"/>
                </a:lnTo>
                <a:lnTo>
                  <a:pt x="110" y="101"/>
                </a:lnTo>
                <a:lnTo>
                  <a:pt x="112" y="96"/>
                </a:lnTo>
                <a:lnTo>
                  <a:pt x="113" y="85"/>
                </a:lnTo>
                <a:lnTo>
                  <a:pt x="113" y="85"/>
                </a:lnTo>
                <a:lnTo>
                  <a:pt x="113" y="75"/>
                </a:lnTo>
                <a:lnTo>
                  <a:pt x="112" y="66"/>
                </a:lnTo>
                <a:lnTo>
                  <a:pt x="112" y="66"/>
                </a:lnTo>
                <a:lnTo>
                  <a:pt x="110" y="63"/>
                </a:lnTo>
                <a:lnTo>
                  <a:pt x="108" y="61"/>
                </a:lnTo>
                <a:lnTo>
                  <a:pt x="102" y="59"/>
                </a:lnTo>
                <a:lnTo>
                  <a:pt x="102" y="59"/>
                </a:lnTo>
                <a:lnTo>
                  <a:pt x="53" y="59"/>
                </a:lnTo>
                <a:lnTo>
                  <a:pt x="53" y="59"/>
                </a:lnTo>
                <a:close/>
                <a:moveTo>
                  <a:pt x="135" y="72"/>
                </a:moveTo>
                <a:lnTo>
                  <a:pt x="126" y="70"/>
                </a:lnTo>
                <a:lnTo>
                  <a:pt x="126" y="75"/>
                </a:lnTo>
                <a:lnTo>
                  <a:pt x="135" y="77"/>
                </a:lnTo>
                <a:lnTo>
                  <a:pt x="135" y="72"/>
                </a:lnTo>
                <a:lnTo>
                  <a:pt x="135" y="72"/>
                </a:lnTo>
                <a:close/>
                <a:moveTo>
                  <a:pt x="20" y="70"/>
                </a:moveTo>
                <a:lnTo>
                  <a:pt x="20" y="75"/>
                </a:lnTo>
                <a:lnTo>
                  <a:pt x="27" y="74"/>
                </a:lnTo>
                <a:lnTo>
                  <a:pt x="27" y="70"/>
                </a:lnTo>
                <a:lnTo>
                  <a:pt x="20" y="70"/>
                </a:lnTo>
                <a:lnTo>
                  <a:pt x="20" y="70"/>
                </a:lnTo>
                <a:close/>
                <a:moveTo>
                  <a:pt x="22" y="77"/>
                </a:moveTo>
                <a:lnTo>
                  <a:pt x="22" y="81"/>
                </a:lnTo>
                <a:lnTo>
                  <a:pt x="29" y="79"/>
                </a:lnTo>
                <a:lnTo>
                  <a:pt x="27" y="75"/>
                </a:lnTo>
                <a:lnTo>
                  <a:pt x="22" y="77"/>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Freeform 472"/>
          <p:cNvSpPr>
            <a:spLocks noEditPoints="1"/>
          </p:cNvSpPr>
          <p:nvPr/>
        </p:nvSpPr>
        <p:spPr bwMode="auto">
          <a:xfrm>
            <a:off x="6822440" y="4912678"/>
            <a:ext cx="280670" cy="285115"/>
          </a:xfrm>
          <a:custGeom>
            <a:avLst/>
            <a:gdLst>
              <a:gd name="T0" fmla="*/ 70 w 138"/>
              <a:gd name="T1" fmla="*/ 13 h 140"/>
              <a:gd name="T2" fmla="*/ 90 w 138"/>
              <a:gd name="T3" fmla="*/ 2 h 140"/>
              <a:gd name="T4" fmla="*/ 114 w 138"/>
              <a:gd name="T5" fmla="*/ 4 h 140"/>
              <a:gd name="T6" fmla="*/ 127 w 138"/>
              <a:gd name="T7" fmla="*/ 13 h 140"/>
              <a:gd name="T8" fmla="*/ 136 w 138"/>
              <a:gd name="T9" fmla="*/ 26 h 140"/>
              <a:gd name="T10" fmla="*/ 138 w 138"/>
              <a:gd name="T11" fmla="*/ 50 h 140"/>
              <a:gd name="T12" fmla="*/ 127 w 138"/>
              <a:gd name="T13" fmla="*/ 70 h 140"/>
              <a:gd name="T14" fmla="*/ 63 w 138"/>
              <a:gd name="T15" fmla="*/ 132 h 140"/>
              <a:gd name="T16" fmla="*/ 41 w 138"/>
              <a:gd name="T17" fmla="*/ 140 h 140"/>
              <a:gd name="T18" fmla="*/ 19 w 138"/>
              <a:gd name="T19" fmla="*/ 132 h 140"/>
              <a:gd name="T20" fmla="*/ 11 w 138"/>
              <a:gd name="T21" fmla="*/ 127 h 140"/>
              <a:gd name="T22" fmla="*/ 0 w 138"/>
              <a:gd name="T23" fmla="*/ 107 h 140"/>
              <a:gd name="T24" fmla="*/ 2 w 138"/>
              <a:gd name="T25" fmla="*/ 83 h 140"/>
              <a:gd name="T26" fmla="*/ 11 w 138"/>
              <a:gd name="T27" fmla="*/ 70 h 140"/>
              <a:gd name="T28" fmla="*/ 26 w 138"/>
              <a:gd name="T29" fmla="*/ 121 h 140"/>
              <a:gd name="T30" fmla="*/ 13 w 138"/>
              <a:gd name="T31" fmla="*/ 120 h 140"/>
              <a:gd name="T32" fmla="*/ 110 w 138"/>
              <a:gd name="T33" fmla="*/ 30 h 140"/>
              <a:gd name="T34" fmla="*/ 101 w 138"/>
              <a:gd name="T35" fmla="*/ 30 h 140"/>
              <a:gd name="T36" fmla="*/ 101 w 138"/>
              <a:gd name="T37" fmla="*/ 37 h 140"/>
              <a:gd name="T38" fmla="*/ 110 w 138"/>
              <a:gd name="T39" fmla="*/ 37 h 140"/>
              <a:gd name="T40" fmla="*/ 110 w 138"/>
              <a:gd name="T41" fmla="*/ 30 h 140"/>
              <a:gd name="T42" fmla="*/ 119 w 138"/>
              <a:gd name="T43" fmla="*/ 15 h 140"/>
              <a:gd name="T44" fmla="*/ 114 w 138"/>
              <a:gd name="T45" fmla="*/ 21 h 140"/>
              <a:gd name="T46" fmla="*/ 119 w 138"/>
              <a:gd name="T47" fmla="*/ 26 h 140"/>
              <a:gd name="T48" fmla="*/ 125 w 138"/>
              <a:gd name="T49" fmla="*/ 21 h 140"/>
              <a:gd name="T50" fmla="*/ 116 w 138"/>
              <a:gd name="T51" fmla="*/ 30 h 140"/>
              <a:gd name="T52" fmla="*/ 116 w 138"/>
              <a:gd name="T53" fmla="*/ 37 h 140"/>
              <a:gd name="T54" fmla="*/ 123 w 138"/>
              <a:gd name="T55" fmla="*/ 37 h 140"/>
              <a:gd name="T56" fmla="*/ 123 w 138"/>
              <a:gd name="T57" fmla="*/ 30 h 140"/>
              <a:gd name="T58" fmla="*/ 116 w 138"/>
              <a:gd name="T59" fmla="*/ 30 h 140"/>
              <a:gd name="T60" fmla="*/ 101 w 138"/>
              <a:gd name="T61" fmla="*/ 17 h 140"/>
              <a:gd name="T62" fmla="*/ 101 w 138"/>
              <a:gd name="T63" fmla="*/ 24 h 140"/>
              <a:gd name="T64" fmla="*/ 110 w 138"/>
              <a:gd name="T65" fmla="*/ 24 h 140"/>
              <a:gd name="T66" fmla="*/ 110 w 138"/>
              <a:gd name="T67" fmla="*/ 17 h 140"/>
              <a:gd name="T68" fmla="*/ 101 w 138"/>
              <a:gd name="T69" fmla="*/ 17 h 140"/>
              <a:gd name="T70" fmla="*/ 119 w 138"/>
              <a:gd name="T71" fmla="*/ 59 h 140"/>
              <a:gd name="T72" fmla="*/ 20 w 138"/>
              <a:gd name="T73" fmla="*/ 81 h 140"/>
              <a:gd name="T74" fmla="*/ 35 w 138"/>
              <a:gd name="T75" fmla="*/ 116 h 140"/>
              <a:gd name="T76" fmla="*/ 33 w 138"/>
              <a:gd name="T77" fmla="*/ 127 h 140"/>
              <a:gd name="T78" fmla="*/ 28 w 138"/>
              <a:gd name="T79" fmla="*/ 105 h 140"/>
              <a:gd name="T80" fmla="*/ 39 w 138"/>
              <a:gd name="T81" fmla="*/ 107 h 140"/>
              <a:gd name="T82" fmla="*/ 19 w 138"/>
              <a:gd name="T83" fmla="*/ 99 h 140"/>
              <a:gd name="T84" fmla="*/ 24 w 138"/>
              <a:gd name="T85" fmla="*/ 11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8" h="140">
                <a:moveTo>
                  <a:pt x="11" y="70"/>
                </a:moveTo>
                <a:lnTo>
                  <a:pt x="70" y="13"/>
                </a:lnTo>
                <a:lnTo>
                  <a:pt x="70" y="13"/>
                </a:lnTo>
                <a:lnTo>
                  <a:pt x="75" y="8"/>
                </a:lnTo>
                <a:lnTo>
                  <a:pt x="83" y="4"/>
                </a:lnTo>
                <a:lnTo>
                  <a:pt x="90" y="2"/>
                </a:lnTo>
                <a:lnTo>
                  <a:pt x="97" y="0"/>
                </a:lnTo>
                <a:lnTo>
                  <a:pt x="107" y="2"/>
                </a:lnTo>
                <a:lnTo>
                  <a:pt x="114" y="4"/>
                </a:lnTo>
                <a:lnTo>
                  <a:pt x="121" y="8"/>
                </a:lnTo>
                <a:lnTo>
                  <a:pt x="127" y="13"/>
                </a:lnTo>
                <a:lnTo>
                  <a:pt x="127" y="13"/>
                </a:lnTo>
                <a:lnTo>
                  <a:pt x="127" y="13"/>
                </a:lnTo>
                <a:lnTo>
                  <a:pt x="132" y="19"/>
                </a:lnTo>
                <a:lnTo>
                  <a:pt x="136" y="26"/>
                </a:lnTo>
                <a:lnTo>
                  <a:pt x="138" y="33"/>
                </a:lnTo>
                <a:lnTo>
                  <a:pt x="138" y="41"/>
                </a:lnTo>
                <a:lnTo>
                  <a:pt x="138" y="50"/>
                </a:lnTo>
                <a:lnTo>
                  <a:pt x="136" y="57"/>
                </a:lnTo>
                <a:lnTo>
                  <a:pt x="132" y="65"/>
                </a:lnTo>
                <a:lnTo>
                  <a:pt x="127" y="70"/>
                </a:lnTo>
                <a:lnTo>
                  <a:pt x="70" y="129"/>
                </a:lnTo>
                <a:lnTo>
                  <a:pt x="70" y="129"/>
                </a:lnTo>
                <a:lnTo>
                  <a:pt x="63" y="132"/>
                </a:lnTo>
                <a:lnTo>
                  <a:pt x="55" y="136"/>
                </a:lnTo>
                <a:lnTo>
                  <a:pt x="48" y="140"/>
                </a:lnTo>
                <a:lnTo>
                  <a:pt x="41" y="140"/>
                </a:lnTo>
                <a:lnTo>
                  <a:pt x="33" y="140"/>
                </a:lnTo>
                <a:lnTo>
                  <a:pt x="26" y="136"/>
                </a:lnTo>
                <a:lnTo>
                  <a:pt x="19" y="132"/>
                </a:lnTo>
                <a:lnTo>
                  <a:pt x="11" y="129"/>
                </a:lnTo>
                <a:lnTo>
                  <a:pt x="11" y="127"/>
                </a:lnTo>
                <a:lnTo>
                  <a:pt x="11" y="127"/>
                </a:lnTo>
                <a:lnTo>
                  <a:pt x="6" y="121"/>
                </a:lnTo>
                <a:lnTo>
                  <a:pt x="2" y="114"/>
                </a:lnTo>
                <a:lnTo>
                  <a:pt x="0" y="107"/>
                </a:lnTo>
                <a:lnTo>
                  <a:pt x="0" y="99"/>
                </a:lnTo>
                <a:lnTo>
                  <a:pt x="0" y="92"/>
                </a:lnTo>
                <a:lnTo>
                  <a:pt x="2" y="83"/>
                </a:lnTo>
                <a:lnTo>
                  <a:pt x="6" y="77"/>
                </a:lnTo>
                <a:lnTo>
                  <a:pt x="11" y="70"/>
                </a:lnTo>
                <a:lnTo>
                  <a:pt x="11" y="70"/>
                </a:lnTo>
                <a:close/>
                <a:moveTo>
                  <a:pt x="13" y="120"/>
                </a:moveTo>
                <a:lnTo>
                  <a:pt x="19" y="127"/>
                </a:lnTo>
                <a:lnTo>
                  <a:pt x="26" y="121"/>
                </a:lnTo>
                <a:lnTo>
                  <a:pt x="24" y="114"/>
                </a:lnTo>
                <a:lnTo>
                  <a:pt x="19" y="114"/>
                </a:lnTo>
                <a:lnTo>
                  <a:pt x="13" y="120"/>
                </a:lnTo>
                <a:lnTo>
                  <a:pt x="13" y="120"/>
                </a:lnTo>
                <a:close/>
                <a:moveTo>
                  <a:pt x="110" y="30"/>
                </a:moveTo>
                <a:lnTo>
                  <a:pt x="110" y="30"/>
                </a:lnTo>
                <a:lnTo>
                  <a:pt x="107" y="28"/>
                </a:lnTo>
                <a:lnTo>
                  <a:pt x="101" y="30"/>
                </a:lnTo>
                <a:lnTo>
                  <a:pt x="101" y="30"/>
                </a:lnTo>
                <a:lnTo>
                  <a:pt x="101" y="33"/>
                </a:lnTo>
                <a:lnTo>
                  <a:pt x="101" y="37"/>
                </a:lnTo>
                <a:lnTo>
                  <a:pt x="101" y="37"/>
                </a:lnTo>
                <a:lnTo>
                  <a:pt x="107" y="39"/>
                </a:lnTo>
                <a:lnTo>
                  <a:pt x="110" y="37"/>
                </a:lnTo>
                <a:lnTo>
                  <a:pt x="110" y="37"/>
                </a:lnTo>
                <a:lnTo>
                  <a:pt x="112" y="33"/>
                </a:lnTo>
                <a:lnTo>
                  <a:pt x="110" y="30"/>
                </a:lnTo>
                <a:lnTo>
                  <a:pt x="110" y="30"/>
                </a:lnTo>
                <a:close/>
                <a:moveTo>
                  <a:pt x="123" y="17"/>
                </a:moveTo>
                <a:lnTo>
                  <a:pt x="123" y="17"/>
                </a:lnTo>
                <a:lnTo>
                  <a:pt x="119" y="15"/>
                </a:lnTo>
                <a:lnTo>
                  <a:pt x="116" y="17"/>
                </a:lnTo>
                <a:lnTo>
                  <a:pt x="116" y="17"/>
                </a:lnTo>
                <a:lnTo>
                  <a:pt x="114" y="21"/>
                </a:lnTo>
                <a:lnTo>
                  <a:pt x="116" y="24"/>
                </a:lnTo>
                <a:lnTo>
                  <a:pt x="116" y="24"/>
                </a:lnTo>
                <a:lnTo>
                  <a:pt x="119" y="26"/>
                </a:lnTo>
                <a:lnTo>
                  <a:pt x="123" y="24"/>
                </a:lnTo>
                <a:lnTo>
                  <a:pt x="123" y="24"/>
                </a:lnTo>
                <a:lnTo>
                  <a:pt x="125" y="21"/>
                </a:lnTo>
                <a:lnTo>
                  <a:pt x="123" y="17"/>
                </a:lnTo>
                <a:lnTo>
                  <a:pt x="123" y="17"/>
                </a:lnTo>
                <a:close/>
                <a:moveTo>
                  <a:pt x="116" y="30"/>
                </a:moveTo>
                <a:lnTo>
                  <a:pt x="116" y="30"/>
                </a:lnTo>
                <a:lnTo>
                  <a:pt x="114" y="33"/>
                </a:lnTo>
                <a:lnTo>
                  <a:pt x="116" y="37"/>
                </a:lnTo>
                <a:lnTo>
                  <a:pt x="116" y="37"/>
                </a:lnTo>
                <a:lnTo>
                  <a:pt x="119" y="39"/>
                </a:lnTo>
                <a:lnTo>
                  <a:pt x="123" y="37"/>
                </a:lnTo>
                <a:lnTo>
                  <a:pt x="123" y="37"/>
                </a:lnTo>
                <a:lnTo>
                  <a:pt x="125" y="33"/>
                </a:lnTo>
                <a:lnTo>
                  <a:pt x="123" y="30"/>
                </a:lnTo>
                <a:lnTo>
                  <a:pt x="123" y="30"/>
                </a:lnTo>
                <a:lnTo>
                  <a:pt x="119" y="28"/>
                </a:lnTo>
                <a:lnTo>
                  <a:pt x="116" y="30"/>
                </a:lnTo>
                <a:lnTo>
                  <a:pt x="116" y="30"/>
                </a:lnTo>
                <a:close/>
                <a:moveTo>
                  <a:pt x="101" y="17"/>
                </a:moveTo>
                <a:lnTo>
                  <a:pt x="101" y="17"/>
                </a:lnTo>
                <a:lnTo>
                  <a:pt x="101" y="21"/>
                </a:lnTo>
                <a:lnTo>
                  <a:pt x="101" y="24"/>
                </a:lnTo>
                <a:lnTo>
                  <a:pt x="101" y="24"/>
                </a:lnTo>
                <a:lnTo>
                  <a:pt x="107" y="26"/>
                </a:lnTo>
                <a:lnTo>
                  <a:pt x="110" y="24"/>
                </a:lnTo>
                <a:lnTo>
                  <a:pt x="110" y="24"/>
                </a:lnTo>
                <a:lnTo>
                  <a:pt x="112" y="21"/>
                </a:lnTo>
                <a:lnTo>
                  <a:pt x="110" y="17"/>
                </a:lnTo>
                <a:lnTo>
                  <a:pt x="110" y="17"/>
                </a:lnTo>
                <a:lnTo>
                  <a:pt x="107" y="15"/>
                </a:lnTo>
                <a:lnTo>
                  <a:pt x="101" y="17"/>
                </a:lnTo>
                <a:lnTo>
                  <a:pt x="101" y="17"/>
                </a:lnTo>
                <a:close/>
                <a:moveTo>
                  <a:pt x="20" y="81"/>
                </a:moveTo>
                <a:lnTo>
                  <a:pt x="59" y="120"/>
                </a:lnTo>
                <a:lnTo>
                  <a:pt x="119" y="59"/>
                </a:lnTo>
                <a:lnTo>
                  <a:pt x="81" y="21"/>
                </a:lnTo>
                <a:lnTo>
                  <a:pt x="20" y="81"/>
                </a:lnTo>
                <a:lnTo>
                  <a:pt x="20" y="81"/>
                </a:lnTo>
                <a:close/>
                <a:moveTo>
                  <a:pt x="33" y="127"/>
                </a:moveTo>
                <a:lnTo>
                  <a:pt x="41" y="121"/>
                </a:lnTo>
                <a:lnTo>
                  <a:pt x="35" y="116"/>
                </a:lnTo>
                <a:lnTo>
                  <a:pt x="28" y="116"/>
                </a:lnTo>
                <a:lnTo>
                  <a:pt x="28" y="121"/>
                </a:lnTo>
                <a:lnTo>
                  <a:pt x="33" y="127"/>
                </a:lnTo>
                <a:lnTo>
                  <a:pt x="33" y="127"/>
                </a:lnTo>
                <a:close/>
                <a:moveTo>
                  <a:pt x="33" y="99"/>
                </a:moveTo>
                <a:lnTo>
                  <a:pt x="28" y="105"/>
                </a:lnTo>
                <a:lnTo>
                  <a:pt x="28" y="112"/>
                </a:lnTo>
                <a:lnTo>
                  <a:pt x="33" y="112"/>
                </a:lnTo>
                <a:lnTo>
                  <a:pt x="39" y="107"/>
                </a:lnTo>
                <a:lnTo>
                  <a:pt x="33" y="99"/>
                </a:lnTo>
                <a:lnTo>
                  <a:pt x="33" y="99"/>
                </a:lnTo>
                <a:close/>
                <a:moveTo>
                  <a:pt x="19" y="99"/>
                </a:moveTo>
                <a:lnTo>
                  <a:pt x="13" y="107"/>
                </a:lnTo>
                <a:lnTo>
                  <a:pt x="19" y="112"/>
                </a:lnTo>
                <a:lnTo>
                  <a:pt x="24" y="112"/>
                </a:lnTo>
                <a:lnTo>
                  <a:pt x="24" y="105"/>
                </a:lnTo>
                <a:lnTo>
                  <a:pt x="19" y="99"/>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Freeform 477"/>
          <p:cNvSpPr>
            <a:spLocks noEditPoints="1"/>
          </p:cNvSpPr>
          <p:nvPr/>
        </p:nvSpPr>
        <p:spPr bwMode="auto">
          <a:xfrm>
            <a:off x="6075680" y="1216660"/>
            <a:ext cx="287020" cy="295275"/>
          </a:xfrm>
          <a:custGeom>
            <a:avLst/>
            <a:gdLst>
              <a:gd name="T0" fmla="*/ 34 w 141"/>
              <a:gd name="T1" fmla="*/ 41 h 145"/>
              <a:gd name="T2" fmla="*/ 34 w 141"/>
              <a:gd name="T3" fmla="*/ 118 h 145"/>
              <a:gd name="T4" fmla="*/ 62 w 141"/>
              <a:gd name="T5" fmla="*/ 118 h 145"/>
              <a:gd name="T6" fmla="*/ 62 w 141"/>
              <a:gd name="T7" fmla="*/ 41 h 145"/>
              <a:gd name="T8" fmla="*/ 34 w 141"/>
              <a:gd name="T9" fmla="*/ 41 h 145"/>
              <a:gd name="T10" fmla="*/ 34 w 141"/>
              <a:gd name="T11" fmla="*/ 41 h 145"/>
              <a:gd name="T12" fmla="*/ 0 w 141"/>
              <a:gd name="T13" fmla="*/ 127 h 145"/>
              <a:gd name="T14" fmla="*/ 11 w 141"/>
              <a:gd name="T15" fmla="*/ 127 h 145"/>
              <a:gd name="T16" fmla="*/ 11 w 141"/>
              <a:gd name="T17" fmla="*/ 118 h 145"/>
              <a:gd name="T18" fmla="*/ 18 w 141"/>
              <a:gd name="T19" fmla="*/ 118 h 145"/>
              <a:gd name="T20" fmla="*/ 18 w 141"/>
              <a:gd name="T21" fmla="*/ 41 h 145"/>
              <a:gd name="T22" fmla="*/ 5 w 141"/>
              <a:gd name="T23" fmla="*/ 41 h 145"/>
              <a:gd name="T24" fmla="*/ 5 w 141"/>
              <a:gd name="T25" fmla="*/ 33 h 145"/>
              <a:gd name="T26" fmla="*/ 31 w 141"/>
              <a:gd name="T27" fmla="*/ 21 h 145"/>
              <a:gd name="T28" fmla="*/ 67 w 141"/>
              <a:gd name="T29" fmla="*/ 0 h 145"/>
              <a:gd name="T30" fmla="*/ 104 w 141"/>
              <a:gd name="T31" fmla="*/ 21 h 145"/>
              <a:gd name="T32" fmla="*/ 132 w 141"/>
              <a:gd name="T33" fmla="*/ 35 h 145"/>
              <a:gd name="T34" fmla="*/ 132 w 141"/>
              <a:gd name="T35" fmla="*/ 41 h 145"/>
              <a:gd name="T36" fmla="*/ 121 w 141"/>
              <a:gd name="T37" fmla="*/ 41 h 145"/>
              <a:gd name="T38" fmla="*/ 121 w 141"/>
              <a:gd name="T39" fmla="*/ 118 h 145"/>
              <a:gd name="T40" fmla="*/ 128 w 141"/>
              <a:gd name="T41" fmla="*/ 118 h 145"/>
              <a:gd name="T42" fmla="*/ 128 w 141"/>
              <a:gd name="T43" fmla="*/ 127 h 145"/>
              <a:gd name="T44" fmla="*/ 141 w 141"/>
              <a:gd name="T45" fmla="*/ 127 h 145"/>
              <a:gd name="T46" fmla="*/ 141 w 141"/>
              <a:gd name="T47" fmla="*/ 145 h 145"/>
              <a:gd name="T48" fmla="*/ 0 w 141"/>
              <a:gd name="T49" fmla="*/ 145 h 145"/>
              <a:gd name="T50" fmla="*/ 0 w 141"/>
              <a:gd name="T51" fmla="*/ 127 h 145"/>
              <a:gd name="T52" fmla="*/ 0 w 141"/>
              <a:gd name="T53" fmla="*/ 127 h 145"/>
              <a:gd name="T54" fmla="*/ 104 w 141"/>
              <a:gd name="T55" fmla="*/ 118 h 145"/>
              <a:gd name="T56" fmla="*/ 104 w 141"/>
              <a:gd name="T57" fmla="*/ 41 h 145"/>
              <a:gd name="T58" fmla="*/ 78 w 141"/>
              <a:gd name="T59" fmla="*/ 41 h 145"/>
              <a:gd name="T60" fmla="*/ 78 w 141"/>
              <a:gd name="T61" fmla="*/ 118 h 145"/>
              <a:gd name="T62" fmla="*/ 104 w 141"/>
              <a:gd name="T63" fmla="*/ 118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1" h="145">
                <a:moveTo>
                  <a:pt x="34" y="41"/>
                </a:moveTo>
                <a:lnTo>
                  <a:pt x="34" y="118"/>
                </a:lnTo>
                <a:lnTo>
                  <a:pt x="62" y="118"/>
                </a:lnTo>
                <a:lnTo>
                  <a:pt x="62" y="41"/>
                </a:lnTo>
                <a:lnTo>
                  <a:pt x="34" y="41"/>
                </a:lnTo>
                <a:lnTo>
                  <a:pt x="34" y="41"/>
                </a:lnTo>
                <a:close/>
                <a:moveTo>
                  <a:pt x="0" y="127"/>
                </a:moveTo>
                <a:lnTo>
                  <a:pt x="11" y="127"/>
                </a:lnTo>
                <a:lnTo>
                  <a:pt x="11" y="118"/>
                </a:lnTo>
                <a:lnTo>
                  <a:pt x="18" y="118"/>
                </a:lnTo>
                <a:lnTo>
                  <a:pt x="18" y="41"/>
                </a:lnTo>
                <a:lnTo>
                  <a:pt x="5" y="41"/>
                </a:lnTo>
                <a:lnTo>
                  <a:pt x="5" y="33"/>
                </a:lnTo>
                <a:lnTo>
                  <a:pt x="31" y="21"/>
                </a:lnTo>
                <a:lnTo>
                  <a:pt x="67" y="0"/>
                </a:lnTo>
                <a:lnTo>
                  <a:pt x="104" y="21"/>
                </a:lnTo>
                <a:lnTo>
                  <a:pt x="132" y="35"/>
                </a:lnTo>
                <a:lnTo>
                  <a:pt x="132" y="41"/>
                </a:lnTo>
                <a:lnTo>
                  <a:pt x="121" y="41"/>
                </a:lnTo>
                <a:lnTo>
                  <a:pt x="121" y="118"/>
                </a:lnTo>
                <a:lnTo>
                  <a:pt x="128" y="118"/>
                </a:lnTo>
                <a:lnTo>
                  <a:pt x="128" y="127"/>
                </a:lnTo>
                <a:lnTo>
                  <a:pt x="141" y="127"/>
                </a:lnTo>
                <a:lnTo>
                  <a:pt x="141" y="145"/>
                </a:lnTo>
                <a:lnTo>
                  <a:pt x="0" y="145"/>
                </a:lnTo>
                <a:lnTo>
                  <a:pt x="0" y="127"/>
                </a:lnTo>
                <a:lnTo>
                  <a:pt x="0" y="127"/>
                </a:lnTo>
                <a:close/>
                <a:moveTo>
                  <a:pt x="104" y="118"/>
                </a:moveTo>
                <a:lnTo>
                  <a:pt x="104" y="41"/>
                </a:lnTo>
                <a:lnTo>
                  <a:pt x="78" y="41"/>
                </a:lnTo>
                <a:lnTo>
                  <a:pt x="78" y="118"/>
                </a:lnTo>
                <a:lnTo>
                  <a:pt x="104" y="118"/>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Freeform 487"/>
          <p:cNvSpPr>
            <a:spLocks noEditPoints="1"/>
          </p:cNvSpPr>
          <p:nvPr/>
        </p:nvSpPr>
        <p:spPr bwMode="auto">
          <a:xfrm>
            <a:off x="6794818" y="1216660"/>
            <a:ext cx="335915" cy="295275"/>
          </a:xfrm>
          <a:custGeom>
            <a:avLst/>
            <a:gdLst>
              <a:gd name="T0" fmla="*/ 43 w 165"/>
              <a:gd name="T1" fmla="*/ 42 h 145"/>
              <a:gd name="T2" fmla="*/ 48 w 165"/>
              <a:gd name="T3" fmla="*/ 27 h 145"/>
              <a:gd name="T4" fmla="*/ 52 w 165"/>
              <a:gd name="T5" fmla="*/ 18 h 145"/>
              <a:gd name="T6" fmla="*/ 54 w 165"/>
              <a:gd name="T7" fmla="*/ 13 h 145"/>
              <a:gd name="T8" fmla="*/ 57 w 165"/>
              <a:gd name="T9" fmla="*/ 9 h 145"/>
              <a:gd name="T10" fmla="*/ 66 w 165"/>
              <a:gd name="T11" fmla="*/ 9 h 145"/>
              <a:gd name="T12" fmla="*/ 66 w 165"/>
              <a:gd name="T13" fmla="*/ 9 h 145"/>
              <a:gd name="T14" fmla="*/ 72 w 165"/>
              <a:gd name="T15" fmla="*/ 13 h 145"/>
              <a:gd name="T16" fmla="*/ 83 w 165"/>
              <a:gd name="T17" fmla="*/ 20 h 145"/>
              <a:gd name="T18" fmla="*/ 94 w 165"/>
              <a:gd name="T19" fmla="*/ 24 h 145"/>
              <a:gd name="T20" fmla="*/ 107 w 165"/>
              <a:gd name="T21" fmla="*/ 16 h 145"/>
              <a:gd name="T22" fmla="*/ 114 w 165"/>
              <a:gd name="T23" fmla="*/ 9 h 145"/>
              <a:gd name="T24" fmla="*/ 118 w 165"/>
              <a:gd name="T25" fmla="*/ 3 h 145"/>
              <a:gd name="T26" fmla="*/ 123 w 165"/>
              <a:gd name="T27" fmla="*/ 0 h 145"/>
              <a:gd name="T28" fmla="*/ 129 w 165"/>
              <a:gd name="T29" fmla="*/ 2 h 145"/>
              <a:gd name="T30" fmla="*/ 132 w 165"/>
              <a:gd name="T31" fmla="*/ 9 h 145"/>
              <a:gd name="T32" fmla="*/ 134 w 165"/>
              <a:gd name="T33" fmla="*/ 27 h 145"/>
              <a:gd name="T34" fmla="*/ 134 w 165"/>
              <a:gd name="T35" fmla="*/ 35 h 145"/>
              <a:gd name="T36" fmla="*/ 154 w 165"/>
              <a:gd name="T37" fmla="*/ 123 h 145"/>
              <a:gd name="T38" fmla="*/ 165 w 165"/>
              <a:gd name="T39" fmla="*/ 145 h 145"/>
              <a:gd name="T40" fmla="*/ 94 w 165"/>
              <a:gd name="T41" fmla="*/ 136 h 145"/>
              <a:gd name="T42" fmla="*/ 125 w 165"/>
              <a:gd name="T43" fmla="*/ 123 h 145"/>
              <a:gd name="T44" fmla="*/ 125 w 165"/>
              <a:gd name="T45" fmla="*/ 35 h 145"/>
              <a:gd name="T46" fmla="*/ 125 w 165"/>
              <a:gd name="T47" fmla="*/ 27 h 145"/>
              <a:gd name="T48" fmla="*/ 123 w 165"/>
              <a:gd name="T49" fmla="*/ 13 h 145"/>
              <a:gd name="T50" fmla="*/ 121 w 165"/>
              <a:gd name="T51" fmla="*/ 14 h 145"/>
              <a:gd name="T52" fmla="*/ 114 w 165"/>
              <a:gd name="T53" fmla="*/ 24 h 145"/>
              <a:gd name="T54" fmla="*/ 99 w 165"/>
              <a:gd name="T55" fmla="*/ 33 h 145"/>
              <a:gd name="T56" fmla="*/ 88 w 165"/>
              <a:gd name="T57" fmla="*/ 33 h 145"/>
              <a:gd name="T58" fmla="*/ 74 w 165"/>
              <a:gd name="T59" fmla="*/ 25 h 145"/>
              <a:gd name="T60" fmla="*/ 65 w 165"/>
              <a:gd name="T61" fmla="*/ 18 h 145"/>
              <a:gd name="T62" fmla="*/ 63 w 165"/>
              <a:gd name="T63" fmla="*/ 18 h 145"/>
              <a:gd name="T64" fmla="*/ 63 w 165"/>
              <a:gd name="T65" fmla="*/ 18 h 145"/>
              <a:gd name="T66" fmla="*/ 61 w 165"/>
              <a:gd name="T67" fmla="*/ 22 h 145"/>
              <a:gd name="T68" fmla="*/ 59 w 165"/>
              <a:gd name="T69" fmla="*/ 27 h 145"/>
              <a:gd name="T70" fmla="*/ 59 w 165"/>
              <a:gd name="T71" fmla="*/ 42 h 145"/>
              <a:gd name="T72" fmla="*/ 77 w 165"/>
              <a:gd name="T73" fmla="*/ 42 h 145"/>
              <a:gd name="T74" fmla="*/ 87 w 165"/>
              <a:gd name="T75" fmla="*/ 88 h 145"/>
              <a:gd name="T76" fmla="*/ 87 w 165"/>
              <a:gd name="T77" fmla="*/ 139 h 145"/>
              <a:gd name="T78" fmla="*/ 52 w 165"/>
              <a:gd name="T79" fmla="*/ 141 h 145"/>
              <a:gd name="T80" fmla="*/ 19 w 165"/>
              <a:gd name="T81" fmla="*/ 139 h 145"/>
              <a:gd name="T82" fmla="*/ 19 w 165"/>
              <a:gd name="T83" fmla="*/ 88 h 145"/>
              <a:gd name="T84" fmla="*/ 28 w 165"/>
              <a:gd name="T85" fmla="*/ 42 h 145"/>
              <a:gd name="T86" fmla="*/ 103 w 165"/>
              <a:gd name="T87" fmla="*/ 119 h 145"/>
              <a:gd name="T88" fmla="*/ 94 w 165"/>
              <a:gd name="T89" fmla="*/ 103 h 145"/>
              <a:gd name="T90" fmla="*/ 92 w 165"/>
              <a:gd name="T91" fmla="*/ 132 h 145"/>
              <a:gd name="T92" fmla="*/ 103 w 165"/>
              <a:gd name="T93" fmla="*/ 119 h 145"/>
              <a:gd name="T94" fmla="*/ 13 w 165"/>
              <a:gd name="T95" fmla="*/ 139 h 145"/>
              <a:gd name="T96" fmla="*/ 0 w 165"/>
              <a:gd name="T97" fmla="*/ 103 h 145"/>
              <a:gd name="T98" fmla="*/ 11 w 165"/>
              <a:gd name="T99" fmla="*/ 103 h 145"/>
              <a:gd name="T100" fmla="*/ 13 w 165"/>
              <a:gd name="T101" fmla="*/ 139 h 145"/>
              <a:gd name="T102" fmla="*/ 41 w 165"/>
              <a:gd name="T103" fmla="*/ 57 h 145"/>
              <a:gd name="T104" fmla="*/ 35 w 165"/>
              <a:gd name="T105" fmla="*/ 80 h 145"/>
              <a:gd name="T106" fmla="*/ 35 w 165"/>
              <a:gd name="T107" fmla="*/ 108 h 145"/>
              <a:gd name="T108" fmla="*/ 70 w 165"/>
              <a:gd name="T109" fmla="*/ 108 h 145"/>
              <a:gd name="T110" fmla="*/ 72 w 165"/>
              <a:gd name="T111" fmla="*/ 95 h 145"/>
              <a:gd name="T112" fmla="*/ 68 w 165"/>
              <a:gd name="T113" fmla="*/ 69 h 145"/>
              <a:gd name="T114" fmla="*/ 66 w 165"/>
              <a:gd name="T115" fmla="*/ 57 h 145"/>
              <a:gd name="T116" fmla="*/ 41 w 165"/>
              <a:gd name="T117" fmla="*/ 5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5" h="145">
                <a:moveTo>
                  <a:pt x="28" y="42"/>
                </a:moveTo>
                <a:lnTo>
                  <a:pt x="43" y="42"/>
                </a:lnTo>
                <a:lnTo>
                  <a:pt x="44" y="27"/>
                </a:lnTo>
                <a:lnTo>
                  <a:pt x="48" y="27"/>
                </a:lnTo>
                <a:lnTo>
                  <a:pt x="48" y="27"/>
                </a:lnTo>
                <a:lnTo>
                  <a:pt x="52" y="18"/>
                </a:lnTo>
                <a:lnTo>
                  <a:pt x="52" y="18"/>
                </a:lnTo>
                <a:lnTo>
                  <a:pt x="54" y="13"/>
                </a:lnTo>
                <a:lnTo>
                  <a:pt x="57" y="9"/>
                </a:lnTo>
                <a:lnTo>
                  <a:pt x="57" y="9"/>
                </a:lnTo>
                <a:lnTo>
                  <a:pt x="61" y="7"/>
                </a:lnTo>
                <a:lnTo>
                  <a:pt x="66" y="9"/>
                </a:lnTo>
                <a:lnTo>
                  <a:pt x="66" y="9"/>
                </a:lnTo>
                <a:lnTo>
                  <a:pt x="66" y="9"/>
                </a:lnTo>
                <a:lnTo>
                  <a:pt x="72" y="13"/>
                </a:lnTo>
                <a:lnTo>
                  <a:pt x="72" y="13"/>
                </a:lnTo>
                <a:lnTo>
                  <a:pt x="77" y="18"/>
                </a:lnTo>
                <a:lnTo>
                  <a:pt x="83" y="20"/>
                </a:lnTo>
                <a:lnTo>
                  <a:pt x="88" y="22"/>
                </a:lnTo>
                <a:lnTo>
                  <a:pt x="94" y="24"/>
                </a:lnTo>
                <a:lnTo>
                  <a:pt x="101" y="22"/>
                </a:lnTo>
                <a:lnTo>
                  <a:pt x="107" y="16"/>
                </a:lnTo>
                <a:lnTo>
                  <a:pt x="107" y="16"/>
                </a:lnTo>
                <a:lnTo>
                  <a:pt x="114" y="9"/>
                </a:lnTo>
                <a:lnTo>
                  <a:pt x="114" y="9"/>
                </a:lnTo>
                <a:lnTo>
                  <a:pt x="118" y="3"/>
                </a:lnTo>
                <a:lnTo>
                  <a:pt x="123" y="0"/>
                </a:lnTo>
                <a:lnTo>
                  <a:pt x="123" y="0"/>
                </a:lnTo>
                <a:lnTo>
                  <a:pt x="127" y="0"/>
                </a:lnTo>
                <a:lnTo>
                  <a:pt x="129" y="2"/>
                </a:lnTo>
                <a:lnTo>
                  <a:pt x="131" y="3"/>
                </a:lnTo>
                <a:lnTo>
                  <a:pt x="132" y="9"/>
                </a:lnTo>
                <a:lnTo>
                  <a:pt x="132" y="9"/>
                </a:lnTo>
                <a:lnTo>
                  <a:pt x="134" y="27"/>
                </a:lnTo>
                <a:lnTo>
                  <a:pt x="134" y="35"/>
                </a:lnTo>
                <a:lnTo>
                  <a:pt x="134" y="35"/>
                </a:lnTo>
                <a:lnTo>
                  <a:pt x="134" y="123"/>
                </a:lnTo>
                <a:lnTo>
                  <a:pt x="154" y="123"/>
                </a:lnTo>
                <a:lnTo>
                  <a:pt x="165" y="137"/>
                </a:lnTo>
                <a:lnTo>
                  <a:pt x="165" y="145"/>
                </a:lnTo>
                <a:lnTo>
                  <a:pt x="94" y="145"/>
                </a:lnTo>
                <a:lnTo>
                  <a:pt x="94" y="136"/>
                </a:lnTo>
                <a:lnTo>
                  <a:pt x="105" y="123"/>
                </a:lnTo>
                <a:lnTo>
                  <a:pt x="125" y="123"/>
                </a:lnTo>
                <a:lnTo>
                  <a:pt x="125" y="35"/>
                </a:lnTo>
                <a:lnTo>
                  <a:pt x="125" y="35"/>
                </a:lnTo>
                <a:lnTo>
                  <a:pt x="125" y="35"/>
                </a:lnTo>
                <a:lnTo>
                  <a:pt x="125" y="27"/>
                </a:lnTo>
                <a:lnTo>
                  <a:pt x="123" y="13"/>
                </a:lnTo>
                <a:lnTo>
                  <a:pt x="123" y="13"/>
                </a:lnTo>
                <a:lnTo>
                  <a:pt x="121" y="14"/>
                </a:lnTo>
                <a:lnTo>
                  <a:pt x="121" y="14"/>
                </a:lnTo>
                <a:lnTo>
                  <a:pt x="114" y="24"/>
                </a:lnTo>
                <a:lnTo>
                  <a:pt x="114" y="24"/>
                </a:lnTo>
                <a:lnTo>
                  <a:pt x="105" y="31"/>
                </a:lnTo>
                <a:lnTo>
                  <a:pt x="99" y="33"/>
                </a:lnTo>
                <a:lnTo>
                  <a:pt x="94" y="33"/>
                </a:lnTo>
                <a:lnTo>
                  <a:pt x="88" y="33"/>
                </a:lnTo>
                <a:lnTo>
                  <a:pt x="81" y="31"/>
                </a:lnTo>
                <a:lnTo>
                  <a:pt x="74" y="25"/>
                </a:lnTo>
                <a:lnTo>
                  <a:pt x="65" y="18"/>
                </a:lnTo>
                <a:lnTo>
                  <a:pt x="65" y="18"/>
                </a:lnTo>
                <a:lnTo>
                  <a:pt x="63" y="18"/>
                </a:lnTo>
                <a:lnTo>
                  <a:pt x="63" y="18"/>
                </a:lnTo>
                <a:lnTo>
                  <a:pt x="63" y="18"/>
                </a:lnTo>
                <a:lnTo>
                  <a:pt x="63" y="18"/>
                </a:lnTo>
                <a:lnTo>
                  <a:pt x="63" y="18"/>
                </a:lnTo>
                <a:lnTo>
                  <a:pt x="61" y="22"/>
                </a:lnTo>
                <a:lnTo>
                  <a:pt x="61" y="22"/>
                </a:lnTo>
                <a:lnTo>
                  <a:pt x="59" y="27"/>
                </a:lnTo>
                <a:lnTo>
                  <a:pt x="61" y="27"/>
                </a:lnTo>
                <a:lnTo>
                  <a:pt x="59" y="42"/>
                </a:lnTo>
                <a:lnTo>
                  <a:pt x="77" y="42"/>
                </a:lnTo>
                <a:lnTo>
                  <a:pt x="77" y="42"/>
                </a:lnTo>
                <a:lnTo>
                  <a:pt x="83" y="64"/>
                </a:lnTo>
                <a:lnTo>
                  <a:pt x="87" y="88"/>
                </a:lnTo>
                <a:lnTo>
                  <a:pt x="88" y="112"/>
                </a:lnTo>
                <a:lnTo>
                  <a:pt x="87" y="139"/>
                </a:lnTo>
                <a:lnTo>
                  <a:pt x="87" y="139"/>
                </a:lnTo>
                <a:lnTo>
                  <a:pt x="52" y="141"/>
                </a:lnTo>
                <a:lnTo>
                  <a:pt x="19" y="139"/>
                </a:lnTo>
                <a:lnTo>
                  <a:pt x="19" y="139"/>
                </a:lnTo>
                <a:lnTo>
                  <a:pt x="17" y="114"/>
                </a:lnTo>
                <a:lnTo>
                  <a:pt x="19" y="88"/>
                </a:lnTo>
                <a:lnTo>
                  <a:pt x="21" y="64"/>
                </a:lnTo>
                <a:lnTo>
                  <a:pt x="28" y="42"/>
                </a:lnTo>
                <a:lnTo>
                  <a:pt x="28" y="42"/>
                </a:lnTo>
                <a:close/>
                <a:moveTo>
                  <a:pt x="103" y="119"/>
                </a:moveTo>
                <a:lnTo>
                  <a:pt x="103" y="103"/>
                </a:lnTo>
                <a:lnTo>
                  <a:pt x="94" y="103"/>
                </a:lnTo>
                <a:lnTo>
                  <a:pt x="94" y="103"/>
                </a:lnTo>
                <a:lnTo>
                  <a:pt x="92" y="132"/>
                </a:lnTo>
                <a:lnTo>
                  <a:pt x="103" y="119"/>
                </a:lnTo>
                <a:lnTo>
                  <a:pt x="103" y="119"/>
                </a:lnTo>
                <a:lnTo>
                  <a:pt x="103" y="119"/>
                </a:lnTo>
                <a:close/>
                <a:moveTo>
                  <a:pt x="13" y="139"/>
                </a:moveTo>
                <a:lnTo>
                  <a:pt x="0" y="139"/>
                </a:lnTo>
                <a:lnTo>
                  <a:pt x="0" y="103"/>
                </a:lnTo>
                <a:lnTo>
                  <a:pt x="11" y="103"/>
                </a:lnTo>
                <a:lnTo>
                  <a:pt x="11" y="103"/>
                </a:lnTo>
                <a:lnTo>
                  <a:pt x="13" y="139"/>
                </a:lnTo>
                <a:lnTo>
                  <a:pt x="13" y="139"/>
                </a:lnTo>
                <a:close/>
                <a:moveTo>
                  <a:pt x="41" y="57"/>
                </a:moveTo>
                <a:lnTo>
                  <a:pt x="41" y="57"/>
                </a:lnTo>
                <a:lnTo>
                  <a:pt x="37" y="69"/>
                </a:lnTo>
                <a:lnTo>
                  <a:pt x="35" y="80"/>
                </a:lnTo>
                <a:lnTo>
                  <a:pt x="33" y="95"/>
                </a:lnTo>
                <a:lnTo>
                  <a:pt x="35" y="108"/>
                </a:lnTo>
                <a:lnTo>
                  <a:pt x="35" y="108"/>
                </a:lnTo>
                <a:lnTo>
                  <a:pt x="70" y="108"/>
                </a:lnTo>
                <a:lnTo>
                  <a:pt x="70" y="108"/>
                </a:lnTo>
                <a:lnTo>
                  <a:pt x="72" y="95"/>
                </a:lnTo>
                <a:lnTo>
                  <a:pt x="70" y="80"/>
                </a:lnTo>
                <a:lnTo>
                  <a:pt x="68" y="69"/>
                </a:lnTo>
                <a:lnTo>
                  <a:pt x="66" y="57"/>
                </a:lnTo>
                <a:lnTo>
                  <a:pt x="66" y="57"/>
                </a:lnTo>
                <a:lnTo>
                  <a:pt x="41" y="57"/>
                </a:lnTo>
                <a:lnTo>
                  <a:pt x="41" y="57"/>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Freeform 490"/>
          <p:cNvSpPr>
            <a:spLocks noEditPoints="1"/>
          </p:cNvSpPr>
          <p:nvPr/>
        </p:nvSpPr>
        <p:spPr bwMode="auto">
          <a:xfrm>
            <a:off x="6814185" y="2469833"/>
            <a:ext cx="297180" cy="250190"/>
          </a:xfrm>
          <a:custGeom>
            <a:avLst/>
            <a:gdLst>
              <a:gd name="T0" fmla="*/ 139 w 146"/>
              <a:gd name="T1" fmla="*/ 0 h 123"/>
              <a:gd name="T2" fmla="*/ 146 w 146"/>
              <a:gd name="T3" fmla="*/ 5 h 123"/>
              <a:gd name="T4" fmla="*/ 146 w 146"/>
              <a:gd name="T5" fmla="*/ 88 h 123"/>
              <a:gd name="T6" fmla="*/ 100 w 146"/>
              <a:gd name="T7" fmla="*/ 88 h 123"/>
              <a:gd name="T8" fmla="*/ 115 w 146"/>
              <a:gd name="T9" fmla="*/ 112 h 123"/>
              <a:gd name="T10" fmla="*/ 36 w 146"/>
              <a:gd name="T11" fmla="*/ 123 h 123"/>
              <a:gd name="T12" fmla="*/ 49 w 146"/>
              <a:gd name="T13" fmla="*/ 112 h 123"/>
              <a:gd name="T14" fmla="*/ 7 w 146"/>
              <a:gd name="T15" fmla="*/ 88 h 123"/>
              <a:gd name="T16" fmla="*/ 0 w 146"/>
              <a:gd name="T17" fmla="*/ 80 h 123"/>
              <a:gd name="T18" fmla="*/ 0 w 146"/>
              <a:gd name="T19" fmla="*/ 0 h 123"/>
              <a:gd name="T20" fmla="*/ 7 w 146"/>
              <a:gd name="T21" fmla="*/ 0 h 123"/>
              <a:gd name="T22" fmla="*/ 49 w 146"/>
              <a:gd name="T23" fmla="*/ 38 h 123"/>
              <a:gd name="T24" fmla="*/ 51 w 146"/>
              <a:gd name="T25" fmla="*/ 38 h 123"/>
              <a:gd name="T26" fmla="*/ 56 w 146"/>
              <a:gd name="T27" fmla="*/ 33 h 123"/>
              <a:gd name="T28" fmla="*/ 67 w 146"/>
              <a:gd name="T29" fmla="*/ 27 h 123"/>
              <a:gd name="T30" fmla="*/ 75 w 146"/>
              <a:gd name="T31" fmla="*/ 27 h 123"/>
              <a:gd name="T32" fmla="*/ 88 w 146"/>
              <a:gd name="T33" fmla="*/ 31 h 123"/>
              <a:gd name="T34" fmla="*/ 99 w 146"/>
              <a:gd name="T35" fmla="*/ 38 h 123"/>
              <a:gd name="T36" fmla="*/ 99 w 146"/>
              <a:gd name="T37" fmla="*/ 38 h 123"/>
              <a:gd name="T38" fmla="*/ 104 w 146"/>
              <a:gd name="T39" fmla="*/ 33 h 123"/>
              <a:gd name="T40" fmla="*/ 102 w 146"/>
              <a:gd name="T41" fmla="*/ 31 h 123"/>
              <a:gd name="T42" fmla="*/ 89 w 146"/>
              <a:gd name="T43" fmla="*/ 22 h 123"/>
              <a:gd name="T44" fmla="*/ 75 w 146"/>
              <a:gd name="T45" fmla="*/ 20 h 123"/>
              <a:gd name="T46" fmla="*/ 67 w 146"/>
              <a:gd name="T47" fmla="*/ 20 h 123"/>
              <a:gd name="T48" fmla="*/ 53 w 146"/>
              <a:gd name="T49" fmla="*/ 25 h 123"/>
              <a:gd name="T50" fmla="*/ 45 w 146"/>
              <a:gd name="T51" fmla="*/ 31 h 123"/>
              <a:gd name="T52" fmla="*/ 44 w 146"/>
              <a:gd name="T53" fmla="*/ 33 h 123"/>
              <a:gd name="T54" fmla="*/ 60 w 146"/>
              <a:gd name="T55" fmla="*/ 51 h 123"/>
              <a:gd name="T56" fmla="*/ 60 w 146"/>
              <a:gd name="T57" fmla="*/ 51 h 123"/>
              <a:gd name="T58" fmla="*/ 67 w 146"/>
              <a:gd name="T59" fmla="*/ 46 h 123"/>
              <a:gd name="T60" fmla="*/ 75 w 146"/>
              <a:gd name="T61" fmla="*/ 44 h 123"/>
              <a:gd name="T62" fmla="*/ 88 w 146"/>
              <a:gd name="T63" fmla="*/ 51 h 123"/>
              <a:gd name="T64" fmla="*/ 89 w 146"/>
              <a:gd name="T65" fmla="*/ 51 h 123"/>
              <a:gd name="T66" fmla="*/ 95 w 146"/>
              <a:gd name="T67" fmla="*/ 46 h 123"/>
              <a:gd name="T68" fmla="*/ 93 w 146"/>
              <a:gd name="T69" fmla="*/ 44 h 123"/>
              <a:gd name="T70" fmla="*/ 75 w 146"/>
              <a:gd name="T71" fmla="*/ 36 h 123"/>
              <a:gd name="T72" fmla="*/ 64 w 146"/>
              <a:gd name="T73" fmla="*/ 38 h 123"/>
              <a:gd name="T74" fmla="*/ 55 w 146"/>
              <a:gd name="T75" fmla="*/ 44 h 123"/>
              <a:gd name="T76" fmla="*/ 55 w 146"/>
              <a:gd name="T77" fmla="*/ 46 h 123"/>
              <a:gd name="T78" fmla="*/ 75 w 146"/>
              <a:gd name="T79" fmla="*/ 51 h 123"/>
              <a:gd name="T80" fmla="*/ 71 w 146"/>
              <a:gd name="T81" fmla="*/ 53 h 123"/>
              <a:gd name="T82" fmla="*/ 69 w 146"/>
              <a:gd name="T83" fmla="*/ 58 h 123"/>
              <a:gd name="T84" fmla="*/ 75 w 146"/>
              <a:gd name="T85" fmla="*/ 64 h 123"/>
              <a:gd name="T86" fmla="*/ 80 w 146"/>
              <a:gd name="T87" fmla="*/ 62 h 123"/>
              <a:gd name="T88" fmla="*/ 82 w 146"/>
              <a:gd name="T89" fmla="*/ 58 h 123"/>
              <a:gd name="T90" fmla="*/ 75 w 146"/>
              <a:gd name="T91" fmla="*/ 51 h 123"/>
              <a:gd name="T92" fmla="*/ 133 w 146"/>
              <a:gd name="T93" fmla="*/ 11 h 123"/>
              <a:gd name="T94" fmla="*/ 12 w 146"/>
              <a:gd name="T95" fmla="*/ 75 h 123"/>
              <a:gd name="T96" fmla="*/ 133 w 146"/>
              <a:gd name="T97" fmla="*/ 1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6" h="123">
                <a:moveTo>
                  <a:pt x="7" y="0"/>
                </a:moveTo>
                <a:lnTo>
                  <a:pt x="139" y="0"/>
                </a:lnTo>
                <a:lnTo>
                  <a:pt x="146" y="0"/>
                </a:lnTo>
                <a:lnTo>
                  <a:pt x="146" y="5"/>
                </a:lnTo>
                <a:lnTo>
                  <a:pt x="146" y="80"/>
                </a:lnTo>
                <a:lnTo>
                  <a:pt x="146" y="88"/>
                </a:lnTo>
                <a:lnTo>
                  <a:pt x="139" y="88"/>
                </a:lnTo>
                <a:lnTo>
                  <a:pt x="100" y="88"/>
                </a:lnTo>
                <a:lnTo>
                  <a:pt x="100" y="112"/>
                </a:lnTo>
                <a:lnTo>
                  <a:pt x="115" y="112"/>
                </a:lnTo>
                <a:lnTo>
                  <a:pt x="115" y="123"/>
                </a:lnTo>
                <a:lnTo>
                  <a:pt x="36" y="123"/>
                </a:lnTo>
                <a:lnTo>
                  <a:pt x="36" y="112"/>
                </a:lnTo>
                <a:lnTo>
                  <a:pt x="49" y="112"/>
                </a:lnTo>
                <a:lnTo>
                  <a:pt x="49" y="88"/>
                </a:lnTo>
                <a:lnTo>
                  <a:pt x="7" y="88"/>
                </a:lnTo>
                <a:lnTo>
                  <a:pt x="0" y="88"/>
                </a:lnTo>
                <a:lnTo>
                  <a:pt x="0" y="80"/>
                </a:lnTo>
                <a:lnTo>
                  <a:pt x="0" y="5"/>
                </a:lnTo>
                <a:lnTo>
                  <a:pt x="0" y="0"/>
                </a:lnTo>
                <a:lnTo>
                  <a:pt x="7" y="0"/>
                </a:lnTo>
                <a:lnTo>
                  <a:pt x="7" y="0"/>
                </a:lnTo>
                <a:close/>
                <a:moveTo>
                  <a:pt x="44" y="33"/>
                </a:moveTo>
                <a:lnTo>
                  <a:pt x="49" y="38"/>
                </a:lnTo>
                <a:lnTo>
                  <a:pt x="49" y="38"/>
                </a:lnTo>
                <a:lnTo>
                  <a:pt x="51" y="38"/>
                </a:lnTo>
                <a:lnTo>
                  <a:pt x="51" y="38"/>
                </a:lnTo>
                <a:lnTo>
                  <a:pt x="56" y="33"/>
                </a:lnTo>
                <a:lnTo>
                  <a:pt x="62" y="29"/>
                </a:lnTo>
                <a:lnTo>
                  <a:pt x="67" y="27"/>
                </a:lnTo>
                <a:lnTo>
                  <a:pt x="75" y="27"/>
                </a:lnTo>
                <a:lnTo>
                  <a:pt x="75" y="27"/>
                </a:lnTo>
                <a:lnTo>
                  <a:pt x="80" y="27"/>
                </a:lnTo>
                <a:lnTo>
                  <a:pt x="88" y="31"/>
                </a:lnTo>
                <a:lnTo>
                  <a:pt x="93" y="33"/>
                </a:lnTo>
                <a:lnTo>
                  <a:pt x="99" y="38"/>
                </a:lnTo>
                <a:lnTo>
                  <a:pt x="99" y="38"/>
                </a:lnTo>
                <a:lnTo>
                  <a:pt x="99" y="38"/>
                </a:lnTo>
                <a:lnTo>
                  <a:pt x="104" y="33"/>
                </a:lnTo>
                <a:lnTo>
                  <a:pt x="104" y="33"/>
                </a:lnTo>
                <a:lnTo>
                  <a:pt x="102" y="31"/>
                </a:lnTo>
                <a:lnTo>
                  <a:pt x="102" y="31"/>
                </a:lnTo>
                <a:lnTo>
                  <a:pt x="97" y="27"/>
                </a:lnTo>
                <a:lnTo>
                  <a:pt x="89" y="22"/>
                </a:lnTo>
                <a:lnTo>
                  <a:pt x="82" y="20"/>
                </a:lnTo>
                <a:lnTo>
                  <a:pt x="75" y="20"/>
                </a:lnTo>
                <a:lnTo>
                  <a:pt x="75" y="20"/>
                </a:lnTo>
                <a:lnTo>
                  <a:pt x="67" y="20"/>
                </a:lnTo>
                <a:lnTo>
                  <a:pt x="60" y="22"/>
                </a:lnTo>
                <a:lnTo>
                  <a:pt x="53" y="25"/>
                </a:lnTo>
                <a:lnTo>
                  <a:pt x="45" y="31"/>
                </a:lnTo>
                <a:lnTo>
                  <a:pt x="45" y="31"/>
                </a:lnTo>
                <a:lnTo>
                  <a:pt x="44" y="33"/>
                </a:lnTo>
                <a:lnTo>
                  <a:pt x="44" y="33"/>
                </a:lnTo>
                <a:close/>
                <a:moveTo>
                  <a:pt x="55" y="46"/>
                </a:moveTo>
                <a:lnTo>
                  <a:pt x="60" y="51"/>
                </a:lnTo>
                <a:lnTo>
                  <a:pt x="60" y="51"/>
                </a:lnTo>
                <a:lnTo>
                  <a:pt x="60" y="51"/>
                </a:lnTo>
                <a:lnTo>
                  <a:pt x="60" y="51"/>
                </a:lnTo>
                <a:lnTo>
                  <a:pt x="67" y="46"/>
                </a:lnTo>
                <a:lnTo>
                  <a:pt x="75" y="44"/>
                </a:lnTo>
                <a:lnTo>
                  <a:pt x="75" y="44"/>
                </a:lnTo>
                <a:lnTo>
                  <a:pt x="82" y="46"/>
                </a:lnTo>
                <a:lnTo>
                  <a:pt x="88" y="51"/>
                </a:lnTo>
                <a:lnTo>
                  <a:pt x="88" y="51"/>
                </a:lnTo>
                <a:lnTo>
                  <a:pt x="89" y="51"/>
                </a:lnTo>
                <a:lnTo>
                  <a:pt x="95" y="46"/>
                </a:lnTo>
                <a:lnTo>
                  <a:pt x="95" y="46"/>
                </a:lnTo>
                <a:lnTo>
                  <a:pt x="93" y="44"/>
                </a:lnTo>
                <a:lnTo>
                  <a:pt x="93" y="44"/>
                </a:lnTo>
                <a:lnTo>
                  <a:pt x="84" y="38"/>
                </a:lnTo>
                <a:lnTo>
                  <a:pt x="75" y="36"/>
                </a:lnTo>
                <a:lnTo>
                  <a:pt x="75" y="36"/>
                </a:lnTo>
                <a:lnTo>
                  <a:pt x="64" y="38"/>
                </a:lnTo>
                <a:lnTo>
                  <a:pt x="60" y="40"/>
                </a:lnTo>
                <a:lnTo>
                  <a:pt x="55" y="44"/>
                </a:lnTo>
                <a:lnTo>
                  <a:pt x="55" y="44"/>
                </a:lnTo>
                <a:lnTo>
                  <a:pt x="55" y="46"/>
                </a:lnTo>
                <a:lnTo>
                  <a:pt x="55" y="46"/>
                </a:lnTo>
                <a:close/>
                <a:moveTo>
                  <a:pt x="75" y="51"/>
                </a:moveTo>
                <a:lnTo>
                  <a:pt x="75" y="51"/>
                </a:lnTo>
                <a:lnTo>
                  <a:pt x="71" y="53"/>
                </a:lnTo>
                <a:lnTo>
                  <a:pt x="69" y="58"/>
                </a:lnTo>
                <a:lnTo>
                  <a:pt x="69" y="58"/>
                </a:lnTo>
                <a:lnTo>
                  <a:pt x="71" y="62"/>
                </a:lnTo>
                <a:lnTo>
                  <a:pt x="75" y="64"/>
                </a:lnTo>
                <a:lnTo>
                  <a:pt x="75" y="64"/>
                </a:lnTo>
                <a:lnTo>
                  <a:pt x="80" y="62"/>
                </a:lnTo>
                <a:lnTo>
                  <a:pt x="82" y="58"/>
                </a:lnTo>
                <a:lnTo>
                  <a:pt x="82" y="58"/>
                </a:lnTo>
                <a:lnTo>
                  <a:pt x="80" y="53"/>
                </a:lnTo>
                <a:lnTo>
                  <a:pt x="75" y="51"/>
                </a:lnTo>
                <a:lnTo>
                  <a:pt x="75" y="51"/>
                </a:lnTo>
                <a:close/>
                <a:moveTo>
                  <a:pt x="133" y="11"/>
                </a:moveTo>
                <a:lnTo>
                  <a:pt x="12" y="11"/>
                </a:lnTo>
                <a:lnTo>
                  <a:pt x="12" y="75"/>
                </a:lnTo>
                <a:lnTo>
                  <a:pt x="133" y="75"/>
                </a:lnTo>
                <a:lnTo>
                  <a:pt x="133" y="11"/>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Freeform 495"/>
          <p:cNvSpPr>
            <a:spLocks noEditPoints="1"/>
          </p:cNvSpPr>
          <p:nvPr/>
        </p:nvSpPr>
        <p:spPr bwMode="auto">
          <a:xfrm>
            <a:off x="4697730" y="1216660"/>
            <a:ext cx="276860" cy="295275"/>
          </a:xfrm>
          <a:custGeom>
            <a:avLst/>
            <a:gdLst>
              <a:gd name="T0" fmla="*/ 51 w 136"/>
              <a:gd name="T1" fmla="*/ 3 h 145"/>
              <a:gd name="T2" fmla="*/ 57 w 136"/>
              <a:gd name="T3" fmla="*/ 2 h 145"/>
              <a:gd name="T4" fmla="*/ 70 w 136"/>
              <a:gd name="T5" fmla="*/ 0 h 145"/>
              <a:gd name="T6" fmla="*/ 75 w 136"/>
              <a:gd name="T7" fmla="*/ 0 h 145"/>
              <a:gd name="T8" fmla="*/ 86 w 136"/>
              <a:gd name="T9" fmla="*/ 5 h 145"/>
              <a:gd name="T10" fmla="*/ 94 w 136"/>
              <a:gd name="T11" fmla="*/ 15 h 145"/>
              <a:gd name="T12" fmla="*/ 94 w 136"/>
              <a:gd name="T13" fmla="*/ 15 h 145"/>
              <a:gd name="T14" fmla="*/ 99 w 136"/>
              <a:gd name="T15" fmla="*/ 27 h 145"/>
              <a:gd name="T16" fmla="*/ 97 w 136"/>
              <a:gd name="T17" fmla="*/ 40 h 145"/>
              <a:gd name="T18" fmla="*/ 95 w 136"/>
              <a:gd name="T19" fmla="*/ 46 h 145"/>
              <a:gd name="T20" fmla="*/ 88 w 136"/>
              <a:gd name="T21" fmla="*/ 55 h 145"/>
              <a:gd name="T22" fmla="*/ 73 w 136"/>
              <a:gd name="T23" fmla="*/ 66 h 145"/>
              <a:gd name="T24" fmla="*/ 97 w 136"/>
              <a:gd name="T25" fmla="*/ 145 h 145"/>
              <a:gd name="T26" fmla="*/ 48 w 136"/>
              <a:gd name="T27" fmla="*/ 79 h 145"/>
              <a:gd name="T28" fmla="*/ 42 w 136"/>
              <a:gd name="T29" fmla="*/ 82 h 145"/>
              <a:gd name="T30" fmla="*/ 29 w 136"/>
              <a:gd name="T31" fmla="*/ 84 h 145"/>
              <a:gd name="T32" fmla="*/ 24 w 136"/>
              <a:gd name="T33" fmla="*/ 82 h 145"/>
              <a:gd name="T34" fmla="*/ 13 w 136"/>
              <a:gd name="T35" fmla="*/ 77 h 145"/>
              <a:gd name="T36" fmla="*/ 4 w 136"/>
              <a:gd name="T37" fmla="*/ 68 h 145"/>
              <a:gd name="T38" fmla="*/ 4 w 136"/>
              <a:gd name="T39" fmla="*/ 68 h 145"/>
              <a:gd name="T40" fmla="*/ 0 w 136"/>
              <a:gd name="T41" fmla="*/ 57 h 145"/>
              <a:gd name="T42" fmla="*/ 0 w 136"/>
              <a:gd name="T43" fmla="*/ 44 h 145"/>
              <a:gd name="T44" fmla="*/ 2 w 136"/>
              <a:gd name="T45" fmla="*/ 38 h 145"/>
              <a:gd name="T46" fmla="*/ 9 w 136"/>
              <a:gd name="T47" fmla="*/ 27 h 145"/>
              <a:gd name="T48" fmla="*/ 15 w 136"/>
              <a:gd name="T49" fmla="*/ 24 h 145"/>
              <a:gd name="T50" fmla="*/ 116 w 136"/>
              <a:gd name="T51" fmla="*/ 95 h 145"/>
              <a:gd name="T52" fmla="*/ 117 w 136"/>
              <a:gd name="T53" fmla="*/ 84 h 145"/>
              <a:gd name="T54" fmla="*/ 97 w 136"/>
              <a:gd name="T55" fmla="*/ 97 h 145"/>
              <a:gd name="T56" fmla="*/ 114 w 136"/>
              <a:gd name="T57" fmla="*/ 128 h 145"/>
              <a:gd name="T58" fmla="*/ 132 w 136"/>
              <a:gd name="T59" fmla="*/ 110 h 145"/>
              <a:gd name="T60" fmla="*/ 121 w 136"/>
              <a:gd name="T61" fmla="*/ 106 h 145"/>
              <a:gd name="T62" fmla="*/ 125 w 136"/>
              <a:gd name="T63" fmla="*/ 95 h 145"/>
              <a:gd name="T64" fmla="*/ 117 w 136"/>
              <a:gd name="T65" fmla="*/ 101 h 145"/>
              <a:gd name="T66" fmla="*/ 24 w 136"/>
              <a:gd name="T67" fmla="*/ 38 h 145"/>
              <a:gd name="T68" fmla="*/ 18 w 136"/>
              <a:gd name="T69" fmla="*/ 42 h 145"/>
              <a:gd name="T70" fmla="*/ 17 w 136"/>
              <a:gd name="T71" fmla="*/ 48 h 145"/>
              <a:gd name="T72" fmla="*/ 18 w 136"/>
              <a:gd name="T73" fmla="*/ 60 h 145"/>
              <a:gd name="T74" fmla="*/ 18 w 136"/>
              <a:gd name="T75" fmla="*/ 60 h 145"/>
              <a:gd name="T76" fmla="*/ 28 w 136"/>
              <a:gd name="T77" fmla="*/ 66 h 145"/>
              <a:gd name="T78" fmla="*/ 33 w 136"/>
              <a:gd name="T79" fmla="*/ 68 h 145"/>
              <a:gd name="T80" fmla="*/ 75 w 136"/>
              <a:gd name="T81" fmla="*/ 46 h 145"/>
              <a:gd name="T82" fmla="*/ 79 w 136"/>
              <a:gd name="T83" fmla="*/ 40 h 145"/>
              <a:gd name="T84" fmla="*/ 81 w 136"/>
              <a:gd name="T85" fmla="*/ 35 h 145"/>
              <a:gd name="T86" fmla="*/ 81 w 136"/>
              <a:gd name="T87" fmla="*/ 24 h 145"/>
              <a:gd name="T88" fmla="*/ 81 w 136"/>
              <a:gd name="T89" fmla="*/ 24 h 145"/>
              <a:gd name="T90" fmla="*/ 72 w 136"/>
              <a:gd name="T91" fmla="*/ 16 h 145"/>
              <a:gd name="T92" fmla="*/ 64 w 136"/>
              <a:gd name="T93" fmla="*/ 16 h 145"/>
              <a:gd name="T94" fmla="*/ 59 w 136"/>
              <a:gd name="T95" fmla="*/ 18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6" h="145">
                <a:moveTo>
                  <a:pt x="15" y="24"/>
                </a:moveTo>
                <a:lnTo>
                  <a:pt x="51" y="3"/>
                </a:lnTo>
                <a:lnTo>
                  <a:pt x="51" y="3"/>
                </a:lnTo>
                <a:lnTo>
                  <a:pt x="57" y="2"/>
                </a:lnTo>
                <a:lnTo>
                  <a:pt x="62" y="0"/>
                </a:lnTo>
                <a:lnTo>
                  <a:pt x="70" y="0"/>
                </a:lnTo>
                <a:lnTo>
                  <a:pt x="75" y="0"/>
                </a:lnTo>
                <a:lnTo>
                  <a:pt x="75" y="0"/>
                </a:lnTo>
                <a:lnTo>
                  <a:pt x="81" y="3"/>
                </a:lnTo>
                <a:lnTo>
                  <a:pt x="86" y="5"/>
                </a:lnTo>
                <a:lnTo>
                  <a:pt x="90" y="11"/>
                </a:lnTo>
                <a:lnTo>
                  <a:pt x="94" y="15"/>
                </a:lnTo>
                <a:lnTo>
                  <a:pt x="94" y="15"/>
                </a:lnTo>
                <a:lnTo>
                  <a:pt x="94" y="15"/>
                </a:lnTo>
                <a:lnTo>
                  <a:pt x="97" y="22"/>
                </a:lnTo>
                <a:lnTo>
                  <a:pt x="99" y="27"/>
                </a:lnTo>
                <a:lnTo>
                  <a:pt x="99" y="33"/>
                </a:lnTo>
                <a:lnTo>
                  <a:pt x="97" y="40"/>
                </a:lnTo>
                <a:lnTo>
                  <a:pt x="97" y="40"/>
                </a:lnTo>
                <a:lnTo>
                  <a:pt x="95" y="46"/>
                </a:lnTo>
                <a:lnTo>
                  <a:pt x="92" y="51"/>
                </a:lnTo>
                <a:lnTo>
                  <a:pt x="88" y="55"/>
                </a:lnTo>
                <a:lnTo>
                  <a:pt x="83" y="59"/>
                </a:lnTo>
                <a:lnTo>
                  <a:pt x="73" y="66"/>
                </a:lnTo>
                <a:lnTo>
                  <a:pt x="114" y="136"/>
                </a:lnTo>
                <a:lnTo>
                  <a:pt x="97" y="145"/>
                </a:lnTo>
                <a:lnTo>
                  <a:pt x="57" y="75"/>
                </a:lnTo>
                <a:lnTo>
                  <a:pt x="48" y="79"/>
                </a:lnTo>
                <a:lnTo>
                  <a:pt x="48" y="79"/>
                </a:lnTo>
                <a:lnTo>
                  <a:pt x="42" y="82"/>
                </a:lnTo>
                <a:lnTo>
                  <a:pt x="35" y="84"/>
                </a:lnTo>
                <a:lnTo>
                  <a:pt x="29" y="84"/>
                </a:lnTo>
                <a:lnTo>
                  <a:pt x="24" y="82"/>
                </a:lnTo>
                <a:lnTo>
                  <a:pt x="24" y="82"/>
                </a:lnTo>
                <a:lnTo>
                  <a:pt x="17" y="81"/>
                </a:lnTo>
                <a:lnTo>
                  <a:pt x="13" y="77"/>
                </a:lnTo>
                <a:lnTo>
                  <a:pt x="7" y="73"/>
                </a:lnTo>
                <a:lnTo>
                  <a:pt x="4" y="68"/>
                </a:lnTo>
                <a:lnTo>
                  <a:pt x="4" y="68"/>
                </a:lnTo>
                <a:lnTo>
                  <a:pt x="4" y="68"/>
                </a:lnTo>
                <a:lnTo>
                  <a:pt x="0" y="62"/>
                </a:lnTo>
                <a:lnTo>
                  <a:pt x="0" y="57"/>
                </a:lnTo>
                <a:lnTo>
                  <a:pt x="0" y="49"/>
                </a:lnTo>
                <a:lnTo>
                  <a:pt x="0" y="44"/>
                </a:lnTo>
                <a:lnTo>
                  <a:pt x="0" y="44"/>
                </a:lnTo>
                <a:lnTo>
                  <a:pt x="2" y="38"/>
                </a:lnTo>
                <a:lnTo>
                  <a:pt x="6" y="33"/>
                </a:lnTo>
                <a:lnTo>
                  <a:pt x="9" y="27"/>
                </a:lnTo>
                <a:lnTo>
                  <a:pt x="15" y="24"/>
                </a:lnTo>
                <a:lnTo>
                  <a:pt x="15" y="24"/>
                </a:lnTo>
                <a:close/>
                <a:moveTo>
                  <a:pt x="117" y="101"/>
                </a:moveTo>
                <a:lnTo>
                  <a:pt x="116" y="95"/>
                </a:lnTo>
                <a:lnTo>
                  <a:pt x="121" y="92"/>
                </a:lnTo>
                <a:lnTo>
                  <a:pt x="117" y="84"/>
                </a:lnTo>
                <a:lnTo>
                  <a:pt x="112" y="90"/>
                </a:lnTo>
                <a:lnTo>
                  <a:pt x="97" y="97"/>
                </a:lnTo>
                <a:lnTo>
                  <a:pt x="101" y="104"/>
                </a:lnTo>
                <a:lnTo>
                  <a:pt x="114" y="128"/>
                </a:lnTo>
                <a:lnTo>
                  <a:pt x="136" y="115"/>
                </a:lnTo>
                <a:lnTo>
                  <a:pt x="132" y="110"/>
                </a:lnTo>
                <a:lnTo>
                  <a:pt x="125" y="114"/>
                </a:lnTo>
                <a:lnTo>
                  <a:pt x="121" y="106"/>
                </a:lnTo>
                <a:lnTo>
                  <a:pt x="128" y="103"/>
                </a:lnTo>
                <a:lnTo>
                  <a:pt x="125" y="95"/>
                </a:lnTo>
                <a:lnTo>
                  <a:pt x="117" y="101"/>
                </a:lnTo>
                <a:lnTo>
                  <a:pt x="117" y="101"/>
                </a:lnTo>
                <a:close/>
                <a:moveTo>
                  <a:pt x="59" y="18"/>
                </a:moveTo>
                <a:lnTo>
                  <a:pt x="24" y="38"/>
                </a:lnTo>
                <a:lnTo>
                  <a:pt x="24" y="38"/>
                </a:lnTo>
                <a:lnTo>
                  <a:pt x="18" y="42"/>
                </a:lnTo>
                <a:lnTo>
                  <a:pt x="17" y="48"/>
                </a:lnTo>
                <a:lnTo>
                  <a:pt x="17" y="48"/>
                </a:lnTo>
                <a:lnTo>
                  <a:pt x="17" y="53"/>
                </a:lnTo>
                <a:lnTo>
                  <a:pt x="18" y="60"/>
                </a:lnTo>
                <a:lnTo>
                  <a:pt x="18" y="60"/>
                </a:lnTo>
                <a:lnTo>
                  <a:pt x="18" y="60"/>
                </a:lnTo>
                <a:lnTo>
                  <a:pt x="22" y="64"/>
                </a:lnTo>
                <a:lnTo>
                  <a:pt x="28" y="66"/>
                </a:lnTo>
                <a:lnTo>
                  <a:pt x="28" y="66"/>
                </a:lnTo>
                <a:lnTo>
                  <a:pt x="33" y="68"/>
                </a:lnTo>
                <a:lnTo>
                  <a:pt x="39" y="66"/>
                </a:lnTo>
                <a:lnTo>
                  <a:pt x="75" y="46"/>
                </a:lnTo>
                <a:lnTo>
                  <a:pt x="75" y="46"/>
                </a:lnTo>
                <a:lnTo>
                  <a:pt x="79" y="40"/>
                </a:lnTo>
                <a:lnTo>
                  <a:pt x="81" y="35"/>
                </a:lnTo>
                <a:lnTo>
                  <a:pt x="81" y="35"/>
                </a:lnTo>
                <a:lnTo>
                  <a:pt x="83" y="29"/>
                </a:lnTo>
                <a:lnTo>
                  <a:pt x="81" y="24"/>
                </a:lnTo>
                <a:lnTo>
                  <a:pt x="81" y="24"/>
                </a:lnTo>
                <a:lnTo>
                  <a:pt x="81" y="24"/>
                </a:lnTo>
                <a:lnTo>
                  <a:pt x="75" y="20"/>
                </a:lnTo>
                <a:lnTo>
                  <a:pt x="72" y="16"/>
                </a:lnTo>
                <a:lnTo>
                  <a:pt x="72" y="16"/>
                </a:lnTo>
                <a:lnTo>
                  <a:pt x="64" y="16"/>
                </a:lnTo>
                <a:lnTo>
                  <a:pt x="59" y="18"/>
                </a:lnTo>
                <a:lnTo>
                  <a:pt x="59" y="18"/>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Freeform 289"/>
          <p:cNvSpPr>
            <a:spLocks noEditPoints="1"/>
          </p:cNvSpPr>
          <p:nvPr/>
        </p:nvSpPr>
        <p:spPr bwMode="auto">
          <a:xfrm>
            <a:off x="9598978" y="4253548"/>
            <a:ext cx="304800" cy="294005"/>
          </a:xfrm>
          <a:custGeom>
            <a:avLst/>
            <a:gdLst>
              <a:gd name="T0" fmla="*/ 129 w 162"/>
              <a:gd name="T1" fmla="*/ 11 h 156"/>
              <a:gd name="T2" fmla="*/ 129 w 162"/>
              <a:gd name="T3" fmla="*/ 3 h 156"/>
              <a:gd name="T4" fmla="*/ 134 w 162"/>
              <a:gd name="T5" fmla="*/ 0 h 156"/>
              <a:gd name="T6" fmla="*/ 140 w 162"/>
              <a:gd name="T7" fmla="*/ 1 h 156"/>
              <a:gd name="T8" fmla="*/ 156 w 162"/>
              <a:gd name="T9" fmla="*/ 25 h 156"/>
              <a:gd name="T10" fmla="*/ 162 w 162"/>
              <a:gd name="T11" fmla="*/ 55 h 156"/>
              <a:gd name="T12" fmla="*/ 156 w 162"/>
              <a:gd name="T13" fmla="*/ 80 h 156"/>
              <a:gd name="T14" fmla="*/ 140 w 162"/>
              <a:gd name="T15" fmla="*/ 100 h 156"/>
              <a:gd name="T16" fmla="*/ 132 w 162"/>
              <a:gd name="T17" fmla="*/ 102 h 156"/>
              <a:gd name="T18" fmla="*/ 129 w 162"/>
              <a:gd name="T19" fmla="*/ 97 h 156"/>
              <a:gd name="T20" fmla="*/ 131 w 162"/>
              <a:gd name="T21" fmla="*/ 89 h 156"/>
              <a:gd name="T22" fmla="*/ 143 w 162"/>
              <a:gd name="T23" fmla="*/ 75 h 156"/>
              <a:gd name="T24" fmla="*/ 147 w 162"/>
              <a:gd name="T25" fmla="*/ 55 h 156"/>
              <a:gd name="T26" fmla="*/ 143 w 162"/>
              <a:gd name="T27" fmla="*/ 33 h 156"/>
              <a:gd name="T28" fmla="*/ 131 w 162"/>
              <a:gd name="T29" fmla="*/ 12 h 156"/>
              <a:gd name="T30" fmla="*/ 83 w 162"/>
              <a:gd name="T31" fmla="*/ 36 h 156"/>
              <a:gd name="T32" fmla="*/ 96 w 162"/>
              <a:gd name="T33" fmla="*/ 45 h 156"/>
              <a:gd name="T34" fmla="*/ 96 w 162"/>
              <a:gd name="T35" fmla="*/ 55 h 156"/>
              <a:gd name="T36" fmla="*/ 88 w 162"/>
              <a:gd name="T37" fmla="*/ 64 h 156"/>
              <a:gd name="T38" fmla="*/ 76 w 162"/>
              <a:gd name="T39" fmla="*/ 64 h 156"/>
              <a:gd name="T40" fmla="*/ 68 w 162"/>
              <a:gd name="T41" fmla="*/ 55 h 156"/>
              <a:gd name="T42" fmla="*/ 68 w 162"/>
              <a:gd name="T43" fmla="*/ 45 h 156"/>
              <a:gd name="T44" fmla="*/ 83 w 162"/>
              <a:gd name="T45" fmla="*/ 36 h 156"/>
              <a:gd name="T46" fmla="*/ 33 w 162"/>
              <a:gd name="T47" fmla="*/ 12 h 156"/>
              <a:gd name="T48" fmla="*/ 35 w 162"/>
              <a:gd name="T49" fmla="*/ 5 h 156"/>
              <a:gd name="T50" fmla="*/ 31 w 162"/>
              <a:gd name="T51" fmla="*/ 1 h 156"/>
              <a:gd name="T52" fmla="*/ 24 w 162"/>
              <a:gd name="T53" fmla="*/ 1 h 156"/>
              <a:gd name="T54" fmla="*/ 6 w 162"/>
              <a:gd name="T55" fmla="*/ 25 h 156"/>
              <a:gd name="T56" fmla="*/ 0 w 162"/>
              <a:gd name="T57" fmla="*/ 55 h 156"/>
              <a:gd name="T58" fmla="*/ 8 w 162"/>
              <a:gd name="T59" fmla="*/ 80 h 156"/>
              <a:gd name="T60" fmla="*/ 24 w 162"/>
              <a:gd name="T61" fmla="*/ 100 h 156"/>
              <a:gd name="T62" fmla="*/ 28 w 162"/>
              <a:gd name="T63" fmla="*/ 102 h 156"/>
              <a:gd name="T64" fmla="*/ 33 w 162"/>
              <a:gd name="T65" fmla="*/ 100 h 156"/>
              <a:gd name="T66" fmla="*/ 35 w 162"/>
              <a:gd name="T67" fmla="*/ 91 h 156"/>
              <a:gd name="T68" fmla="*/ 26 w 162"/>
              <a:gd name="T69" fmla="*/ 82 h 156"/>
              <a:gd name="T70" fmla="*/ 17 w 162"/>
              <a:gd name="T71" fmla="*/ 64 h 156"/>
              <a:gd name="T72" fmla="*/ 17 w 162"/>
              <a:gd name="T73" fmla="*/ 44 h 156"/>
              <a:gd name="T74" fmla="*/ 26 w 162"/>
              <a:gd name="T75" fmla="*/ 22 h 156"/>
              <a:gd name="T76" fmla="*/ 52 w 162"/>
              <a:gd name="T77" fmla="*/ 34 h 156"/>
              <a:gd name="T78" fmla="*/ 44 w 162"/>
              <a:gd name="T79" fmla="*/ 53 h 156"/>
              <a:gd name="T80" fmla="*/ 53 w 162"/>
              <a:gd name="T81" fmla="*/ 71 h 156"/>
              <a:gd name="T82" fmla="*/ 57 w 162"/>
              <a:gd name="T83" fmla="*/ 75 h 156"/>
              <a:gd name="T84" fmla="*/ 55 w 162"/>
              <a:gd name="T85" fmla="*/ 80 h 156"/>
              <a:gd name="T86" fmla="*/ 48 w 162"/>
              <a:gd name="T87" fmla="*/ 84 h 156"/>
              <a:gd name="T88" fmla="*/ 39 w 162"/>
              <a:gd name="T89" fmla="*/ 77 h 156"/>
              <a:gd name="T90" fmla="*/ 30 w 162"/>
              <a:gd name="T91" fmla="*/ 53 h 156"/>
              <a:gd name="T92" fmla="*/ 37 w 162"/>
              <a:gd name="T93" fmla="*/ 31 h 156"/>
              <a:gd name="T94" fmla="*/ 46 w 162"/>
              <a:gd name="T95" fmla="*/ 22 h 156"/>
              <a:gd name="T96" fmla="*/ 53 w 162"/>
              <a:gd name="T97" fmla="*/ 23 h 156"/>
              <a:gd name="T98" fmla="*/ 55 w 162"/>
              <a:gd name="T99" fmla="*/ 29 h 156"/>
              <a:gd name="T100" fmla="*/ 52 w 162"/>
              <a:gd name="T101" fmla="*/ 34 h 156"/>
              <a:gd name="T102" fmla="*/ 116 w 162"/>
              <a:gd name="T103" fmla="*/ 44 h 156"/>
              <a:gd name="T104" fmla="*/ 114 w 162"/>
              <a:gd name="T105" fmla="*/ 66 h 156"/>
              <a:gd name="T106" fmla="*/ 107 w 162"/>
              <a:gd name="T107" fmla="*/ 73 h 156"/>
              <a:gd name="T108" fmla="*/ 109 w 162"/>
              <a:gd name="T109" fmla="*/ 80 h 156"/>
              <a:gd name="T110" fmla="*/ 112 w 162"/>
              <a:gd name="T111" fmla="*/ 84 h 156"/>
              <a:gd name="T112" fmla="*/ 118 w 162"/>
              <a:gd name="T113" fmla="*/ 82 h 156"/>
              <a:gd name="T114" fmla="*/ 132 w 162"/>
              <a:gd name="T115" fmla="*/ 62 h 156"/>
              <a:gd name="T116" fmla="*/ 131 w 162"/>
              <a:gd name="T117" fmla="*/ 38 h 156"/>
              <a:gd name="T118" fmla="*/ 120 w 162"/>
              <a:gd name="T119" fmla="*/ 23 h 156"/>
              <a:gd name="T120" fmla="*/ 112 w 162"/>
              <a:gd name="T121" fmla="*/ 22 h 156"/>
              <a:gd name="T122" fmla="*/ 109 w 162"/>
              <a:gd name="T123" fmla="*/ 27 h 156"/>
              <a:gd name="T124" fmla="*/ 110 w 162"/>
              <a:gd name="T125" fmla="*/ 3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2" h="156">
                <a:moveTo>
                  <a:pt x="131" y="12"/>
                </a:moveTo>
                <a:lnTo>
                  <a:pt x="131" y="12"/>
                </a:lnTo>
                <a:lnTo>
                  <a:pt x="129" y="11"/>
                </a:lnTo>
                <a:lnTo>
                  <a:pt x="127" y="9"/>
                </a:lnTo>
                <a:lnTo>
                  <a:pt x="127" y="5"/>
                </a:lnTo>
                <a:lnTo>
                  <a:pt x="129" y="3"/>
                </a:lnTo>
                <a:lnTo>
                  <a:pt x="129" y="3"/>
                </a:lnTo>
                <a:lnTo>
                  <a:pt x="131" y="1"/>
                </a:lnTo>
                <a:lnTo>
                  <a:pt x="134" y="0"/>
                </a:lnTo>
                <a:lnTo>
                  <a:pt x="136" y="1"/>
                </a:lnTo>
                <a:lnTo>
                  <a:pt x="140" y="1"/>
                </a:lnTo>
                <a:lnTo>
                  <a:pt x="140" y="1"/>
                </a:lnTo>
                <a:lnTo>
                  <a:pt x="149" y="12"/>
                </a:lnTo>
                <a:lnTo>
                  <a:pt x="156" y="25"/>
                </a:lnTo>
                <a:lnTo>
                  <a:pt x="156" y="25"/>
                </a:lnTo>
                <a:lnTo>
                  <a:pt x="162" y="40"/>
                </a:lnTo>
                <a:lnTo>
                  <a:pt x="162" y="55"/>
                </a:lnTo>
                <a:lnTo>
                  <a:pt x="162" y="55"/>
                </a:lnTo>
                <a:lnTo>
                  <a:pt x="160" y="67"/>
                </a:lnTo>
                <a:lnTo>
                  <a:pt x="156" y="80"/>
                </a:lnTo>
                <a:lnTo>
                  <a:pt x="156" y="80"/>
                </a:lnTo>
                <a:lnTo>
                  <a:pt x="149" y="91"/>
                </a:lnTo>
                <a:lnTo>
                  <a:pt x="140" y="100"/>
                </a:lnTo>
                <a:lnTo>
                  <a:pt x="140" y="100"/>
                </a:lnTo>
                <a:lnTo>
                  <a:pt x="138" y="102"/>
                </a:lnTo>
                <a:lnTo>
                  <a:pt x="134" y="102"/>
                </a:lnTo>
                <a:lnTo>
                  <a:pt x="132" y="102"/>
                </a:lnTo>
                <a:lnTo>
                  <a:pt x="131" y="100"/>
                </a:lnTo>
                <a:lnTo>
                  <a:pt x="131" y="100"/>
                </a:lnTo>
                <a:lnTo>
                  <a:pt x="129" y="97"/>
                </a:lnTo>
                <a:lnTo>
                  <a:pt x="129" y="95"/>
                </a:lnTo>
                <a:lnTo>
                  <a:pt x="129" y="91"/>
                </a:lnTo>
                <a:lnTo>
                  <a:pt x="131" y="89"/>
                </a:lnTo>
                <a:lnTo>
                  <a:pt x="131" y="89"/>
                </a:lnTo>
                <a:lnTo>
                  <a:pt x="138" y="82"/>
                </a:lnTo>
                <a:lnTo>
                  <a:pt x="143" y="75"/>
                </a:lnTo>
                <a:lnTo>
                  <a:pt x="143" y="75"/>
                </a:lnTo>
                <a:lnTo>
                  <a:pt x="145" y="64"/>
                </a:lnTo>
                <a:lnTo>
                  <a:pt x="147" y="55"/>
                </a:lnTo>
                <a:lnTo>
                  <a:pt x="147" y="55"/>
                </a:lnTo>
                <a:lnTo>
                  <a:pt x="147" y="44"/>
                </a:lnTo>
                <a:lnTo>
                  <a:pt x="143" y="33"/>
                </a:lnTo>
                <a:lnTo>
                  <a:pt x="143" y="33"/>
                </a:lnTo>
                <a:lnTo>
                  <a:pt x="138" y="22"/>
                </a:lnTo>
                <a:lnTo>
                  <a:pt x="131" y="12"/>
                </a:lnTo>
                <a:lnTo>
                  <a:pt x="131" y="12"/>
                </a:lnTo>
                <a:close/>
                <a:moveTo>
                  <a:pt x="83" y="36"/>
                </a:moveTo>
                <a:lnTo>
                  <a:pt x="83" y="36"/>
                </a:lnTo>
                <a:lnTo>
                  <a:pt x="88" y="38"/>
                </a:lnTo>
                <a:lnTo>
                  <a:pt x="92" y="40"/>
                </a:lnTo>
                <a:lnTo>
                  <a:pt x="96" y="45"/>
                </a:lnTo>
                <a:lnTo>
                  <a:pt x="96" y="51"/>
                </a:lnTo>
                <a:lnTo>
                  <a:pt x="96" y="51"/>
                </a:lnTo>
                <a:lnTo>
                  <a:pt x="96" y="55"/>
                </a:lnTo>
                <a:lnTo>
                  <a:pt x="94" y="58"/>
                </a:lnTo>
                <a:lnTo>
                  <a:pt x="92" y="62"/>
                </a:lnTo>
                <a:lnTo>
                  <a:pt x="88" y="64"/>
                </a:lnTo>
                <a:lnTo>
                  <a:pt x="88" y="156"/>
                </a:lnTo>
                <a:lnTo>
                  <a:pt x="76" y="156"/>
                </a:lnTo>
                <a:lnTo>
                  <a:pt x="76" y="64"/>
                </a:lnTo>
                <a:lnTo>
                  <a:pt x="76" y="64"/>
                </a:lnTo>
                <a:lnTo>
                  <a:pt x="70" y="58"/>
                </a:lnTo>
                <a:lnTo>
                  <a:pt x="68" y="55"/>
                </a:lnTo>
                <a:lnTo>
                  <a:pt x="68" y="51"/>
                </a:lnTo>
                <a:lnTo>
                  <a:pt x="68" y="51"/>
                </a:lnTo>
                <a:lnTo>
                  <a:pt x="68" y="45"/>
                </a:lnTo>
                <a:lnTo>
                  <a:pt x="72" y="40"/>
                </a:lnTo>
                <a:lnTo>
                  <a:pt x="77" y="38"/>
                </a:lnTo>
                <a:lnTo>
                  <a:pt x="83" y="36"/>
                </a:lnTo>
                <a:lnTo>
                  <a:pt x="83" y="36"/>
                </a:lnTo>
                <a:close/>
                <a:moveTo>
                  <a:pt x="33" y="12"/>
                </a:moveTo>
                <a:lnTo>
                  <a:pt x="33" y="12"/>
                </a:lnTo>
                <a:lnTo>
                  <a:pt x="35" y="11"/>
                </a:lnTo>
                <a:lnTo>
                  <a:pt x="35" y="9"/>
                </a:lnTo>
                <a:lnTo>
                  <a:pt x="35" y="5"/>
                </a:lnTo>
                <a:lnTo>
                  <a:pt x="33" y="3"/>
                </a:lnTo>
                <a:lnTo>
                  <a:pt x="33" y="3"/>
                </a:lnTo>
                <a:lnTo>
                  <a:pt x="31" y="1"/>
                </a:lnTo>
                <a:lnTo>
                  <a:pt x="30" y="0"/>
                </a:lnTo>
                <a:lnTo>
                  <a:pt x="26" y="1"/>
                </a:lnTo>
                <a:lnTo>
                  <a:pt x="24" y="1"/>
                </a:lnTo>
                <a:lnTo>
                  <a:pt x="24" y="1"/>
                </a:lnTo>
                <a:lnTo>
                  <a:pt x="13" y="12"/>
                </a:lnTo>
                <a:lnTo>
                  <a:pt x="6" y="25"/>
                </a:lnTo>
                <a:lnTo>
                  <a:pt x="6" y="25"/>
                </a:lnTo>
                <a:lnTo>
                  <a:pt x="2" y="40"/>
                </a:lnTo>
                <a:lnTo>
                  <a:pt x="0" y="55"/>
                </a:lnTo>
                <a:lnTo>
                  <a:pt x="0" y="55"/>
                </a:lnTo>
                <a:lnTo>
                  <a:pt x="4" y="67"/>
                </a:lnTo>
                <a:lnTo>
                  <a:pt x="8" y="80"/>
                </a:lnTo>
                <a:lnTo>
                  <a:pt x="8" y="80"/>
                </a:lnTo>
                <a:lnTo>
                  <a:pt x="15" y="91"/>
                </a:lnTo>
                <a:lnTo>
                  <a:pt x="24" y="100"/>
                </a:lnTo>
                <a:lnTo>
                  <a:pt x="24" y="100"/>
                </a:lnTo>
                <a:lnTo>
                  <a:pt x="26" y="102"/>
                </a:lnTo>
                <a:lnTo>
                  <a:pt x="28" y="102"/>
                </a:lnTo>
                <a:lnTo>
                  <a:pt x="31" y="102"/>
                </a:lnTo>
                <a:lnTo>
                  <a:pt x="33" y="100"/>
                </a:lnTo>
                <a:lnTo>
                  <a:pt x="33" y="100"/>
                </a:lnTo>
                <a:lnTo>
                  <a:pt x="35" y="97"/>
                </a:lnTo>
                <a:lnTo>
                  <a:pt x="35" y="95"/>
                </a:lnTo>
                <a:lnTo>
                  <a:pt x="35" y="91"/>
                </a:lnTo>
                <a:lnTo>
                  <a:pt x="33" y="89"/>
                </a:lnTo>
                <a:lnTo>
                  <a:pt x="33" y="89"/>
                </a:lnTo>
                <a:lnTo>
                  <a:pt x="26" y="82"/>
                </a:lnTo>
                <a:lnTo>
                  <a:pt x="20" y="75"/>
                </a:lnTo>
                <a:lnTo>
                  <a:pt x="20" y="75"/>
                </a:lnTo>
                <a:lnTo>
                  <a:pt x="17" y="64"/>
                </a:lnTo>
                <a:lnTo>
                  <a:pt x="15" y="55"/>
                </a:lnTo>
                <a:lnTo>
                  <a:pt x="15" y="55"/>
                </a:lnTo>
                <a:lnTo>
                  <a:pt x="17" y="44"/>
                </a:lnTo>
                <a:lnTo>
                  <a:pt x="20" y="33"/>
                </a:lnTo>
                <a:lnTo>
                  <a:pt x="20" y="33"/>
                </a:lnTo>
                <a:lnTo>
                  <a:pt x="26" y="22"/>
                </a:lnTo>
                <a:lnTo>
                  <a:pt x="33" y="12"/>
                </a:lnTo>
                <a:lnTo>
                  <a:pt x="33" y="12"/>
                </a:lnTo>
                <a:close/>
                <a:moveTo>
                  <a:pt x="52" y="34"/>
                </a:moveTo>
                <a:lnTo>
                  <a:pt x="52" y="34"/>
                </a:lnTo>
                <a:lnTo>
                  <a:pt x="46" y="44"/>
                </a:lnTo>
                <a:lnTo>
                  <a:pt x="44" y="53"/>
                </a:lnTo>
                <a:lnTo>
                  <a:pt x="48" y="62"/>
                </a:lnTo>
                <a:lnTo>
                  <a:pt x="50" y="66"/>
                </a:lnTo>
                <a:lnTo>
                  <a:pt x="53" y="71"/>
                </a:lnTo>
                <a:lnTo>
                  <a:pt x="53" y="71"/>
                </a:lnTo>
                <a:lnTo>
                  <a:pt x="55" y="73"/>
                </a:lnTo>
                <a:lnTo>
                  <a:pt x="57" y="75"/>
                </a:lnTo>
                <a:lnTo>
                  <a:pt x="57" y="78"/>
                </a:lnTo>
                <a:lnTo>
                  <a:pt x="55" y="80"/>
                </a:lnTo>
                <a:lnTo>
                  <a:pt x="55" y="80"/>
                </a:lnTo>
                <a:lnTo>
                  <a:pt x="53" y="82"/>
                </a:lnTo>
                <a:lnTo>
                  <a:pt x="52" y="84"/>
                </a:lnTo>
                <a:lnTo>
                  <a:pt x="48" y="84"/>
                </a:lnTo>
                <a:lnTo>
                  <a:pt x="46" y="82"/>
                </a:lnTo>
                <a:lnTo>
                  <a:pt x="46" y="82"/>
                </a:lnTo>
                <a:lnTo>
                  <a:pt x="39" y="77"/>
                </a:lnTo>
                <a:lnTo>
                  <a:pt x="33" y="69"/>
                </a:lnTo>
                <a:lnTo>
                  <a:pt x="31" y="62"/>
                </a:lnTo>
                <a:lnTo>
                  <a:pt x="30" y="53"/>
                </a:lnTo>
                <a:lnTo>
                  <a:pt x="30" y="45"/>
                </a:lnTo>
                <a:lnTo>
                  <a:pt x="33" y="38"/>
                </a:lnTo>
                <a:lnTo>
                  <a:pt x="37" y="31"/>
                </a:lnTo>
                <a:lnTo>
                  <a:pt x="42" y="23"/>
                </a:lnTo>
                <a:lnTo>
                  <a:pt x="42" y="23"/>
                </a:lnTo>
                <a:lnTo>
                  <a:pt x="46" y="22"/>
                </a:lnTo>
                <a:lnTo>
                  <a:pt x="48" y="22"/>
                </a:lnTo>
                <a:lnTo>
                  <a:pt x="50" y="22"/>
                </a:lnTo>
                <a:lnTo>
                  <a:pt x="53" y="23"/>
                </a:lnTo>
                <a:lnTo>
                  <a:pt x="53" y="23"/>
                </a:lnTo>
                <a:lnTo>
                  <a:pt x="53" y="27"/>
                </a:lnTo>
                <a:lnTo>
                  <a:pt x="55" y="29"/>
                </a:lnTo>
                <a:lnTo>
                  <a:pt x="53" y="33"/>
                </a:lnTo>
                <a:lnTo>
                  <a:pt x="52" y="34"/>
                </a:lnTo>
                <a:lnTo>
                  <a:pt x="52" y="34"/>
                </a:lnTo>
                <a:close/>
                <a:moveTo>
                  <a:pt x="110" y="34"/>
                </a:moveTo>
                <a:lnTo>
                  <a:pt x="110" y="34"/>
                </a:lnTo>
                <a:lnTo>
                  <a:pt x="116" y="44"/>
                </a:lnTo>
                <a:lnTo>
                  <a:pt x="118" y="53"/>
                </a:lnTo>
                <a:lnTo>
                  <a:pt x="116" y="62"/>
                </a:lnTo>
                <a:lnTo>
                  <a:pt x="114" y="66"/>
                </a:lnTo>
                <a:lnTo>
                  <a:pt x="110" y="71"/>
                </a:lnTo>
                <a:lnTo>
                  <a:pt x="110" y="71"/>
                </a:lnTo>
                <a:lnTo>
                  <a:pt x="107" y="73"/>
                </a:lnTo>
                <a:lnTo>
                  <a:pt x="107" y="75"/>
                </a:lnTo>
                <a:lnTo>
                  <a:pt x="107" y="78"/>
                </a:lnTo>
                <a:lnTo>
                  <a:pt x="109" y="80"/>
                </a:lnTo>
                <a:lnTo>
                  <a:pt x="109" y="80"/>
                </a:lnTo>
                <a:lnTo>
                  <a:pt x="110" y="82"/>
                </a:lnTo>
                <a:lnTo>
                  <a:pt x="112" y="84"/>
                </a:lnTo>
                <a:lnTo>
                  <a:pt x="116" y="84"/>
                </a:lnTo>
                <a:lnTo>
                  <a:pt x="118" y="82"/>
                </a:lnTo>
                <a:lnTo>
                  <a:pt x="118" y="82"/>
                </a:lnTo>
                <a:lnTo>
                  <a:pt x="125" y="77"/>
                </a:lnTo>
                <a:lnTo>
                  <a:pt x="129" y="69"/>
                </a:lnTo>
                <a:lnTo>
                  <a:pt x="132" y="62"/>
                </a:lnTo>
                <a:lnTo>
                  <a:pt x="134" y="53"/>
                </a:lnTo>
                <a:lnTo>
                  <a:pt x="132" y="45"/>
                </a:lnTo>
                <a:lnTo>
                  <a:pt x="131" y="38"/>
                </a:lnTo>
                <a:lnTo>
                  <a:pt x="127" y="31"/>
                </a:lnTo>
                <a:lnTo>
                  <a:pt x="120" y="23"/>
                </a:lnTo>
                <a:lnTo>
                  <a:pt x="120" y="23"/>
                </a:lnTo>
                <a:lnTo>
                  <a:pt x="118" y="22"/>
                </a:lnTo>
                <a:lnTo>
                  <a:pt x="116" y="22"/>
                </a:lnTo>
                <a:lnTo>
                  <a:pt x="112" y="22"/>
                </a:lnTo>
                <a:lnTo>
                  <a:pt x="110" y="23"/>
                </a:lnTo>
                <a:lnTo>
                  <a:pt x="110" y="23"/>
                </a:lnTo>
                <a:lnTo>
                  <a:pt x="109" y="27"/>
                </a:lnTo>
                <a:lnTo>
                  <a:pt x="109" y="29"/>
                </a:lnTo>
                <a:lnTo>
                  <a:pt x="109" y="33"/>
                </a:lnTo>
                <a:lnTo>
                  <a:pt x="110" y="34"/>
                </a:lnTo>
                <a:lnTo>
                  <a:pt x="110" y="34"/>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Freeform 353"/>
          <p:cNvSpPr>
            <a:spLocks noEditPoints="1"/>
          </p:cNvSpPr>
          <p:nvPr/>
        </p:nvSpPr>
        <p:spPr bwMode="auto">
          <a:xfrm>
            <a:off x="10377170" y="4918393"/>
            <a:ext cx="273685" cy="273685"/>
          </a:xfrm>
          <a:custGeom>
            <a:avLst/>
            <a:gdLst>
              <a:gd name="T0" fmla="*/ 114 w 145"/>
              <a:gd name="T1" fmla="*/ 13 h 145"/>
              <a:gd name="T2" fmla="*/ 144 w 145"/>
              <a:gd name="T3" fmla="*/ 58 h 145"/>
              <a:gd name="T4" fmla="*/ 134 w 145"/>
              <a:gd name="T5" fmla="*/ 114 h 145"/>
              <a:gd name="T6" fmla="*/ 89 w 145"/>
              <a:gd name="T7" fmla="*/ 143 h 145"/>
              <a:gd name="T8" fmla="*/ 33 w 145"/>
              <a:gd name="T9" fmla="*/ 132 h 145"/>
              <a:gd name="T10" fmla="*/ 2 w 145"/>
              <a:gd name="T11" fmla="*/ 86 h 145"/>
              <a:gd name="T12" fmla="*/ 13 w 145"/>
              <a:gd name="T13" fmla="*/ 31 h 145"/>
              <a:gd name="T14" fmla="*/ 59 w 145"/>
              <a:gd name="T15" fmla="*/ 2 h 145"/>
              <a:gd name="T16" fmla="*/ 57 w 145"/>
              <a:gd name="T17" fmla="*/ 75 h 145"/>
              <a:gd name="T18" fmla="*/ 35 w 145"/>
              <a:gd name="T19" fmla="*/ 75 h 145"/>
              <a:gd name="T20" fmla="*/ 67 w 145"/>
              <a:gd name="T21" fmla="*/ 108 h 145"/>
              <a:gd name="T22" fmla="*/ 89 w 145"/>
              <a:gd name="T23" fmla="*/ 108 h 145"/>
              <a:gd name="T24" fmla="*/ 111 w 145"/>
              <a:gd name="T25" fmla="*/ 49 h 145"/>
              <a:gd name="T26" fmla="*/ 81 w 145"/>
              <a:gd name="T27" fmla="*/ 49 h 145"/>
              <a:gd name="T28" fmla="*/ 67 w 145"/>
              <a:gd name="T29" fmla="*/ 49 h 145"/>
              <a:gd name="T30" fmla="*/ 107 w 145"/>
              <a:gd name="T31" fmla="*/ 38 h 145"/>
              <a:gd name="T32" fmla="*/ 107 w 145"/>
              <a:gd name="T33" fmla="*/ 42 h 145"/>
              <a:gd name="T34" fmla="*/ 105 w 145"/>
              <a:gd name="T35" fmla="*/ 38 h 145"/>
              <a:gd name="T36" fmla="*/ 107 w 145"/>
              <a:gd name="T37" fmla="*/ 44 h 145"/>
              <a:gd name="T38" fmla="*/ 111 w 145"/>
              <a:gd name="T39" fmla="*/ 38 h 145"/>
              <a:gd name="T40" fmla="*/ 107 w 145"/>
              <a:gd name="T41" fmla="*/ 35 h 145"/>
              <a:gd name="T42" fmla="*/ 89 w 145"/>
              <a:gd name="T43" fmla="*/ 121 h 145"/>
              <a:gd name="T44" fmla="*/ 81 w 145"/>
              <a:gd name="T45" fmla="*/ 123 h 145"/>
              <a:gd name="T46" fmla="*/ 89 w 145"/>
              <a:gd name="T47" fmla="*/ 123 h 145"/>
              <a:gd name="T48" fmla="*/ 85 w 145"/>
              <a:gd name="T49" fmla="*/ 121 h 145"/>
              <a:gd name="T50" fmla="*/ 83 w 145"/>
              <a:gd name="T51" fmla="*/ 44 h 145"/>
              <a:gd name="T52" fmla="*/ 89 w 145"/>
              <a:gd name="T53" fmla="*/ 40 h 145"/>
              <a:gd name="T54" fmla="*/ 89 w 145"/>
              <a:gd name="T55" fmla="*/ 33 h 145"/>
              <a:gd name="T56" fmla="*/ 85 w 145"/>
              <a:gd name="T57" fmla="*/ 31 h 145"/>
              <a:gd name="T58" fmla="*/ 85 w 145"/>
              <a:gd name="T59" fmla="*/ 33 h 145"/>
              <a:gd name="T60" fmla="*/ 85 w 145"/>
              <a:gd name="T61" fmla="*/ 36 h 145"/>
              <a:gd name="T62" fmla="*/ 85 w 145"/>
              <a:gd name="T63" fmla="*/ 38 h 145"/>
              <a:gd name="T64" fmla="*/ 85 w 145"/>
              <a:gd name="T65" fmla="*/ 42 h 145"/>
              <a:gd name="T66" fmla="*/ 81 w 145"/>
              <a:gd name="T67" fmla="*/ 38 h 145"/>
              <a:gd name="T68" fmla="*/ 67 w 145"/>
              <a:gd name="T69" fmla="*/ 117 h 145"/>
              <a:gd name="T70" fmla="*/ 63 w 145"/>
              <a:gd name="T71" fmla="*/ 114 h 145"/>
              <a:gd name="T72" fmla="*/ 63 w 145"/>
              <a:gd name="T73" fmla="*/ 117 h 145"/>
              <a:gd name="T74" fmla="*/ 63 w 145"/>
              <a:gd name="T75" fmla="*/ 115 h 145"/>
              <a:gd name="T76" fmla="*/ 67 w 145"/>
              <a:gd name="T77" fmla="*/ 126 h 145"/>
              <a:gd name="T78" fmla="*/ 61 w 145"/>
              <a:gd name="T79" fmla="*/ 31 h 145"/>
              <a:gd name="T80" fmla="*/ 61 w 145"/>
              <a:gd name="T81" fmla="*/ 35 h 145"/>
              <a:gd name="T82" fmla="*/ 44 w 145"/>
              <a:gd name="T83" fmla="*/ 44 h 145"/>
              <a:gd name="T84" fmla="*/ 41 w 145"/>
              <a:gd name="T85" fmla="*/ 36 h 145"/>
              <a:gd name="T86" fmla="*/ 43 w 145"/>
              <a:gd name="T87" fmla="*/ 33 h 145"/>
              <a:gd name="T88" fmla="*/ 39 w 145"/>
              <a:gd name="T89" fmla="*/ 38 h 145"/>
              <a:gd name="T90" fmla="*/ 41 w 145"/>
              <a:gd name="T91" fmla="*/ 40 h 145"/>
              <a:gd name="T92" fmla="*/ 44 w 145"/>
              <a:gd name="T93" fmla="*/ 44 h 145"/>
              <a:gd name="T94" fmla="*/ 39 w 145"/>
              <a:gd name="T95" fmla="*/ 36 h 145"/>
              <a:gd name="T96" fmla="*/ 114 w 145"/>
              <a:gd name="T97" fmla="*/ 31 h 145"/>
              <a:gd name="T98" fmla="*/ 74 w 145"/>
              <a:gd name="T99" fmla="*/ 14 h 145"/>
              <a:gd name="T100" fmla="*/ 32 w 145"/>
              <a:gd name="T101" fmla="*/ 31 h 145"/>
              <a:gd name="T102" fmla="*/ 15 w 145"/>
              <a:gd name="T103" fmla="*/ 71 h 145"/>
              <a:gd name="T104" fmla="*/ 32 w 145"/>
              <a:gd name="T105" fmla="*/ 114 h 145"/>
              <a:gd name="T106" fmla="*/ 74 w 145"/>
              <a:gd name="T107" fmla="*/ 130 h 145"/>
              <a:gd name="T108" fmla="*/ 114 w 145"/>
              <a:gd name="T109" fmla="*/ 114 h 145"/>
              <a:gd name="T110" fmla="*/ 133 w 145"/>
              <a:gd name="T111" fmla="*/ 71 h 145"/>
              <a:gd name="T112" fmla="*/ 114 w 145"/>
              <a:gd name="T113" fmla="*/ 3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5" h="145">
                <a:moveTo>
                  <a:pt x="74" y="0"/>
                </a:moveTo>
                <a:lnTo>
                  <a:pt x="74" y="0"/>
                </a:lnTo>
                <a:lnTo>
                  <a:pt x="89" y="2"/>
                </a:lnTo>
                <a:lnTo>
                  <a:pt x="101" y="5"/>
                </a:lnTo>
                <a:lnTo>
                  <a:pt x="114" y="13"/>
                </a:lnTo>
                <a:lnTo>
                  <a:pt x="125" y="22"/>
                </a:lnTo>
                <a:lnTo>
                  <a:pt x="125" y="22"/>
                </a:lnTo>
                <a:lnTo>
                  <a:pt x="134" y="31"/>
                </a:lnTo>
                <a:lnTo>
                  <a:pt x="140" y="44"/>
                </a:lnTo>
                <a:lnTo>
                  <a:pt x="144" y="58"/>
                </a:lnTo>
                <a:lnTo>
                  <a:pt x="145" y="71"/>
                </a:lnTo>
                <a:lnTo>
                  <a:pt x="145" y="71"/>
                </a:lnTo>
                <a:lnTo>
                  <a:pt x="144" y="86"/>
                </a:lnTo>
                <a:lnTo>
                  <a:pt x="140" y="101"/>
                </a:lnTo>
                <a:lnTo>
                  <a:pt x="134" y="114"/>
                </a:lnTo>
                <a:lnTo>
                  <a:pt x="125" y="123"/>
                </a:lnTo>
                <a:lnTo>
                  <a:pt x="125" y="123"/>
                </a:lnTo>
                <a:lnTo>
                  <a:pt x="114" y="132"/>
                </a:lnTo>
                <a:lnTo>
                  <a:pt x="101" y="139"/>
                </a:lnTo>
                <a:lnTo>
                  <a:pt x="89" y="143"/>
                </a:lnTo>
                <a:lnTo>
                  <a:pt x="74" y="145"/>
                </a:lnTo>
                <a:lnTo>
                  <a:pt x="74" y="145"/>
                </a:lnTo>
                <a:lnTo>
                  <a:pt x="59" y="143"/>
                </a:lnTo>
                <a:lnTo>
                  <a:pt x="46" y="139"/>
                </a:lnTo>
                <a:lnTo>
                  <a:pt x="33" y="132"/>
                </a:lnTo>
                <a:lnTo>
                  <a:pt x="22" y="123"/>
                </a:lnTo>
                <a:lnTo>
                  <a:pt x="22" y="123"/>
                </a:lnTo>
                <a:lnTo>
                  <a:pt x="13" y="114"/>
                </a:lnTo>
                <a:lnTo>
                  <a:pt x="8" y="101"/>
                </a:lnTo>
                <a:lnTo>
                  <a:pt x="2" y="86"/>
                </a:lnTo>
                <a:lnTo>
                  <a:pt x="0" y="71"/>
                </a:lnTo>
                <a:lnTo>
                  <a:pt x="0" y="71"/>
                </a:lnTo>
                <a:lnTo>
                  <a:pt x="2" y="58"/>
                </a:lnTo>
                <a:lnTo>
                  <a:pt x="8" y="44"/>
                </a:lnTo>
                <a:lnTo>
                  <a:pt x="13" y="31"/>
                </a:lnTo>
                <a:lnTo>
                  <a:pt x="22" y="22"/>
                </a:lnTo>
                <a:lnTo>
                  <a:pt x="22" y="22"/>
                </a:lnTo>
                <a:lnTo>
                  <a:pt x="33" y="13"/>
                </a:lnTo>
                <a:lnTo>
                  <a:pt x="46" y="5"/>
                </a:lnTo>
                <a:lnTo>
                  <a:pt x="59" y="2"/>
                </a:lnTo>
                <a:lnTo>
                  <a:pt x="74" y="0"/>
                </a:lnTo>
                <a:lnTo>
                  <a:pt x="74" y="0"/>
                </a:lnTo>
                <a:close/>
                <a:moveTo>
                  <a:pt x="67" y="49"/>
                </a:moveTo>
                <a:lnTo>
                  <a:pt x="57" y="49"/>
                </a:lnTo>
                <a:lnTo>
                  <a:pt x="57" y="75"/>
                </a:lnTo>
                <a:lnTo>
                  <a:pt x="57" y="75"/>
                </a:lnTo>
                <a:lnTo>
                  <a:pt x="44" y="75"/>
                </a:lnTo>
                <a:lnTo>
                  <a:pt x="44" y="49"/>
                </a:lnTo>
                <a:lnTo>
                  <a:pt x="35" y="49"/>
                </a:lnTo>
                <a:lnTo>
                  <a:pt x="35" y="75"/>
                </a:lnTo>
                <a:lnTo>
                  <a:pt x="35" y="82"/>
                </a:lnTo>
                <a:lnTo>
                  <a:pt x="44" y="82"/>
                </a:lnTo>
                <a:lnTo>
                  <a:pt x="57" y="82"/>
                </a:lnTo>
                <a:lnTo>
                  <a:pt x="57" y="108"/>
                </a:lnTo>
                <a:lnTo>
                  <a:pt x="67" y="108"/>
                </a:lnTo>
                <a:lnTo>
                  <a:pt x="67" y="93"/>
                </a:lnTo>
                <a:lnTo>
                  <a:pt x="67" y="82"/>
                </a:lnTo>
                <a:lnTo>
                  <a:pt x="81" y="82"/>
                </a:lnTo>
                <a:lnTo>
                  <a:pt x="81" y="108"/>
                </a:lnTo>
                <a:lnTo>
                  <a:pt x="89" y="108"/>
                </a:lnTo>
                <a:lnTo>
                  <a:pt x="89" y="82"/>
                </a:lnTo>
                <a:lnTo>
                  <a:pt x="103" y="82"/>
                </a:lnTo>
                <a:lnTo>
                  <a:pt x="105" y="82"/>
                </a:lnTo>
                <a:lnTo>
                  <a:pt x="111" y="82"/>
                </a:lnTo>
                <a:lnTo>
                  <a:pt x="111" y="49"/>
                </a:lnTo>
                <a:lnTo>
                  <a:pt x="103" y="49"/>
                </a:lnTo>
                <a:lnTo>
                  <a:pt x="103" y="75"/>
                </a:lnTo>
                <a:lnTo>
                  <a:pt x="89" y="75"/>
                </a:lnTo>
                <a:lnTo>
                  <a:pt x="89" y="49"/>
                </a:lnTo>
                <a:lnTo>
                  <a:pt x="81" y="49"/>
                </a:lnTo>
                <a:lnTo>
                  <a:pt x="81" y="75"/>
                </a:lnTo>
                <a:lnTo>
                  <a:pt x="76" y="75"/>
                </a:lnTo>
                <a:lnTo>
                  <a:pt x="67" y="75"/>
                </a:lnTo>
                <a:lnTo>
                  <a:pt x="67" y="49"/>
                </a:lnTo>
                <a:lnTo>
                  <a:pt x="67" y="49"/>
                </a:lnTo>
                <a:close/>
                <a:moveTo>
                  <a:pt x="111" y="33"/>
                </a:moveTo>
                <a:lnTo>
                  <a:pt x="105" y="33"/>
                </a:lnTo>
                <a:lnTo>
                  <a:pt x="105" y="38"/>
                </a:lnTo>
                <a:lnTo>
                  <a:pt x="107" y="38"/>
                </a:lnTo>
                <a:lnTo>
                  <a:pt x="107" y="38"/>
                </a:lnTo>
                <a:lnTo>
                  <a:pt x="107" y="38"/>
                </a:lnTo>
                <a:lnTo>
                  <a:pt x="107" y="38"/>
                </a:lnTo>
                <a:lnTo>
                  <a:pt x="107" y="38"/>
                </a:lnTo>
                <a:lnTo>
                  <a:pt x="107" y="42"/>
                </a:lnTo>
                <a:lnTo>
                  <a:pt x="107" y="42"/>
                </a:lnTo>
                <a:lnTo>
                  <a:pt x="107" y="42"/>
                </a:lnTo>
                <a:lnTo>
                  <a:pt x="107" y="42"/>
                </a:lnTo>
                <a:lnTo>
                  <a:pt x="107" y="42"/>
                </a:lnTo>
                <a:lnTo>
                  <a:pt x="107" y="38"/>
                </a:lnTo>
                <a:lnTo>
                  <a:pt x="105" y="38"/>
                </a:lnTo>
                <a:lnTo>
                  <a:pt x="105" y="42"/>
                </a:lnTo>
                <a:lnTo>
                  <a:pt x="105" y="42"/>
                </a:lnTo>
                <a:lnTo>
                  <a:pt x="105" y="44"/>
                </a:lnTo>
                <a:lnTo>
                  <a:pt x="107" y="44"/>
                </a:lnTo>
                <a:lnTo>
                  <a:pt x="107" y="44"/>
                </a:lnTo>
                <a:lnTo>
                  <a:pt x="109" y="44"/>
                </a:lnTo>
                <a:lnTo>
                  <a:pt x="109" y="44"/>
                </a:lnTo>
                <a:lnTo>
                  <a:pt x="111" y="42"/>
                </a:lnTo>
                <a:lnTo>
                  <a:pt x="111" y="38"/>
                </a:lnTo>
                <a:lnTo>
                  <a:pt x="111" y="38"/>
                </a:lnTo>
                <a:lnTo>
                  <a:pt x="111" y="36"/>
                </a:lnTo>
                <a:lnTo>
                  <a:pt x="109" y="36"/>
                </a:lnTo>
                <a:lnTo>
                  <a:pt x="109" y="36"/>
                </a:lnTo>
                <a:lnTo>
                  <a:pt x="107" y="36"/>
                </a:lnTo>
                <a:lnTo>
                  <a:pt x="107" y="35"/>
                </a:lnTo>
                <a:lnTo>
                  <a:pt x="111" y="35"/>
                </a:lnTo>
                <a:lnTo>
                  <a:pt x="111" y="33"/>
                </a:lnTo>
                <a:lnTo>
                  <a:pt x="111" y="33"/>
                </a:lnTo>
                <a:close/>
                <a:moveTo>
                  <a:pt x="89" y="123"/>
                </a:moveTo>
                <a:lnTo>
                  <a:pt x="89" y="121"/>
                </a:lnTo>
                <a:lnTo>
                  <a:pt x="89" y="121"/>
                </a:lnTo>
                <a:lnTo>
                  <a:pt x="89" y="114"/>
                </a:lnTo>
                <a:lnTo>
                  <a:pt x="85" y="114"/>
                </a:lnTo>
                <a:lnTo>
                  <a:pt x="81" y="121"/>
                </a:lnTo>
                <a:lnTo>
                  <a:pt x="81" y="123"/>
                </a:lnTo>
                <a:lnTo>
                  <a:pt x="85" y="123"/>
                </a:lnTo>
                <a:lnTo>
                  <a:pt x="85" y="125"/>
                </a:lnTo>
                <a:lnTo>
                  <a:pt x="89" y="125"/>
                </a:lnTo>
                <a:lnTo>
                  <a:pt x="89" y="123"/>
                </a:lnTo>
                <a:lnTo>
                  <a:pt x="89" y="123"/>
                </a:lnTo>
                <a:lnTo>
                  <a:pt x="89" y="123"/>
                </a:lnTo>
                <a:close/>
                <a:moveTo>
                  <a:pt x="85" y="121"/>
                </a:moveTo>
                <a:lnTo>
                  <a:pt x="85" y="117"/>
                </a:lnTo>
                <a:lnTo>
                  <a:pt x="85" y="121"/>
                </a:lnTo>
                <a:lnTo>
                  <a:pt x="85" y="121"/>
                </a:lnTo>
                <a:lnTo>
                  <a:pt x="85" y="121"/>
                </a:lnTo>
                <a:close/>
                <a:moveTo>
                  <a:pt x="81" y="38"/>
                </a:moveTo>
                <a:lnTo>
                  <a:pt x="81" y="42"/>
                </a:lnTo>
                <a:lnTo>
                  <a:pt x="81" y="42"/>
                </a:lnTo>
                <a:lnTo>
                  <a:pt x="83" y="44"/>
                </a:lnTo>
                <a:lnTo>
                  <a:pt x="85" y="44"/>
                </a:lnTo>
                <a:lnTo>
                  <a:pt x="85" y="44"/>
                </a:lnTo>
                <a:lnTo>
                  <a:pt x="87" y="44"/>
                </a:lnTo>
                <a:lnTo>
                  <a:pt x="89" y="42"/>
                </a:lnTo>
                <a:lnTo>
                  <a:pt x="89" y="40"/>
                </a:lnTo>
                <a:lnTo>
                  <a:pt x="89" y="40"/>
                </a:lnTo>
                <a:lnTo>
                  <a:pt x="87" y="36"/>
                </a:lnTo>
                <a:lnTo>
                  <a:pt x="87" y="36"/>
                </a:lnTo>
                <a:lnTo>
                  <a:pt x="89" y="35"/>
                </a:lnTo>
                <a:lnTo>
                  <a:pt x="89" y="33"/>
                </a:lnTo>
                <a:lnTo>
                  <a:pt x="89" y="33"/>
                </a:lnTo>
                <a:lnTo>
                  <a:pt x="87" y="33"/>
                </a:lnTo>
                <a:lnTo>
                  <a:pt x="87" y="33"/>
                </a:lnTo>
                <a:lnTo>
                  <a:pt x="85" y="31"/>
                </a:lnTo>
                <a:lnTo>
                  <a:pt x="85" y="31"/>
                </a:lnTo>
                <a:lnTo>
                  <a:pt x="83" y="33"/>
                </a:lnTo>
                <a:lnTo>
                  <a:pt x="81" y="33"/>
                </a:lnTo>
                <a:lnTo>
                  <a:pt x="81" y="36"/>
                </a:lnTo>
                <a:lnTo>
                  <a:pt x="85" y="36"/>
                </a:lnTo>
                <a:lnTo>
                  <a:pt x="85" y="33"/>
                </a:lnTo>
                <a:lnTo>
                  <a:pt x="85" y="33"/>
                </a:lnTo>
                <a:lnTo>
                  <a:pt x="85" y="33"/>
                </a:lnTo>
                <a:lnTo>
                  <a:pt x="85" y="33"/>
                </a:lnTo>
                <a:lnTo>
                  <a:pt x="85" y="33"/>
                </a:lnTo>
                <a:lnTo>
                  <a:pt x="85" y="36"/>
                </a:lnTo>
                <a:lnTo>
                  <a:pt x="85" y="36"/>
                </a:lnTo>
                <a:lnTo>
                  <a:pt x="83" y="36"/>
                </a:lnTo>
                <a:lnTo>
                  <a:pt x="83" y="38"/>
                </a:lnTo>
                <a:lnTo>
                  <a:pt x="83" y="38"/>
                </a:lnTo>
                <a:lnTo>
                  <a:pt x="85" y="38"/>
                </a:lnTo>
                <a:lnTo>
                  <a:pt x="85" y="38"/>
                </a:lnTo>
                <a:lnTo>
                  <a:pt x="85" y="38"/>
                </a:lnTo>
                <a:lnTo>
                  <a:pt x="85" y="42"/>
                </a:lnTo>
                <a:lnTo>
                  <a:pt x="85" y="42"/>
                </a:lnTo>
                <a:lnTo>
                  <a:pt x="85" y="42"/>
                </a:lnTo>
                <a:lnTo>
                  <a:pt x="85" y="42"/>
                </a:lnTo>
                <a:lnTo>
                  <a:pt x="85" y="42"/>
                </a:lnTo>
                <a:lnTo>
                  <a:pt x="85" y="38"/>
                </a:lnTo>
                <a:lnTo>
                  <a:pt x="81" y="38"/>
                </a:lnTo>
                <a:lnTo>
                  <a:pt x="81" y="38"/>
                </a:lnTo>
                <a:close/>
                <a:moveTo>
                  <a:pt x="67" y="126"/>
                </a:moveTo>
                <a:lnTo>
                  <a:pt x="67" y="125"/>
                </a:lnTo>
                <a:lnTo>
                  <a:pt x="63" y="125"/>
                </a:lnTo>
                <a:lnTo>
                  <a:pt x="67" y="117"/>
                </a:lnTo>
                <a:lnTo>
                  <a:pt x="67" y="117"/>
                </a:lnTo>
                <a:lnTo>
                  <a:pt x="67" y="117"/>
                </a:lnTo>
                <a:lnTo>
                  <a:pt x="67" y="117"/>
                </a:lnTo>
                <a:lnTo>
                  <a:pt x="65" y="114"/>
                </a:lnTo>
                <a:lnTo>
                  <a:pt x="65" y="114"/>
                </a:lnTo>
                <a:lnTo>
                  <a:pt x="63" y="114"/>
                </a:lnTo>
                <a:lnTo>
                  <a:pt x="63" y="114"/>
                </a:lnTo>
                <a:lnTo>
                  <a:pt x="61" y="114"/>
                </a:lnTo>
                <a:lnTo>
                  <a:pt x="59" y="115"/>
                </a:lnTo>
                <a:lnTo>
                  <a:pt x="59" y="117"/>
                </a:lnTo>
                <a:lnTo>
                  <a:pt x="63" y="117"/>
                </a:lnTo>
                <a:lnTo>
                  <a:pt x="63" y="115"/>
                </a:lnTo>
                <a:lnTo>
                  <a:pt x="63" y="115"/>
                </a:lnTo>
                <a:lnTo>
                  <a:pt x="63" y="115"/>
                </a:lnTo>
                <a:lnTo>
                  <a:pt x="63" y="115"/>
                </a:lnTo>
                <a:lnTo>
                  <a:pt x="63" y="115"/>
                </a:lnTo>
                <a:lnTo>
                  <a:pt x="63" y="115"/>
                </a:lnTo>
                <a:lnTo>
                  <a:pt x="63" y="119"/>
                </a:lnTo>
                <a:lnTo>
                  <a:pt x="59" y="125"/>
                </a:lnTo>
                <a:lnTo>
                  <a:pt x="59" y="126"/>
                </a:lnTo>
                <a:lnTo>
                  <a:pt x="67" y="126"/>
                </a:lnTo>
                <a:lnTo>
                  <a:pt x="67" y="126"/>
                </a:lnTo>
                <a:close/>
                <a:moveTo>
                  <a:pt x="65" y="44"/>
                </a:moveTo>
                <a:lnTo>
                  <a:pt x="65" y="31"/>
                </a:lnTo>
                <a:lnTo>
                  <a:pt x="61" y="31"/>
                </a:lnTo>
                <a:lnTo>
                  <a:pt x="61" y="31"/>
                </a:lnTo>
                <a:lnTo>
                  <a:pt x="61" y="33"/>
                </a:lnTo>
                <a:lnTo>
                  <a:pt x="61" y="33"/>
                </a:lnTo>
                <a:lnTo>
                  <a:pt x="59" y="33"/>
                </a:lnTo>
                <a:lnTo>
                  <a:pt x="59" y="35"/>
                </a:lnTo>
                <a:lnTo>
                  <a:pt x="61" y="35"/>
                </a:lnTo>
                <a:lnTo>
                  <a:pt x="61" y="44"/>
                </a:lnTo>
                <a:lnTo>
                  <a:pt x="65" y="44"/>
                </a:lnTo>
                <a:lnTo>
                  <a:pt x="65" y="44"/>
                </a:lnTo>
                <a:close/>
                <a:moveTo>
                  <a:pt x="44" y="44"/>
                </a:moveTo>
                <a:lnTo>
                  <a:pt x="44" y="44"/>
                </a:lnTo>
                <a:lnTo>
                  <a:pt x="43" y="40"/>
                </a:lnTo>
                <a:lnTo>
                  <a:pt x="43" y="40"/>
                </a:lnTo>
                <a:lnTo>
                  <a:pt x="43" y="40"/>
                </a:lnTo>
                <a:lnTo>
                  <a:pt x="41" y="36"/>
                </a:lnTo>
                <a:lnTo>
                  <a:pt x="41" y="36"/>
                </a:lnTo>
                <a:lnTo>
                  <a:pt x="43" y="35"/>
                </a:lnTo>
                <a:lnTo>
                  <a:pt x="43" y="35"/>
                </a:lnTo>
                <a:lnTo>
                  <a:pt x="43" y="35"/>
                </a:lnTo>
                <a:lnTo>
                  <a:pt x="43" y="33"/>
                </a:lnTo>
                <a:lnTo>
                  <a:pt x="43" y="33"/>
                </a:lnTo>
                <a:lnTo>
                  <a:pt x="41" y="31"/>
                </a:lnTo>
                <a:lnTo>
                  <a:pt x="37" y="31"/>
                </a:lnTo>
                <a:lnTo>
                  <a:pt x="37" y="44"/>
                </a:lnTo>
                <a:lnTo>
                  <a:pt x="39" y="44"/>
                </a:lnTo>
                <a:lnTo>
                  <a:pt x="39" y="38"/>
                </a:lnTo>
                <a:lnTo>
                  <a:pt x="39" y="38"/>
                </a:lnTo>
                <a:lnTo>
                  <a:pt x="41" y="38"/>
                </a:lnTo>
                <a:lnTo>
                  <a:pt x="41" y="38"/>
                </a:lnTo>
                <a:lnTo>
                  <a:pt x="41" y="40"/>
                </a:lnTo>
                <a:lnTo>
                  <a:pt x="41" y="40"/>
                </a:lnTo>
                <a:lnTo>
                  <a:pt x="41" y="40"/>
                </a:lnTo>
                <a:lnTo>
                  <a:pt x="41" y="40"/>
                </a:lnTo>
                <a:lnTo>
                  <a:pt x="41" y="44"/>
                </a:lnTo>
                <a:lnTo>
                  <a:pt x="44" y="44"/>
                </a:lnTo>
                <a:lnTo>
                  <a:pt x="44" y="44"/>
                </a:lnTo>
                <a:close/>
                <a:moveTo>
                  <a:pt x="41" y="36"/>
                </a:moveTo>
                <a:lnTo>
                  <a:pt x="41" y="35"/>
                </a:lnTo>
                <a:lnTo>
                  <a:pt x="41" y="35"/>
                </a:lnTo>
                <a:lnTo>
                  <a:pt x="39" y="33"/>
                </a:lnTo>
                <a:lnTo>
                  <a:pt x="39" y="36"/>
                </a:lnTo>
                <a:lnTo>
                  <a:pt x="39" y="36"/>
                </a:lnTo>
                <a:lnTo>
                  <a:pt x="41" y="36"/>
                </a:lnTo>
                <a:lnTo>
                  <a:pt x="41" y="36"/>
                </a:lnTo>
                <a:close/>
                <a:moveTo>
                  <a:pt x="114" y="31"/>
                </a:moveTo>
                <a:lnTo>
                  <a:pt x="114" y="31"/>
                </a:lnTo>
                <a:lnTo>
                  <a:pt x="107" y="24"/>
                </a:lnTo>
                <a:lnTo>
                  <a:pt x="96" y="18"/>
                </a:lnTo>
                <a:lnTo>
                  <a:pt x="85" y="14"/>
                </a:lnTo>
                <a:lnTo>
                  <a:pt x="74" y="14"/>
                </a:lnTo>
                <a:lnTo>
                  <a:pt x="74" y="14"/>
                </a:lnTo>
                <a:lnTo>
                  <a:pt x="61" y="14"/>
                </a:lnTo>
                <a:lnTo>
                  <a:pt x="50" y="18"/>
                </a:lnTo>
                <a:lnTo>
                  <a:pt x="41" y="24"/>
                </a:lnTo>
                <a:lnTo>
                  <a:pt x="32" y="31"/>
                </a:lnTo>
                <a:lnTo>
                  <a:pt x="32" y="31"/>
                </a:lnTo>
                <a:lnTo>
                  <a:pt x="24" y="40"/>
                </a:lnTo>
                <a:lnTo>
                  <a:pt x="19" y="49"/>
                </a:lnTo>
                <a:lnTo>
                  <a:pt x="17" y="60"/>
                </a:lnTo>
                <a:lnTo>
                  <a:pt x="15" y="71"/>
                </a:lnTo>
                <a:lnTo>
                  <a:pt x="15" y="71"/>
                </a:lnTo>
                <a:lnTo>
                  <a:pt x="17" y="84"/>
                </a:lnTo>
                <a:lnTo>
                  <a:pt x="19" y="95"/>
                </a:lnTo>
                <a:lnTo>
                  <a:pt x="24" y="104"/>
                </a:lnTo>
                <a:lnTo>
                  <a:pt x="32" y="114"/>
                </a:lnTo>
                <a:lnTo>
                  <a:pt x="32" y="114"/>
                </a:lnTo>
                <a:lnTo>
                  <a:pt x="41" y="121"/>
                </a:lnTo>
                <a:lnTo>
                  <a:pt x="50" y="126"/>
                </a:lnTo>
                <a:lnTo>
                  <a:pt x="61" y="130"/>
                </a:lnTo>
                <a:lnTo>
                  <a:pt x="74" y="130"/>
                </a:lnTo>
                <a:lnTo>
                  <a:pt x="74" y="130"/>
                </a:lnTo>
                <a:lnTo>
                  <a:pt x="85" y="130"/>
                </a:lnTo>
                <a:lnTo>
                  <a:pt x="96" y="126"/>
                </a:lnTo>
                <a:lnTo>
                  <a:pt x="107" y="121"/>
                </a:lnTo>
                <a:lnTo>
                  <a:pt x="114" y="114"/>
                </a:lnTo>
                <a:lnTo>
                  <a:pt x="114" y="114"/>
                </a:lnTo>
                <a:lnTo>
                  <a:pt x="122" y="104"/>
                </a:lnTo>
                <a:lnTo>
                  <a:pt x="127" y="95"/>
                </a:lnTo>
                <a:lnTo>
                  <a:pt x="131" y="84"/>
                </a:lnTo>
                <a:lnTo>
                  <a:pt x="133" y="71"/>
                </a:lnTo>
                <a:lnTo>
                  <a:pt x="133" y="71"/>
                </a:lnTo>
                <a:lnTo>
                  <a:pt x="131" y="60"/>
                </a:lnTo>
                <a:lnTo>
                  <a:pt x="127" y="49"/>
                </a:lnTo>
                <a:lnTo>
                  <a:pt x="122" y="40"/>
                </a:lnTo>
                <a:lnTo>
                  <a:pt x="114" y="31"/>
                </a:lnTo>
                <a:lnTo>
                  <a:pt x="114" y="31"/>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Freeform 354"/>
          <p:cNvSpPr>
            <a:spLocks noEditPoints="1"/>
          </p:cNvSpPr>
          <p:nvPr/>
        </p:nvSpPr>
        <p:spPr bwMode="auto">
          <a:xfrm>
            <a:off x="10373360" y="4259898"/>
            <a:ext cx="281305" cy="281305"/>
          </a:xfrm>
          <a:custGeom>
            <a:avLst/>
            <a:gdLst>
              <a:gd name="T0" fmla="*/ 41 w 149"/>
              <a:gd name="T1" fmla="*/ 90 h 149"/>
              <a:gd name="T2" fmla="*/ 43 w 149"/>
              <a:gd name="T3" fmla="*/ 92 h 149"/>
              <a:gd name="T4" fmla="*/ 44 w 149"/>
              <a:gd name="T5" fmla="*/ 84 h 149"/>
              <a:gd name="T6" fmla="*/ 43 w 149"/>
              <a:gd name="T7" fmla="*/ 79 h 149"/>
              <a:gd name="T8" fmla="*/ 35 w 149"/>
              <a:gd name="T9" fmla="*/ 71 h 149"/>
              <a:gd name="T10" fmla="*/ 33 w 149"/>
              <a:gd name="T11" fmla="*/ 62 h 149"/>
              <a:gd name="T12" fmla="*/ 39 w 149"/>
              <a:gd name="T13" fmla="*/ 55 h 149"/>
              <a:gd name="T14" fmla="*/ 48 w 149"/>
              <a:gd name="T15" fmla="*/ 55 h 149"/>
              <a:gd name="T16" fmla="*/ 54 w 149"/>
              <a:gd name="T17" fmla="*/ 62 h 149"/>
              <a:gd name="T18" fmla="*/ 44 w 149"/>
              <a:gd name="T19" fmla="*/ 62 h 149"/>
              <a:gd name="T20" fmla="*/ 44 w 149"/>
              <a:gd name="T21" fmla="*/ 60 h 149"/>
              <a:gd name="T22" fmla="*/ 43 w 149"/>
              <a:gd name="T23" fmla="*/ 66 h 149"/>
              <a:gd name="T24" fmla="*/ 46 w 149"/>
              <a:gd name="T25" fmla="*/ 71 h 149"/>
              <a:gd name="T26" fmla="*/ 52 w 149"/>
              <a:gd name="T27" fmla="*/ 79 h 149"/>
              <a:gd name="T28" fmla="*/ 54 w 149"/>
              <a:gd name="T29" fmla="*/ 90 h 149"/>
              <a:gd name="T30" fmla="*/ 48 w 149"/>
              <a:gd name="T31" fmla="*/ 97 h 149"/>
              <a:gd name="T32" fmla="*/ 39 w 149"/>
              <a:gd name="T33" fmla="*/ 97 h 149"/>
              <a:gd name="T34" fmla="*/ 33 w 149"/>
              <a:gd name="T35" fmla="*/ 90 h 149"/>
              <a:gd name="T36" fmla="*/ 46 w 149"/>
              <a:gd name="T37" fmla="*/ 0 h 149"/>
              <a:gd name="T38" fmla="*/ 22 w 149"/>
              <a:gd name="T39" fmla="*/ 22 h 149"/>
              <a:gd name="T40" fmla="*/ 2 w 149"/>
              <a:gd name="T41" fmla="*/ 42 h 149"/>
              <a:gd name="T42" fmla="*/ 0 w 149"/>
              <a:gd name="T43" fmla="*/ 103 h 149"/>
              <a:gd name="T44" fmla="*/ 22 w 149"/>
              <a:gd name="T45" fmla="*/ 127 h 149"/>
              <a:gd name="T46" fmla="*/ 43 w 149"/>
              <a:gd name="T47" fmla="*/ 149 h 149"/>
              <a:gd name="T48" fmla="*/ 103 w 149"/>
              <a:gd name="T49" fmla="*/ 149 h 149"/>
              <a:gd name="T50" fmla="*/ 127 w 149"/>
              <a:gd name="T51" fmla="*/ 128 h 149"/>
              <a:gd name="T52" fmla="*/ 147 w 149"/>
              <a:gd name="T53" fmla="*/ 108 h 149"/>
              <a:gd name="T54" fmla="*/ 149 w 149"/>
              <a:gd name="T55" fmla="*/ 48 h 149"/>
              <a:gd name="T56" fmla="*/ 127 w 149"/>
              <a:gd name="T57" fmla="*/ 22 h 149"/>
              <a:gd name="T58" fmla="*/ 107 w 149"/>
              <a:gd name="T59" fmla="*/ 2 h 149"/>
              <a:gd name="T60" fmla="*/ 46 w 149"/>
              <a:gd name="T61" fmla="*/ 0 h 149"/>
              <a:gd name="T62" fmla="*/ 32 w 149"/>
              <a:gd name="T63" fmla="*/ 42 h 149"/>
              <a:gd name="T64" fmla="*/ 21 w 149"/>
              <a:gd name="T65" fmla="*/ 97 h 149"/>
              <a:gd name="T66" fmla="*/ 52 w 149"/>
              <a:gd name="T67" fmla="*/ 128 h 149"/>
              <a:gd name="T68" fmla="*/ 120 w 149"/>
              <a:gd name="T69" fmla="*/ 108 h 149"/>
              <a:gd name="T70" fmla="*/ 107 w 149"/>
              <a:gd name="T71" fmla="*/ 31 h 149"/>
              <a:gd name="T72" fmla="*/ 52 w 149"/>
              <a:gd name="T73" fmla="*/ 22 h 149"/>
              <a:gd name="T74" fmla="*/ 70 w 149"/>
              <a:gd name="T75" fmla="*/ 60 h 149"/>
              <a:gd name="T76" fmla="*/ 61 w 149"/>
              <a:gd name="T77" fmla="*/ 60 h 149"/>
              <a:gd name="T78" fmla="*/ 76 w 149"/>
              <a:gd name="T79" fmla="*/ 55 h 149"/>
              <a:gd name="T80" fmla="*/ 78 w 149"/>
              <a:gd name="T81" fmla="*/ 90 h 149"/>
              <a:gd name="T82" fmla="*/ 78 w 149"/>
              <a:gd name="T83" fmla="*/ 59 h 149"/>
              <a:gd name="T84" fmla="*/ 87 w 149"/>
              <a:gd name="T85" fmla="*/ 55 h 149"/>
              <a:gd name="T86" fmla="*/ 96 w 149"/>
              <a:gd name="T87" fmla="*/ 57 h 149"/>
              <a:gd name="T88" fmla="*/ 98 w 149"/>
              <a:gd name="T89" fmla="*/ 90 h 149"/>
              <a:gd name="T90" fmla="*/ 96 w 149"/>
              <a:gd name="T91" fmla="*/ 95 h 149"/>
              <a:gd name="T92" fmla="*/ 87 w 149"/>
              <a:gd name="T93" fmla="*/ 97 h 149"/>
              <a:gd name="T94" fmla="*/ 79 w 149"/>
              <a:gd name="T95" fmla="*/ 95 h 149"/>
              <a:gd name="T96" fmla="*/ 78 w 149"/>
              <a:gd name="T97" fmla="*/ 90 h 149"/>
              <a:gd name="T98" fmla="*/ 87 w 149"/>
              <a:gd name="T99" fmla="*/ 92 h 149"/>
              <a:gd name="T100" fmla="*/ 87 w 149"/>
              <a:gd name="T101" fmla="*/ 62 h 149"/>
              <a:gd name="T102" fmla="*/ 87 w 149"/>
              <a:gd name="T103" fmla="*/ 60 h 149"/>
              <a:gd name="T104" fmla="*/ 89 w 149"/>
              <a:gd name="T105" fmla="*/ 90 h 149"/>
              <a:gd name="T106" fmla="*/ 100 w 149"/>
              <a:gd name="T107" fmla="*/ 97 h 149"/>
              <a:gd name="T108" fmla="*/ 109 w 149"/>
              <a:gd name="T109" fmla="*/ 55 h 149"/>
              <a:gd name="T110" fmla="*/ 120 w 149"/>
              <a:gd name="T111" fmla="*/ 59 h 149"/>
              <a:gd name="T112" fmla="*/ 122 w 149"/>
              <a:gd name="T113" fmla="*/ 75 h 149"/>
              <a:gd name="T114" fmla="*/ 118 w 149"/>
              <a:gd name="T115" fmla="*/ 81 h 149"/>
              <a:gd name="T116" fmla="*/ 109 w 149"/>
              <a:gd name="T117" fmla="*/ 83 h 149"/>
              <a:gd name="T118" fmla="*/ 111 w 149"/>
              <a:gd name="T119" fmla="*/ 75 h 149"/>
              <a:gd name="T120" fmla="*/ 109 w 149"/>
              <a:gd name="T121" fmla="*/ 60 h 149"/>
              <a:gd name="T122" fmla="*/ 112 w 149"/>
              <a:gd name="T123" fmla="*/ 7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9" h="149">
                <a:moveTo>
                  <a:pt x="33" y="81"/>
                </a:moveTo>
                <a:lnTo>
                  <a:pt x="41" y="81"/>
                </a:lnTo>
                <a:lnTo>
                  <a:pt x="41" y="90"/>
                </a:lnTo>
                <a:lnTo>
                  <a:pt x="41" y="90"/>
                </a:lnTo>
                <a:lnTo>
                  <a:pt x="43" y="92"/>
                </a:lnTo>
                <a:lnTo>
                  <a:pt x="43" y="92"/>
                </a:lnTo>
                <a:lnTo>
                  <a:pt x="43" y="92"/>
                </a:lnTo>
                <a:lnTo>
                  <a:pt x="44" y="90"/>
                </a:lnTo>
                <a:lnTo>
                  <a:pt x="44" y="84"/>
                </a:lnTo>
                <a:lnTo>
                  <a:pt x="44" y="84"/>
                </a:lnTo>
                <a:lnTo>
                  <a:pt x="44" y="83"/>
                </a:lnTo>
                <a:lnTo>
                  <a:pt x="43" y="79"/>
                </a:lnTo>
                <a:lnTo>
                  <a:pt x="43" y="79"/>
                </a:lnTo>
                <a:lnTo>
                  <a:pt x="35" y="71"/>
                </a:lnTo>
                <a:lnTo>
                  <a:pt x="35" y="71"/>
                </a:lnTo>
                <a:lnTo>
                  <a:pt x="33" y="68"/>
                </a:lnTo>
                <a:lnTo>
                  <a:pt x="33" y="62"/>
                </a:lnTo>
                <a:lnTo>
                  <a:pt x="33" y="62"/>
                </a:lnTo>
                <a:lnTo>
                  <a:pt x="33" y="59"/>
                </a:lnTo>
                <a:lnTo>
                  <a:pt x="35" y="57"/>
                </a:lnTo>
                <a:lnTo>
                  <a:pt x="39" y="55"/>
                </a:lnTo>
                <a:lnTo>
                  <a:pt x="44" y="55"/>
                </a:lnTo>
                <a:lnTo>
                  <a:pt x="44" y="55"/>
                </a:lnTo>
                <a:lnTo>
                  <a:pt x="48" y="55"/>
                </a:lnTo>
                <a:lnTo>
                  <a:pt x="52" y="57"/>
                </a:lnTo>
                <a:lnTo>
                  <a:pt x="54" y="59"/>
                </a:lnTo>
                <a:lnTo>
                  <a:pt x="54" y="62"/>
                </a:lnTo>
                <a:lnTo>
                  <a:pt x="54" y="70"/>
                </a:lnTo>
                <a:lnTo>
                  <a:pt x="44" y="70"/>
                </a:lnTo>
                <a:lnTo>
                  <a:pt x="44" y="62"/>
                </a:lnTo>
                <a:lnTo>
                  <a:pt x="44" y="62"/>
                </a:lnTo>
                <a:lnTo>
                  <a:pt x="44" y="60"/>
                </a:lnTo>
                <a:lnTo>
                  <a:pt x="44" y="60"/>
                </a:lnTo>
                <a:lnTo>
                  <a:pt x="43" y="60"/>
                </a:lnTo>
                <a:lnTo>
                  <a:pt x="43" y="62"/>
                </a:lnTo>
                <a:lnTo>
                  <a:pt x="43" y="66"/>
                </a:lnTo>
                <a:lnTo>
                  <a:pt x="43" y="66"/>
                </a:lnTo>
                <a:lnTo>
                  <a:pt x="43" y="68"/>
                </a:lnTo>
                <a:lnTo>
                  <a:pt x="46" y="71"/>
                </a:lnTo>
                <a:lnTo>
                  <a:pt x="46" y="71"/>
                </a:lnTo>
                <a:lnTo>
                  <a:pt x="52" y="79"/>
                </a:lnTo>
                <a:lnTo>
                  <a:pt x="52" y="79"/>
                </a:lnTo>
                <a:lnTo>
                  <a:pt x="54" y="84"/>
                </a:lnTo>
                <a:lnTo>
                  <a:pt x="54" y="90"/>
                </a:lnTo>
                <a:lnTo>
                  <a:pt x="54" y="90"/>
                </a:lnTo>
                <a:lnTo>
                  <a:pt x="54" y="94"/>
                </a:lnTo>
                <a:lnTo>
                  <a:pt x="52" y="95"/>
                </a:lnTo>
                <a:lnTo>
                  <a:pt x="48" y="97"/>
                </a:lnTo>
                <a:lnTo>
                  <a:pt x="44" y="97"/>
                </a:lnTo>
                <a:lnTo>
                  <a:pt x="44" y="97"/>
                </a:lnTo>
                <a:lnTo>
                  <a:pt x="39" y="97"/>
                </a:lnTo>
                <a:lnTo>
                  <a:pt x="35" y="95"/>
                </a:lnTo>
                <a:lnTo>
                  <a:pt x="33" y="94"/>
                </a:lnTo>
                <a:lnTo>
                  <a:pt x="33" y="90"/>
                </a:lnTo>
                <a:lnTo>
                  <a:pt x="33" y="81"/>
                </a:lnTo>
                <a:lnTo>
                  <a:pt x="33" y="81"/>
                </a:lnTo>
                <a:close/>
                <a:moveTo>
                  <a:pt x="46" y="0"/>
                </a:moveTo>
                <a:lnTo>
                  <a:pt x="46" y="0"/>
                </a:lnTo>
                <a:lnTo>
                  <a:pt x="43" y="2"/>
                </a:lnTo>
                <a:lnTo>
                  <a:pt x="22" y="22"/>
                </a:lnTo>
                <a:lnTo>
                  <a:pt x="2" y="42"/>
                </a:lnTo>
                <a:lnTo>
                  <a:pt x="2" y="42"/>
                </a:lnTo>
                <a:lnTo>
                  <a:pt x="2" y="42"/>
                </a:lnTo>
                <a:lnTo>
                  <a:pt x="0" y="46"/>
                </a:lnTo>
                <a:lnTo>
                  <a:pt x="0" y="75"/>
                </a:lnTo>
                <a:lnTo>
                  <a:pt x="0" y="103"/>
                </a:lnTo>
                <a:lnTo>
                  <a:pt x="0" y="103"/>
                </a:lnTo>
                <a:lnTo>
                  <a:pt x="2" y="106"/>
                </a:lnTo>
                <a:lnTo>
                  <a:pt x="22" y="127"/>
                </a:lnTo>
                <a:lnTo>
                  <a:pt x="43" y="149"/>
                </a:lnTo>
                <a:lnTo>
                  <a:pt x="43" y="149"/>
                </a:lnTo>
                <a:lnTo>
                  <a:pt x="43" y="149"/>
                </a:lnTo>
                <a:lnTo>
                  <a:pt x="46" y="149"/>
                </a:lnTo>
                <a:lnTo>
                  <a:pt x="74" y="149"/>
                </a:lnTo>
                <a:lnTo>
                  <a:pt x="103" y="149"/>
                </a:lnTo>
                <a:lnTo>
                  <a:pt x="103" y="149"/>
                </a:lnTo>
                <a:lnTo>
                  <a:pt x="107" y="149"/>
                </a:lnTo>
                <a:lnTo>
                  <a:pt x="127" y="128"/>
                </a:lnTo>
                <a:lnTo>
                  <a:pt x="147" y="108"/>
                </a:lnTo>
                <a:lnTo>
                  <a:pt x="147" y="108"/>
                </a:lnTo>
                <a:lnTo>
                  <a:pt x="147" y="108"/>
                </a:lnTo>
                <a:lnTo>
                  <a:pt x="149" y="105"/>
                </a:lnTo>
                <a:lnTo>
                  <a:pt x="149" y="75"/>
                </a:lnTo>
                <a:lnTo>
                  <a:pt x="149" y="48"/>
                </a:lnTo>
                <a:lnTo>
                  <a:pt x="149" y="48"/>
                </a:lnTo>
                <a:lnTo>
                  <a:pt x="147" y="42"/>
                </a:lnTo>
                <a:lnTo>
                  <a:pt x="127" y="22"/>
                </a:lnTo>
                <a:lnTo>
                  <a:pt x="107" y="2"/>
                </a:lnTo>
                <a:lnTo>
                  <a:pt x="107" y="2"/>
                </a:lnTo>
                <a:lnTo>
                  <a:pt x="107" y="2"/>
                </a:lnTo>
                <a:lnTo>
                  <a:pt x="103" y="2"/>
                </a:lnTo>
                <a:lnTo>
                  <a:pt x="76" y="0"/>
                </a:lnTo>
                <a:lnTo>
                  <a:pt x="46" y="0"/>
                </a:lnTo>
                <a:lnTo>
                  <a:pt x="46" y="0"/>
                </a:lnTo>
                <a:close/>
                <a:moveTo>
                  <a:pt x="52" y="22"/>
                </a:moveTo>
                <a:lnTo>
                  <a:pt x="32" y="42"/>
                </a:lnTo>
                <a:lnTo>
                  <a:pt x="32" y="42"/>
                </a:lnTo>
                <a:lnTo>
                  <a:pt x="21" y="53"/>
                </a:lnTo>
                <a:lnTo>
                  <a:pt x="21" y="97"/>
                </a:lnTo>
                <a:lnTo>
                  <a:pt x="43" y="119"/>
                </a:lnTo>
                <a:lnTo>
                  <a:pt x="43" y="119"/>
                </a:lnTo>
                <a:lnTo>
                  <a:pt x="52" y="128"/>
                </a:lnTo>
                <a:lnTo>
                  <a:pt x="98" y="128"/>
                </a:lnTo>
                <a:lnTo>
                  <a:pt x="120" y="108"/>
                </a:lnTo>
                <a:lnTo>
                  <a:pt x="120" y="108"/>
                </a:lnTo>
                <a:lnTo>
                  <a:pt x="129" y="97"/>
                </a:lnTo>
                <a:lnTo>
                  <a:pt x="129" y="53"/>
                </a:lnTo>
                <a:lnTo>
                  <a:pt x="107" y="31"/>
                </a:lnTo>
                <a:lnTo>
                  <a:pt x="107" y="31"/>
                </a:lnTo>
                <a:lnTo>
                  <a:pt x="98" y="22"/>
                </a:lnTo>
                <a:lnTo>
                  <a:pt x="52" y="22"/>
                </a:lnTo>
                <a:lnTo>
                  <a:pt x="52" y="22"/>
                </a:lnTo>
                <a:close/>
                <a:moveTo>
                  <a:pt x="76" y="60"/>
                </a:moveTo>
                <a:lnTo>
                  <a:pt x="70" y="60"/>
                </a:lnTo>
                <a:lnTo>
                  <a:pt x="70" y="97"/>
                </a:lnTo>
                <a:lnTo>
                  <a:pt x="61" y="97"/>
                </a:lnTo>
                <a:lnTo>
                  <a:pt x="61" y="60"/>
                </a:lnTo>
                <a:lnTo>
                  <a:pt x="56" y="60"/>
                </a:lnTo>
                <a:lnTo>
                  <a:pt x="56" y="55"/>
                </a:lnTo>
                <a:lnTo>
                  <a:pt x="76" y="55"/>
                </a:lnTo>
                <a:lnTo>
                  <a:pt x="76" y="60"/>
                </a:lnTo>
                <a:lnTo>
                  <a:pt x="76" y="60"/>
                </a:lnTo>
                <a:close/>
                <a:moveTo>
                  <a:pt x="78" y="90"/>
                </a:moveTo>
                <a:lnTo>
                  <a:pt x="78" y="62"/>
                </a:lnTo>
                <a:lnTo>
                  <a:pt x="78" y="62"/>
                </a:lnTo>
                <a:lnTo>
                  <a:pt x="78" y="59"/>
                </a:lnTo>
                <a:lnTo>
                  <a:pt x="79" y="57"/>
                </a:lnTo>
                <a:lnTo>
                  <a:pt x="83" y="55"/>
                </a:lnTo>
                <a:lnTo>
                  <a:pt x="87" y="55"/>
                </a:lnTo>
                <a:lnTo>
                  <a:pt x="87" y="55"/>
                </a:lnTo>
                <a:lnTo>
                  <a:pt x="92" y="55"/>
                </a:lnTo>
                <a:lnTo>
                  <a:pt x="96" y="57"/>
                </a:lnTo>
                <a:lnTo>
                  <a:pt x="98" y="59"/>
                </a:lnTo>
                <a:lnTo>
                  <a:pt x="98" y="62"/>
                </a:lnTo>
                <a:lnTo>
                  <a:pt x="98" y="90"/>
                </a:lnTo>
                <a:lnTo>
                  <a:pt x="98" y="90"/>
                </a:lnTo>
                <a:lnTo>
                  <a:pt x="98" y="94"/>
                </a:lnTo>
                <a:lnTo>
                  <a:pt x="96" y="95"/>
                </a:lnTo>
                <a:lnTo>
                  <a:pt x="96" y="95"/>
                </a:lnTo>
                <a:lnTo>
                  <a:pt x="92" y="97"/>
                </a:lnTo>
                <a:lnTo>
                  <a:pt x="87" y="97"/>
                </a:lnTo>
                <a:lnTo>
                  <a:pt x="87" y="97"/>
                </a:lnTo>
                <a:lnTo>
                  <a:pt x="83" y="97"/>
                </a:lnTo>
                <a:lnTo>
                  <a:pt x="79" y="95"/>
                </a:lnTo>
                <a:lnTo>
                  <a:pt x="78" y="94"/>
                </a:lnTo>
                <a:lnTo>
                  <a:pt x="78" y="90"/>
                </a:lnTo>
                <a:lnTo>
                  <a:pt x="78" y="90"/>
                </a:lnTo>
                <a:close/>
                <a:moveTo>
                  <a:pt x="89" y="90"/>
                </a:moveTo>
                <a:lnTo>
                  <a:pt x="89" y="90"/>
                </a:lnTo>
                <a:lnTo>
                  <a:pt x="87" y="92"/>
                </a:lnTo>
                <a:lnTo>
                  <a:pt x="87" y="92"/>
                </a:lnTo>
                <a:lnTo>
                  <a:pt x="87" y="90"/>
                </a:lnTo>
                <a:lnTo>
                  <a:pt x="87" y="62"/>
                </a:lnTo>
                <a:lnTo>
                  <a:pt x="87" y="62"/>
                </a:lnTo>
                <a:lnTo>
                  <a:pt x="87" y="60"/>
                </a:lnTo>
                <a:lnTo>
                  <a:pt x="87" y="60"/>
                </a:lnTo>
                <a:lnTo>
                  <a:pt x="89" y="62"/>
                </a:lnTo>
                <a:lnTo>
                  <a:pt x="89" y="90"/>
                </a:lnTo>
                <a:lnTo>
                  <a:pt x="89" y="90"/>
                </a:lnTo>
                <a:close/>
                <a:moveTo>
                  <a:pt x="109" y="83"/>
                </a:moveTo>
                <a:lnTo>
                  <a:pt x="109" y="97"/>
                </a:lnTo>
                <a:lnTo>
                  <a:pt x="100" y="97"/>
                </a:lnTo>
                <a:lnTo>
                  <a:pt x="100" y="55"/>
                </a:lnTo>
                <a:lnTo>
                  <a:pt x="109" y="55"/>
                </a:lnTo>
                <a:lnTo>
                  <a:pt x="109" y="55"/>
                </a:lnTo>
                <a:lnTo>
                  <a:pt x="118" y="57"/>
                </a:lnTo>
                <a:lnTo>
                  <a:pt x="118" y="57"/>
                </a:lnTo>
                <a:lnTo>
                  <a:pt x="120" y="59"/>
                </a:lnTo>
                <a:lnTo>
                  <a:pt x="122" y="62"/>
                </a:lnTo>
                <a:lnTo>
                  <a:pt x="122" y="75"/>
                </a:lnTo>
                <a:lnTo>
                  <a:pt x="122" y="75"/>
                </a:lnTo>
                <a:lnTo>
                  <a:pt x="120" y="77"/>
                </a:lnTo>
                <a:lnTo>
                  <a:pt x="118" y="81"/>
                </a:lnTo>
                <a:lnTo>
                  <a:pt x="118" y="81"/>
                </a:lnTo>
                <a:lnTo>
                  <a:pt x="114" y="81"/>
                </a:lnTo>
                <a:lnTo>
                  <a:pt x="109" y="83"/>
                </a:lnTo>
                <a:lnTo>
                  <a:pt x="109" y="83"/>
                </a:lnTo>
                <a:close/>
                <a:moveTo>
                  <a:pt x="112" y="73"/>
                </a:moveTo>
                <a:lnTo>
                  <a:pt x="112" y="73"/>
                </a:lnTo>
                <a:lnTo>
                  <a:pt x="111" y="75"/>
                </a:lnTo>
                <a:lnTo>
                  <a:pt x="109" y="75"/>
                </a:lnTo>
                <a:lnTo>
                  <a:pt x="109" y="60"/>
                </a:lnTo>
                <a:lnTo>
                  <a:pt x="109" y="60"/>
                </a:lnTo>
                <a:lnTo>
                  <a:pt x="111" y="62"/>
                </a:lnTo>
                <a:lnTo>
                  <a:pt x="112" y="64"/>
                </a:lnTo>
                <a:lnTo>
                  <a:pt x="112" y="73"/>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Freeform 355"/>
          <p:cNvSpPr>
            <a:spLocks noEditPoints="1"/>
          </p:cNvSpPr>
          <p:nvPr/>
        </p:nvSpPr>
        <p:spPr bwMode="auto">
          <a:xfrm>
            <a:off x="10996295" y="4903470"/>
            <a:ext cx="314325" cy="303530"/>
          </a:xfrm>
          <a:custGeom>
            <a:avLst/>
            <a:gdLst>
              <a:gd name="T0" fmla="*/ 63 w 167"/>
              <a:gd name="T1" fmla="*/ 24 h 161"/>
              <a:gd name="T2" fmla="*/ 74 w 167"/>
              <a:gd name="T3" fmla="*/ 24 h 161"/>
              <a:gd name="T4" fmla="*/ 74 w 167"/>
              <a:gd name="T5" fmla="*/ 161 h 161"/>
              <a:gd name="T6" fmla="*/ 63 w 167"/>
              <a:gd name="T7" fmla="*/ 161 h 161"/>
              <a:gd name="T8" fmla="*/ 63 w 167"/>
              <a:gd name="T9" fmla="*/ 24 h 161"/>
              <a:gd name="T10" fmla="*/ 63 w 167"/>
              <a:gd name="T11" fmla="*/ 24 h 161"/>
              <a:gd name="T12" fmla="*/ 79 w 167"/>
              <a:gd name="T13" fmla="*/ 71 h 161"/>
              <a:gd name="T14" fmla="*/ 129 w 167"/>
              <a:gd name="T15" fmla="*/ 71 h 161"/>
              <a:gd name="T16" fmla="*/ 138 w 167"/>
              <a:gd name="T17" fmla="*/ 84 h 161"/>
              <a:gd name="T18" fmla="*/ 129 w 167"/>
              <a:gd name="T19" fmla="*/ 97 h 161"/>
              <a:gd name="T20" fmla="*/ 79 w 167"/>
              <a:gd name="T21" fmla="*/ 97 h 161"/>
              <a:gd name="T22" fmla="*/ 79 w 167"/>
              <a:gd name="T23" fmla="*/ 71 h 161"/>
              <a:gd name="T24" fmla="*/ 79 w 167"/>
              <a:gd name="T25" fmla="*/ 71 h 161"/>
              <a:gd name="T26" fmla="*/ 59 w 167"/>
              <a:gd name="T27" fmla="*/ 51 h 161"/>
              <a:gd name="T28" fmla="*/ 9 w 167"/>
              <a:gd name="T29" fmla="*/ 51 h 161"/>
              <a:gd name="T30" fmla="*/ 0 w 167"/>
              <a:gd name="T31" fmla="*/ 62 h 161"/>
              <a:gd name="T32" fmla="*/ 9 w 167"/>
              <a:gd name="T33" fmla="*/ 75 h 161"/>
              <a:gd name="T34" fmla="*/ 59 w 167"/>
              <a:gd name="T35" fmla="*/ 75 h 161"/>
              <a:gd name="T36" fmla="*/ 59 w 167"/>
              <a:gd name="T37" fmla="*/ 51 h 161"/>
              <a:gd name="T38" fmla="*/ 59 w 167"/>
              <a:gd name="T39" fmla="*/ 51 h 161"/>
              <a:gd name="T40" fmla="*/ 79 w 167"/>
              <a:gd name="T41" fmla="*/ 27 h 161"/>
              <a:gd name="T42" fmla="*/ 151 w 167"/>
              <a:gd name="T43" fmla="*/ 27 h 161"/>
              <a:gd name="T44" fmla="*/ 167 w 167"/>
              <a:gd name="T45" fmla="*/ 38 h 161"/>
              <a:gd name="T46" fmla="*/ 151 w 167"/>
              <a:gd name="T47" fmla="*/ 53 h 161"/>
              <a:gd name="T48" fmla="*/ 79 w 167"/>
              <a:gd name="T49" fmla="*/ 53 h 161"/>
              <a:gd name="T50" fmla="*/ 79 w 167"/>
              <a:gd name="T51" fmla="*/ 27 h 161"/>
              <a:gd name="T52" fmla="*/ 79 w 167"/>
              <a:gd name="T53" fmla="*/ 27 h 161"/>
              <a:gd name="T54" fmla="*/ 70 w 167"/>
              <a:gd name="T55" fmla="*/ 0 h 161"/>
              <a:gd name="T56" fmla="*/ 70 w 167"/>
              <a:gd name="T57" fmla="*/ 0 h 161"/>
              <a:gd name="T58" fmla="*/ 74 w 167"/>
              <a:gd name="T59" fmla="*/ 2 h 161"/>
              <a:gd name="T60" fmla="*/ 77 w 167"/>
              <a:gd name="T61" fmla="*/ 3 h 161"/>
              <a:gd name="T62" fmla="*/ 79 w 167"/>
              <a:gd name="T63" fmla="*/ 7 h 161"/>
              <a:gd name="T64" fmla="*/ 81 w 167"/>
              <a:gd name="T65" fmla="*/ 11 h 161"/>
              <a:gd name="T66" fmla="*/ 81 w 167"/>
              <a:gd name="T67" fmla="*/ 11 h 161"/>
              <a:gd name="T68" fmla="*/ 79 w 167"/>
              <a:gd name="T69" fmla="*/ 16 h 161"/>
              <a:gd name="T70" fmla="*/ 77 w 167"/>
              <a:gd name="T71" fmla="*/ 18 h 161"/>
              <a:gd name="T72" fmla="*/ 74 w 167"/>
              <a:gd name="T73" fmla="*/ 22 h 161"/>
              <a:gd name="T74" fmla="*/ 70 w 167"/>
              <a:gd name="T75" fmla="*/ 22 h 161"/>
              <a:gd name="T76" fmla="*/ 70 w 167"/>
              <a:gd name="T77" fmla="*/ 22 h 161"/>
              <a:gd name="T78" fmla="*/ 64 w 167"/>
              <a:gd name="T79" fmla="*/ 22 h 161"/>
              <a:gd name="T80" fmla="*/ 61 w 167"/>
              <a:gd name="T81" fmla="*/ 18 h 161"/>
              <a:gd name="T82" fmla="*/ 59 w 167"/>
              <a:gd name="T83" fmla="*/ 16 h 161"/>
              <a:gd name="T84" fmla="*/ 57 w 167"/>
              <a:gd name="T85" fmla="*/ 11 h 161"/>
              <a:gd name="T86" fmla="*/ 57 w 167"/>
              <a:gd name="T87" fmla="*/ 11 h 161"/>
              <a:gd name="T88" fmla="*/ 59 w 167"/>
              <a:gd name="T89" fmla="*/ 7 h 161"/>
              <a:gd name="T90" fmla="*/ 61 w 167"/>
              <a:gd name="T91" fmla="*/ 3 h 161"/>
              <a:gd name="T92" fmla="*/ 64 w 167"/>
              <a:gd name="T93" fmla="*/ 2 h 161"/>
              <a:gd name="T94" fmla="*/ 70 w 167"/>
              <a:gd name="T95" fmla="*/ 0 h 161"/>
              <a:gd name="T96" fmla="*/ 70 w 167"/>
              <a:gd name="T9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7" h="161">
                <a:moveTo>
                  <a:pt x="63" y="24"/>
                </a:moveTo>
                <a:lnTo>
                  <a:pt x="74" y="24"/>
                </a:lnTo>
                <a:lnTo>
                  <a:pt x="74" y="161"/>
                </a:lnTo>
                <a:lnTo>
                  <a:pt x="63" y="161"/>
                </a:lnTo>
                <a:lnTo>
                  <a:pt x="63" y="24"/>
                </a:lnTo>
                <a:lnTo>
                  <a:pt x="63" y="24"/>
                </a:lnTo>
                <a:close/>
                <a:moveTo>
                  <a:pt x="79" y="71"/>
                </a:moveTo>
                <a:lnTo>
                  <a:pt x="129" y="71"/>
                </a:lnTo>
                <a:lnTo>
                  <a:pt x="138" y="84"/>
                </a:lnTo>
                <a:lnTo>
                  <a:pt x="129" y="97"/>
                </a:lnTo>
                <a:lnTo>
                  <a:pt x="79" y="97"/>
                </a:lnTo>
                <a:lnTo>
                  <a:pt x="79" y="71"/>
                </a:lnTo>
                <a:lnTo>
                  <a:pt x="79" y="71"/>
                </a:lnTo>
                <a:close/>
                <a:moveTo>
                  <a:pt x="59" y="51"/>
                </a:moveTo>
                <a:lnTo>
                  <a:pt x="9" y="51"/>
                </a:lnTo>
                <a:lnTo>
                  <a:pt x="0" y="62"/>
                </a:lnTo>
                <a:lnTo>
                  <a:pt x="9" y="75"/>
                </a:lnTo>
                <a:lnTo>
                  <a:pt x="59" y="75"/>
                </a:lnTo>
                <a:lnTo>
                  <a:pt x="59" y="51"/>
                </a:lnTo>
                <a:lnTo>
                  <a:pt x="59" y="51"/>
                </a:lnTo>
                <a:close/>
                <a:moveTo>
                  <a:pt x="79" y="27"/>
                </a:moveTo>
                <a:lnTo>
                  <a:pt x="151" y="27"/>
                </a:lnTo>
                <a:lnTo>
                  <a:pt x="167" y="38"/>
                </a:lnTo>
                <a:lnTo>
                  <a:pt x="151" y="53"/>
                </a:lnTo>
                <a:lnTo>
                  <a:pt x="79" y="53"/>
                </a:lnTo>
                <a:lnTo>
                  <a:pt x="79" y="27"/>
                </a:lnTo>
                <a:lnTo>
                  <a:pt x="79" y="27"/>
                </a:lnTo>
                <a:close/>
                <a:moveTo>
                  <a:pt x="70" y="0"/>
                </a:moveTo>
                <a:lnTo>
                  <a:pt x="70" y="0"/>
                </a:lnTo>
                <a:lnTo>
                  <a:pt x="74" y="2"/>
                </a:lnTo>
                <a:lnTo>
                  <a:pt x="77" y="3"/>
                </a:lnTo>
                <a:lnTo>
                  <a:pt x="79" y="7"/>
                </a:lnTo>
                <a:lnTo>
                  <a:pt x="81" y="11"/>
                </a:lnTo>
                <a:lnTo>
                  <a:pt x="81" y="11"/>
                </a:lnTo>
                <a:lnTo>
                  <a:pt x="79" y="16"/>
                </a:lnTo>
                <a:lnTo>
                  <a:pt x="77" y="18"/>
                </a:lnTo>
                <a:lnTo>
                  <a:pt x="74" y="22"/>
                </a:lnTo>
                <a:lnTo>
                  <a:pt x="70" y="22"/>
                </a:lnTo>
                <a:lnTo>
                  <a:pt x="70" y="22"/>
                </a:lnTo>
                <a:lnTo>
                  <a:pt x="64" y="22"/>
                </a:lnTo>
                <a:lnTo>
                  <a:pt x="61" y="18"/>
                </a:lnTo>
                <a:lnTo>
                  <a:pt x="59" y="16"/>
                </a:lnTo>
                <a:lnTo>
                  <a:pt x="57" y="11"/>
                </a:lnTo>
                <a:lnTo>
                  <a:pt x="57" y="11"/>
                </a:lnTo>
                <a:lnTo>
                  <a:pt x="59" y="7"/>
                </a:lnTo>
                <a:lnTo>
                  <a:pt x="61" y="3"/>
                </a:lnTo>
                <a:lnTo>
                  <a:pt x="64" y="2"/>
                </a:lnTo>
                <a:lnTo>
                  <a:pt x="70" y="0"/>
                </a:lnTo>
                <a:lnTo>
                  <a:pt x="70"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Freeform 356"/>
          <p:cNvSpPr>
            <a:spLocks noEditPoints="1"/>
          </p:cNvSpPr>
          <p:nvPr/>
        </p:nvSpPr>
        <p:spPr bwMode="auto">
          <a:xfrm>
            <a:off x="9619615" y="4891405"/>
            <a:ext cx="263525" cy="327660"/>
          </a:xfrm>
          <a:custGeom>
            <a:avLst/>
            <a:gdLst>
              <a:gd name="T0" fmla="*/ 48 w 140"/>
              <a:gd name="T1" fmla="*/ 48 h 174"/>
              <a:gd name="T2" fmla="*/ 57 w 140"/>
              <a:gd name="T3" fmla="*/ 13 h 174"/>
              <a:gd name="T4" fmla="*/ 97 w 140"/>
              <a:gd name="T5" fmla="*/ 24 h 174"/>
              <a:gd name="T6" fmla="*/ 86 w 140"/>
              <a:gd name="T7" fmla="*/ 48 h 174"/>
              <a:gd name="T8" fmla="*/ 81 w 140"/>
              <a:gd name="T9" fmla="*/ 48 h 174"/>
              <a:gd name="T10" fmla="*/ 90 w 140"/>
              <a:gd name="T11" fmla="*/ 51 h 174"/>
              <a:gd name="T12" fmla="*/ 97 w 140"/>
              <a:gd name="T13" fmla="*/ 158 h 174"/>
              <a:gd name="T14" fmla="*/ 114 w 140"/>
              <a:gd name="T15" fmla="*/ 167 h 174"/>
              <a:gd name="T16" fmla="*/ 26 w 140"/>
              <a:gd name="T17" fmla="*/ 174 h 174"/>
              <a:gd name="T18" fmla="*/ 35 w 140"/>
              <a:gd name="T19" fmla="*/ 160 h 174"/>
              <a:gd name="T20" fmla="*/ 50 w 140"/>
              <a:gd name="T21" fmla="*/ 51 h 174"/>
              <a:gd name="T22" fmla="*/ 70 w 140"/>
              <a:gd name="T23" fmla="*/ 24 h 174"/>
              <a:gd name="T24" fmla="*/ 72 w 140"/>
              <a:gd name="T25" fmla="*/ 48 h 174"/>
              <a:gd name="T26" fmla="*/ 59 w 140"/>
              <a:gd name="T27" fmla="*/ 24 h 174"/>
              <a:gd name="T28" fmla="*/ 59 w 140"/>
              <a:gd name="T29" fmla="*/ 48 h 174"/>
              <a:gd name="T30" fmla="*/ 31 w 140"/>
              <a:gd name="T31" fmla="*/ 51 h 174"/>
              <a:gd name="T32" fmla="*/ 33 w 140"/>
              <a:gd name="T33" fmla="*/ 48 h 174"/>
              <a:gd name="T34" fmla="*/ 4 w 140"/>
              <a:gd name="T35" fmla="*/ 51 h 174"/>
              <a:gd name="T36" fmla="*/ 2 w 140"/>
              <a:gd name="T37" fmla="*/ 55 h 174"/>
              <a:gd name="T38" fmla="*/ 6 w 140"/>
              <a:gd name="T39" fmla="*/ 57 h 174"/>
              <a:gd name="T40" fmla="*/ 29 w 140"/>
              <a:gd name="T41" fmla="*/ 40 h 174"/>
              <a:gd name="T42" fmla="*/ 31 w 140"/>
              <a:gd name="T43" fmla="*/ 37 h 174"/>
              <a:gd name="T44" fmla="*/ 29 w 140"/>
              <a:gd name="T45" fmla="*/ 35 h 174"/>
              <a:gd name="T46" fmla="*/ 0 w 140"/>
              <a:gd name="T47" fmla="*/ 35 h 174"/>
              <a:gd name="T48" fmla="*/ 0 w 140"/>
              <a:gd name="T49" fmla="*/ 39 h 174"/>
              <a:gd name="T50" fmla="*/ 29 w 140"/>
              <a:gd name="T51" fmla="*/ 40 h 174"/>
              <a:gd name="T52" fmla="*/ 31 w 140"/>
              <a:gd name="T53" fmla="*/ 29 h 174"/>
              <a:gd name="T54" fmla="*/ 31 w 140"/>
              <a:gd name="T55" fmla="*/ 26 h 174"/>
              <a:gd name="T56" fmla="*/ 6 w 140"/>
              <a:gd name="T57" fmla="*/ 17 h 174"/>
              <a:gd name="T58" fmla="*/ 2 w 140"/>
              <a:gd name="T59" fmla="*/ 18 h 174"/>
              <a:gd name="T60" fmla="*/ 29 w 140"/>
              <a:gd name="T61" fmla="*/ 29 h 174"/>
              <a:gd name="T62" fmla="*/ 134 w 140"/>
              <a:gd name="T63" fmla="*/ 57 h 174"/>
              <a:gd name="T64" fmla="*/ 138 w 140"/>
              <a:gd name="T65" fmla="*/ 55 h 174"/>
              <a:gd name="T66" fmla="*/ 136 w 140"/>
              <a:gd name="T67" fmla="*/ 51 h 174"/>
              <a:gd name="T68" fmla="*/ 108 w 140"/>
              <a:gd name="T69" fmla="*/ 46 h 174"/>
              <a:gd name="T70" fmla="*/ 107 w 140"/>
              <a:gd name="T71" fmla="*/ 50 h 174"/>
              <a:gd name="T72" fmla="*/ 110 w 140"/>
              <a:gd name="T73" fmla="*/ 40 h 174"/>
              <a:gd name="T74" fmla="*/ 140 w 140"/>
              <a:gd name="T75" fmla="*/ 39 h 174"/>
              <a:gd name="T76" fmla="*/ 140 w 140"/>
              <a:gd name="T77" fmla="*/ 35 h 174"/>
              <a:gd name="T78" fmla="*/ 110 w 140"/>
              <a:gd name="T79" fmla="*/ 35 h 174"/>
              <a:gd name="T80" fmla="*/ 108 w 140"/>
              <a:gd name="T81" fmla="*/ 37 h 174"/>
              <a:gd name="T82" fmla="*/ 110 w 140"/>
              <a:gd name="T83" fmla="*/ 40 h 174"/>
              <a:gd name="T84" fmla="*/ 136 w 140"/>
              <a:gd name="T85" fmla="*/ 22 h 174"/>
              <a:gd name="T86" fmla="*/ 138 w 140"/>
              <a:gd name="T87" fmla="*/ 18 h 174"/>
              <a:gd name="T88" fmla="*/ 108 w 140"/>
              <a:gd name="T89" fmla="*/ 24 h 174"/>
              <a:gd name="T90" fmla="*/ 107 w 140"/>
              <a:gd name="T91" fmla="*/ 28 h 174"/>
              <a:gd name="T92" fmla="*/ 110 w 140"/>
              <a:gd name="T93" fmla="*/ 29 h 174"/>
              <a:gd name="T94" fmla="*/ 88 w 140"/>
              <a:gd name="T95" fmla="*/ 158 h 174"/>
              <a:gd name="T96" fmla="*/ 52 w 140"/>
              <a:gd name="T97" fmla="*/ 158 h 174"/>
              <a:gd name="T98" fmla="*/ 57 w 140"/>
              <a:gd name="T99" fmla="*/ 83 h 174"/>
              <a:gd name="T100" fmla="*/ 83 w 140"/>
              <a:gd name="T101" fmla="*/ 77 h 174"/>
              <a:gd name="T102" fmla="*/ 81 w 140"/>
              <a:gd name="T103" fmla="*/ 62 h 174"/>
              <a:gd name="T104" fmla="*/ 57 w 140"/>
              <a:gd name="T105" fmla="*/ 68 h 174"/>
              <a:gd name="T106" fmla="*/ 53 w 140"/>
              <a:gd name="T107" fmla="*/ 116 h 174"/>
              <a:gd name="T108" fmla="*/ 85 w 140"/>
              <a:gd name="T109" fmla="*/ 10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0" h="174">
                <a:moveTo>
                  <a:pt x="50" y="51"/>
                </a:moveTo>
                <a:lnTo>
                  <a:pt x="50" y="51"/>
                </a:lnTo>
                <a:lnTo>
                  <a:pt x="48" y="48"/>
                </a:lnTo>
                <a:lnTo>
                  <a:pt x="48" y="24"/>
                </a:lnTo>
                <a:lnTo>
                  <a:pt x="42" y="24"/>
                </a:lnTo>
                <a:lnTo>
                  <a:pt x="57" y="13"/>
                </a:lnTo>
                <a:lnTo>
                  <a:pt x="70" y="0"/>
                </a:lnTo>
                <a:lnTo>
                  <a:pt x="85" y="13"/>
                </a:lnTo>
                <a:lnTo>
                  <a:pt x="97" y="24"/>
                </a:lnTo>
                <a:lnTo>
                  <a:pt x="92" y="24"/>
                </a:lnTo>
                <a:lnTo>
                  <a:pt x="92" y="48"/>
                </a:lnTo>
                <a:lnTo>
                  <a:pt x="86" y="48"/>
                </a:lnTo>
                <a:lnTo>
                  <a:pt x="86" y="24"/>
                </a:lnTo>
                <a:lnTo>
                  <a:pt x="81" y="24"/>
                </a:lnTo>
                <a:lnTo>
                  <a:pt x="81" y="48"/>
                </a:lnTo>
                <a:lnTo>
                  <a:pt x="92" y="48"/>
                </a:lnTo>
                <a:lnTo>
                  <a:pt x="88" y="51"/>
                </a:lnTo>
                <a:lnTo>
                  <a:pt x="90" y="51"/>
                </a:lnTo>
                <a:lnTo>
                  <a:pt x="97" y="158"/>
                </a:lnTo>
                <a:lnTo>
                  <a:pt x="97" y="158"/>
                </a:lnTo>
                <a:lnTo>
                  <a:pt x="97" y="158"/>
                </a:lnTo>
                <a:lnTo>
                  <a:pt x="105" y="160"/>
                </a:lnTo>
                <a:lnTo>
                  <a:pt x="110" y="163"/>
                </a:lnTo>
                <a:lnTo>
                  <a:pt x="114" y="167"/>
                </a:lnTo>
                <a:lnTo>
                  <a:pt x="116" y="174"/>
                </a:lnTo>
                <a:lnTo>
                  <a:pt x="26" y="174"/>
                </a:lnTo>
                <a:lnTo>
                  <a:pt x="26" y="174"/>
                </a:lnTo>
                <a:lnTo>
                  <a:pt x="28" y="169"/>
                </a:lnTo>
                <a:lnTo>
                  <a:pt x="31" y="163"/>
                </a:lnTo>
                <a:lnTo>
                  <a:pt x="35" y="160"/>
                </a:lnTo>
                <a:lnTo>
                  <a:pt x="42" y="158"/>
                </a:lnTo>
                <a:lnTo>
                  <a:pt x="50" y="51"/>
                </a:lnTo>
                <a:lnTo>
                  <a:pt x="50" y="51"/>
                </a:lnTo>
                <a:close/>
                <a:moveTo>
                  <a:pt x="72" y="48"/>
                </a:moveTo>
                <a:lnTo>
                  <a:pt x="72" y="24"/>
                </a:lnTo>
                <a:lnTo>
                  <a:pt x="70" y="24"/>
                </a:lnTo>
                <a:lnTo>
                  <a:pt x="66" y="24"/>
                </a:lnTo>
                <a:lnTo>
                  <a:pt x="66" y="48"/>
                </a:lnTo>
                <a:lnTo>
                  <a:pt x="72" y="48"/>
                </a:lnTo>
                <a:lnTo>
                  <a:pt x="72" y="48"/>
                </a:lnTo>
                <a:close/>
                <a:moveTo>
                  <a:pt x="59" y="48"/>
                </a:moveTo>
                <a:lnTo>
                  <a:pt x="59" y="24"/>
                </a:lnTo>
                <a:lnTo>
                  <a:pt x="52" y="24"/>
                </a:lnTo>
                <a:lnTo>
                  <a:pt x="52" y="48"/>
                </a:lnTo>
                <a:lnTo>
                  <a:pt x="59" y="48"/>
                </a:lnTo>
                <a:lnTo>
                  <a:pt x="59" y="48"/>
                </a:lnTo>
                <a:close/>
                <a:moveTo>
                  <a:pt x="31" y="51"/>
                </a:moveTo>
                <a:lnTo>
                  <a:pt x="31" y="51"/>
                </a:lnTo>
                <a:lnTo>
                  <a:pt x="33" y="50"/>
                </a:lnTo>
                <a:lnTo>
                  <a:pt x="33" y="48"/>
                </a:lnTo>
                <a:lnTo>
                  <a:pt x="33" y="48"/>
                </a:lnTo>
                <a:lnTo>
                  <a:pt x="31" y="46"/>
                </a:lnTo>
                <a:lnTo>
                  <a:pt x="29" y="46"/>
                </a:lnTo>
                <a:lnTo>
                  <a:pt x="4" y="51"/>
                </a:lnTo>
                <a:lnTo>
                  <a:pt x="4" y="51"/>
                </a:lnTo>
                <a:lnTo>
                  <a:pt x="2" y="53"/>
                </a:lnTo>
                <a:lnTo>
                  <a:pt x="2" y="55"/>
                </a:lnTo>
                <a:lnTo>
                  <a:pt x="2" y="55"/>
                </a:lnTo>
                <a:lnTo>
                  <a:pt x="4" y="57"/>
                </a:lnTo>
                <a:lnTo>
                  <a:pt x="6" y="57"/>
                </a:lnTo>
                <a:lnTo>
                  <a:pt x="31" y="51"/>
                </a:lnTo>
                <a:lnTo>
                  <a:pt x="31" y="51"/>
                </a:lnTo>
                <a:close/>
                <a:moveTo>
                  <a:pt x="29" y="40"/>
                </a:moveTo>
                <a:lnTo>
                  <a:pt x="29" y="40"/>
                </a:lnTo>
                <a:lnTo>
                  <a:pt x="31" y="39"/>
                </a:lnTo>
                <a:lnTo>
                  <a:pt x="31" y="37"/>
                </a:lnTo>
                <a:lnTo>
                  <a:pt x="31" y="37"/>
                </a:lnTo>
                <a:lnTo>
                  <a:pt x="31" y="35"/>
                </a:lnTo>
                <a:lnTo>
                  <a:pt x="29" y="35"/>
                </a:lnTo>
                <a:lnTo>
                  <a:pt x="2" y="35"/>
                </a:lnTo>
                <a:lnTo>
                  <a:pt x="2" y="35"/>
                </a:lnTo>
                <a:lnTo>
                  <a:pt x="0" y="35"/>
                </a:lnTo>
                <a:lnTo>
                  <a:pt x="0" y="37"/>
                </a:lnTo>
                <a:lnTo>
                  <a:pt x="0" y="37"/>
                </a:lnTo>
                <a:lnTo>
                  <a:pt x="0" y="39"/>
                </a:lnTo>
                <a:lnTo>
                  <a:pt x="2" y="40"/>
                </a:lnTo>
                <a:lnTo>
                  <a:pt x="29" y="40"/>
                </a:lnTo>
                <a:lnTo>
                  <a:pt x="29" y="40"/>
                </a:lnTo>
                <a:close/>
                <a:moveTo>
                  <a:pt x="29" y="29"/>
                </a:moveTo>
                <a:lnTo>
                  <a:pt x="29" y="29"/>
                </a:lnTo>
                <a:lnTo>
                  <a:pt x="31" y="29"/>
                </a:lnTo>
                <a:lnTo>
                  <a:pt x="33" y="28"/>
                </a:lnTo>
                <a:lnTo>
                  <a:pt x="33" y="28"/>
                </a:lnTo>
                <a:lnTo>
                  <a:pt x="31" y="26"/>
                </a:lnTo>
                <a:lnTo>
                  <a:pt x="29" y="24"/>
                </a:lnTo>
                <a:lnTo>
                  <a:pt x="6" y="17"/>
                </a:lnTo>
                <a:lnTo>
                  <a:pt x="6" y="17"/>
                </a:lnTo>
                <a:lnTo>
                  <a:pt x="2" y="17"/>
                </a:lnTo>
                <a:lnTo>
                  <a:pt x="2" y="18"/>
                </a:lnTo>
                <a:lnTo>
                  <a:pt x="2" y="18"/>
                </a:lnTo>
                <a:lnTo>
                  <a:pt x="2" y="20"/>
                </a:lnTo>
                <a:lnTo>
                  <a:pt x="4" y="22"/>
                </a:lnTo>
                <a:lnTo>
                  <a:pt x="29" y="29"/>
                </a:lnTo>
                <a:lnTo>
                  <a:pt x="29" y="29"/>
                </a:lnTo>
                <a:close/>
                <a:moveTo>
                  <a:pt x="108" y="51"/>
                </a:moveTo>
                <a:lnTo>
                  <a:pt x="134" y="57"/>
                </a:lnTo>
                <a:lnTo>
                  <a:pt x="134" y="57"/>
                </a:lnTo>
                <a:lnTo>
                  <a:pt x="136" y="57"/>
                </a:lnTo>
                <a:lnTo>
                  <a:pt x="138" y="55"/>
                </a:lnTo>
                <a:lnTo>
                  <a:pt x="138" y="55"/>
                </a:lnTo>
                <a:lnTo>
                  <a:pt x="138" y="53"/>
                </a:lnTo>
                <a:lnTo>
                  <a:pt x="136" y="51"/>
                </a:lnTo>
                <a:lnTo>
                  <a:pt x="110" y="46"/>
                </a:lnTo>
                <a:lnTo>
                  <a:pt x="110" y="46"/>
                </a:lnTo>
                <a:lnTo>
                  <a:pt x="108" y="46"/>
                </a:lnTo>
                <a:lnTo>
                  <a:pt x="107" y="48"/>
                </a:lnTo>
                <a:lnTo>
                  <a:pt x="107" y="48"/>
                </a:lnTo>
                <a:lnTo>
                  <a:pt x="107" y="50"/>
                </a:lnTo>
                <a:lnTo>
                  <a:pt x="108" y="51"/>
                </a:lnTo>
                <a:lnTo>
                  <a:pt x="108" y="51"/>
                </a:lnTo>
                <a:close/>
                <a:moveTo>
                  <a:pt x="110" y="40"/>
                </a:moveTo>
                <a:lnTo>
                  <a:pt x="138" y="40"/>
                </a:lnTo>
                <a:lnTo>
                  <a:pt x="138" y="40"/>
                </a:lnTo>
                <a:lnTo>
                  <a:pt x="140" y="39"/>
                </a:lnTo>
                <a:lnTo>
                  <a:pt x="140" y="37"/>
                </a:lnTo>
                <a:lnTo>
                  <a:pt x="140" y="37"/>
                </a:lnTo>
                <a:lnTo>
                  <a:pt x="140" y="35"/>
                </a:lnTo>
                <a:lnTo>
                  <a:pt x="138" y="35"/>
                </a:lnTo>
                <a:lnTo>
                  <a:pt x="110" y="35"/>
                </a:lnTo>
                <a:lnTo>
                  <a:pt x="110" y="35"/>
                </a:lnTo>
                <a:lnTo>
                  <a:pt x="108" y="35"/>
                </a:lnTo>
                <a:lnTo>
                  <a:pt x="108" y="37"/>
                </a:lnTo>
                <a:lnTo>
                  <a:pt x="108" y="37"/>
                </a:lnTo>
                <a:lnTo>
                  <a:pt x="108" y="39"/>
                </a:lnTo>
                <a:lnTo>
                  <a:pt x="110" y="40"/>
                </a:lnTo>
                <a:lnTo>
                  <a:pt x="110" y="40"/>
                </a:lnTo>
                <a:close/>
                <a:moveTo>
                  <a:pt x="110" y="29"/>
                </a:moveTo>
                <a:lnTo>
                  <a:pt x="136" y="22"/>
                </a:lnTo>
                <a:lnTo>
                  <a:pt x="136" y="22"/>
                </a:lnTo>
                <a:lnTo>
                  <a:pt x="138" y="20"/>
                </a:lnTo>
                <a:lnTo>
                  <a:pt x="138" y="18"/>
                </a:lnTo>
                <a:lnTo>
                  <a:pt x="138" y="18"/>
                </a:lnTo>
                <a:lnTo>
                  <a:pt x="136" y="17"/>
                </a:lnTo>
                <a:lnTo>
                  <a:pt x="134" y="17"/>
                </a:lnTo>
                <a:lnTo>
                  <a:pt x="108" y="24"/>
                </a:lnTo>
                <a:lnTo>
                  <a:pt x="108" y="24"/>
                </a:lnTo>
                <a:lnTo>
                  <a:pt x="107" y="26"/>
                </a:lnTo>
                <a:lnTo>
                  <a:pt x="107" y="28"/>
                </a:lnTo>
                <a:lnTo>
                  <a:pt x="107" y="28"/>
                </a:lnTo>
                <a:lnTo>
                  <a:pt x="108" y="29"/>
                </a:lnTo>
                <a:lnTo>
                  <a:pt x="110" y="29"/>
                </a:lnTo>
                <a:lnTo>
                  <a:pt x="110" y="29"/>
                </a:lnTo>
                <a:close/>
                <a:moveTo>
                  <a:pt x="52" y="158"/>
                </a:moveTo>
                <a:lnTo>
                  <a:pt x="88" y="158"/>
                </a:lnTo>
                <a:lnTo>
                  <a:pt x="86" y="140"/>
                </a:lnTo>
                <a:lnTo>
                  <a:pt x="52" y="147"/>
                </a:lnTo>
                <a:lnTo>
                  <a:pt x="52" y="158"/>
                </a:lnTo>
                <a:lnTo>
                  <a:pt x="52" y="158"/>
                </a:lnTo>
                <a:close/>
                <a:moveTo>
                  <a:pt x="83" y="77"/>
                </a:moveTo>
                <a:lnTo>
                  <a:pt x="57" y="83"/>
                </a:lnTo>
                <a:lnTo>
                  <a:pt x="55" y="101"/>
                </a:lnTo>
                <a:lnTo>
                  <a:pt x="83" y="94"/>
                </a:lnTo>
                <a:lnTo>
                  <a:pt x="83" y="77"/>
                </a:lnTo>
                <a:lnTo>
                  <a:pt x="83" y="77"/>
                </a:lnTo>
                <a:close/>
                <a:moveTo>
                  <a:pt x="57" y="68"/>
                </a:moveTo>
                <a:lnTo>
                  <a:pt x="81" y="62"/>
                </a:lnTo>
                <a:lnTo>
                  <a:pt x="81" y="61"/>
                </a:lnTo>
                <a:lnTo>
                  <a:pt x="59" y="61"/>
                </a:lnTo>
                <a:lnTo>
                  <a:pt x="57" y="68"/>
                </a:lnTo>
                <a:lnTo>
                  <a:pt x="57" y="68"/>
                </a:lnTo>
                <a:close/>
                <a:moveTo>
                  <a:pt x="85" y="108"/>
                </a:moveTo>
                <a:lnTo>
                  <a:pt x="53" y="116"/>
                </a:lnTo>
                <a:lnTo>
                  <a:pt x="53" y="132"/>
                </a:lnTo>
                <a:lnTo>
                  <a:pt x="86" y="125"/>
                </a:lnTo>
                <a:lnTo>
                  <a:pt x="85" y="108"/>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Freeform 263"/>
          <p:cNvSpPr/>
          <p:nvPr/>
        </p:nvSpPr>
        <p:spPr bwMode="auto">
          <a:xfrm>
            <a:off x="11072495" y="2457768"/>
            <a:ext cx="161925" cy="274320"/>
          </a:xfrm>
          <a:custGeom>
            <a:avLst/>
            <a:gdLst>
              <a:gd name="T0" fmla="*/ 26 w 86"/>
              <a:gd name="T1" fmla="*/ 105 h 145"/>
              <a:gd name="T2" fmla="*/ 26 w 86"/>
              <a:gd name="T3" fmla="*/ 105 h 145"/>
              <a:gd name="T4" fmla="*/ 37 w 86"/>
              <a:gd name="T5" fmla="*/ 103 h 145"/>
              <a:gd name="T6" fmla="*/ 37 w 86"/>
              <a:gd name="T7" fmla="*/ 103 h 145"/>
              <a:gd name="T8" fmla="*/ 37 w 86"/>
              <a:gd name="T9" fmla="*/ 37 h 145"/>
              <a:gd name="T10" fmla="*/ 37 w 86"/>
              <a:gd name="T11" fmla="*/ 37 h 145"/>
              <a:gd name="T12" fmla="*/ 37 w 86"/>
              <a:gd name="T13" fmla="*/ 9 h 145"/>
              <a:gd name="T14" fmla="*/ 37 w 86"/>
              <a:gd name="T15" fmla="*/ 9 h 145"/>
              <a:gd name="T16" fmla="*/ 37 w 86"/>
              <a:gd name="T17" fmla="*/ 4 h 145"/>
              <a:gd name="T18" fmla="*/ 37 w 86"/>
              <a:gd name="T19" fmla="*/ 4 h 145"/>
              <a:gd name="T20" fmla="*/ 52 w 86"/>
              <a:gd name="T21" fmla="*/ 0 h 145"/>
              <a:gd name="T22" fmla="*/ 52 w 86"/>
              <a:gd name="T23" fmla="*/ 0 h 145"/>
              <a:gd name="T24" fmla="*/ 61 w 86"/>
              <a:gd name="T25" fmla="*/ 7 h 145"/>
              <a:gd name="T26" fmla="*/ 68 w 86"/>
              <a:gd name="T27" fmla="*/ 15 h 145"/>
              <a:gd name="T28" fmla="*/ 74 w 86"/>
              <a:gd name="T29" fmla="*/ 24 h 145"/>
              <a:gd name="T30" fmla="*/ 77 w 86"/>
              <a:gd name="T31" fmla="*/ 33 h 145"/>
              <a:gd name="T32" fmla="*/ 83 w 86"/>
              <a:gd name="T33" fmla="*/ 57 h 145"/>
              <a:gd name="T34" fmla="*/ 86 w 86"/>
              <a:gd name="T35" fmla="*/ 81 h 145"/>
              <a:gd name="T36" fmla="*/ 86 w 86"/>
              <a:gd name="T37" fmla="*/ 81 h 145"/>
              <a:gd name="T38" fmla="*/ 79 w 86"/>
              <a:gd name="T39" fmla="*/ 88 h 145"/>
              <a:gd name="T40" fmla="*/ 79 w 86"/>
              <a:gd name="T41" fmla="*/ 88 h 145"/>
              <a:gd name="T42" fmla="*/ 75 w 86"/>
              <a:gd name="T43" fmla="*/ 79 h 145"/>
              <a:gd name="T44" fmla="*/ 70 w 86"/>
              <a:gd name="T45" fmla="*/ 72 h 145"/>
              <a:gd name="T46" fmla="*/ 68 w 86"/>
              <a:gd name="T47" fmla="*/ 68 h 145"/>
              <a:gd name="T48" fmla="*/ 64 w 86"/>
              <a:gd name="T49" fmla="*/ 64 h 145"/>
              <a:gd name="T50" fmla="*/ 59 w 86"/>
              <a:gd name="T51" fmla="*/ 63 h 145"/>
              <a:gd name="T52" fmla="*/ 52 w 86"/>
              <a:gd name="T53" fmla="*/ 63 h 145"/>
              <a:gd name="T54" fmla="*/ 52 w 86"/>
              <a:gd name="T55" fmla="*/ 63 h 145"/>
              <a:gd name="T56" fmla="*/ 52 w 86"/>
              <a:gd name="T57" fmla="*/ 118 h 145"/>
              <a:gd name="T58" fmla="*/ 52 w 86"/>
              <a:gd name="T59" fmla="*/ 118 h 145"/>
              <a:gd name="T60" fmla="*/ 50 w 86"/>
              <a:gd name="T61" fmla="*/ 125 h 145"/>
              <a:gd name="T62" fmla="*/ 44 w 86"/>
              <a:gd name="T63" fmla="*/ 134 h 145"/>
              <a:gd name="T64" fmla="*/ 37 w 86"/>
              <a:gd name="T65" fmla="*/ 140 h 145"/>
              <a:gd name="T66" fmla="*/ 26 w 86"/>
              <a:gd name="T67" fmla="*/ 145 h 145"/>
              <a:gd name="T68" fmla="*/ 26 w 86"/>
              <a:gd name="T69" fmla="*/ 145 h 145"/>
              <a:gd name="T70" fmla="*/ 17 w 86"/>
              <a:gd name="T71" fmla="*/ 145 h 145"/>
              <a:gd name="T72" fmla="*/ 7 w 86"/>
              <a:gd name="T73" fmla="*/ 143 h 145"/>
              <a:gd name="T74" fmla="*/ 2 w 86"/>
              <a:gd name="T75" fmla="*/ 140 h 145"/>
              <a:gd name="T76" fmla="*/ 2 w 86"/>
              <a:gd name="T77" fmla="*/ 136 h 145"/>
              <a:gd name="T78" fmla="*/ 0 w 86"/>
              <a:gd name="T79" fmla="*/ 132 h 145"/>
              <a:gd name="T80" fmla="*/ 0 w 86"/>
              <a:gd name="T81" fmla="*/ 132 h 145"/>
              <a:gd name="T82" fmla="*/ 2 w 86"/>
              <a:gd name="T83" fmla="*/ 123 h 145"/>
              <a:gd name="T84" fmla="*/ 7 w 86"/>
              <a:gd name="T85" fmla="*/ 116 h 145"/>
              <a:gd name="T86" fmla="*/ 17 w 86"/>
              <a:gd name="T87" fmla="*/ 110 h 145"/>
              <a:gd name="T88" fmla="*/ 26 w 86"/>
              <a:gd name="T89" fmla="*/ 105 h 145"/>
              <a:gd name="T90" fmla="*/ 26 w 86"/>
              <a:gd name="T91" fmla="*/ 10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145">
                <a:moveTo>
                  <a:pt x="26" y="105"/>
                </a:moveTo>
                <a:lnTo>
                  <a:pt x="26" y="105"/>
                </a:lnTo>
                <a:lnTo>
                  <a:pt x="37" y="103"/>
                </a:lnTo>
                <a:lnTo>
                  <a:pt x="37" y="103"/>
                </a:lnTo>
                <a:lnTo>
                  <a:pt x="37" y="37"/>
                </a:lnTo>
                <a:lnTo>
                  <a:pt x="37" y="37"/>
                </a:lnTo>
                <a:lnTo>
                  <a:pt x="37" y="9"/>
                </a:lnTo>
                <a:lnTo>
                  <a:pt x="37" y="9"/>
                </a:lnTo>
                <a:lnTo>
                  <a:pt x="37" y="4"/>
                </a:lnTo>
                <a:lnTo>
                  <a:pt x="37" y="4"/>
                </a:lnTo>
                <a:lnTo>
                  <a:pt x="52" y="0"/>
                </a:lnTo>
                <a:lnTo>
                  <a:pt x="52" y="0"/>
                </a:lnTo>
                <a:lnTo>
                  <a:pt x="61" y="7"/>
                </a:lnTo>
                <a:lnTo>
                  <a:pt x="68" y="15"/>
                </a:lnTo>
                <a:lnTo>
                  <a:pt x="74" y="24"/>
                </a:lnTo>
                <a:lnTo>
                  <a:pt x="77" y="33"/>
                </a:lnTo>
                <a:lnTo>
                  <a:pt x="83" y="57"/>
                </a:lnTo>
                <a:lnTo>
                  <a:pt x="86" y="81"/>
                </a:lnTo>
                <a:lnTo>
                  <a:pt x="86" y="81"/>
                </a:lnTo>
                <a:lnTo>
                  <a:pt x="79" y="88"/>
                </a:lnTo>
                <a:lnTo>
                  <a:pt x="79" y="88"/>
                </a:lnTo>
                <a:lnTo>
                  <a:pt x="75" y="79"/>
                </a:lnTo>
                <a:lnTo>
                  <a:pt x="70" y="72"/>
                </a:lnTo>
                <a:lnTo>
                  <a:pt x="68" y="68"/>
                </a:lnTo>
                <a:lnTo>
                  <a:pt x="64" y="64"/>
                </a:lnTo>
                <a:lnTo>
                  <a:pt x="59" y="63"/>
                </a:lnTo>
                <a:lnTo>
                  <a:pt x="52" y="63"/>
                </a:lnTo>
                <a:lnTo>
                  <a:pt x="52" y="63"/>
                </a:lnTo>
                <a:lnTo>
                  <a:pt x="52" y="118"/>
                </a:lnTo>
                <a:lnTo>
                  <a:pt x="52" y="118"/>
                </a:lnTo>
                <a:lnTo>
                  <a:pt x="50" y="125"/>
                </a:lnTo>
                <a:lnTo>
                  <a:pt x="44" y="134"/>
                </a:lnTo>
                <a:lnTo>
                  <a:pt x="37" y="140"/>
                </a:lnTo>
                <a:lnTo>
                  <a:pt x="26" y="145"/>
                </a:lnTo>
                <a:lnTo>
                  <a:pt x="26" y="145"/>
                </a:lnTo>
                <a:lnTo>
                  <a:pt x="17" y="145"/>
                </a:lnTo>
                <a:lnTo>
                  <a:pt x="7" y="143"/>
                </a:lnTo>
                <a:lnTo>
                  <a:pt x="2" y="140"/>
                </a:lnTo>
                <a:lnTo>
                  <a:pt x="2" y="136"/>
                </a:lnTo>
                <a:lnTo>
                  <a:pt x="0" y="132"/>
                </a:lnTo>
                <a:lnTo>
                  <a:pt x="0" y="132"/>
                </a:lnTo>
                <a:lnTo>
                  <a:pt x="2" y="123"/>
                </a:lnTo>
                <a:lnTo>
                  <a:pt x="7" y="116"/>
                </a:lnTo>
                <a:lnTo>
                  <a:pt x="17" y="110"/>
                </a:lnTo>
                <a:lnTo>
                  <a:pt x="26" y="105"/>
                </a:lnTo>
                <a:lnTo>
                  <a:pt x="26" y="105"/>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280"/>
          <p:cNvSpPr>
            <a:spLocks noEditPoints="1"/>
          </p:cNvSpPr>
          <p:nvPr/>
        </p:nvSpPr>
        <p:spPr bwMode="auto">
          <a:xfrm>
            <a:off x="10988675" y="3063240"/>
            <a:ext cx="329565" cy="303530"/>
          </a:xfrm>
          <a:custGeom>
            <a:avLst/>
            <a:gdLst>
              <a:gd name="T0" fmla="*/ 120 w 175"/>
              <a:gd name="T1" fmla="*/ 0 h 161"/>
              <a:gd name="T2" fmla="*/ 127 w 175"/>
              <a:gd name="T3" fmla="*/ 1 h 161"/>
              <a:gd name="T4" fmla="*/ 134 w 175"/>
              <a:gd name="T5" fmla="*/ 7 h 161"/>
              <a:gd name="T6" fmla="*/ 140 w 175"/>
              <a:gd name="T7" fmla="*/ 22 h 161"/>
              <a:gd name="T8" fmla="*/ 140 w 175"/>
              <a:gd name="T9" fmla="*/ 80 h 161"/>
              <a:gd name="T10" fmla="*/ 134 w 175"/>
              <a:gd name="T11" fmla="*/ 97 h 161"/>
              <a:gd name="T12" fmla="*/ 127 w 175"/>
              <a:gd name="T13" fmla="*/ 100 h 161"/>
              <a:gd name="T14" fmla="*/ 112 w 175"/>
              <a:gd name="T15" fmla="*/ 102 h 161"/>
              <a:gd name="T16" fmla="*/ 109 w 175"/>
              <a:gd name="T17" fmla="*/ 139 h 161"/>
              <a:gd name="T18" fmla="*/ 81 w 175"/>
              <a:gd name="T19" fmla="*/ 102 h 161"/>
              <a:gd name="T20" fmla="*/ 22 w 175"/>
              <a:gd name="T21" fmla="*/ 102 h 161"/>
              <a:gd name="T22" fmla="*/ 6 w 175"/>
              <a:gd name="T23" fmla="*/ 97 h 161"/>
              <a:gd name="T24" fmla="*/ 2 w 175"/>
              <a:gd name="T25" fmla="*/ 89 h 161"/>
              <a:gd name="T26" fmla="*/ 0 w 175"/>
              <a:gd name="T27" fmla="*/ 22 h 161"/>
              <a:gd name="T28" fmla="*/ 2 w 175"/>
              <a:gd name="T29" fmla="*/ 12 h 161"/>
              <a:gd name="T30" fmla="*/ 6 w 175"/>
              <a:gd name="T31" fmla="*/ 7 h 161"/>
              <a:gd name="T32" fmla="*/ 22 w 175"/>
              <a:gd name="T33" fmla="*/ 0 h 161"/>
              <a:gd name="T34" fmla="*/ 153 w 175"/>
              <a:gd name="T35" fmla="*/ 33 h 161"/>
              <a:gd name="T36" fmla="*/ 153 w 175"/>
              <a:gd name="T37" fmla="*/ 80 h 161"/>
              <a:gd name="T38" fmla="*/ 151 w 175"/>
              <a:gd name="T39" fmla="*/ 93 h 161"/>
              <a:gd name="T40" fmla="*/ 144 w 175"/>
              <a:gd name="T41" fmla="*/ 104 h 161"/>
              <a:gd name="T42" fmla="*/ 134 w 175"/>
              <a:gd name="T43" fmla="*/ 111 h 161"/>
              <a:gd name="T44" fmla="*/ 122 w 175"/>
              <a:gd name="T45" fmla="*/ 132 h 161"/>
              <a:gd name="T46" fmla="*/ 156 w 175"/>
              <a:gd name="T47" fmla="*/ 132 h 161"/>
              <a:gd name="T48" fmla="*/ 169 w 175"/>
              <a:gd name="T49" fmla="*/ 128 h 161"/>
              <a:gd name="T50" fmla="*/ 175 w 175"/>
              <a:gd name="T51" fmla="*/ 115 h 161"/>
              <a:gd name="T52" fmla="*/ 175 w 175"/>
              <a:gd name="T53" fmla="*/ 49 h 161"/>
              <a:gd name="T54" fmla="*/ 169 w 175"/>
              <a:gd name="T55" fmla="*/ 38 h 161"/>
              <a:gd name="T56" fmla="*/ 156 w 175"/>
              <a:gd name="T57" fmla="*/ 33 h 161"/>
              <a:gd name="T58" fmla="*/ 153 w 175"/>
              <a:gd name="T59" fmla="*/ 33 h 161"/>
              <a:gd name="T60" fmla="*/ 76 w 175"/>
              <a:gd name="T61" fmla="*/ 115 h 161"/>
              <a:gd name="T62" fmla="*/ 32 w 175"/>
              <a:gd name="T63" fmla="*/ 115 h 161"/>
              <a:gd name="T64" fmla="*/ 33 w 175"/>
              <a:gd name="T65" fmla="*/ 122 h 161"/>
              <a:gd name="T66" fmla="*/ 43 w 175"/>
              <a:gd name="T67" fmla="*/ 130 h 161"/>
              <a:gd name="T68" fmla="*/ 54 w 175"/>
              <a:gd name="T69" fmla="*/ 132 h 161"/>
              <a:gd name="T70" fmla="*/ 72 w 175"/>
              <a:gd name="T71" fmla="*/ 132 h 161"/>
              <a:gd name="T72" fmla="*/ 87 w 175"/>
              <a:gd name="T73" fmla="*/ 132 h 161"/>
              <a:gd name="T74" fmla="*/ 22 w 175"/>
              <a:gd name="T75" fmla="*/ 12 h 161"/>
              <a:gd name="T76" fmla="*/ 19 w 175"/>
              <a:gd name="T77" fmla="*/ 12 h 161"/>
              <a:gd name="T78" fmla="*/ 15 w 175"/>
              <a:gd name="T79" fmla="*/ 14 h 161"/>
              <a:gd name="T80" fmla="*/ 13 w 175"/>
              <a:gd name="T81" fmla="*/ 22 h 161"/>
              <a:gd name="T82" fmla="*/ 13 w 175"/>
              <a:gd name="T83" fmla="*/ 80 h 161"/>
              <a:gd name="T84" fmla="*/ 15 w 175"/>
              <a:gd name="T85" fmla="*/ 88 h 161"/>
              <a:gd name="T86" fmla="*/ 19 w 175"/>
              <a:gd name="T87" fmla="*/ 89 h 161"/>
              <a:gd name="T88" fmla="*/ 85 w 175"/>
              <a:gd name="T89" fmla="*/ 89 h 161"/>
              <a:gd name="T90" fmla="*/ 90 w 175"/>
              <a:gd name="T91" fmla="*/ 93 h 161"/>
              <a:gd name="T92" fmla="*/ 101 w 175"/>
              <a:gd name="T93" fmla="*/ 95 h 161"/>
              <a:gd name="T94" fmla="*/ 107 w 175"/>
              <a:gd name="T95" fmla="*/ 89 h 161"/>
              <a:gd name="T96" fmla="*/ 120 w 175"/>
              <a:gd name="T97" fmla="*/ 89 h 161"/>
              <a:gd name="T98" fmla="*/ 125 w 175"/>
              <a:gd name="T99" fmla="*/ 88 h 161"/>
              <a:gd name="T100" fmla="*/ 127 w 175"/>
              <a:gd name="T101" fmla="*/ 84 h 161"/>
              <a:gd name="T102" fmla="*/ 129 w 175"/>
              <a:gd name="T103" fmla="*/ 22 h 161"/>
              <a:gd name="T104" fmla="*/ 127 w 175"/>
              <a:gd name="T105" fmla="*/ 18 h 161"/>
              <a:gd name="T106" fmla="*/ 125 w 175"/>
              <a:gd name="T107" fmla="*/ 14 h 161"/>
              <a:gd name="T108" fmla="*/ 120 w 175"/>
              <a:gd name="T109" fmla="*/ 1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5" h="161">
                <a:moveTo>
                  <a:pt x="22" y="0"/>
                </a:moveTo>
                <a:lnTo>
                  <a:pt x="120" y="0"/>
                </a:lnTo>
                <a:lnTo>
                  <a:pt x="120" y="0"/>
                </a:lnTo>
                <a:lnTo>
                  <a:pt x="127" y="1"/>
                </a:lnTo>
                <a:lnTo>
                  <a:pt x="134" y="7"/>
                </a:lnTo>
                <a:lnTo>
                  <a:pt x="134" y="7"/>
                </a:lnTo>
                <a:lnTo>
                  <a:pt x="140" y="12"/>
                </a:lnTo>
                <a:lnTo>
                  <a:pt x="140" y="22"/>
                </a:lnTo>
                <a:lnTo>
                  <a:pt x="140" y="80"/>
                </a:lnTo>
                <a:lnTo>
                  <a:pt x="140" y="80"/>
                </a:lnTo>
                <a:lnTo>
                  <a:pt x="140" y="89"/>
                </a:lnTo>
                <a:lnTo>
                  <a:pt x="134" y="97"/>
                </a:lnTo>
                <a:lnTo>
                  <a:pt x="134" y="97"/>
                </a:lnTo>
                <a:lnTo>
                  <a:pt x="127" y="100"/>
                </a:lnTo>
                <a:lnTo>
                  <a:pt x="120" y="102"/>
                </a:lnTo>
                <a:lnTo>
                  <a:pt x="112" y="102"/>
                </a:lnTo>
                <a:lnTo>
                  <a:pt x="111" y="124"/>
                </a:lnTo>
                <a:lnTo>
                  <a:pt x="109" y="139"/>
                </a:lnTo>
                <a:lnTo>
                  <a:pt x="100" y="126"/>
                </a:lnTo>
                <a:lnTo>
                  <a:pt x="81" y="102"/>
                </a:lnTo>
                <a:lnTo>
                  <a:pt x="22" y="102"/>
                </a:lnTo>
                <a:lnTo>
                  <a:pt x="22" y="102"/>
                </a:lnTo>
                <a:lnTo>
                  <a:pt x="13" y="100"/>
                </a:lnTo>
                <a:lnTo>
                  <a:pt x="6" y="97"/>
                </a:lnTo>
                <a:lnTo>
                  <a:pt x="6" y="97"/>
                </a:lnTo>
                <a:lnTo>
                  <a:pt x="2" y="89"/>
                </a:lnTo>
                <a:lnTo>
                  <a:pt x="0" y="80"/>
                </a:lnTo>
                <a:lnTo>
                  <a:pt x="0" y="22"/>
                </a:lnTo>
                <a:lnTo>
                  <a:pt x="0" y="22"/>
                </a:lnTo>
                <a:lnTo>
                  <a:pt x="2" y="12"/>
                </a:lnTo>
                <a:lnTo>
                  <a:pt x="6" y="7"/>
                </a:lnTo>
                <a:lnTo>
                  <a:pt x="6" y="7"/>
                </a:lnTo>
                <a:lnTo>
                  <a:pt x="13" y="1"/>
                </a:lnTo>
                <a:lnTo>
                  <a:pt x="22" y="0"/>
                </a:lnTo>
                <a:lnTo>
                  <a:pt x="22" y="0"/>
                </a:lnTo>
                <a:close/>
                <a:moveTo>
                  <a:pt x="153" y="33"/>
                </a:moveTo>
                <a:lnTo>
                  <a:pt x="153" y="80"/>
                </a:lnTo>
                <a:lnTo>
                  <a:pt x="153" y="80"/>
                </a:lnTo>
                <a:lnTo>
                  <a:pt x="153" y="88"/>
                </a:lnTo>
                <a:lnTo>
                  <a:pt x="151" y="93"/>
                </a:lnTo>
                <a:lnTo>
                  <a:pt x="147" y="100"/>
                </a:lnTo>
                <a:lnTo>
                  <a:pt x="144" y="104"/>
                </a:lnTo>
                <a:lnTo>
                  <a:pt x="144" y="104"/>
                </a:lnTo>
                <a:lnTo>
                  <a:pt x="134" y="111"/>
                </a:lnTo>
                <a:lnTo>
                  <a:pt x="123" y="115"/>
                </a:lnTo>
                <a:lnTo>
                  <a:pt x="122" y="132"/>
                </a:lnTo>
                <a:lnTo>
                  <a:pt x="156" y="132"/>
                </a:lnTo>
                <a:lnTo>
                  <a:pt x="156" y="132"/>
                </a:lnTo>
                <a:lnTo>
                  <a:pt x="164" y="130"/>
                </a:lnTo>
                <a:lnTo>
                  <a:pt x="169" y="128"/>
                </a:lnTo>
                <a:lnTo>
                  <a:pt x="173" y="122"/>
                </a:lnTo>
                <a:lnTo>
                  <a:pt x="175" y="115"/>
                </a:lnTo>
                <a:lnTo>
                  <a:pt x="175" y="49"/>
                </a:lnTo>
                <a:lnTo>
                  <a:pt x="175" y="49"/>
                </a:lnTo>
                <a:lnTo>
                  <a:pt x="173" y="42"/>
                </a:lnTo>
                <a:lnTo>
                  <a:pt x="169" y="38"/>
                </a:lnTo>
                <a:lnTo>
                  <a:pt x="164" y="34"/>
                </a:lnTo>
                <a:lnTo>
                  <a:pt x="156" y="33"/>
                </a:lnTo>
                <a:lnTo>
                  <a:pt x="153" y="33"/>
                </a:lnTo>
                <a:lnTo>
                  <a:pt x="153" y="33"/>
                </a:lnTo>
                <a:close/>
                <a:moveTo>
                  <a:pt x="87" y="132"/>
                </a:moveTo>
                <a:lnTo>
                  <a:pt x="76" y="115"/>
                </a:lnTo>
                <a:lnTo>
                  <a:pt x="32" y="115"/>
                </a:lnTo>
                <a:lnTo>
                  <a:pt x="32" y="115"/>
                </a:lnTo>
                <a:lnTo>
                  <a:pt x="32" y="115"/>
                </a:lnTo>
                <a:lnTo>
                  <a:pt x="33" y="122"/>
                </a:lnTo>
                <a:lnTo>
                  <a:pt x="37" y="128"/>
                </a:lnTo>
                <a:lnTo>
                  <a:pt x="43" y="130"/>
                </a:lnTo>
                <a:lnTo>
                  <a:pt x="50" y="132"/>
                </a:lnTo>
                <a:lnTo>
                  <a:pt x="54" y="132"/>
                </a:lnTo>
                <a:lnTo>
                  <a:pt x="54" y="161"/>
                </a:lnTo>
                <a:lnTo>
                  <a:pt x="72" y="132"/>
                </a:lnTo>
                <a:lnTo>
                  <a:pt x="87" y="132"/>
                </a:lnTo>
                <a:lnTo>
                  <a:pt x="87" y="132"/>
                </a:lnTo>
                <a:close/>
                <a:moveTo>
                  <a:pt x="120" y="12"/>
                </a:moveTo>
                <a:lnTo>
                  <a:pt x="22" y="12"/>
                </a:lnTo>
                <a:lnTo>
                  <a:pt x="22" y="12"/>
                </a:lnTo>
                <a:lnTo>
                  <a:pt x="19" y="12"/>
                </a:lnTo>
                <a:lnTo>
                  <a:pt x="15" y="14"/>
                </a:lnTo>
                <a:lnTo>
                  <a:pt x="15" y="14"/>
                </a:lnTo>
                <a:lnTo>
                  <a:pt x="13" y="18"/>
                </a:lnTo>
                <a:lnTo>
                  <a:pt x="13" y="22"/>
                </a:lnTo>
                <a:lnTo>
                  <a:pt x="13" y="80"/>
                </a:lnTo>
                <a:lnTo>
                  <a:pt x="13" y="80"/>
                </a:lnTo>
                <a:lnTo>
                  <a:pt x="13" y="84"/>
                </a:lnTo>
                <a:lnTo>
                  <a:pt x="15" y="88"/>
                </a:lnTo>
                <a:lnTo>
                  <a:pt x="15" y="88"/>
                </a:lnTo>
                <a:lnTo>
                  <a:pt x="19" y="89"/>
                </a:lnTo>
                <a:lnTo>
                  <a:pt x="22" y="89"/>
                </a:lnTo>
                <a:lnTo>
                  <a:pt x="85" y="89"/>
                </a:lnTo>
                <a:lnTo>
                  <a:pt x="89" y="89"/>
                </a:lnTo>
                <a:lnTo>
                  <a:pt x="90" y="93"/>
                </a:lnTo>
                <a:lnTo>
                  <a:pt x="100" y="106"/>
                </a:lnTo>
                <a:lnTo>
                  <a:pt x="101" y="95"/>
                </a:lnTo>
                <a:lnTo>
                  <a:pt x="101" y="89"/>
                </a:lnTo>
                <a:lnTo>
                  <a:pt x="107" y="89"/>
                </a:lnTo>
                <a:lnTo>
                  <a:pt x="120" y="89"/>
                </a:lnTo>
                <a:lnTo>
                  <a:pt x="120" y="89"/>
                </a:lnTo>
                <a:lnTo>
                  <a:pt x="123" y="89"/>
                </a:lnTo>
                <a:lnTo>
                  <a:pt x="125" y="88"/>
                </a:lnTo>
                <a:lnTo>
                  <a:pt x="125" y="88"/>
                </a:lnTo>
                <a:lnTo>
                  <a:pt x="127" y="84"/>
                </a:lnTo>
                <a:lnTo>
                  <a:pt x="129" y="80"/>
                </a:lnTo>
                <a:lnTo>
                  <a:pt x="129" y="22"/>
                </a:lnTo>
                <a:lnTo>
                  <a:pt x="129" y="22"/>
                </a:lnTo>
                <a:lnTo>
                  <a:pt x="127" y="18"/>
                </a:lnTo>
                <a:lnTo>
                  <a:pt x="125" y="14"/>
                </a:lnTo>
                <a:lnTo>
                  <a:pt x="125" y="14"/>
                </a:lnTo>
                <a:lnTo>
                  <a:pt x="123" y="12"/>
                </a:lnTo>
                <a:lnTo>
                  <a:pt x="120" y="12"/>
                </a:lnTo>
                <a:lnTo>
                  <a:pt x="120" y="12"/>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Freeform 332"/>
          <p:cNvSpPr>
            <a:spLocks noEditPoints="1"/>
          </p:cNvSpPr>
          <p:nvPr/>
        </p:nvSpPr>
        <p:spPr bwMode="auto">
          <a:xfrm>
            <a:off x="10347960" y="2447925"/>
            <a:ext cx="302895" cy="294005"/>
          </a:xfrm>
          <a:custGeom>
            <a:avLst/>
            <a:gdLst>
              <a:gd name="T0" fmla="*/ 75 w 161"/>
              <a:gd name="T1" fmla="*/ 156 h 156"/>
              <a:gd name="T2" fmla="*/ 49 w 161"/>
              <a:gd name="T3" fmla="*/ 149 h 156"/>
              <a:gd name="T4" fmla="*/ 24 w 161"/>
              <a:gd name="T5" fmla="*/ 127 h 156"/>
              <a:gd name="T6" fmla="*/ 11 w 161"/>
              <a:gd name="T7" fmla="*/ 96 h 156"/>
              <a:gd name="T8" fmla="*/ 9 w 161"/>
              <a:gd name="T9" fmla="*/ 81 h 156"/>
              <a:gd name="T10" fmla="*/ 18 w 161"/>
              <a:gd name="T11" fmla="*/ 57 h 156"/>
              <a:gd name="T12" fmla="*/ 36 w 161"/>
              <a:gd name="T13" fmla="*/ 54 h 156"/>
              <a:gd name="T14" fmla="*/ 25 w 161"/>
              <a:gd name="T15" fmla="*/ 65 h 156"/>
              <a:gd name="T16" fmla="*/ 24 w 161"/>
              <a:gd name="T17" fmla="*/ 74 h 156"/>
              <a:gd name="T18" fmla="*/ 51 w 161"/>
              <a:gd name="T19" fmla="*/ 55 h 156"/>
              <a:gd name="T20" fmla="*/ 79 w 161"/>
              <a:gd name="T21" fmla="*/ 48 h 156"/>
              <a:gd name="T22" fmla="*/ 79 w 161"/>
              <a:gd name="T23" fmla="*/ 4 h 156"/>
              <a:gd name="T24" fmla="*/ 95 w 161"/>
              <a:gd name="T25" fmla="*/ 6 h 156"/>
              <a:gd name="T26" fmla="*/ 137 w 161"/>
              <a:gd name="T27" fmla="*/ 26 h 156"/>
              <a:gd name="T28" fmla="*/ 156 w 161"/>
              <a:gd name="T29" fmla="*/ 54 h 156"/>
              <a:gd name="T30" fmla="*/ 161 w 161"/>
              <a:gd name="T31" fmla="*/ 78 h 156"/>
              <a:gd name="T32" fmla="*/ 159 w 161"/>
              <a:gd name="T33" fmla="*/ 90 h 156"/>
              <a:gd name="T34" fmla="*/ 152 w 161"/>
              <a:gd name="T35" fmla="*/ 116 h 156"/>
              <a:gd name="T36" fmla="*/ 130 w 161"/>
              <a:gd name="T37" fmla="*/ 142 h 156"/>
              <a:gd name="T38" fmla="*/ 99 w 161"/>
              <a:gd name="T39" fmla="*/ 155 h 156"/>
              <a:gd name="T40" fmla="*/ 88 w 161"/>
              <a:gd name="T41" fmla="*/ 156 h 156"/>
              <a:gd name="T42" fmla="*/ 58 w 161"/>
              <a:gd name="T43" fmla="*/ 0 h 156"/>
              <a:gd name="T44" fmla="*/ 33 w 161"/>
              <a:gd name="T45" fmla="*/ 17 h 156"/>
              <a:gd name="T46" fmla="*/ 3 w 161"/>
              <a:gd name="T47" fmla="*/ 54 h 156"/>
              <a:gd name="T48" fmla="*/ 2 w 161"/>
              <a:gd name="T49" fmla="*/ 70 h 156"/>
              <a:gd name="T50" fmla="*/ 24 w 161"/>
              <a:gd name="T51" fmla="*/ 41 h 156"/>
              <a:gd name="T52" fmla="*/ 47 w 161"/>
              <a:gd name="T53" fmla="*/ 46 h 156"/>
              <a:gd name="T54" fmla="*/ 24 w 161"/>
              <a:gd name="T55" fmla="*/ 85 h 156"/>
              <a:gd name="T56" fmla="*/ 25 w 161"/>
              <a:gd name="T57" fmla="*/ 94 h 156"/>
              <a:gd name="T58" fmla="*/ 40 w 161"/>
              <a:gd name="T59" fmla="*/ 107 h 156"/>
              <a:gd name="T60" fmla="*/ 35 w 161"/>
              <a:gd name="T61" fmla="*/ 116 h 156"/>
              <a:gd name="T62" fmla="*/ 42 w 161"/>
              <a:gd name="T63" fmla="*/ 123 h 156"/>
              <a:gd name="T64" fmla="*/ 42 w 161"/>
              <a:gd name="T65" fmla="*/ 118 h 156"/>
              <a:gd name="T66" fmla="*/ 60 w 161"/>
              <a:gd name="T67" fmla="*/ 136 h 156"/>
              <a:gd name="T68" fmla="*/ 77 w 161"/>
              <a:gd name="T69" fmla="*/ 142 h 156"/>
              <a:gd name="T70" fmla="*/ 79 w 161"/>
              <a:gd name="T71" fmla="*/ 123 h 156"/>
              <a:gd name="T72" fmla="*/ 60 w 161"/>
              <a:gd name="T73" fmla="*/ 136 h 156"/>
              <a:gd name="T74" fmla="*/ 97 w 161"/>
              <a:gd name="T75" fmla="*/ 140 h 156"/>
              <a:gd name="T76" fmla="*/ 104 w 161"/>
              <a:gd name="T77" fmla="*/ 138 h 156"/>
              <a:gd name="T78" fmla="*/ 90 w 161"/>
              <a:gd name="T79" fmla="*/ 123 h 156"/>
              <a:gd name="T80" fmla="*/ 119 w 161"/>
              <a:gd name="T81" fmla="*/ 131 h 156"/>
              <a:gd name="T82" fmla="*/ 128 w 161"/>
              <a:gd name="T83" fmla="*/ 123 h 156"/>
              <a:gd name="T84" fmla="*/ 123 w 161"/>
              <a:gd name="T85" fmla="*/ 120 h 156"/>
              <a:gd name="T86" fmla="*/ 141 w 161"/>
              <a:gd name="T87" fmla="*/ 101 h 156"/>
              <a:gd name="T88" fmla="*/ 145 w 161"/>
              <a:gd name="T89" fmla="*/ 89 h 156"/>
              <a:gd name="T90" fmla="*/ 145 w 161"/>
              <a:gd name="T91" fmla="*/ 85 h 156"/>
              <a:gd name="T92" fmla="*/ 125 w 161"/>
              <a:gd name="T93" fmla="*/ 107 h 156"/>
              <a:gd name="T94" fmla="*/ 145 w 161"/>
              <a:gd name="T95" fmla="*/ 74 h 156"/>
              <a:gd name="T96" fmla="*/ 141 w 161"/>
              <a:gd name="T97" fmla="*/ 57 h 156"/>
              <a:gd name="T98" fmla="*/ 145 w 161"/>
              <a:gd name="T99" fmla="*/ 74 h 156"/>
              <a:gd name="T100" fmla="*/ 128 w 161"/>
              <a:gd name="T101" fmla="*/ 37 h 156"/>
              <a:gd name="T102" fmla="*/ 121 w 161"/>
              <a:gd name="T103" fmla="*/ 39 h 156"/>
              <a:gd name="T104" fmla="*/ 90 w 161"/>
              <a:gd name="T105" fmla="*/ 46 h 156"/>
              <a:gd name="T106" fmla="*/ 112 w 161"/>
              <a:gd name="T107" fmla="*/ 48 h 156"/>
              <a:gd name="T108" fmla="*/ 79 w 161"/>
              <a:gd name="T109" fmla="*/ 112 h 156"/>
              <a:gd name="T110" fmla="*/ 49 w 161"/>
              <a:gd name="T111" fmla="*/ 98 h 156"/>
              <a:gd name="T112" fmla="*/ 79 w 161"/>
              <a:gd name="T113" fmla="*/ 112 h 156"/>
              <a:gd name="T114" fmla="*/ 115 w 161"/>
              <a:gd name="T115" fmla="*/ 98 h 156"/>
              <a:gd name="T116" fmla="*/ 90 w 161"/>
              <a:gd name="T117" fmla="*/ 11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1" h="156">
                <a:moveTo>
                  <a:pt x="75" y="156"/>
                </a:moveTo>
                <a:lnTo>
                  <a:pt x="75" y="156"/>
                </a:lnTo>
                <a:lnTo>
                  <a:pt x="75" y="156"/>
                </a:lnTo>
                <a:lnTo>
                  <a:pt x="75" y="156"/>
                </a:lnTo>
                <a:lnTo>
                  <a:pt x="62" y="153"/>
                </a:lnTo>
                <a:lnTo>
                  <a:pt x="51" y="149"/>
                </a:lnTo>
                <a:lnTo>
                  <a:pt x="49" y="149"/>
                </a:lnTo>
                <a:lnTo>
                  <a:pt x="49" y="149"/>
                </a:lnTo>
                <a:lnTo>
                  <a:pt x="49" y="149"/>
                </a:lnTo>
                <a:lnTo>
                  <a:pt x="36" y="140"/>
                </a:lnTo>
                <a:lnTo>
                  <a:pt x="24" y="127"/>
                </a:lnTo>
                <a:lnTo>
                  <a:pt x="24" y="127"/>
                </a:lnTo>
                <a:lnTo>
                  <a:pt x="16" y="112"/>
                </a:lnTo>
                <a:lnTo>
                  <a:pt x="11" y="96"/>
                </a:lnTo>
                <a:lnTo>
                  <a:pt x="11" y="96"/>
                </a:lnTo>
                <a:lnTo>
                  <a:pt x="11" y="96"/>
                </a:lnTo>
                <a:lnTo>
                  <a:pt x="11" y="96"/>
                </a:lnTo>
                <a:lnTo>
                  <a:pt x="9" y="89"/>
                </a:lnTo>
                <a:lnTo>
                  <a:pt x="9" y="81"/>
                </a:lnTo>
                <a:lnTo>
                  <a:pt x="9" y="81"/>
                </a:lnTo>
                <a:lnTo>
                  <a:pt x="11" y="72"/>
                </a:lnTo>
                <a:lnTo>
                  <a:pt x="14" y="63"/>
                </a:lnTo>
                <a:lnTo>
                  <a:pt x="14" y="63"/>
                </a:lnTo>
                <a:lnTo>
                  <a:pt x="18" y="57"/>
                </a:lnTo>
                <a:lnTo>
                  <a:pt x="24" y="52"/>
                </a:lnTo>
                <a:lnTo>
                  <a:pt x="31" y="50"/>
                </a:lnTo>
                <a:lnTo>
                  <a:pt x="38" y="46"/>
                </a:lnTo>
                <a:lnTo>
                  <a:pt x="36" y="54"/>
                </a:lnTo>
                <a:lnTo>
                  <a:pt x="36" y="54"/>
                </a:lnTo>
                <a:lnTo>
                  <a:pt x="27" y="57"/>
                </a:lnTo>
                <a:lnTo>
                  <a:pt x="27" y="57"/>
                </a:lnTo>
                <a:lnTo>
                  <a:pt x="25" y="65"/>
                </a:lnTo>
                <a:lnTo>
                  <a:pt x="25" y="65"/>
                </a:lnTo>
                <a:lnTo>
                  <a:pt x="24" y="74"/>
                </a:lnTo>
                <a:lnTo>
                  <a:pt x="24" y="74"/>
                </a:lnTo>
                <a:lnTo>
                  <a:pt x="24" y="74"/>
                </a:lnTo>
                <a:lnTo>
                  <a:pt x="38" y="74"/>
                </a:lnTo>
                <a:lnTo>
                  <a:pt x="38" y="74"/>
                </a:lnTo>
                <a:lnTo>
                  <a:pt x="40" y="59"/>
                </a:lnTo>
                <a:lnTo>
                  <a:pt x="51" y="55"/>
                </a:lnTo>
                <a:lnTo>
                  <a:pt x="51" y="55"/>
                </a:lnTo>
                <a:lnTo>
                  <a:pt x="49" y="74"/>
                </a:lnTo>
                <a:lnTo>
                  <a:pt x="79" y="74"/>
                </a:lnTo>
                <a:lnTo>
                  <a:pt x="79" y="48"/>
                </a:lnTo>
                <a:lnTo>
                  <a:pt x="110" y="39"/>
                </a:lnTo>
                <a:lnTo>
                  <a:pt x="108" y="35"/>
                </a:lnTo>
                <a:lnTo>
                  <a:pt x="79" y="4"/>
                </a:lnTo>
                <a:lnTo>
                  <a:pt x="79" y="4"/>
                </a:lnTo>
                <a:lnTo>
                  <a:pt x="93" y="6"/>
                </a:lnTo>
                <a:lnTo>
                  <a:pt x="95" y="6"/>
                </a:lnTo>
                <a:lnTo>
                  <a:pt x="95" y="6"/>
                </a:lnTo>
                <a:lnTo>
                  <a:pt x="95" y="6"/>
                </a:lnTo>
                <a:lnTo>
                  <a:pt x="106" y="8"/>
                </a:lnTo>
                <a:lnTo>
                  <a:pt x="119" y="13"/>
                </a:lnTo>
                <a:lnTo>
                  <a:pt x="128" y="19"/>
                </a:lnTo>
                <a:lnTo>
                  <a:pt x="137" y="26"/>
                </a:lnTo>
                <a:lnTo>
                  <a:pt x="137" y="26"/>
                </a:lnTo>
                <a:lnTo>
                  <a:pt x="145" y="35"/>
                </a:lnTo>
                <a:lnTo>
                  <a:pt x="152" y="44"/>
                </a:lnTo>
                <a:lnTo>
                  <a:pt x="156" y="54"/>
                </a:lnTo>
                <a:lnTo>
                  <a:pt x="159" y="65"/>
                </a:lnTo>
                <a:lnTo>
                  <a:pt x="159" y="66"/>
                </a:lnTo>
                <a:lnTo>
                  <a:pt x="159" y="66"/>
                </a:lnTo>
                <a:lnTo>
                  <a:pt x="161" y="78"/>
                </a:lnTo>
                <a:lnTo>
                  <a:pt x="159" y="90"/>
                </a:lnTo>
                <a:lnTo>
                  <a:pt x="159" y="90"/>
                </a:lnTo>
                <a:lnTo>
                  <a:pt x="159" y="90"/>
                </a:lnTo>
                <a:lnTo>
                  <a:pt x="159" y="90"/>
                </a:lnTo>
                <a:lnTo>
                  <a:pt x="158" y="103"/>
                </a:lnTo>
                <a:lnTo>
                  <a:pt x="152" y="114"/>
                </a:lnTo>
                <a:lnTo>
                  <a:pt x="152" y="114"/>
                </a:lnTo>
                <a:lnTo>
                  <a:pt x="152" y="116"/>
                </a:lnTo>
                <a:lnTo>
                  <a:pt x="152" y="116"/>
                </a:lnTo>
                <a:lnTo>
                  <a:pt x="143" y="129"/>
                </a:lnTo>
                <a:lnTo>
                  <a:pt x="130" y="142"/>
                </a:lnTo>
                <a:lnTo>
                  <a:pt x="130" y="142"/>
                </a:lnTo>
                <a:lnTo>
                  <a:pt x="117" y="149"/>
                </a:lnTo>
                <a:lnTo>
                  <a:pt x="101" y="155"/>
                </a:lnTo>
                <a:lnTo>
                  <a:pt x="101" y="155"/>
                </a:lnTo>
                <a:lnTo>
                  <a:pt x="99" y="155"/>
                </a:lnTo>
                <a:lnTo>
                  <a:pt x="101" y="155"/>
                </a:lnTo>
                <a:lnTo>
                  <a:pt x="99" y="155"/>
                </a:lnTo>
                <a:lnTo>
                  <a:pt x="99" y="155"/>
                </a:lnTo>
                <a:lnTo>
                  <a:pt x="88" y="156"/>
                </a:lnTo>
                <a:lnTo>
                  <a:pt x="75" y="156"/>
                </a:lnTo>
                <a:lnTo>
                  <a:pt x="75" y="156"/>
                </a:lnTo>
                <a:close/>
                <a:moveTo>
                  <a:pt x="90" y="35"/>
                </a:moveTo>
                <a:lnTo>
                  <a:pt x="58" y="0"/>
                </a:lnTo>
                <a:lnTo>
                  <a:pt x="55" y="11"/>
                </a:lnTo>
                <a:lnTo>
                  <a:pt x="55" y="11"/>
                </a:lnTo>
                <a:lnTo>
                  <a:pt x="44" y="13"/>
                </a:lnTo>
                <a:lnTo>
                  <a:pt x="33" y="17"/>
                </a:lnTo>
                <a:lnTo>
                  <a:pt x="22" y="22"/>
                </a:lnTo>
                <a:lnTo>
                  <a:pt x="14" y="32"/>
                </a:lnTo>
                <a:lnTo>
                  <a:pt x="9" y="41"/>
                </a:lnTo>
                <a:lnTo>
                  <a:pt x="3" y="54"/>
                </a:lnTo>
                <a:lnTo>
                  <a:pt x="0" y="66"/>
                </a:lnTo>
                <a:lnTo>
                  <a:pt x="0" y="81"/>
                </a:lnTo>
                <a:lnTo>
                  <a:pt x="0" y="81"/>
                </a:lnTo>
                <a:lnTo>
                  <a:pt x="2" y="70"/>
                </a:lnTo>
                <a:lnTo>
                  <a:pt x="5" y="61"/>
                </a:lnTo>
                <a:lnTo>
                  <a:pt x="9" y="52"/>
                </a:lnTo>
                <a:lnTo>
                  <a:pt x="16" y="46"/>
                </a:lnTo>
                <a:lnTo>
                  <a:pt x="24" y="41"/>
                </a:lnTo>
                <a:lnTo>
                  <a:pt x="31" y="37"/>
                </a:lnTo>
                <a:lnTo>
                  <a:pt x="40" y="37"/>
                </a:lnTo>
                <a:lnTo>
                  <a:pt x="49" y="35"/>
                </a:lnTo>
                <a:lnTo>
                  <a:pt x="47" y="46"/>
                </a:lnTo>
                <a:lnTo>
                  <a:pt x="90" y="35"/>
                </a:lnTo>
                <a:lnTo>
                  <a:pt x="90" y="35"/>
                </a:lnTo>
                <a:close/>
                <a:moveTo>
                  <a:pt x="24" y="85"/>
                </a:moveTo>
                <a:lnTo>
                  <a:pt x="24" y="85"/>
                </a:lnTo>
                <a:lnTo>
                  <a:pt x="25" y="94"/>
                </a:lnTo>
                <a:lnTo>
                  <a:pt x="25" y="94"/>
                </a:lnTo>
                <a:lnTo>
                  <a:pt x="25" y="94"/>
                </a:lnTo>
                <a:lnTo>
                  <a:pt x="25" y="94"/>
                </a:lnTo>
                <a:lnTo>
                  <a:pt x="27" y="101"/>
                </a:lnTo>
                <a:lnTo>
                  <a:pt x="27" y="101"/>
                </a:lnTo>
                <a:lnTo>
                  <a:pt x="40" y="107"/>
                </a:lnTo>
                <a:lnTo>
                  <a:pt x="40" y="107"/>
                </a:lnTo>
                <a:lnTo>
                  <a:pt x="38" y="85"/>
                </a:lnTo>
                <a:lnTo>
                  <a:pt x="24" y="85"/>
                </a:lnTo>
                <a:lnTo>
                  <a:pt x="24" y="85"/>
                </a:lnTo>
                <a:close/>
                <a:moveTo>
                  <a:pt x="35" y="116"/>
                </a:moveTo>
                <a:lnTo>
                  <a:pt x="35" y="116"/>
                </a:lnTo>
                <a:lnTo>
                  <a:pt x="36" y="118"/>
                </a:lnTo>
                <a:lnTo>
                  <a:pt x="36" y="118"/>
                </a:lnTo>
                <a:lnTo>
                  <a:pt x="42" y="123"/>
                </a:lnTo>
                <a:lnTo>
                  <a:pt x="42" y="123"/>
                </a:lnTo>
                <a:lnTo>
                  <a:pt x="46" y="127"/>
                </a:lnTo>
                <a:lnTo>
                  <a:pt x="46" y="127"/>
                </a:lnTo>
                <a:lnTo>
                  <a:pt x="42" y="118"/>
                </a:lnTo>
                <a:lnTo>
                  <a:pt x="42" y="118"/>
                </a:lnTo>
                <a:lnTo>
                  <a:pt x="35" y="116"/>
                </a:lnTo>
                <a:lnTo>
                  <a:pt x="35" y="116"/>
                </a:lnTo>
                <a:close/>
                <a:moveTo>
                  <a:pt x="60" y="136"/>
                </a:moveTo>
                <a:lnTo>
                  <a:pt x="60" y="136"/>
                </a:lnTo>
                <a:lnTo>
                  <a:pt x="68" y="140"/>
                </a:lnTo>
                <a:lnTo>
                  <a:pt x="68" y="140"/>
                </a:lnTo>
                <a:lnTo>
                  <a:pt x="77" y="142"/>
                </a:lnTo>
                <a:lnTo>
                  <a:pt x="77" y="142"/>
                </a:lnTo>
                <a:lnTo>
                  <a:pt x="77" y="142"/>
                </a:lnTo>
                <a:lnTo>
                  <a:pt x="79" y="142"/>
                </a:lnTo>
                <a:lnTo>
                  <a:pt x="79" y="123"/>
                </a:lnTo>
                <a:lnTo>
                  <a:pt x="79" y="123"/>
                </a:lnTo>
                <a:lnTo>
                  <a:pt x="55" y="122"/>
                </a:lnTo>
                <a:lnTo>
                  <a:pt x="55" y="122"/>
                </a:lnTo>
                <a:lnTo>
                  <a:pt x="60" y="136"/>
                </a:lnTo>
                <a:lnTo>
                  <a:pt x="60" y="136"/>
                </a:lnTo>
                <a:close/>
                <a:moveTo>
                  <a:pt x="90" y="142"/>
                </a:moveTo>
                <a:lnTo>
                  <a:pt x="90" y="142"/>
                </a:lnTo>
                <a:lnTo>
                  <a:pt x="97" y="140"/>
                </a:lnTo>
                <a:lnTo>
                  <a:pt x="97" y="140"/>
                </a:lnTo>
                <a:lnTo>
                  <a:pt x="97" y="140"/>
                </a:lnTo>
                <a:lnTo>
                  <a:pt x="97" y="140"/>
                </a:lnTo>
                <a:lnTo>
                  <a:pt x="104" y="138"/>
                </a:lnTo>
                <a:lnTo>
                  <a:pt x="104" y="138"/>
                </a:lnTo>
                <a:lnTo>
                  <a:pt x="110" y="122"/>
                </a:lnTo>
                <a:lnTo>
                  <a:pt x="110" y="122"/>
                </a:lnTo>
                <a:lnTo>
                  <a:pt x="90" y="123"/>
                </a:lnTo>
                <a:lnTo>
                  <a:pt x="90" y="142"/>
                </a:lnTo>
                <a:lnTo>
                  <a:pt x="90" y="142"/>
                </a:lnTo>
                <a:close/>
                <a:moveTo>
                  <a:pt x="119" y="131"/>
                </a:moveTo>
                <a:lnTo>
                  <a:pt x="119" y="131"/>
                </a:lnTo>
                <a:lnTo>
                  <a:pt x="121" y="129"/>
                </a:lnTo>
                <a:lnTo>
                  <a:pt x="121" y="129"/>
                </a:lnTo>
                <a:lnTo>
                  <a:pt x="128" y="123"/>
                </a:lnTo>
                <a:lnTo>
                  <a:pt x="128" y="123"/>
                </a:lnTo>
                <a:lnTo>
                  <a:pt x="134" y="116"/>
                </a:lnTo>
                <a:lnTo>
                  <a:pt x="134" y="116"/>
                </a:lnTo>
                <a:lnTo>
                  <a:pt x="123" y="120"/>
                </a:lnTo>
                <a:lnTo>
                  <a:pt x="123" y="120"/>
                </a:lnTo>
                <a:lnTo>
                  <a:pt x="119" y="131"/>
                </a:lnTo>
                <a:lnTo>
                  <a:pt x="119" y="131"/>
                </a:lnTo>
                <a:close/>
                <a:moveTo>
                  <a:pt x="141" y="101"/>
                </a:moveTo>
                <a:lnTo>
                  <a:pt x="141" y="101"/>
                </a:lnTo>
                <a:lnTo>
                  <a:pt x="143" y="96"/>
                </a:lnTo>
                <a:lnTo>
                  <a:pt x="143" y="96"/>
                </a:lnTo>
                <a:lnTo>
                  <a:pt x="145" y="89"/>
                </a:lnTo>
                <a:lnTo>
                  <a:pt x="145" y="89"/>
                </a:lnTo>
                <a:lnTo>
                  <a:pt x="145" y="89"/>
                </a:lnTo>
                <a:lnTo>
                  <a:pt x="145" y="87"/>
                </a:lnTo>
                <a:lnTo>
                  <a:pt x="145" y="85"/>
                </a:lnTo>
                <a:lnTo>
                  <a:pt x="145" y="85"/>
                </a:lnTo>
                <a:lnTo>
                  <a:pt x="145" y="85"/>
                </a:lnTo>
                <a:lnTo>
                  <a:pt x="126" y="85"/>
                </a:lnTo>
                <a:lnTo>
                  <a:pt x="126" y="85"/>
                </a:lnTo>
                <a:lnTo>
                  <a:pt x="125" y="107"/>
                </a:lnTo>
                <a:lnTo>
                  <a:pt x="125" y="107"/>
                </a:lnTo>
                <a:lnTo>
                  <a:pt x="141" y="101"/>
                </a:lnTo>
                <a:lnTo>
                  <a:pt x="141" y="101"/>
                </a:lnTo>
                <a:close/>
                <a:moveTo>
                  <a:pt x="145" y="74"/>
                </a:moveTo>
                <a:lnTo>
                  <a:pt x="145" y="74"/>
                </a:lnTo>
                <a:lnTo>
                  <a:pt x="143" y="66"/>
                </a:lnTo>
                <a:lnTo>
                  <a:pt x="141" y="57"/>
                </a:lnTo>
                <a:lnTo>
                  <a:pt x="141" y="57"/>
                </a:lnTo>
                <a:lnTo>
                  <a:pt x="123" y="52"/>
                </a:lnTo>
                <a:lnTo>
                  <a:pt x="123" y="52"/>
                </a:lnTo>
                <a:lnTo>
                  <a:pt x="126" y="74"/>
                </a:lnTo>
                <a:lnTo>
                  <a:pt x="145" y="74"/>
                </a:lnTo>
                <a:lnTo>
                  <a:pt x="145" y="74"/>
                </a:lnTo>
                <a:close/>
                <a:moveTo>
                  <a:pt x="132" y="43"/>
                </a:moveTo>
                <a:lnTo>
                  <a:pt x="132" y="43"/>
                </a:lnTo>
                <a:lnTo>
                  <a:pt x="128" y="37"/>
                </a:lnTo>
                <a:lnTo>
                  <a:pt x="128" y="37"/>
                </a:lnTo>
                <a:lnTo>
                  <a:pt x="117" y="30"/>
                </a:lnTo>
                <a:lnTo>
                  <a:pt x="117" y="30"/>
                </a:lnTo>
                <a:lnTo>
                  <a:pt x="121" y="39"/>
                </a:lnTo>
                <a:lnTo>
                  <a:pt x="121" y="39"/>
                </a:lnTo>
                <a:lnTo>
                  <a:pt x="132" y="43"/>
                </a:lnTo>
                <a:lnTo>
                  <a:pt x="132" y="43"/>
                </a:lnTo>
                <a:close/>
                <a:moveTo>
                  <a:pt x="90" y="46"/>
                </a:moveTo>
                <a:lnTo>
                  <a:pt x="90" y="74"/>
                </a:lnTo>
                <a:lnTo>
                  <a:pt x="115" y="74"/>
                </a:lnTo>
                <a:lnTo>
                  <a:pt x="115" y="74"/>
                </a:lnTo>
                <a:lnTo>
                  <a:pt x="112" y="48"/>
                </a:lnTo>
                <a:lnTo>
                  <a:pt x="112" y="48"/>
                </a:lnTo>
                <a:lnTo>
                  <a:pt x="90" y="46"/>
                </a:lnTo>
                <a:lnTo>
                  <a:pt x="90" y="46"/>
                </a:lnTo>
                <a:close/>
                <a:moveTo>
                  <a:pt x="79" y="112"/>
                </a:moveTo>
                <a:lnTo>
                  <a:pt x="79" y="85"/>
                </a:lnTo>
                <a:lnTo>
                  <a:pt x="49" y="85"/>
                </a:lnTo>
                <a:lnTo>
                  <a:pt x="49" y="85"/>
                </a:lnTo>
                <a:lnTo>
                  <a:pt x="49" y="98"/>
                </a:lnTo>
                <a:lnTo>
                  <a:pt x="51" y="109"/>
                </a:lnTo>
                <a:lnTo>
                  <a:pt x="51" y="109"/>
                </a:lnTo>
                <a:lnTo>
                  <a:pt x="66" y="112"/>
                </a:lnTo>
                <a:lnTo>
                  <a:pt x="79" y="112"/>
                </a:lnTo>
                <a:lnTo>
                  <a:pt x="79" y="112"/>
                </a:lnTo>
                <a:close/>
                <a:moveTo>
                  <a:pt x="114" y="111"/>
                </a:moveTo>
                <a:lnTo>
                  <a:pt x="114" y="111"/>
                </a:lnTo>
                <a:lnTo>
                  <a:pt x="115" y="98"/>
                </a:lnTo>
                <a:lnTo>
                  <a:pt x="115" y="85"/>
                </a:lnTo>
                <a:lnTo>
                  <a:pt x="90" y="85"/>
                </a:lnTo>
                <a:lnTo>
                  <a:pt x="90" y="114"/>
                </a:lnTo>
                <a:lnTo>
                  <a:pt x="90" y="114"/>
                </a:lnTo>
                <a:lnTo>
                  <a:pt x="101" y="112"/>
                </a:lnTo>
                <a:lnTo>
                  <a:pt x="114" y="111"/>
                </a:lnTo>
                <a:lnTo>
                  <a:pt x="114" y="111"/>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Freeform 337"/>
          <p:cNvSpPr>
            <a:spLocks noEditPoints="1"/>
          </p:cNvSpPr>
          <p:nvPr/>
        </p:nvSpPr>
        <p:spPr bwMode="auto">
          <a:xfrm>
            <a:off x="9581515" y="2453005"/>
            <a:ext cx="339725" cy="283845"/>
          </a:xfrm>
          <a:custGeom>
            <a:avLst/>
            <a:gdLst>
              <a:gd name="T0" fmla="*/ 178 w 181"/>
              <a:gd name="T1" fmla="*/ 53 h 151"/>
              <a:gd name="T2" fmla="*/ 181 w 181"/>
              <a:gd name="T3" fmla="*/ 94 h 151"/>
              <a:gd name="T4" fmla="*/ 13 w 181"/>
              <a:gd name="T5" fmla="*/ 101 h 151"/>
              <a:gd name="T6" fmla="*/ 0 w 181"/>
              <a:gd name="T7" fmla="*/ 61 h 151"/>
              <a:gd name="T8" fmla="*/ 13 w 181"/>
              <a:gd name="T9" fmla="*/ 50 h 151"/>
              <a:gd name="T10" fmla="*/ 53 w 181"/>
              <a:gd name="T11" fmla="*/ 22 h 151"/>
              <a:gd name="T12" fmla="*/ 44 w 181"/>
              <a:gd name="T13" fmla="*/ 28 h 151"/>
              <a:gd name="T14" fmla="*/ 123 w 181"/>
              <a:gd name="T15" fmla="*/ 17 h 151"/>
              <a:gd name="T16" fmla="*/ 139 w 181"/>
              <a:gd name="T17" fmla="*/ 31 h 151"/>
              <a:gd name="T18" fmla="*/ 123 w 181"/>
              <a:gd name="T19" fmla="*/ 17 h 151"/>
              <a:gd name="T20" fmla="*/ 126 w 181"/>
              <a:gd name="T21" fmla="*/ 127 h 151"/>
              <a:gd name="T22" fmla="*/ 137 w 181"/>
              <a:gd name="T23" fmla="*/ 121 h 151"/>
              <a:gd name="T24" fmla="*/ 53 w 181"/>
              <a:gd name="T25" fmla="*/ 127 h 151"/>
              <a:gd name="T26" fmla="*/ 44 w 181"/>
              <a:gd name="T27" fmla="*/ 121 h 151"/>
              <a:gd name="T28" fmla="*/ 90 w 181"/>
              <a:gd name="T29" fmla="*/ 0 h 151"/>
              <a:gd name="T30" fmla="*/ 143 w 181"/>
              <a:gd name="T31" fmla="*/ 22 h 151"/>
              <a:gd name="T32" fmla="*/ 25 w 181"/>
              <a:gd name="T33" fmla="*/ 39 h 151"/>
              <a:gd name="T34" fmla="*/ 60 w 181"/>
              <a:gd name="T35" fmla="*/ 6 h 151"/>
              <a:gd name="T36" fmla="*/ 154 w 181"/>
              <a:gd name="T37" fmla="*/ 114 h 151"/>
              <a:gd name="T38" fmla="*/ 119 w 181"/>
              <a:gd name="T39" fmla="*/ 143 h 151"/>
              <a:gd name="T40" fmla="*/ 60 w 181"/>
              <a:gd name="T41" fmla="*/ 143 h 151"/>
              <a:gd name="T42" fmla="*/ 25 w 181"/>
              <a:gd name="T43" fmla="*/ 114 h 151"/>
              <a:gd name="T44" fmla="*/ 73 w 181"/>
              <a:gd name="T45" fmla="*/ 31 h 151"/>
              <a:gd name="T46" fmla="*/ 69 w 181"/>
              <a:gd name="T47" fmla="*/ 19 h 151"/>
              <a:gd name="T48" fmla="*/ 103 w 181"/>
              <a:gd name="T49" fmla="*/ 11 h 151"/>
              <a:gd name="T50" fmla="*/ 121 w 181"/>
              <a:gd name="T51" fmla="*/ 31 h 151"/>
              <a:gd name="T52" fmla="*/ 103 w 181"/>
              <a:gd name="T53" fmla="*/ 11 h 151"/>
              <a:gd name="T54" fmla="*/ 106 w 181"/>
              <a:gd name="T55" fmla="*/ 127 h 151"/>
              <a:gd name="T56" fmla="*/ 119 w 181"/>
              <a:gd name="T57" fmla="*/ 123 h 151"/>
              <a:gd name="T58" fmla="*/ 79 w 181"/>
              <a:gd name="T59" fmla="*/ 140 h 151"/>
              <a:gd name="T60" fmla="*/ 60 w 181"/>
              <a:gd name="T61" fmla="*/ 121 h 151"/>
              <a:gd name="T62" fmla="*/ 79 w 181"/>
              <a:gd name="T63" fmla="*/ 140 h 151"/>
              <a:gd name="T64" fmla="*/ 82 w 181"/>
              <a:gd name="T65" fmla="*/ 125 h 151"/>
              <a:gd name="T66" fmla="*/ 92 w 181"/>
              <a:gd name="T67" fmla="*/ 140 h 151"/>
              <a:gd name="T68" fmla="*/ 99 w 181"/>
              <a:gd name="T69" fmla="*/ 121 h 151"/>
              <a:gd name="T70" fmla="*/ 90 w 181"/>
              <a:gd name="T71" fmla="*/ 9 h 151"/>
              <a:gd name="T72" fmla="*/ 82 w 181"/>
              <a:gd name="T73" fmla="*/ 26 h 151"/>
              <a:gd name="T74" fmla="*/ 99 w 181"/>
              <a:gd name="T75" fmla="*/ 26 h 151"/>
              <a:gd name="T76" fmla="*/ 42 w 181"/>
              <a:gd name="T77" fmla="*/ 57 h 151"/>
              <a:gd name="T78" fmla="*/ 46 w 181"/>
              <a:gd name="T79" fmla="*/ 96 h 151"/>
              <a:gd name="T80" fmla="*/ 73 w 181"/>
              <a:gd name="T81" fmla="*/ 90 h 151"/>
              <a:gd name="T82" fmla="*/ 73 w 181"/>
              <a:gd name="T83" fmla="*/ 63 h 151"/>
              <a:gd name="T84" fmla="*/ 81 w 181"/>
              <a:gd name="T85" fmla="*/ 96 h 151"/>
              <a:gd name="T86" fmla="*/ 114 w 181"/>
              <a:gd name="T87" fmla="*/ 57 h 151"/>
              <a:gd name="T88" fmla="*/ 95 w 181"/>
              <a:gd name="T89" fmla="*/ 96 h 151"/>
              <a:gd name="T90" fmla="*/ 125 w 181"/>
              <a:gd name="T91" fmla="*/ 57 h 151"/>
              <a:gd name="T92" fmla="*/ 136 w 181"/>
              <a:gd name="T93" fmla="*/ 92 h 151"/>
              <a:gd name="T94" fmla="*/ 150 w 181"/>
              <a:gd name="T95" fmla="*/ 94 h 151"/>
              <a:gd name="T96" fmla="*/ 152 w 181"/>
              <a:gd name="T97" fmla="*/ 79 h 151"/>
              <a:gd name="T98" fmla="*/ 143 w 181"/>
              <a:gd name="T99" fmla="*/ 64 h 151"/>
              <a:gd name="T100" fmla="*/ 145 w 181"/>
              <a:gd name="T101" fmla="*/ 64 h 151"/>
              <a:gd name="T102" fmla="*/ 152 w 181"/>
              <a:gd name="T103" fmla="*/ 61 h 151"/>
              <a:gd name="T104" fmla="*/ 137 w 181"/>
              <a:gd name="T105" fmla="*/ 59 h 151"/>
              <a:gd name="T106" fmla="*/ 136 w 181"/>
              <a:gd name="T107" fmla="*/ 74 h 151"/>
              <a:gd name="T108" fmla="*/ 145 w 181"/>
              <a:gd name="T109" fmla="*/ 88 h 151"/>
              <a:gd name="T110" fmla="*/ 143 w 181"/>
              <a:gd name="T111" fmla="*/ 8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1" h="151">
                <a:moveTo>
                  <a:pt x="13" y="50"/>
                </a:moveTo>
                <a:lnTo>
                  <a:pt x="169" y="50"/>
                </a:lnTo>
                <a:lnTo>
                  <a:pt x="169" y="50"/>
                </a:lnTo>
                <a:lnTo>
                  <a:pt x="174" y="50"/>
                </a:lnTo>
                <a:lnTo>
                  <a:pt x="178" y="53"/>
                </a:lnTo>
                <a:lnTo>
                  <a:pt x="181" y="57"/>
                </a:lnTo>
                <a:lnTo>
                  <a:pt x="181" y="61"/>
                </a:lnTo>
                <a:lnTo>
                  <a:pt x="181" y="88"/>
                </a:lnTo>
                <a:lnTo>
                  <a:pt x="181" y="88"/>
                </a:lnTo>
                <a:lnTo>
                  <a:pt x="181" y="94"/>
                </a:lnTo>
                <a:lnTo>
                  <a:pt x="178" y="97"/>
                </a:lnTo>
                <a:lnTo>
                  <a:pt x="174" y="99"/>
                </a:lnTo>
                <a:lnTo>
                  <a:pt x="169" y="101"/>
                </a:lnTo>
                <a:lnTo>
                  <a:pt x="13" y="101"/>
                </a:lnTo>
                <a:lnTo>
                  <a:pt x="13" y="101"/>
                </a:lnTo>
                <a:lnTo>
                  <a:pt x="7" y="99"/>
                </a:lnTo>
                <a:lnTo>
                  <a:pt x="3" y="97"/>
                </a:lnTo>
                <a:lnTo>
                  <a:pt x="2" y="94"/>
                </a:lnTo>
                <a:lnTo>
                  <a:pt x="0" y="88"/>
                </a:lnTo>
                <a:lnTo>
                  <a:pt x="0" y="61"/>
                </a:lnTo>
                <a:lnTo>
                  <a:pt x="0" y="61"/>
                </a:lnTo>
                <a:lnTo>
                  <a:pt x="2" y="57"/>
                </a:lnTo>
                <a:lnTo>
                  <a:pt x="3" y="53"/>
                </a:lnTo>
                <a:lnTo>
                  <a:pt x="7" y="50"/>
                </a:lnTo>
                <a:lnTo>
                  <a:pt x="13" y="50"/>
                </a:lnTo>
                <a:lnTo>
                  <a:pt x="13" y="50"/>
                </a:lnTo>
                <a:close/>
                <a:moveTo>
                  <a:pt x="40" y="31"/>
                </a:moveTo>
                <a:lnTo>
                  <a:pt x="49" y="31"/>
                </a:lnTo>
                <a:lnTo>
                  <a:pt x="49" y="31"/>
                </a:lnTo>
                <a:lnTo>
                  <a:pt x="53" y="22"/>
                </a:lnTo>
                <a:lnTo>
                  <a:pt x="53" y="22"/>
                </a:lnTo>
                <a:lnTo>
                  <a:pt x="58" y="17"/>
                </a:lnTo>
                <a:lnTo>
                  <a:pt x="58" y="17"/>
                </a:lnTo>
                <a:lnTo>
                  <a:pt x="49" y="22"/>
                </a:lnTo>
                <a:lnTo>
                  <a:pt x="44" y="28"/>
                </a:lnTo>
                <a:lnTo>
                  <a:pt x="44" y="28"/>
                </a:lnTo>
                <a:lnTo>
                  <a:pt x="40" y="31"/>
                </a:lnTo>
                <a:lnTo>
                  <a:pt x="40" y="31"/>
                </a:lnTo>
                <a:close/>
                <a:moveTo>
                  <a:pt x="123" y="17"/>
                </a:moveTo>
                <a:lnTo>
                  <a:pt x="123" y="17"/>
                </a:lnTo>
                <a:lnTo>
                  <a:pt x="126" y="22"/>
                </a:lnTo>
                <a:lnTo>
                  <a:pt x="126" y="22"/>
                </a:lnTo>
                <a:lnTo>
                  <a:pt x="132" y="31"/>
                </a:lnTo>
                <a:lnTo>
                  <a:pt x="139" y="31"/>
                </a:lnTo>
                <a:lnTo>
                  <a:pt x="139" y="31"/>
                </a:lnTo>
                <a:lnTo>
                  <a:pt x="137" y="28"/>
                </a:lnTo>
                <a:lnTo>
                  <a:pt x="137" y="28"/>
                </a:lnTo>
                <a:lnTo>
                  <a:pt x="130" y="22"/>
                </a:lnTo>
                <a:lnTo>
                  <a:pt x="123" y="17"/>
                </a:lnTo>
                <a:lnTo>
                  <a:pt x="123" y="17"/>
                </a:lnTo>
                <a:close/>
                <a:moveTo>
                  <a:pt x="137" y="121"/>
                </a:moveTo>
                <a:lnTo>
                  <a:pt x="130" y="121"/>
                </a:lnTo>
                <a:lnTo>
                  <a:pt x="130" y="121"/>
                </a:lnTo>
                <a:lnTo>
                  <a:pt x="126" y="127"/>
                </a:lnTo>
                <a:lnTo>
                  <a:pt x="126" y="127"/>
                </a:lnTo>
                <a:lnTo>
                  <a:pt x="123" y="134"/>
                </a:lnTo>
                <a:lnTo>
                  <a:pt x="123" y="134"/>
                </a:lnTo>
                <a:lnTo>
                  <a:pt x="130" y="129"/>
                </a:lnTo>
                <a:lnTo>
                  <a:pt x="137" y="121"/>
                </a:lnTo>
                <a:lnTo>
                  <a:pt x="137" y="121"/>
                </a:lnTo>
                <a:lnTo>
                  <a:pt x="137" y="121"/>
                </a:lnTo>
                <a:lnTo>
                  <a:pt x="137" y="121"/>
                </a:lnTo>
                <a:close/>
                <a:moveTo>
                  <a:pt x="58" y="134"/>
                </a:moveTo>
                <a:lnTo>
                  <a:pt x="58" y="134"/>
                </a:lnTo>
                <a:lnTo>
                  <a:pt x="53" y="127"/>
                </a:lnTo>
                <a:lnTo>
                  <a:pt x="53" y="127"/>
                </a:lnTo>
                <a:lnTo>
                  <a:pt x="49" y="121"/>
                </a:lnTo>
                <a:lnTo>
                  <a:pt x="42" y="121"/>
                </a:lnTo>
                <a:lnTo>
                  <a:pt x="42" y="121"/>
                </a:lnTo>
                <a:lnTo>
                  <a:pt x="44" y="121"/>
                </a:lnTo>
                <a:lnTo>
                  <a:pt x="44" y="121"/>
                </a:lnTo>
                <a:lnTo>
                  <a:pt x="49" y="129"/>
                </a:lnTo>
                <a:lnTo>
                  <a:pt x="58" y="134"/>
                </a:lnTo>
                <a:lnTo>
                  <a:pt x="58" y="134"/>
                </a:lnTo>
                <a:close/>
                <a:moveTo>
                  <a:pt x="90" y="0"/>
                </a:moveTo>
                <a:lnTo>
                  <a:pt x="90" y="0"/>
                </a:lnTo>
                <a:lnTo>
                  <a:pt x="104" y="2"/>
                </a:lnTo>
                <a:lnTo>
                  <a:pt x="119" y="6"/>
                </a:lnTo>
                <a:lnTo>
                  <a:pt x="132" y="13"/>
                </a:lnTo>
                <a:lnTo>
                  <a:pt x="143" y="22"/>
                </a:lnTo>
                <a:lnTo>
                  <a:pt x="143" y="22"/>
                </a:lnTo>
                <a:lnTo>
                  <a:pt x="150" y="30"/>
                </a:lnTo>
                <a:lnTo>
                  <a:pt x="156" y="39"/>
                </a:lnTo>
                <a:lnTo>
                  <a:pt x="25" y="39"/>
                </a:lnTo>
                <a:lnTo>
                  <a:pt x="25" y="39"/>
                </a:lnTo>
                <a:lnTo>
                  <a:pt x="31" y="30"/>
                </a:lnTo>
                <a:lnTo>
                  <a:pt x="36" y="22"/>
                </a:lnTo>
                <a:lnTo>
                  <a:pt x="36" y="22"/>
                </a:lnTo>
                <a:lnTo>
                  <a:pt x="47" y="13"/>
                </a:lnTo>
                <a:lnTo>
                  <a:pt x="60" y="6"/>
                </a:lnTo>
                <a:lnTo>
                  <a:pt x="75" y="2"/>
                </a:lnTo>
                <a:lnTo>
                  <a:pt x="90" y="0"/>
                </a:lnTo>
                <a:lnTo>
                  <a:pt x="90" y="0"/>
                </a:lnTo>
                <a:close/>
                <a:moveTo>
                  <a:pt x="154" y="114"/>
                </a:moveTo>
                <a:lnTo>
                  <a:pt x="154" y="114"/>
                </a:lnTo>
                <a:lnTo>
                  <a:pt x="148" y="121"/>
                </a:lnTo>
                <a:lnTo>
                  <a:pt x="143" y="129"/>
                </a:lnTo>
                <a:lnTo>
                  <a:pt x="143" y="129"/>
                </a:lnTo>
                <a:lnTo>
                  <a:pt x="132" y="138"/>
                </a:lnTo>
                <a:lnTo>
                  <a:pt x="119" y="143"/>
                </a:lnTo>
                <a:lnTo>
                  <a:pt x="104" y="149"/>
                </a:lnTo>
                <a:lnTo>
                  <a:pt x="90" y="151"/>
                </a:lnTo>
                <a:lnTo>
                  <a:pt x="90" y="151"/>
                </a:lnTo>
                <a:lnTo>
                  <a:pt x="75" y="149"/>
                </a:lnTo>
                <a:lnTo>
                  <a:pt x="60" y="143"/>
                </a:lnTo>
                <a:lnTo>
                  <a:pt x="47" y="138"/>
                </a:lnTo>
                <a:lnTo>
                  <a:pt x="36" y="129"/>
                </a:lnTo>
                <a:lnTo>
                  <a:pt x="36" y="129"/>
                </a:lnTo>
                <a:lnTo>
                  <a:pt x="31" y="121"/>
                </a:lnTo>
                <a:lnTo>
                  <a:pt x="25" y="114"/>
                </a:lnTo>
                <a:lnTo>
                  <a:pt x="154" y="114"/>
                </a:lnTo>
                <a:lnTo>
                  <a:pt x="154" y="114"/>
                </a:lnTo>
                <a:close/>
                <a:moveTo>
                  <a:pt x="58" y="31"/>
                </a:moveTo>
                <a:lnTo>
                  <a:pt x="73" y="31"/>
                </a:lnTo>
                <a:lnTo>
                  <a:pt x="73" y="31"/>
                </a:lnTo>
                <a:lnTo>
                  <a:pt x="73" y="24"/>
                </a:lnTo>
                <a:lnTo>
                  <a:pt x="73" y="24"/>
                </a:lnTo>
                <a:lnTo>
                  <a:pt x="79" y="11"/>
                </a:lnTo>
                <a:lnTo>
                  <a:pt x="79" y="11"/>
                </a:lnTo>
                <a:lnTo>
                  <a:pt x="69" y="19"/>
                </a:lnTo>
                <a:lnTo>
                  <a:pt x="60" y="28"/>
                </a:lnTo>
                <a:lnTo>
                  <a:pt x="60" y="28"/>
                </a:lnTo>
                <a:lnTo>
                  <a:pt x="58" y="31"/>
                </a:lnTo>
                <a:lnTo>
                  <a:pt x="58" y="31"/>
                </a:lnTo>
                <a:close/>
                <a:moveTo>
                  <a:pt x="103" y="11"/>
                </a:moveTo>
                <a:lnTo>
                  <a:pt x="103" y="11"/>
                </a:lnTo>
                <a:lnTo>
                  <a:pt x="106" y="24"/>
                </a:lnTo>
                <a:lnTo>
                  <a:pt x="106" y="24"/>
                </a:lnTo>
                <a:lnTo>
                  <a:pt x="108" y="31"/>
                </a:lnTo>
                <a:lnTo>
                  <a:pt x="121" y="31"/>
                </a:lnTo>
                <a:lnTo>
                  <a:pt x="121" y="31"/>
                </a:lnTo>
                <a:lnTo>
                  <a:pt x="119" y="28"/>
                </a:lnTo>
                <a:lnTo>
                  <a:pt x="119" y="28"/>
                </a:lnTo>
                <a:lnTo>
                  <a:pt x="112" y="19"/>
                </a:lnTo>
                <a:lnTo>
                  <a:pt x="103" y="11"/>
                </a:lnTo>
                <a:lnTo>
                  <a:pt x="103" y="11"/>
                </a:lnTo>
                <a:close/>
                <a:moveTo>
                  <a:pt x="121" y="121"/>
                </a:moveTo>
                <a:lnTo>
                  <a:pt x="108" y="121"/>
                </a:lnTo>
                <a:lnTo>
                  <a:pt x="108" y="121"/>
                </a:lnTo>
                <a:lnTo>
                  <a:pt x="106" y="127"/>
                </a:lnTo>
                <a:lnTo>
                  <a:pt x="106" y="127"/>
                </a:lnTo>
                <a:lnTo>
                  <a:pt x="103" y="140"/>
                </a:lnTo>
                <a:lnTo>
                  <a:pt x="103" y="140"/>
                </a:lnTo>
                <a:lnTo>
                  <a:pt x="112" y="132"/>
                </a:lnTo>
                <a:lnTo>
                  <a:pt x="119" y="123"/>
                </a:lnTo>
                <a:lnTo>
                  <a:pt x="119" y="123"/>
                </a:lnTo>
                <a:lnTo>
                  <a:pt x="121" y="121"/>
                </a:lnTo>
                <a:lnTo>
                  <a:pt x="121" y="121"/>
                </a:lnTo>
                <a:close/>
                <a:moveTo>
                  <a:pt x="79" y="140"/>
                </a:moveTo>
                <a:lnTo>
                  <a:pt x="79" y="140"/>
                </a:lnTo>
                <a:lnTo>
                  <a:pt x="73" y="127"/>
                </a:lnTo>
                <a:lnTo>
                  <a:pt x="73" y="127"/>
                </a:lnTo>
                <a:lnTo>
                  <a:pt x="73" y="121"/>
                </a:lnTo>
                <a:lnTo>
                  <a:pt x="60" y="121"/>
                </a:lnTo>
                <a:lnTo>
                  <a:pt x="60" y="121"/>
                </a:lnTo>
                <a:lnTo>
                  <a:pt x="60" y="123"/>
                </a:lnTo>
                <a:lnTo>
                  <a:pt x="60" y="123"/>
                </a:lnTo>
                <a:lnTo>
                  <a:pt x="69" y="132"/>
                </a:lnTo>
                <a:lnTo>
                  <a:pt x="79" y="140"/>
                </a:lnTo>
                <a:lnTo>
                  <a:pt x="79" y="140"/>
                </a:lnTo>
                <a:close/>
                <a:moveTo>
                  <a:pt x="99" y="121"/>
                </a:moveTo>
                <a:lnTo>
                  <a:pt x="82" y="121"/>
                </a:lnTo>
                <a:lnTo>
                  <a:pt x="82" y="121"/>
                </a:lnTo>
                <a:lnTo>
                  <a:pt x="82" y="125"/>
                </a:lnTo>
                <a:lnTo>
                  <a:pt x="82" y="125"/>
                </a:lnTo>
                <a:lnTo>
                  <a:pt x="86" y="138"/>
                </a:lnTo>
                <a:lnTo>
                  <a:pt x="88" y="140"/>
                </a:lnTo>
                <a:lnTo>
                  <a:pt x="90" y="141"/>
                </a:lnTo>
                <a:lnTo>
                  <a:pt x="90" y="141"/>
                </a:lnTo>
                <a:lnTo>
                  <a:pt x="92" y="140"/>
                </a:lnTo>
                <a:lnTo>
                  <a:pt x="93" y="138"/>
                </a:lnTo>
                <a:lnTo>
                  <a:pt x="99" y="125"/>
                </a:lnTo>
                <a:lnTo>
                  <a:pt x="99" y="125"/>
                </a:lnTo>
                <a:lnTo>
                  <a:pt x="99" y="121"/>
                </a:lnTo>
                <a:lnTo>
                  <a:pt x="99" y="121"/>
                </a:lnTo>
                <a:close/>
                <a:moveTo>
                  <a:pt x="99" y="26"/>
                </a:moveTo>
                <a:lnTo>
                  <a:pt x="99" y="26"/>
                </a:lnTo>
                <a:lnTo>
                  <a:pt x="93" y="13"/>
                </a:lnTo>
                <a:lnTo>
                  <a:pt x="92" y="9"/>
                </a:lnTo>
                <a:lnTo>
                  <a:pt x="90" y="9"/>
                </a:lnTo>
                <a:lnTo>
                  <a:pt x="90" y="9"/>
                </a:lnTo>
                <a:lnTo>
                  <a:pt x="88" y="9"/>
                </a:lnTo>
                <a:lnTo>
                  <a:pt x="86" y="13"/>
                </a:lnTo>
                <a:lnTo>
                  <a:pt x="82" y="26"/>
                </a:lnTo>
                <a:lnTo>
                  <a:pt x="82" y="26"/>
                </a:lnTo>
                <a:lnTo>
                  <a:pt x="81" y="31"/>
                </a:lnTo>
                <a:lnTo>
                  <a:pt x="99" y="31"/>
                </a:lnTo>
                <a:lnTo>
                  <a:pt x="99" y="31"/>
                </a:lnTo>
                <a:lnTo>
                  <a:pt x="99" y="26"/>
                </a:lnTo>
                <a:lnTo>
                  <a:pt x="99" y="26"/>
                </a:lnTo>
                <a:close/>
                <a:moveTo>
                  <a:pt x="55" y="96"/>
                </a:moveTo>
                <a:lnTo>
                  <a:pt x="55" y="57"/>
                </a:lnTo>
                <a:lnTo>
                  <a:pt x="47" y="57"/>
                </a:lnTo>
                <a:lnTo>
                  <a:pt x="47" y="75"/>
                </a:lnTo>
                <a:lnTo>
                  <a:pt x="42" y="57"/>
                </a:lnTo>
                <a:lnTo>
                  <a:pt x="33" y="57"/>
                </a:lnTo>
                <a:lnTo>
                  <a:pt x="33" y="96"/>
                </a:lnTo>
                <a:lnTo>
                  <a:pt x="40" y="96"/>
                </a:lnTo>
                <a:lnTo>
                  <a:pt x="40" y="75"/>
                </a:lnTo>
                <a:lnTo>
                  <a:pt x="46" y="96"/>
                </a:lnTo>
                <a:lnTo>
                  <a:pt x="55" y="96"/>
                </a:lnTo>
                <a:lnTo>
                  <a:pt x="55" y="96"/>
                </a:lnTo>
                <a:close/>
                <a:moveTo>
                  <a:pt x="81" y="96"/>
                </a:moveTo>
                <a:lnTo>
                  <a:pt x="81" y="90"/>
                </a:lnTo>
                <a:lnTo>
                  <a:pt x="73" y="90"/>
                </a:lnTo>
                <a:lnTo>
                  <a:pt x="73" y="77"/>
                </a:lnTo>
                <a:lnTo>
                  <a:pt x="81" y="77"/>
                </a:lnTo>
                <a:lnTo>
                  <a:pt x="81" y="72"/>
                </a:lnTo>
                <a:lnTo>
                  <a:pt x="73" y="72"/>
                </a:lnTo>
                <a:lnTo>
                  <a:pt x="73" y="63"/>
                </a:lnTo>
                <a:lnTo>
                  <a:pt x="81" y="63"/>
                </a:lnTo>
                <a:lnTo>
                  <a:pt x="81" y="57"/>
                </a:lnTo>
                <a:lnTo>
                  <a:pt x="66" y="57"/>
                </a:lnTo>
                <a:lnTo>
                  <a:pt x="66" y="96"/>
                </a:lnTo>
                <a:lnTo>
                  <a:pt x="81" y="96"/>
                </a:lnTo>
                <a:lnTo>
                  <a:pt x="81" y="96"/>
                </a:lnTo>
                <a:close/>
                <a:moveTo>
                  <a:pt x="125" y="57"/>
                </a:moveTo>
                <a:lnTo>
                  <a:pt x="117" y="57"/>
                </a:lnTo>
                <a:lnTo>
                  <a:pt x="115" y="75"/>
                </a:lnTo>
                <a:lnTo>
                  <a:pt x="114" y="57"/>
                </a:lnTo>
                <a:lnTo>
                  <a:pt x="103" y="57"/>
                </a:lnTo>
                <a:lnTo>
                  <a:pt x="101" y="75"/>
                </a:lnTo>
                <a:lnTo>
                  <a:pt x="99" y="57"/>
                </a:lnTo>
                <a:lnTo>
                  <a:pt x="92" y="57"/>
                </a:lnTo>
                <a:lnTo>
                  <a:pt x="95" y="96"/>
                </a:lnTo>
                <a:lnTo>
                  <a:pt x="104" y="96"/>
                </a:lnTo>
                <a:lnTo>
                  <a:pt x="106" y="75"/>
                </a:lnTo>
                <a:lnTo>
                  <a:pt x="110" y="96"/>
                </a:lnTo>
                <a:lnTo>
                  <a:pt x="119" y="96"/>
                </a:lnTo>
                <a:lnTo>
                  <a:pt x="125" y="57"/>
                </a:lnTo>
                <a:lnTo>
                  <a:pt x="125" y="57"/>
                </a:lnTo>
                <a:close/>
                <a:moveTo>
                  <a:pt x="134" y="81"/>
                </a:moveTo>
                <a:lnTo>
                  <a:pt x="134" y="88"/>
                </a:lnTo>
                <a:lnTo>
                  <a:pt x="134" y="88"/>
                </a:lnTo>
                <a:lnTo>
                  <a:pt x="136" y="92"/>
                </a:lnTo>
                <a:lnTo>
                  <a:pt x="137" y="94"/>
                </a:lnTo>
                <a:lnTo>
                  <a:pt x="145" y="96"/>
                </a:lnTo>
                <a:lnTo>
                  <a:pt x="145" y="96"/>
                </a:lnTo>
                <a:lnTo>
                  <a:pt x="148" y="96"/>
                </a:lnTo>
                <a:lnTo>
                  <a:pt x="150" y="94"/>
                </a:lnTo>
                <a:lnTo>
                  <a:pt x="152" y="92"/>
                </a:lnTo>
                <a:lnTo>
                  <a:pt x="154" y="88"/>
                </a:lnTo>
                <a:lnTo>
                  <a:pt x="154" y="83"/>
                </a:lnTo>
                <a:lnTo>
                  <a:pt x="154" y="83"/>
                </a:lnTo>
                <a:lnTo>
                  <a:pt x="152" y="79"/>
                </a:lnTo>
                <a:lnTo>
                  <a:pt x="152" y="79"/>
                </a:lnTo>
                <a:lnTo>
                  <a:pt x="145" y="72"/>
                </a:lnTo>
                <a:lnTo>
                  <a:pt x="145" y="72"/>
                </a:lnTo>
                <a:lnTo>
                  <a:pt x="143" y="66"/>
                </a:lnTo>
                <a:lnTo>
                  <a:pt x="143" y="64"/>
                </a:lnTo>
                <a:lnTo>
                  <a:pt x="143" y="64"/>
                </a:lnTo>
                <a:lnTo>
                  <a:pt x="143" y="63"/>
                </a:lnTo>
                <a:lnTo>
                  <a:pt x="145" y="63"/>
                </a:lnTo>
                <a:lnTo>
                  <a:pt x="145" y="63"/>
                </a:lnTo>
                <a:lnTo>
                  <a:pt x="145" y="64"/>
                </a:lnTo>
                <a:lnTo>
                  <a:pt x="145" y="70"/>
                </a:lnTo>
                <a:lnTo>
                  <a:pt x="152" y="70"/>
                </a:lnTo>
                <a:lnTo>
                  <a:pt x="152" y="64"/>
                </a:lnTo>
                <a:lnTo>
                  <a:pt x="152" y="64"/>
                </a:lnTo>
                <a:lnTo>
                  <a:pt x="152" y="61"/>
                </a:lnTo>
                <a:lnTo>
                  <a:pt x="150" y="59"/>
                </a:lnTo>
                <a:lnTo>
                  <a:pt x="145" y="57"/>
                </a:lnTo>
                <a:lnTo>
                  <a:pt x="145" y="57"/>
                </a:lnTo>
                <a:lnTo>
                  <a:pt x="139" y="57"/>
                </a:lnTo>
                <a:lnTo>
                  <a:pt x="137" y="59"/>
                </a:lnTo>
                <a:lnTo>
                  <a:pt x="136" y="61"/>
                </a:lnTo>
                <a:lnTo>
                  <a:pt x="134" y="64"/>
                </a:lnTo>
                <a:lnTo>
                  <a:pt x="134" y="68"/>
                </a:lnTo>
                <a:lnTo>
                  <a:pt x="134" y="68"/>
                </a:lnTo>
                <a:lnTo>
                  <a:pt x="136" y="74"/>
                </a:lnTo>
                <a:lnTo>
                  <a:pt x="136" y="74"/>
                </a:lnTo>
                <a:lnTo>
                  <a:pt x="143" y="79"/>
                </a:lnTo>
                <a:lnTo>
                  <a:pt x="143" y="79"/>
                </a:lnTo>
                <a:lnTo>
                  <a:pt x="145" y="85"/>
                </a:lnTo>
                <a:lnTo>
                  <a:pt x="145" y="88"/>
                </a:lnTo>
                <a:lnTo>
                  <a:pt x="145" y="88"/>
                </a:lnTo>
                <a:lnTo>
                  <a:pt x="143" y="90"/>
                </a:lnTo>
                <a:lnTo>
                  <a:pt x="143" y="90"/>
                </a:lnTo>
                <a:lnTo>
                  <a:pt x="143" y="88"/>
                </a:lnTo>
                <a:lnTo>
                  <a:pt x="143" y="81"/>
                </a:lnTo>
                <a:lnTo>
                  <a:pt x="134" y="81"/>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262"/>
          <p:cNvSpPr/>
          <p:nvPr/>
        </p:nvSpPr>
        <p:spPr bwMode="auto">
          <a:xfrm>
            <a:off x="11037570" y="4263390"/>
            <a:ext cx="231775" cy="274320"/>
          </a:xfrm>
          <a:custGeom>
            <a:avLst/>
            <a:gdLst>
              <a:gd name="T0" fmla="*/ 22 w 123"/>
              <a:gd name="T1" fmla="*/ 110 h 145"/>
              <a:gd name="T2" fmla="*/ 22 w 123"/>
              <a:gd name="T3" fmla="*/ 110 h 145"/>
              <a:gd name="T4" fmla="*/ 33 w 123"/>
              <a:gd name="T5" fmla="*/ 108 h 145"/>
              <a:gd name="T6" fmla="*/ 33 w 123"/>
              <a:gd name="T7" fmla="*/ 47 h 145"/>
              <a:gd name="T8" fmla="*/ 33 w 123"/>
              <a:gd name="T9" fmla="*/ 24 h 145"/>
              <a:gd name="T10" fmla="*/ 33 w 123"/>
              <a:gd name="T11" fmla="*/ 18 h 145"/>
              <a:gd name="T12" fmla="*/ 123 w 123"/>
              <a:gd name="T13" fmla="*/ 0 h 145"/>
              <a:gd name="T14" fmla="*/ 123 w 123"/>
              <a:gd name="T15" fmla="*/ 13 h 145"/>
              <a:gd name="T16" fmla="*/ 123 w 123"/>
              <a:gd name="T17" fmla="*/ 29 h 145"/>
              <a:gd name="T18" fmla="*/ 123 w 123"/>
              <a:gd name="T19" fmla="*/ 108 h 145"/>
              <a:gd name="T20" fmla="*/ 123 w 123"/>
              <a:gd name="T21" fmla="*/ 108 h 145"/>
              <a:gd name="T22" fmla="*/ 121 w 123"/>
              <a:gd name="T23" fmla="*/ 115 h 145"/>
              <a:gd name="T24" fmla="*/ 116 w 123"/>
              <a:gd name="T25" fmla="*/ 123 h 145"/>
              <a:gd name="T26" fmla="*/ 108 w 123"/>
              <a:gd name="T27" fmla="*/ 128 h 145"/>
              <a:gd name="T28" fmla="*/ 99 w 123"/>
              <a:gd name="T29" fmla="*/ 134 h 145"/>
              <a:gd name="T30" fmla="*/ 99 w 123"/>
              <a:gd name="T31" fmla="*/ 134 h 145"/>
              <a:gd name="T32" fmla="*/ 90 w 123"/>
              <a:gd name="T33" fmla="*/ 134 h 145"/>
              <a:gd name="T34" fmla="*/ 82 w 123"/>
              <a:gd name="T35" fmla="*/ 132 h 145"/>
              <a:gd name="T36" fmla="*/ 79 w 123"/>
              <a:gd name="T37" fmla="*/ 128 h 145"/>
              <a:gd name="T38" fmla="*/ 77 w 123"/>
              <a:gd name="T39" fmla="*/ 123 h 145"/>
              <a:gd name="T40" fmla="*/ 77 w 123"/>
              <a:gd name="T41" fmla="*/ 123 h 145"/>
              <a:gd name="T42" fmla="*/ 79 w 123"/>
              <a:gd name="T43" fmla="*/ 115 h 145"/>
              <a:gd name="T44" fmla="*/ 82 w 123"/>
              <a:gd name="T45" fmla="*/ 108 h 145"/>
              <a:gd name="T46" fmla="*/ 90 w 123"/>
              <a:gd name="T47" fmla="*/ 103 h 145"/>
              <a:gd name="T48" fmla="*/ 99 w 123"/>
              <a:gd name="T49" fmla="*/ 97 h 145"/>
              <a:gd name="T50" fmla="*/ 99 w 123"/>
              <a:gd name="T51" fmla="*/ 97 h 145"/>
              <a:gd name="T52" fmla="*/ 110 w 123"/>
              <a:gd name="T53" fmla="*/ 97 h 145"/>
              <a:gd name="T54" fmla="*/ 110 w 123"/>
              <a:gd name="T55" fmla="*/ 33 h 145"/>
              <a:gd name="T56" fmla="*/ 46 w 123"/>
              <a:gd name="T57" fmla="*/ 46 h 145"/>
              <a:gd name="T58" fmla="*/ 46 w 123"/>
              <a:gd name="T59" fmla="*/ 119 h 145"/>
              <a:gd name="T60" fmla="*/ 46 w 123"/>
              <a:gd name="T61" fmla="*/ 119 h 145"/>
              <a:gd name="T62" fmla="*/ 44 w 123"/>
              <a:gd name="T63" fmla="*/ 126 h 145"/>
              <a:gd name="T64" fmla="*/ 38 w 123"/>
              <a:gd name="T65" fmla="*/ 134 h 145"/>
              <a:gd name="T66" fmla="*/ 31 w 123"/>
              <a:gd name="T67" fmla="*/ 141 h 145"/>
              <a:gd name="T68" fmla="*/ 22 w 123"/>
              <a:gd name="T69" fmla="*/ 145 h 145"/>
              <a:gd name="T70" fmla="*/ 22 w 123"/>
              <a:gd name="T71" fmla="*/ 145 h 145"/>
              <a:gd name="T72" fmla="*/ 15 w 123"/>
              <a:gd name="T73" fmla="*/ 145 h 145"/>
              <a:gd name="T74" fmla="*/ 7 w 123"/>
              <a:gd name="T75" fmla="*/ 143 h 145"/>
              <a:gd name="T76" fmla="*/ 2 w 123"/>
              <a:gd name="T77" fmla="*/ 139 h 145"/>
              <a:gd name="T78" fmla="*/ 0 w 123"/>
              <a:gd name="T79" fmla="*/ 134 h 145"/>
              <a:gd name="T80" fmla="*/ 0 w 123"/>
              <a:gd name="T81" fmla="*/ 134 h 145"/>
              <a:gd name="T82" fmla="*/ 2 w 123"/>
              <a:gd name="T83" fmla="*/ 126 h 145"/>
              <a:gd name="T84" fmla="*/ 7 w 123"/>
              <a:gd name="T85" fmla="*/ 119 h 145"/>
              <a:gd name="T86" fmla="*/ 15 w 123"/>
              <a:gd name="T87" fmla="*/ 114 h 145"/>
              <a:gd name="T88" fmla="*/ 22 w 123"/>
              <a:gd name="T89" fmla="*/ 110 h 145"/>
              <a:gd name="T90" fmla="*/ 22 w 123"/>
              <a:gd name="T91" fmla="*/ 11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3" h="145">
                <a:moveTo>
                  <a:pt x="22" y="110"/>
                </a:moveTo>
                <a:lnTo>
                  <a:pt x="22" y="110"/>
                </a:lnTo>
                <a:lnTo>
                  <a:pt x="33" y="108"/>
                </a:lnTo>
                <a:lnTo>
                  <a:pt x="33" y="47"/>
                </a:lnTo>
                <a:lnTo>
                  <a:pt x="33" y="24"/>
                </a:lnTo>
                <a:lnTo>
                  <a:pt x="33" y="18"/>
                </a:lnTo>
                <a:lnTo>
                  <a:pt x="123" y="0"/>
                </a:lnTo>
                <a:lnTo>
                  <a:pt x="123" y="13"/>
                </a:lnTo>
                <a:lnTo>
                  <a:pt x="123" y="29"/>
                </a:lnTo>
                <a:lnTo>
                  <a:pt x="123" y="108"/>
                </a:lnTo>
                <a:lnTo>
                  <a:pt x="123" y="108"/>
                </a:lnTo>
                <a:lnTo>
                  <a:pt x="121" y="115"/>
                </a:lnTo>
                <a:lnTo>
                  <a:pt x="116" y="123"/>
                </a:lnTo>
                <a:lnTo>
                  <a:pt x="108" y="128"/>
                </a:lnTo>
                <a:lnTo>
                  <a:pt x="99" y="134"/>
                </a:lnTo>
                <a:lnTo>
                  <a:pt x="99" y="134"/>
                </a:lnTo>
                <a:lnTo>
                  <a:pt x="90" y="134"/>
                </a:lnTo>
                <a:lnTo>
                  <a:pt x="82" y="132"/>
                </a:lnTo>
                <a:lnTo>
                  <a:pt x="79" y="128"/>
                </a:lnTo>
                <a:lnTo>
                  <a:pt x="77" y="123"/>
                </a:lnTo>
                <a:lnTo>
                  <a:pt x="77" y="123"/>
                </a:lnTo>
                <a:lnTo>
                  <a:pt x="79" y="115"/>
                </a:lnTo>
                <a:lnTo>
                  <a:pt x="82" y="108"/>
                </a:lnTo>
                <a:lnTo>
                  <a:pt x="90" y="103"/>
                </a:lnTo>
                <a:lnTo>
                  <a:pt x="99" y="97"/>
                </a:lnTo>
                <a:lnTo>
                  <a:pt x="99" y="97"/>
                </a:lnTo>
                <a:lnTo>
                  <a:pt x="110" y="97"/>
                </a:lnTo>
                <a:lnTo>
                  <a:pt x="110" y="33"/>
                </a:lnTo>
                <a:lnTo>
                  <a:pt x="46" y="46"/>
                </a:lnTo>
                <a:lnTo>
                  <a:pt x="46" y="119"/>
                </a:lnTo>
                <a:lnTo>
                  <a:pt x="46" y="119"/>
                </a:lnTo>
                <a:lnTo>
                  <a:pt x="44" y="126"/>
                </a:lnTo>
                <a:lnTo>
                  <a:pt x="38" y="134"/>
                </a:lnTo>
                <a:lnTo>
                  <a:pt x="31" y="141"/>
                </a:lnTo>
                <a:lnTo>
                  <a:pt x="22" y="145"/>
                </a:lnTo>
                <a:lnTo>
                  <a:pt x="22" y="145"/>
                </a:lnTo>
                <a:lnTo>
                  <a:pt x="15" y="145"/>
                </a:lnTo>
                <a:lnTo>
                  <a:pt x="7" y="143"/>
                </a:lnTo>
                <a:lnTo>
                  <a:pt x="2" y="139"/>
                </a:lnTo>
                <a:lnTo>
                  <a:pt x="0" y="134"/>
                </a:lnTo>
                <a:lnTo>
                  <a:pt x="0" y="134"/>
                </a:lnTo>
                <a:lnTo>
                  <a:pt x="2" y="126"/>
                </a:lnTo>
                <a:lnTo>
                  <a:pt x="7" y="119"/>
                </a:lnTo>
                <a:lnTo>
                  <a:pt x="15" y="114"/>
                </a:lnTo>
                <a:lnTo>
                  <a:pt x="22" y="110"/>
                </a:lnTo>
                <a:lnTo>
                  <a:pt x="22" y="11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269"/>
          <p:cNvSpPr>
            <a:spLocks noEditPoints="1"/>
          </p:cNvSpPr>
          <p:nvPr/>
        </p:nvSpPr>
        <p:spPr bwMode="auto">
          <a:xfrm>
            <a:off x="10351135" y="3597910"/>
            <a:ext cx="325755" cy="328295"/>
          </a:xfrm>
          <a:custGeom>
            <a:avLst/>
            <a:gdLst>
              <a:gd name="T0" fmla="*/ 68 w 173"/>
              <a:gd name="T1" fmla="*/ 27 h 174"/>
              <a:gd name="T2" fmla="*/ 53 w 173"/>
              <a:gd name="T3" fmla="*/ 22 h 174"/>
              <a:gd name="T4" fmla="*/ 30 w 173"/>
              <a:gd name="T5" fmla="*/ 33 h 174"/>
              <a:gd name="T6" fmla="*/ 24 w 173"/>
              <a:gd name="T7" fmla="*/ 49 h 174"/>
              <a:gd name="T8" fmla="*/ 35 w 173"/>
              <a:gd name="T9" fmla="*/ 73 h 174"/>
              <a:gd name="T10" fmla="*/ 52 w 173"/>
              <a:gd name="T11" fmla="*/ 79 h 174"/>
              <a:gd name="T12" fmla="*/ 75 w 173"/>
              <a:gd name="T13" fmla="*/ 66 h 174"/>
              <a:gd name="T14" fmla="*/ 79 w 173"/>
              <a:gd name="T15" fmla="*/ 51 h 174"/>
              <a:gd name="T16" fmla="*/ 75 w 173"/>
              <a:gd name="T17" fmla="*/ 14 h 174"/>
              <a:gd name="T18" fmla="*/ 94 w 173"/>
              <a:gd name="T19" fmla="*/ 20 h 174"/>
              <a:gd name="T20" fmla="*/ 92 w 173"/>
              <a:gd name="T21" fmla="*/ 35 h 174"/>
              <a:gd name="T22" fmla="*/ 101 w 173"/>
              <a:gd name="T23" fmla="*/ 40 h 174"/>
              <a:gd name="T24" fmla="*/ 94 w 173"/>
              <a:gd name="T25" fmla="*/ 53 h 174"/>
              <a:gd name="T26" fmla="*/ 97 w 173"/>
              <a:gd name="T27" fmla="*/ 71 h 174"/>
              <a:gd name="T28" fmla="*/ 81 w 173"/>
              <a:gd name="T29" fmla="*/ 81 h 174"/>
              <a:gd name="T30" fmla="*/ 75 w 173"/>
              <a:gd name="T31" fmla="*/ 95 h 174"/>
              <a:gd name="T32" fmla="*/ 66 w 173"/>
              <a:gd name="T33" fmla="*/ 90 h 174"/>
              <a:gd name="T34" fmla="*/ 57 w 173"/>
              <a:gd name="T35" fmla="*/ 101 h 174"/>
              <a:gd name="T36" fmla="*/ 41 w 173"/>
              <a:gd name="T37" fmla="*/ 92 h 174"/>
              <a:gd name="T38" fmla="*/ 26 w 173"/>
              <a:gd name="T39" fmla="*/ 93 h 174"/>
              <a:gd name="T40" fmla="*/ 15 w 173"/>
              <a:gd name="T41" fmla="*/ 84 h 174"/>
              <a:gd name="T42" fmla="*/ 13 w 173"/>
              <a:gd name="T43" fmla="*/ 69 h 174"/>
              <a:gd name="T44" fmla="*/ 11 w 173"/>
              <a:gd name="T45" fmla="*/ 60 h 174"/>
              <a:gd name="T46" fmla="*/ 2 w 173"/>
              <a:gd name="T47" fmla="*/ 49 h 174"/>
              <a:gd name="T48" fmla="*/ 4 w 173"/>
              <a:gd name="T49" fmla="*/ 35 h 174"/>
              <a:gd name="T50" fmla="*/ 17 w 173"/>
              <a:gd name="T51" fmla="*/ 27 h 174"/>
              <a:gd name="T52" fmla="*/ 19 w 173"/>
              <a:gd name="T53" fmla="*/ 13 h 174"/>
              <a:gd name="T54" fmla="*/ 33 w 173"/>
              <a:gd name="T55" fmla="*/ 13 h 174"/>
              <a:gd name="T56" fmla="*/ 41 w 173"/>
              <a:gd name="T57" fmla="*/ 2 h 174"/>
              <a:gd name="T58" fmla="*/ 55 w 173"/>
              <a:gd name="T59" fmla="*/ 7 h 174"/>
              <a:gd name="T60" fmla="*/ 68 w 173"/>
              <a:gd name="T61" fmla="*/ 2 h 174"/>
              <a:gd name="T62" fmla="*/ 75 w 173"/>
              <a:gd name="T63" fmla="*/ 14 h 174"/>
              <a:gd name="T64" fmla="*/ 138 w 173"/>
              <a:gd name="T65" fmla="*/ 101 h 174"/>
              <a:gd name="T66" fmla="*/ 121 w 173"/>
              <a:gd name="T67" fmla="*/ 95 h 174"/>
              <a:gd name="T68" fmla="*/ 99 w 173"/>
              <a:gd name="T69" fmla="*/ 106 h 174"/>
              <a:gd name="T70" fmla="*/ 94 w 173"/>
              <a:gd name="T71" fmla="*/ 123 h 174"/>
              <a:gd name="T72" fmla="*/ 105 w 173"/>
              <a:gd name="T73" fmla="*/ 147 h 174"/>
              <a:gd name="T74" fmla="*/ 121 w 173"/>
              <a:gd name="T75" fmla="*/ 150 h 174"/>
              <a:gd name="T76" fmla="*/ 143 w 173"/>
              <a:gd name="T77" fmla="*/ 139 h 174"/>
              <a:gd name="T78" fmla="*/ 149 w 173"/>
              <a:gd name="T79" fmla="*/ 125 h 174"/>
              <a:gd name="T80" fmla="*/ 145 w 173"/>
              <a:gd name="T81" fmla="*/ 88 h 174"/>
              <a:gd name="T82" fmla="*/ 163 w 173"/>
              <a:gd name="T83" fmla="*/ 93 h 174"/>
              <a:gd name="T84" fmla="*/ 162 w 173"/>
              <a:gd name="T85" fmla="*/ 108 h 174"/>
              <a:gd name="T86" fmla="*/ 171 w 173"/>
              <a:gd name="T87" fmla="*/ 112 h 174"/>
              <a:gd name="T88" fmla="*/ 163 w 173"/>
              <a:gd name="T89" fmla="*/ 126 h 174"/>
              <a:gd name="T90" fmla="*/ 167 w 173"/>
              <a:gd name="T91" fmla="*/ 145 h 174"/>
              <a:gd name="T92" fmla="*/ 151 w 173"/>
              <a:gd name="T93" fmla="*/ 154 h 174"/>
              <a:gd name="T94" fmla="*/ 145 w 173"/>
              <a:gd name="T95" fmla="*/ 167 h 174"/>
              <a:gd name="T96" fmla="*/ 136 w 173"/>
              <a:gd name="T97" fmla="*/ 163 h 174"/>
              <a:gd name="T98" fmla="*/ 125 w 173"/>
              <a:gd name="T99" fmla="*/ 174 h 174"/>
              <a:gd name="T100" fmla="*/ 110 w 173"/>
              <a:gd name="T101" fmla="*/ 163 h 174"/>
              <a:gd name="T102" fmla="*/ 96 w 173"/>
              <a:gd name="T103" fmla="*/ 167 h 174"/>
              <a:gd name="T104" fmla="*/ 85 w 173"/>
              <a:gd name="T105" fmla="*/ 158 h 174"/>
              <a:gd name="T106" fmla="*/ 83 w 173"/>
              <a:gd name="T107" fmla="*/ 141 h 174"/>
              <a:gd name="T108" fmla="*/ 81 w 173"/>
              <a:gd name="T109" fmla="*/ 134 h 174"/>
              <a:gd name="T110" fmla="*/ 70 w 173"/>
              <a:gd name="T111" fmla="*/ 121 h 174"/>
              <a:gd name="T112" fmla="*/ 74 w 173"/>
              <a:gd name="T113" fmla="*/ 108 h 174"/>
              <a:gd name="T114" fmla="*/ 86 w 173"/>
              <a:gd name="T115" fmla="*/ 99 h 174"/>
              <a:gd name="T116" fmla="*/ 86 w 173"/>
              <a:gd name="T117" fmla="*/ 86 h 174"/>
              <a:gd name="T118" fmla="*/ 103 w 173"/>
              <a:gd name="T119" fmla="*/ 84 h 174"/>
              <a:gd name="T120" fmla="*/ 110 w 173"/>
              <a:gd name="T121" fmla="*/ 73 h 174"/>
              <a:gd name="T122" fmla="*/ 125 w 173"/>
              <a:gd name="T123" fmla="*/ 81 h 174"/>
              <a:gd name="T124" fmla="*/ 136 w 173"/>
              <a:gd name="T125" fmla="*/ 7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3" h="174">
                <a:moveTo>
                  <a:pt x="77" y="40"/>
                </a:moveTo>
                <a:lnTo>
                  <a:pt x="77" y="40"/>
                </a:lnTo>
                <a:lnTo>
                  <a:pt x="72" y="31"/>
                </a:lnTo>
                <a:lnTo>
                  <a:pt x="68" y="27"/>
                </a:lnTo>
                <a:lnTo>
                  <a:pt x="63" y="25"/>
                </a:lnTo>
                <a:lnTo>
                  <a:pt x="63" y="25"/>
                </a:lnTo>
                <a:lnTo>
                  <a:pt x="59" y="24"/>
                </a:lnTo>
                <a:lnTo>
                  <a:pt x="53" y="22"/>
                </a:lnTo>
                <a:lnTo>
                  <a:pt x="42" y="24"/>
                </a:lnTo>
                <a:lnTo>
                  <a:pt x="42" y="24"/>
                </a:lnTo>
                <a:lnTo>
                  <a:pt x="33" y="29"/>
                </a:lnTo>
                <a:lnTo>
                  <a:pt x="30" y="33"/>
                </a:lnTo>
                <a:lnTo>
                  <a:pt x="26" y="38"/>
                </a:lnTo>
                <a:lnTo>
                  <a:pt x="26" y="38"/>
                </a:lnTo>
                <a:lnTo>
                  <a:pt x="24" y="44"/>
                </a:lnTo>
                <a:lnTo>
                  <a:pt x="24" y="49"/>
                </a:lnTo>
                <a:lnTo>
                  <a:pt x="26" y="60"/>
                </a:lnTo>
                <a:lnTo>
                  <a:pt x="26" y="60"/>
                </a:lnTo>
                <a:lnTo>
                  <a:pt x="31" y="69"/>
                </a:lnTo>
                <a:lnTo>
                  <a:pt x="35" y="73"/>
                </a:lnTo>
                <a:lnTo>
                  <a:pt x="41" y="75"/>
                </a:lnTo>
                <a:lnTo>
                  <a:pt x="41" y="75"/>
                </a:lnTo>
                <a:lnTo>
                  <a:pt x="46" y="77"/>
                </a:lnTo>
                <a:lnTo>
                  <a:pt x="52" y="79"/>
                </a:lnTo>
                <a:lnTo>
                  <a:pt x="63" y="77"/>
                </a:lnTo>
                <a:lnTo>
                  <a:pt x="63" y="77"/>
                </a:lnTo>
                <a:lnTo>
                  <a:pt x="72" y="71"/>
                </a:lnTo>
                <a:lnTo>
                  <a:pt x="75" y="66"/>
                </a:lnTo>
                <a:lnTo>
                  <a:pt x="77" y="62"/>
                </a:lnTo>
                <a:lnTo>
                  <a:pt x="77" y="62"/>
                </a:lnTo>
                <a:lnTo>
                  <a:pt x="79" y="57"/>
                </a:lnTo>
                <a:lnTo>
                  <a:pt x="79" y="51"/>
                </a:lnTo>
                <a:lnTo>
                  <a:pt x="77" y="40"/>
                </a:lnTo>
                <a:lnTo>
                  <a:pt x="77" y="40"/>
                </a:lnTo>
                <a:close/>
                <a:moveTo>
                  <a:pt x="75" y="14"/>
                </a:moveTo>
                <a:lnTo>
                  <a:pt x="75" y="14"/>
                </a:lnTo>
                <a:lnTo>
                  <a:pt x="83" y="20"/>
                </a:lnTo>
                <a:lnTo>
                  <a:pt x="90" y="16"/>
                </a:lnTo>
                <a:lnTo>
                  <a:pt x="90" y="16"/>
                </a:lnTo>
                <a:lnTo>
                  <a:pt x="94" y="20"/>
                </a:lnTo>
                <a:lnTo>
                  <a:pt x="96" y="25"/>
                </a:lnTo>
                <a:lnTo>
                  <a:pt x="90" y="31"/>
                </a:lnTo>
                <a:lnTo>
                  <a:pt x="90" y="31"/>
                </a:lnTo>
                <a:lnTo>
                  <a:pt x="92" y="35"/>
                </a:lnTo>
                <a:lnTo>
                  <a:pt x="92" y="35"/>
                </a:lnTo>
                <a:lnTo>
                  <a:pt x="94" y="40"/>
                </a:lnTo>
                <a:lnTo>
                  <a:pt x="101" y="40"/>
                </a:lnTo>
                <a:lnTo>
                  <a:pt x="101" y="40"/>
                </a:lnTo>
                <a:lnTo>
                  <a:pt x="103" y="46"/>
                </a:lnTo>
                <a:lnTo>
                  <a:pt x="103" y="51"/>
                </a:lnTo>
                <a:lnTo>
                  <a:pt x="94" y="53"/>
                </a:lnTo>
                <a:lnTo>
                  <a:pt x="94" y="53"/>
                </a:lnTo>
                <a:lnTo>
                  <a:pt x="92" y="60"/>
                </a:lnTo>
                <a:lnTo>
                  <a:pt x="99" y="66"/>
                </a:lnTo>
                <a:lnTo>
                  <a:pt x="99" y="66"/>
                </a:lnTo>
                <a:lnTo>
                  <a:pt x="97" y="71"/>
                </a:lnTo>
                <a:lnTo>
                  <a:pt x="96" y="77"/>
                </a:lnTo>
                <a:lnTo>
                  <a:pt x="86" y="73"/>
                </a:lnTo>
                <a:lnTo>
                  <a:pt x="86" y="73"/>
                </a:lnTo>
                <a:lnTo>
                  <a:pt x="81" y="81"/>
                </a:lnTo>
                <a:lnTo>
                  <a:pt x="86" y="88"/>
                </a:lnTo>
                <a:lnTo>
                  <a:pt x="86" y="88"/>
                </a:lnTo>
                <a:lnTo>
                  <a:pt x="81" y="92"/>
                </a:lnTo>
                <a:lnTo>
                  <a:pt x="75" y="95"/>
                </a:lnTo>
                <a:lnTo>
                  <a:pt x="70" y="88"/>
                </a:lnTo>
                <a:lnTo>
                  <a:pt x="70" y="88"/>
                </a:lnTo>
                <a:lnTo>
                  <a:pt x="66" y="90"/>
                </a:lnTo>
                <a:lnTo>
                  <a:pt x="66" y="90"/>
                </a:lnTo>
                <a:lnTo>
                  <a:pt x="63" y="92"/>
                </a:lnTo>
                <a:lnTo>
                  <a:pt x="63" y="99"/>
                </a:lnTo>
                <a:lnTo>
                  <a:pt x="63" y="99"/>
                </a:lnTo>
                <a:lnTo>
                  <a:pt x="57" y="101"/>
                </a:lnTo>
                <a:lnTo>
                  <a:pt x="50" y="101"/>
                </a:lnTo>
                <a:lnTo>
                  <a:pt x="50" y="93"/>
                </a:lnTo>
                <a:lnTo>
                  <a:pt x="50" y="93"/>
                </a:lnTo>
                <a:lnTo>
                  <a:pt x="41" y="92"/>
                </a:lnTo>
                <a:lnTo>
                  <a:pt x="37" y="99"/>
                </a:lnTo>
                <a:lnTo>
                  <a:pt x="37" y="99"/>
                </a:lnTo>
                <a:lnTo>
                  <a:pt x="31" y="97"/>
                </a:lnTo>
                <a:lnTo>
                  <a:pt x="26" y="93"/>
                </a:lnTo>
                <a:lnTo>
                  <a:pt x="28" y="86"/>
                </a:lnTo>
                <a:lnTo>
                  <a:pt x="28" y="86"/>
                </a:lnTo>
                <a:lnTo>
                  <a:pt x="22" y="81"/>
                </a:lnTo>
                <a:lnTo>
                  <a:pt x="15" y="84"/>
                </a:lnTo>
                <a:lnTo>
                  <a:pt x="15" y="84"/>
                </a:lnTo>
                <a:lnTo>
                  <a:pt x="9" y="79"/>
                </a:lnTo>
                <a:lnTo>
                  <a:pt x="8" y="75"/>
                </a:lnTo>
                <a:lnTo>
                  <a:pt x="13" y="69"/>
                </a:lnTo>
                <a:lnTo>
                  <a:pt x="13" y="69"/>
                </a:lnTo>
                <a:lnTo>
                  <a:pt x="13" y="66"/>
                </a:lnTo>
                <a:lnTo>
                  <a:pt x="13" y="66"/>
                </a:lnTo>
                <a:lnTo>
                  <a:pt x="11" y="60"/>
                </a:lnTo>
                <a:lnTo>
                  <a:pt x="2" y="60"/>
                </a:lnTo>
                <a:lnTo>
                  <a:pt x="2" y="60"/>
                </a:lnTo>
                <a:lnTo>
                  <a:pt x="0" y="55"/>
                </a:lnTo>
                <a:lnTo>
                  <a:pt x="2" y="49"/>
                </a:lnTo>
                <a:lnTo>
                  <a:pt x="9" y="47"/>
                </a:lnTo>
                <a:lnTo>
                  <a:pt x="9" y="47"/>
                </a:lnTo>
                <a:lnTo>
                  <a:pt x="11" y="38"/>
                </a:lnTo>
                <a:lnTo>
                  <a:pt x="4" y="35"/>
                </a:lnTo>
                <a:lnTo>
                  <a:pt x="4" y="35"/>
                </a:lnTo>
                <a:lnTo>
                  <a:pt x="6" y="29"/>
                </a:lnTo>
                <a:lnTo>
                  <a:pt x="9" y="24"/>
                </a:lnTo>
                <a:lnTo>
                  <a:pt x="17" y="27"/>
                </a:lnTo>
                <a:lnTo>
                  <a:pt x="17" y="27"/>
                </a:lnTo>
                <a:lnTo>
                  <a:pt x="22" y="20"/>
                </a:lnTo>
                <a:lnTo>
                  <a:pt x="19" y="13"/>
                </a:lnTo>
                <a:lnTo>
                  <a:pt x="19" y="13"/>
                </a:lnTo>
                <a:lnTo>
                  <a:pt x="22" y="9"/>
                </a:lnTo>
                <a:lnTo>
                  <a:pt x="28" y="5"/>
                </a:lnTo>
                <a:lnTo>
                  <a:pt x="33" y="13"/>
                </a:lnTo>
                <a:lnTo>
                  <a:pt x="33" y="13"/>
                </a:lnTo>
                <a:lnTo>
                  <a:pt x="37" y="11"/>
                </a:lnTo>
                <a:lnTo>
                  <a:pt x="37" y="11"/>
                </a:lnTo>
                <a:lnTo>
                  <a:pt x="41" y="9"/>
                </a:lnTo>
                <a:lnTo>
                  <a:pt x="41" y="2"/>
                </a:lnTo>
                <a:lnTo>
                  <a:pt x="41" y="2"/>
                </a:lnTo>
                <a:lnTo>
                  <a:pt x="48" y="0"/>
                </a:lnTo>
                <a:lnTo>
                  <a:pt x="53" y="0"/>
                </a:lnTo>
                <a:lnTo>
                  <a:pt x="55" y="7"/>
                </a:lnTo>
                <a:lnTo>
                  <a:pt x="55" y="7"/>
                </a:lnTo>
                <a:lnTo>
                  <a:pt x="63" y="9"/>
                </a:lnTo>
                <a:lnTo>
                  <a:pt x="68" y="2"/>
                </a:lnTo>
                <a:lnTo>
                  <a:pt x="68" y="2"/>
                </a:lnTo>
                <a:lnTo>
                  <a:pt x="74" y="3"/>
                </a:lnTo>
                <a:lnTo>
                  <a:pt x="79" y="7"/>
                </a:lnTo>
                <a:lnTo>
                  <a:pt x="75" y="14"/>
                </a:lnTo>
                <a:lnTo>
                  <a:pt x="75" y="14"/>
                </a:lnTo>
                <a:close/>
                <a:moveTo>
                  <a:pt x="147" y="114"/>
                </a:moveTo>
                <a:lnTo>
                  <a:pt x="147" y="114"/>
                </a:lnTo>
                <a:lnTo>
                  <a:pt x="141" y="104"/>
                </a:lnTo>
                <a:lnTo>
                  <a:pt x="138" y="101"/>
                </a:lnTo>
                <a:lnTo>
                  <a:pt x="132" y="97"/>
                </a:lnTo>
                <a:lnTo>
                  <a:pt x="132" y="97"/>
                </a:lnTo>
                <a:lnTo>
                  <a:pt x="127" y="95"/>
                </a:lnTo>
                <a:lnTo>
                  <a:pt x="121" y="95"/>
                </a:lnTo>
                <a:lnTo>
                  <a:pt x="112" y="97"/>
                </a:lnTo>
                <a:lnTo>
                  <a:pt x="112" y="97"/>
                </a:lnTo>
                <a:lnTo>
                  <a:pt x="103" y="103"/>
                </a:lnTo>
                <a:lnTo>
                  <a:pt x="99" y="106"/>
                </a:lnTo>
                <a:lnTo>
                  <a:pt x="96" y="112"/>
                </a:lnTo>
                <a:lnTo>
                  <a:pt x="96" y="112"/>
                </a:lnTo>
                <a:lnTo>
                  <a:pt x="94" y="117"/>
                </a:lnTo>
                <a:lnTo>
                  <a:pt x="94" y="123"/>
                </a:lnTo>
                <a:lnTo>
                  <a:pt x="96" y="134"/>
                </a:lnTo>
                <a:lnTo>
                  <a:pt x="96" y="134"/>
                </a:lnTo>
                <a:lnTo>
                  <a:pt x="101" y="143"/>
                </a:lnTo>
                <a:lnTo>
                  <a:pt x="105" y="147"/>
                </a:lnTo>
                <a:lnTo>
                  <a:pt x="110" y="148"/>
                </a:lnTo>
                <a:lnTo>
                  <a:pt x="110" y="148"/>
                </a:lnTo>
                <a:lnTo>
                  <a:pt x="116" y="150"/>
                </a:lnTo>
                <a:lnTo>
                  <a:pt x="121" y="150"/>
                </a:lnTo>
                <a:lnTo>
                  <a:pt x="130" y="148"/>
                </a:lnTo>
                <a:lnTo>
                  <a:pt x="130" y="148"/>
                </a:lnTo>
                <a:lnTo>
                  <a:pt x="140" y="143"/>
                </a:lnTo>
                <a:lnTo>
                  <a:pt x="143" y="139"/>
                </a:lnTo>
                <a:lnTo>
                  <a:pt x="147" y="134"/>
                </a:lnTo>
                <a:lnTo>
                  <a:pt x="147" y="134"/>
                </a:lnTo>
                <a:lnTo>
                  <a:pt x="149" y="130"/>
                </a:lnTo>
                <a:lnTo>
                  <a:pt x="149" y="125"/>
                </a:lnTo>
                <a:lnTo>
                  <a:pt x="147" y="114"/>
                </a:lnTo>
                <a:lnTo>
                  <a:pt x="147" y="114"/>
                </a:lnTo>
                <a:close/>
                <a:moveTo>
                  <a:pt x="145" y="88"/>
                </a:moveTo>
                <a:lnTo>
                  <a:pt x="145" y="88"/>
                </a:lnTo>
                <a:lnTo>
                  <a:pt x="151" y="93"/>
                </a:lnTo>
                <a:lnTo>
                  <a:pt x="158" y="90"/>
                </a:lnTo>
                <a:lnTo>
                  <a:pt x="158" y="90"/>
                </a:lnTo>
                <a:lnTo>
                  <a:pt x="163" y="93"/>
                </a:lnTo>
                <a:lnTo>
                  <a:pt x="165" y="99"/>
                </a:lnTo>
                <a:lnTo>
                  <a:pt x="160" y="104"/>
                </a:lnTo>
                <a:lnTo>
                  <a:pt x="160" y="104"/>
                </a:lnTo>
                <a:lnTo>
                  <a:pt x="162" y="108"/>
                </a:lnTo>
                <a:lnTo>
                  <a:pt x="162" y="108"/>
                </a:lnTo>
                <a:lnTo>
                  <a:pt x="162" y="112"/>
                </a:lnTo>
                <a:lnTo>
                  <a:pt x="171" y="112"/>
                </a:lnTo>
                <a:lnTo>
                  <a:pt x="171" y="112"/>
                </a:lnTo>
                <a:lnTo>
                  <a:pt x="173" y="119"/>
                </a:lnTo>
                <a:lnTo>
                  <a:pt x="173" y="125"/>
                </a:lnTo>
                <a:lnTo>
                  <a:pt x="163" y="126"/>
                </a:lnTo>
                <a:lnTo>
                  <a:pt x="163" y="126"/>
                </a:lnTo>
                <a:lnTo>
                  <a:pt x="162" y="134"/>
                </a:lnTo>
                <a:lnTo>
                  <a:pt x="169" y="139"/>
                </a:lnTo>
                <a:lnTo>
                  <a:pt x="169" y="139"/>
                </a:lnTo>
                <a:lnTo>
                  <a:pt x="167" y="145"/>
                </a:lnTo>
                <a:lnTo>
                  <a:pt x="163" y="150"/>
                </a:lnTo>
                <a:lnTo>
                  <a:pt x="156" y="147"/>
                </a:lnTo>
                <a:lnTo>
                  <a:pt x="156" y="147"/>
                </a:lnTo>
                <a:lnTo>
                  <a:pt x="151" y="154"/>
                </a:lnTo>
                <a:lnTo>
                  <a:pt x="156" y="161"/>
                </a:lnTo>
                <a:lnTo>
                  <a:pt x="156" y="161"/>
                </a:lnTo>
                <a:lnTo>
                  <a:pt x="151" y="165"/>
                </a:lnTo>
                <a:lnTo>
                  <a:pt x="145" y="167"/>
                </a:lnTo>
                <a:lnTo>
                  <a:pt x="140" y="161"/>
                </a:lnTo>
                <a:lnTo>
                  <a:pt x="140" y="161"/>
                </a:lnTo>
                <a:lnTo>
                  <a:pt x="136" y="163"/>
                </a:lnTo>
                <a:lnTo>
                  <a:pt x="136" y="163"/>
                </a:lnTo>
                <a:lnTo>
                  <a:pt x="132" y="163"/>
                </a:lnTo>
                <a:lnTo>
                  <a:pt x="132" y="172"/>
                </a:lnTo>
                <a:lnTo>
                  <a:pt x="132" y="172"/>
                </a:lnTo>
                <a:lnTo>
                  <a:pt x="125" y="174"/>
                </a:lnTo>
                <a:lnTo>
                  <a:pt x="119" y="174"/>
                </a:lnTo>
                <a:lnTo>
                  <a:pt x="118" y="165"/>
                </a:lnTo>
                <a:lnTo>
                  <a:pt x="118" y="165"/>
                </a:lnTo>
                <a:lnTo>
                  <a:pt x="110" y="163"/>
                </a:lnTo>
                <a:lnTo>
                  <a:pt x="107" y="170"/>
                </a:lnTo>
                <a:lnTo>
                  <a:pt x="107" y="170"/>
                </a:lnTo>
                <a:lnTo>
                  <a:pt x="99" y="169"/>
                </a:lnTo>
                <a:lnTo>
                  <a:pt x="96" y="167"/>
                </a:lnTo>
                <a:lnTo>
                  <a:pt x="97" y="158"/>
                </a:lnTo>
                <a:lnTo>
                  <a:pt x="97" y="158"/>
                </a:lnTo>
                <a:lnTo>
                  <a:pt x="92" y="152"/>
                </a:lnTo>
                <a:lnTo>
                  <a:pt x="85" y="158"/>
                </a:lnTo>
                <a:lnTo>
                  <a:pt x="85" y="158"/>
                </a:lnTo>
                <a:lnTo>
                  <a:pt x="79" y="152"/>
                </a:lnTo>
                <a:lnTo>
                  <a:pt x="77" y="147"/>
                </a:lnTo>
                <a:lnTo>
                  <a:pt x="83" y="141"/>
                </a:lnTo>
                <a:lnTo>
                  <a:pt x="83" y="141"/>
                </a:lnTo>
                <a:lnTo>
                  <a:pt x="81" y="137"/>
                </a:lnTo>
                <a:lnTo>
                  <a:pt x="81" y="137"/>
                </a:lnTo>
                <a:lnTo>
                  <a:pt x="81" y="134"/>
                </a:lnTo>
                <a:lnTo>
                  <a:pt x="72" y="134"/>
                </a:lnTo>
                <a:lnTo>
                  <a:pt x="72" y="134"/>
                </a:lnTo>
                <a:lnTo>
                  <a:pt x="70" y="128"/>
                </a:lnTo>
                <a:lnTo>
                  <a:pt x="70" y="121"/>
                </a:lnTo>
                <a:lnTo>
                  <a:pt x="79" y="121"/>
                </a:lnTo>
                <a:lnTo>
                  <a:pt x="79" y="121"/>
                </a:lnTo>
                <a:lnTo>
                  <a:pt x="81" y="112"/>
                </a:lnTo>
                <a:lnTo>
                  <a:pt x="74" y="108"/>
                </a:lnTo>
                <a:lnTo>
                  <a:pt x="74" y="108"/>
                </a:lnTo>
                <a:lnTo>
                  <a:pt x="75" y="101"/>
                </a:lnTo>
                <a:lnTo>
                  <a:pt x="77" y="97"/>
                </a:lnTo>
                <a:lnTo>
                  <a:pt x="86" y="99"/>
                </a:lnTo>
                <a:lnTo>
                  <a:pt x="86" y="99"/>
                </a:lnTo>
                <a:lnTo>
                  <a:pt x="92" y="93"/>
                </a:lnTo>
                <a:lnTo>
                  <a:pt x="86" y="86"/>
                </a:lnTo>
                <a:lnTo>
                  <a:pt x="86" y="86"/>
                </a:lnTo>
                <a:lnTo>
                  <a:pt x="92" y="81"/>
                </a:lnTo>
                <a:lnTo>
                  <a:pt x="97" y="79"/>
                </a:lnTo>
                <a:lnTo>
                  <a:pt x="103" y="84"/>
                </a:lnTo>
                <a:lnTo>
                  <a:pt x="103" y="84"/>
                </a:lnTo>
                <a:lnTo>
                  <a:pt x="107" y="84"/>
                </a:lnTo>
                <a:lnTo>
                  <a:pt x="107" y="84"/>
                </a:lnTo>
                <a:lnTo>
                  <a:pt x="110" y="82"/>
                </a:lnTo>
                <a:lnTo>
                  <a:pt x="110" y="73"/>
                </a:lnTo>
                <a:lnTo>
                  <a:pt x="110" y="73"/>
                </a:lnTo>
                <a:lnTo>
                  <a:pt x="116" y="71"/>
                </a:lnTo>
                <a:lnTo>
                  <a:pt x="123" y="73"/>
                </a:lnTo>
                <a:lnTo>
                  <a:pt x="125" y="81"/>
                </a:lnTo>
                <a:lnTo>
                  <a:pt x="125" y="81"/>
                </a:lnTo>
                <a:lnTo>
                  <a:pt x="132" y="82"/>
                </a:lnTo>
                <a:lnTo>
                  <a:pt x="136" y="75"/>
                </a:lnTo>
                <a:lnTo>
                  <a:pt x="136" y="75"/>
                </a:lnTo>
                <a:lnTo>
                  <a:pt x="143" y="77"/>
                </a:lnTo>
                <a:lnTo>
                  <a:pt x="147" y="81"/>
                </a:lnTo>
                <a:lnTo>
                  <a:pt x="145" y="88"/>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271"/>
          <p:cNvSpPr/>
          <p:nvPr/>
        </p:nvSpPr>
        <p:spPr bwMode="auto">
          <a:xfrm>
            <a:off x="10350183" y="3080068"/>
            <a:ext cx="327660" cy="269875"/>
          </a:xfrm>
          <a:custGeom>
            <a:avLst/>
            <a:gdLst>
              <a:gd name="T0" fmla="*/ 47 w 174"/>
              <a:gd name="T1" fmla="*/ 143 h 143"/>
              <a:gd name="T2" fmla="*/ 38 w 174"/>
              <a:gd name="T3" fmla="*/ 143 h 143"/>
              <a:gd name="T4" fmla="*/ 22 w 174"/>
              <a:gd name="T5" fmla="*/ 139 h 143"/>
              <a:gd name="T6" fmla="*/ 11 w 174"/>
              <a:gd name="T7" fmla="*/ 132 h 143"/>
              <a:gd name="T8" fmla="*/ 3 w 174"/>
              <a:gd name="T9" fmla="*/ 123 h 143"/>
              <a:gd name="T10" fmla="*/ 0 w 174"/>
              <a:gd name="T11" fmla="*/ 112 h 143"/>
              <a:gd name="T12" fmla="*/ 1 w 174"/>
              <a:gd name="T13" fmla="*/ 99 h 143"/>
              <a:gd name="T14" fmla="*/ 7 w 174"/>
              <a:gd name="T15" fmla="*/ 90 h 143"/>
              <a:gd name="T16" fmla="*/ 18 w 174"/>
              <a:gd name="T17" fmla="*/ 81 h 143"/>
              <a:gd name="T18" fmla="*/ 25 w 174"/>
              <a:gd name="T19" fmla="*/ 77 h 143"/>
              <a:gd name="T20" fmla="*/ 29 w 174"/>
              <a:gd name="T21" fmla="*/ 48 h 143"/>
              <a:gd name="T22" fmla="*/ 40 w 174"/>
              <a:gd name="T23" fmla="*/ 24 h 143"/>
              <a:gd name="T24" fmla="*/ 47 w 174"/>
              <a:gd name="T25" fmla="*/ 15 h 143"/>
              <a:gd name="T26" fmla="*/ 67 w 174"/>
              <a:gd name="T27" fmla="*/ 4 h 143"/>
              <a:gd name="T28" fmla="*/ 78 w 174"/>
              <a:gd name="T29" fmla="*/ 2 h 143"/>
              <a:gd name="T30" fmla="*/ 84 w 174"/>
              <a:gd name="T31" fmla="*/ 0 h 143"/>
              <a:gd name="T32" fmla="*/ 95 w 174"/>
              <a:gd name="T33" fmla="*/ 2 h 143"/>
              <a:gd name="T34" fmla="*/ 117 w 174"/>
              <a:gd name="T35" fmla="*/ 7 h 143"/>
              <a:gd name="T36" fmla="*/ 133 w 174"/>
              <a:gd name="T37" fmla="*/ 24 h 143"/>
              <a:gd name="T38" fmla="*/ 141 w 174"/>
              <a:gd name="T39" fmla="*/ 33 h 143"/>
              <a:gd name="T40" fmla="*/ 148 w 174"/>
              <a:gd name="T41" fmla="*/ 59 h 143"/>
              <a:gd name="T42" fmla="*/ 150 w 174"/>
              <a:gd name="T43" fmla="*/ 75 h 143"/>
              <a:gd name="T44" fmla="*/ 150 w 174"/>
              <a:gd name="T45" fmla="*/ 77 h 143"/>
              <a:gd name="T46" fmla="*/ 163 w 174"/>
              <a:gd name="T47" fmla="*/ 84 h 143"/>
              <a:gd name="T48" fmla="*/ 170 w 174"/>
              <a:gd name="T49" fmla="*/ 93 h 143"/>
              <a:gd name="T50" fmla="*/ 174 w 174"/>
              <a:gd name="T51" fmla="*/ 106 h 143"/>
              <a:gd name="T52" fmla="*/ 170 w 174"/>
              <a:gd name="T53" fmla="*/ 123 h 143"/>
              <a:gd name="T54" fmla="*/ 163 w 174"/>
              <a:gd name="T55" fmla="*/ 132 h 143"/>
              <a:gd name="T56" fmla="*/ 152 w 174"/>
              <a:gd name="T57" fmla="*/ 139 h 143"/>
              <a:gd name="T58" fmla="*/ 137 w 174"/>
              <a:gd name="T59" fmla="*/ 143 h 143"/>
              <a:gd name="T60" fmla="*/ 128 w 174"/>
              <a:gd name="T61" fmla="*/ 73 h 143"/>
              <a:gd name="T62" fmla="*/ 130 w 174"/>
              <a:gd name="T63" fmla="*/ 73 h 143"/>
              <a:gd name="T64" fmla="*/ 130 w 174"/>
              <a:gd name="T65" fmla="*/ 62 h 143"/>
              <a:gd name="T66" fmla="*/ 124 w 174"/>
              <a:gd name="T67" fmla="*/ 44 h 143"/>
              <a:gd name="T68" fmla="*/ 119 w 174"/>
              <a:gd name="T69" fmla="*/ 37 h 143"/>
              <a:gd name="T70" fmla="*/ 108 w 174"/>
              <a:gd name="T71" fmla="*/ 27 h 143"/>
              <a:gd name="T72" fmla="*/ 93 w 174"/>
              <a:gd name="T73" fmla="*/ 22 h 143"/>
              <a:gd name="T74" fmla="*/ 84 w 174"/>
              <a:gd name="T75" fmla="*/ 22 h 143"/>
              <a:gd name="T76" fmla="*/ 80 w 174"/>
              <a:gd name="T77" fmla="*/ 22 h 143"/>
              <a:gd name="T78" fmla="*/ 73 w 174"/>
              <a:gd name="T79" fmla="*/ 24 h 143"/>
              <a:gd name="T80" fmla="*/ 60 w 174"/>
              <a:gd name="T81" fmla="*/ 31 h 143"/>
              <a:gd name="T82" fmla="*/ 55 w 174"/>
              <a:gd name="T83" fmla="*/ 37 h 143"/>
              <a:gd name="T84" fmla="*/ 47 w 174"/>
              <a:gd name="T85" fmla="*/ 53 h 143"/>
              <a:gd name="T86" fmla="*/ 44 w 174"/>
              <a:gd name="T87" fmla="*/ 73 h 143"/>
              <a:gd name="T88" fmla="*/ 47 w 174"/>
              <a:gd name="T89" fmla="*/ 7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4" h="143">
                <a:moveTo>
                  <a:pt x="47" y="73"/>
                </a:moveTo>
                <a:lnTo>
                  <a:pt x="47" y="143"/>
                </a:lnTo>
                <a:lnTo>
                  <a:pt x="47" y="143"/>
                </a:lnTo>
                <a:lnTo>
                  <a:pt x="38" y="143"/>
                </a:lnTo>
                <a:lnTo>
                  <a:pt x="29" y="141"/>
                </a:lnTo>
                <a:lnTo>
                  <a:pt x="22" y="139"/>
                </a:lnTo>
                <a:lnTo>
                  <a:pt x="16" y="136"/>
                </a:lnTo>
                <a:lnTo>
                  <a:pt x="11" y="132"/>
                </a:lnTo>
                <a:lnTo>
                  <a:pt x="7" y="126"/>
                </a:lnTo>
                <a:lnTo>
                  <a:pt x="3" y="123"/>
                </a:lnTo>
                <a:lnTo>
                  <a:pt x="1" y="117"/>
                </a:lnTo>
                <a:lnTo>
                  <a:pt x="0" y="112"/>
                </a:lnTo>
                <a:lnTo>
                  <a:pt x="0" y="104"/>
                </a:lnTo>
                <a:lnTo>
                  <a:pt x="1" y="99"/>
                </a:lnTo>
                <a:lnTo>
                  <a:pt x="3" y="93"/>
                </a:lnTo>
                <a:lnTo>
                  <a:pt x="7" y="90"/>
                </a:lnTo>
                <a:lnTo>
                  <a:pt x="12" y="84"/>
                </a:lnTo>
                <a:lnTo>
                  <a:pt x="18" y="81"/>
                </a:lnTo>
                <a:lnTo>
                  <a:pt x="25" y="77"/>
                </a:lnTo>
                <a:lnTo>
                  <a:pt x="25" y="77"/>
                </a:lnTo>
                <a:lnTo>
                  <a:pt x="25" y="60"/>
                </a:lnTo>
                <a:lnTo>
                  <a:pt x="29" y="48"/>
                </a:lnTo>
                <a:lnTo>
                  <a:pt x="33" y="35"/>
                </a:lnTo>
                <a:lnTo>
                  <a:pt x="40" y="24"/>
                </a:lnTo>
                <a:lnTo>
                  <a:pt x="40" y="24"/>
                </a:lnTo>
                <a:lnTo>
                  <a:pt x="47" y="15"/>
                </a:lnTo>
                <a:lnTo>
                  <a:pt x="56" y="9"/>
                </a:lnTo>
                <a:lnTo>
                  <a:pt x="67" y="4"/>
                </a:lnTo>
                <a:lnTo>
                  <a:pt x="78" y="2"/>
                </a:lnTo>
                <a:lnTo>
                  <a:pt x="78" y="2"/>
                </a:lnTo>
                <a:lnTo>
                  <a:pt x="84" y="0"/>
                </a:lnTo>
                <a:lnTo>
                  <a:pt x="84" y="0"/>
                </a:lnTo>
                <a:lnTo>
                  <a:pt x="95" y="2"/>
                </a:lnTo>
                <a:lnTo>
                  <a:pt x="95" y="2"/>
                </a:lnTo>
                <a:lnTo>
                  <a:pt x="106" y="4"/>
                </a:lnTo>
                <a:lnTo>
                  <a:pt x="117" y="7"/>
                </a:lnTo>
                <a:lnTo>
                  <a:pt x="126" y="15"/>
                </a:lnTo>
                <a:lnTo>
                  <a:pt x="133" y="24"/>
                </a:lnTo>
                <a:lnTo>
                  <a:pt x="133" y="24"/>
                </a:lnTo>
                <a:lnTo>
                  <a:pt x="141" y="33"/>
                </a:lnTo>
                <a:lnTo>
                  <a:pt x="144" y="46"/>
                </a:lnTo>
                <a:lnTo>
                  <a:pt x="148" y="59"/>
                </a:lnTo>
                <a:lnTo>
                  <a:pt x="150" y="75"/>
                </a:lnTo>
                <a:lnTo>
                  <a:pt x="150" y="75"/>
                </a:lnTo>
                <a:lnTo>
                  <a:pt x="150" y="77"/>
                </a:lnTo>
                <a:lnTo>
                  <a:pt x="150" y="77"/>
                </a:lnTo>
                <a:lnTo>
                  <a:pt x="157" y="81"/>
                </a:lnTo>
                <a:lnTo>
                  <a:pt x="163" y="84"/>
                </a:lnTo>
                <a:lnTo>
                  <a:pt x="166" y="90"/>
                </a:lnTo>
                <a:lnTo>
                  <a:pt x="170" y="93"/>
                </a:lnTo>
                <a:lnTo>
                  <a:pt x="172" y="99"/>
                </a:lnTo>
                <a:lnTo>
                  <a:pt x="174" y="106"/>
                </a:lnTo>
                <a:lnTo>
                  <a:pt x="172" y="117"/>
                </a:lnTo>
                <a:lnTo>
                  <a:pt x="170" y="123"/>
                </a:lnTo>
                <a:lnTo>
                  <a:pt x="168" y="126"/>
                </a:lnTo>
                <a:lnTo>
                  <a:pt x="163" y="132"/>
                </a:lnTo>
                <a:lnTo>
                  <a:pt x="157" y="136"/>
                </a:lnTo>
                <a:lnTo>
                  <a:pt x="152" y="139"/>
                </a:lnTo>
                <a:lnTo>
                  <a:pt x="144" y="141"/>
                </a:lnTo>
                <a:lnTo>
                  <a:pt x="137" y="143"/>
                </a:lnTo>
                <a:lnTo>
                  <a:pt x="128" y="143"/>
                </a:lnTo>
                <a:lnTo>
                  <a:pt x="128" y="73"/>
                </a:lnTo>
                <a:lnTo>
                  <a:pt x="128" y="73"/>
                </a:lnTo>
                <a:lnTo>
                  <a:pt x="130" y="73"/>
                </a:lnTo>
                <a:lnTo>
                  <a:pt x="130" y="73"/>
                </a:lnTo>
                <a:lnTo>
                  <a:pt x="130" y="62"/>
                </a:lnTo>
                <a:lnTo>
                  <a:pt x="126" y="51"/>
                </a:lnTo>
                <a:lnTo>
                  <a:pt x="124" y="44"/>
                </a:lnTo>
                <a:lnTo>
                  <a:pt x="119" y="37"/>
                </a:lnTo>
                <a:lnTo>
                  <a:pt x="119" y="37"/>
                </a:lnTo>
                <a:lnTo>
                  <a:pt x="113" y="31"/>
                </a:lnTo>
                <a:lnTo>
                  <a:pt x="108" y="27"/>
                </a:lnTo>
                <a:lnTo>
                  <a:pt x="100" y="24"/>
                </a:lnTo>
                <a:lnTo>
                  <a:pt x="93" y="22"/>
                </a:lnTo>
                <a:lnTo>
                  <a:pt x="93" y="22"/>
                </a:lnTo>
                <a:lnTo>
                  <a:pt x="84" y="22"/>
                </a:lnTo>
                <a:lnTo>
                  <a:pt x="84" y="22"/>
                </a:lnTo>
                <a:lnTo>
                  <a:pt x="80" y="22"/>
                </a:lnTo>
                <a:lnTo>
                  <a:pt x="80" y="22"/>
                </a:lnTo>
                <a:lnTo>
                  <a:pt x="73" y="24"/>
                </a:lnTo>
                <a:lnTo>
                  <a:pt x="66" y="27"/>
                </a:lnTo>
                <a:lnTo>
                  <a:pt x="60" y="31"/>
                </a:lnTo>
                <a:lnTo>
                  <a:pt x="55" y="37"/>
                </a:lnTo>
                <a:lnTo>
                  <a:pt x="55" y="37"/>
                </a:lnTo>
                <a:lnTo>
                  <a:pt x="51" y="44"/>
                </a:lnTo>
                <a:lnTo>
                  <a:pt x="47" y="53"/>
                </a:lnTo>
                <a:lnTo>
                  <a:pt x="45" y="62"/>
                </a:lnTo>
                <a:lnTo>
                  <a:pt x="44" y="73"/>
                </a:lnTo>
                <a:lnTo>
                  <a:pt x="44" y="73"/>
                </a:lnTo>
                <a:lnTo>
                  <a:pt x="47" y="73"/>
                </a:lnTo>
                <a:lnTo>
                  <a:pt x="47" y="73"/>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200" name="组合 199"/>
          <p:cNvGrpSpPr/>
          <p:nvPr/>
        </p:nvGrpSpPr>
        <p:grpSpPr>
          <a:xfrm>
            <a:off x="9618663" y="3618548"/>
            <a:ext cx="265430" cy="287020"/>
            <a:chOff x="6693" y="8282"/>
            <a:chExt cx="1008" cy="1087"/>
          </a:xfrm>
          <a:solidFill>
            <a:schemeClr val="bg1">
              <a:lumMod val="50000"/>
            </a:schemeClr>
          </a:solidFill>
        </p:grpSpPr>
        <p:sp>
          <p:nvSpPr>
            <p:cNvPr id="201" name="Freeform 274"/>
            <p:cNvSpPr/>
            <p:nvPr/>
          </p:nvSpPr>
          <p:spPr bwMode="auto">
            <a:xfrm>
              <a:off x="6693" y="9019"/>
              <a:ext cx="1009" cy="351"/>
            </a:xfrm>
            <a:custGeom>
              <a:avLst/>
              <a:gdLst>
                <a:gd name="T0" fmla="*/ 0 w 141"/>
                <a:gd name="T1" fmla="*/ 0 h 49"/>
                <a:gd name="T2" fmla="*/ 22 w 141"/>
                <a:gd name="T3" fmla="*/ 0 h 49"/>
                <a:gd name="T4" fmla="*/ 22 w 141"/>
                <a:gd name="T5" fmla="*/ 27 h 49"/>
                <a:gd name="T6" fmla="*/ 119 w 141"/>
                <a:gd name="T7" fmla="*/ 27 h 49"/>
                <a:gd name="T8" fmla="*/ 119 w 141"/>
                <a:gd name="T9" fmla="*/ 0 h 49"/>
                <a:gd name="T10" fmla="*/ 141 w 141"/>
                <a:gd name="T11" fmla="*/ 0 h 49"/>
                <a:gd name="T12" fmla="*/ 141 w 141"/>
                <a:gd name="T13" fmla="*/ 27 h 49"/>
                <a:gd name="T14" fmla="*/ 141 w 141"/>
                <a:gd name="T15" fmla="*/ 49 h 49"/>
                <a:gd name="T16" fmla="*/ 119 w 141"/>
                <a:gd name="T17" fmla="*/ 49 h 49"/>
                <a:gd name="T18" fmla="*/ 22 w 141"/>
                <a:gd name="T19" fmla="*/ 49 h 49"/>
                <a:gd name="T20" fmla="*/ 0 w 141"/>
                <a:gd name="T21" fmla="*/ 49 h 49"/>
                <a:gd name="T22" fmla="*/ 0 w 141"/>
                <a:gd name="T23" fmla="*/ 27 h 49"/>
                <a:gd name="T24" fmla="*/ 0 w 141"/>
                <a:gd name="T25"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1" h="49">
                  <a:moveTo>
                    <a:pt x="0" y="0"/>
                  </a:moveTo>
                  <a:lnTo>
                    <a:pt x="22" y="0"/>
                  </a:lnTo>
                  <a:lnTo>
                    <a:pt x="22" y="27"/>
                  </a:lnTo>
                  <a:lnTo>
                    <a:pt x="119" y="27"/>
                  </a:lnTo>
                  <a:lnTo>
                    <a:pt x="119" y="0"/>
                  </a:lnTo>
                  <a:lnTo>
                    <a:pt x="141" y="0"/>
                  </a:lnTo>
                  <a:lnTo>
                    <a:pt x="141" y="27"/>
                  </a:lnTo>
                  <a:lnTo>
                    <a:pt x="141" y="49"/>
                  </a:lnTo>
                  <a:lnTo>
                    <a:pt x="119" y="49"/>
                  </a:lnTo>
                  <a:lnTo>
                    <a:pt x="22" y="49"/>
                  </a:lnTo>
                  <a:lnTo>
                    <a:pt x="0" y="49"/>
                  </a:lnTo>
                  <a:lnTo>
                    <a:pt x="0" y="2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Freeform 275"/>
            <p:cNvSpPr/>
            <p:nvPr/>
          </p:nvSpPr>
          <p:spPr bwMode="auto">
            <a:xfrm>
              <a:off x="6901" y="8282"/>
              <a:ext cx="608" cy="737"/>
            </a:xfrm>
            <a:custGeom>
              <a:avLst/>
              <a:gdLst>
                <a:gd name="T0" fmla="*/ 23 w 85"/>
                <a:gd name="T1" fmla="*/ 0 h 103"/>
                <a:gd name="T2" fmla="*/ 23 w 85"/>
                <a:gd name="T3" fmla="*/ 51 h 103"/>
                <a:gd name="T4" fmla="*/ 0 w 85"/>
                <a:gd name="T5" fmla="*/ 51 h 103"/>
                <a:gd name="T6" fmla="*/ 43 w 85"/>
                <a:gd name="T7" fmla="*/ 103 h 103"/>
                <a:gd name="T8" fmla="*/ 85 w 85"/>
                <a:gd name="T9" fmla="*/ 51 h 103"/>
                <a:gd name="T10" fmla="*/ 63 w 85"/>
                <a:gd name="T11" fmla="*/ 51 h 103"/>
                <a:gd name="T12" fmla="*/ 63 w 85"/>
                <a:gd name="T13" fmla="*/ 0 h 103"/>
                <a:gd name="T14" fmla="*/ 23 w 85"/>
                <a:gd name="T15" fmla="*/ 0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5" h="103">
                  <a:moveTo>
                    <a:pt x="23" y="0"/>
                  </a:moveTo>
                  <a:lnTo>
                    <a:pt x="23" y="51"/>
                  </a:lnTo>
                  <a:lnTo>
                    <a:pt x="0" y="51"/>
                  </a:lnTo>
                  <a:lnTo>
                    <a:pt x="43" y="103"/>
                  </a:lnTo>
                  <a:lnTo>
                    <a:pt x="85" y="51"/>
                  </a:lnTo>
                  <a:lnTo>
                    <a:pt x="63" y="51"/>
                  </a:lnTo>
                  <a:lnTo>
                    <a:pt x="63" y="0"/>
                  </a:lnTo>
                  <a:lnTo>
                    <a:pt x="2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03" name="Freeform 279"/>
          <p:cNvSpPr>
            <a:spLocks noEditPoints="1"/>
          </p:cNvSpPr>
          <p:nvPr/>
        </p:nvSpPr>
        <p:spPr bwMode="auto">
          <a:xfrm>
            <a:off x="11020743" y="3616960"/>
            <a:ext cx="265430" cy="290195"/>
          </a:xfrm>
          <a:custGeom>
            <a:avLst/>
            <a:gdLst>
              <a:gd name="T0" fmla="*/ 0 w 141"/>
              <a:gd name="T1" fmla="*/ 20 h 154"/>
              <a:gd name="T2" fmla="*/ 57 w 141"/>
              <a:gd name="T3" fmla="*/ 20 h 154"/>
              <a:gd name="T4" fmla="*/ 57 w 141"/>
              <a:gd name="T5" fmla="*/ 0 h 154"/>
              <a:gd name="T6" fmla="*/ 79 w 141"/>
              <a:gd name="T7" fmla="*/ 0 h 154"/>
              <a:gd name="T8" fmla="*/ 79 w 141"/>
              <a:gd name="T9" fmla="*/ 20 h 154"/>
              <a:gd name="T10" fmla="*/ 141 w 141"/>
              <a:gd name="T11" fmla="*/ 20 h 154"/>
              <a:gd name="T12" fmla="*/ 141 w 141"/>
              <a:gd name="T13" fmla="*/ 49 h 154"/>
              <a:gd name="T14" fmla="*/ 126 w 141"/>
              <a:gd name="T15" fmla="*/ 49 h 154"/>
              <a:gd name="T16" fmla="*/ 119 w 141"/>
              <a:gd name="T17" fmla="*/ 154 h 154"/>
              <a:gd name="T18" fmla="*/ 20 w 141"/>
              <a:gd name="T19" fmla="*/ 154 h 154"/>
              <a:gd name="T20" fmla="*/ 11 w 141"/>
              <a:gd name="T21" fmla="*/ 49 h 154"/>
              <a:gd name="T22" fmla="*/ 0 w 141"/>
              <a:gd name="T23" fmla="*/ 49 h 154"/>
              <a:gd name="T24" fmla="*/ 0 w 141"/>
              <a:gd name="T25" fmla="*/ 20 h 154"/>
              <a:gd name="T26" fmla="*/ 0 w 141"/>
              <a:gd name="T27" fmla="*/ 20 h 154"/>
              <a:gd name="T28" fmla="*/ 36 w 141"/>
              <a:gd name="T29" fmla="*/ 60 h 154"/>
              <a:gd name="T30" fmla="*/ 42 w 141"/>
              <a:gd name="T31" fmla="*/ 134 h 154"/>
              <a:gd name="T32" fmla="*/ 49 w 141"/>
              <a:gd name="T33" fmla="*/ 134 h 154"/>
              <a:gd name="T34" fmla="*/ 44 w 141"/>
              <a:gd name="T35" fmla="*/ 60 h 154"/>
              <a:gd name="T36" fmla="*/ 36 w 141"/>
              <a:gd name="T37" fmla="*/ 60 h 154"/>
              <a:gd name="T38" fmla="*/ 36 w 141"/>
              <a:gd name="T39" fmla="*/ 60 h 154"/>
              <a:gd name="T40" fmla="*/ 102 w 141"/>
              <a:gd name="T41" fmla="*/ 60 h 154"/>
              <a:gd name="T42" fmla="*/ 95 w 141"/>
              <a:gd name="T43" fmla="*/ 60 h 154"/>
              <a:gd name="T44" fmla="*/ 91 w 141"/>
              <a:gd name="T45" fmla="*/ 134 h 154"/>
              <a:gd name="T46" fmla="*/ 97 w 141"/>
              <a:gd name="T47" fmla="*/ 134 h 154"/>
              <a:gd name="T48" fmla="*/ 102 w 141"/>
              <a:gd name="T49" fmla="*/ 60 h 154"/>
              <a:gd name="T50" fmla="*/ 102 w 141"/>
              <a:gd name="T51" fmla="*/ 60 h 154"/>
              <a:gd name="T52" fmla="*/ 66 w 141"/>
              <a:gd name="T53" fmla="*/ 60 h 154"/>
              <a:gd name="T54" fmla="*/ 66 w 141"/>
              <a:gd name="T55" fmla="*/ 134 h 154"/>
              <a:gd name="T56" fmla="*/ 73 w 141"/>
              <a:gd name="T57" fmla="*/ 134 h 154"/>
              <a:gd name="T58" fmla="*/ 73 w 141"/>
              <a:gd name="T59" fmla="*/ 60 h 154"/>
              <a:gd name="T60" fmla="*/ 66 w 141"/>
              <a:gd name="T61" fmla="*/ 6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1" h="154">
                <a:moveTo>
                  <a:pt x="0" y="20"/>
                </a:moveTo>
                <a:lnTo>
                  <a:pt x="57" y="20"/>
                </a:lnTo>
                <a:lnTo>
                  <a:pt x="57" y="0"/>
                </a:lnTo>
                <a:lnTo>
                  <a:pt x="79" y="0"/>
                </a:lnTo>
                <a:lnTo>
                  <a:pt x="79" y="20"/>
                </a:lnTo>
                <a:lnTo>
                  <a:pt x="141" y="20"/>
                </a:lnTo>
                <a:lnTo>
                  <a:pt x="141" y="49"/>
                </a:lnTo>
                <a:lnTo>
                  <a:pt x="126" y="49"/>
                </a:lnTo>
                <a:lnTo>
                  <a:pt x="119" y="154"/>
                </a:lnTo>
                <a:lnTo>
                  <a:pt x="20" y="154"/>
                </a:lnTo>
                <a:lnTo>
                  <a:pt x="11" y="49"/>
                </a:lnTo>
                <a:lnTo>
                  <a:pt x="0" y="49"/>
                </a:lnTo>
                <a:lnTo>
                  <a:pt x="0" y="20"/>
                </a:lnTo>
                <a:lnTo>
                  <a:pt x="0" y="20"/>
                </a:lnTo>
                <a:close/>
                <a:moveTo>
                  <a:pt x="36" y="60"/>
                </a:moveTo>
                <a:lnTo>
                  <a:pt x="42" y="134"/>
                </a:lnTo>
                <a:lnTo>
                  <a:pt x="49" y="134"/>
                </a:lnTo>
                <a:lnTo>
                  <a:pt x="44" y="60"/>
                </a:lnTo>
                <a:lnTo>
                  <a:pt x="36" y="60"/>
                </a:lnTo>
                <a:lnTo>
                  <a:pt x="36" y="60"/>
                </a:lnTo>
                <a:close/>
                <a:moveTo>
                  <a:pt x="102" y="60"/>
                </a:moveTo>
                <a:lnTo>
                  <a:pt x="95" y="60"/>
                </a:lnTo>
                <a:lnTo>
                  <a:pt x="91" y="134"/>
                </a:lnTo>
                <a:lnTo>
                  <a:pt x="97" y="134"/>
                </a:lnTo>
                <a:lnTo>
                  <a:pt x="102" y="60"/>
                </a:lnTo>
                <a:lnTo>
                  <a:pt x="102" y="60"/>
                </a:lnTo>
                <a:close/>
                <a:moveTo>
                  <a:pt x="66" y="60"/>
                </a:moveTo>
                <a:lnTo>
                  <a:pt x="66" y="134"/>
                </a:lnTo>
                <a:lnTo>
                  <a:pt x="73" y="134"/>
                </a:lnTo>
                <a:lnTo>
                  <a:pt x="73" y="60"/>
                </a:lnTo>
                <a:lnTo>
                  <a:pt x="66" y="6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Freeform 281"/>
          <p:cNvSpPr>
            <a:spLocks noEditPoints="1"/>
          </p:cNvSpPr>
          <p:nvPr/>
        </p:nvSpPr>
        <p:spPr bwMode="auto">
          <a:xfrm>
            <a:off x="8238490" y="3071495"/>
            <a:ext cx="207010" cy="287020"/>
          </a:xfrm>
          <a:custGeom>
            <a:avLst/>
            <a:gdLst>
              <a:gd name="T0" fmla="*/ 15 w 110"/>
              <a:gd name="T1" fmla="*/ 0 h 152"/>
              <a:gd name="T2" fmla="*/ 95 w 110"/>
              <a:gd name="T3" fmla="*/ 0 h 152"/>
              <a:gd name="T4" fmla="*/ 95 w 110"/>
              <a:gd name="T5" fmla="*/ 0 h 152"/>
              <a:gd name="T6" fmla="*/ 101 w 110"/>
              <a:gd name="T7" fmla="*/ 1 h 152"/>
              <a:gd name="T8" fmla="*/ 106 w 110"/>
              <a:gd name="T9" fmla="*/ 3 h 152"/>
              <a:gd name="T10" fmla="*/ 110 w 110"/>
              <a:gd name="T11" fmla="*/ 9 h 152"/>
              <a:gd name="T12" fmla="*/ 110 w 110"/>
              <a:gd name="T13" fmla="*/ 14 h 152"/>
              <a:gd name="T14" fmla="*/ 110 w 110"/>
              <a:gd name="T15" fmla="*/ 137 h 152"/>
              <a:gd name="T16" fmla="*/ 110 w 110"/>
              <a:gd name="T17" fmla="*/ 137 h 152"/>
              <a:gd name="T18" fmla="*/ 110 w 110"/>
              <a:gd name="T19" fmla="*/ 143 h 152"/>
              <a:gd name="T20" fmla="*/ 106 w 110"/>
              <a:gd name="T21" fmla="*/ 148 h 152"/>
              <a:gd name="T22" fmla="*/ 101 w 110"/>
              <a:gd name="T23" fmla="*/ 150 h 152"/>
              <a:gd name="T24" fmla="*/ 95 w 110"/>
              <a:gd name="T25" fmla="*/ 152 h 152"/>
              <a:gd name="T26" fmla="*/ 15 w 110"/>
              <a:gd name="T27" fmla="*/ 152 h 152"/>
              <a:gd name="T28" fmla="*/ 15 w 110"/>
              <a:gd name="T29" fmla="*/ 152 h 152"/>
              <a:gd name="T30" fmla="*/ 9 w 110"/>
              <a:gd name="T31" fmla="*/ 150 h 152"/>
              <a:gd name="T32" fmla="*/ 4 w 110"/>
              <a:gd name="T33" fmla="*/ 148 h 152"/>
              <a:gd name="T34" fmla="*/ 0 w 110"/>
              <a:gd name="T35" fmla="*/ 143 h 152"/>
              <a:gd name="T36" fmla="*/ 0 w 110"/>
              <a:gd name="T37" fmla="*/ 137 h 152"/>
              <a:gd name="T38" fmla="*/ 0 w 110"/>
              <a:gd name="T39" fmla="*/ 14 h 152"/>
              <a:gd name="T40" fmla="*/ 0 w 110"/>
              <a:gd name="T41" fmla="*/ 14 h 152"/>
              <a:gd name="T42" fmla="*/ 0 w 110"/>
              <a:gd name="T43" fmla="*/ 9 h 152"/>
              <a:gd name="T44" fmla="*/ 4 w 110"/>
              <a:gd name="T45" fmla="*/ 3 h 152"/>
              <a:gd name="T46" fmla="*/ 9 w 110"/>
              <a:gd name="T47" fmla="*/ 1 h 152"/>
              <a:gd name="T48" fmla="*/ 15 w 110"/>
              <a:gd name="T49" fmla="*/ 0 h 152"/>
              <a:gd name="T50" fmla="*/ 15 w 110"/>
              <a:gd name="T51" fmla="*/ 0 h 152"/>
              <a:gd name="T52" fmla="*/ 50 w 110"/>
              <a:gd name="T53" fmla="*/ 132 h 152"/>
              <a:gd name="T54" fmla="*/ 50 w 110"/>
              <a:gd name="T55" fmla="*/ 145 h 152"/>
              <a:gd name="T56" fmla="*/ 62 w 110"/>
              <a:gd name="T57" fmla="*/ 145 h 152"/>
              <a:gd name="T58" fmla="*/ 62 w 110"/>
              <a:gd name="T59" fmla="*/ 132 h 152"/>
              <a:gd name="T60" fmla="*/ 50 w 110"/>
              <a:gd name="T61" fmla="*/ 132 h 152"/>
              <a:gd name="T62" fmla="*/ 50 w 110"/>
              <a:gd name="T63" fmla="*/ 132 h 152"/>
              <a:gd name="T64" fmla="*/ 37 w 110"/>
              <a:gd name="T65" fmla="*/ 7 h 152"/>
              <a:gd name="T66" fmla="*/ 37 w 110"/>
              <a:gd name="T67" fmla="*/ 12 h 152"/>
              <a:gd name="T68" fmla="*/ 72 w 110"/>
              <a:gd name="T69" fmla="*/ 12 h 152"/>
              <a:gd name="T70" fmla="*/ 72 w 110"/>
              <a:gd name="T71" fmla="*/ 7 h 152"/>
              <a:gd name="T72" fmla="*/ 37 w 110"/>
              <a:gd name="T73" fmla="*/ 7 h 152"/>
              <a:gd name="T74" fmla="*/ 37 w 110"/>
              <a:gd name="T75" fmla="*/ 7 h 152"/>
              <a:gd name="T76" fmla="*/ 11 w 110"/>
              <a:gd name="T77" fmla="*/ 20 h 152"/>
              <a:gd name="T78" fmla="*/ 11 w 110"/>
              <a:gd name="T79" fmla="*/ 126 h 152"/>
              <a:gd name="T80" fmla="*/ 99 w 110"/>
              <a:gd name="T81" fmla="*/ 126 h 152"/>
              <a:gd name="T82" fmla="*/ 99 w 110"/>
              <a:gd name="T83" fmla="*/ 20 h 152"/>
              <a:gd name="T84" fmla="*/ 11 w 110"/>
              <a:gd name="T85" fmla="*/ 2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0" h="152">
                <a:moveTo>
                  <a:pt x="15" y="0"/>
                </a:moveTo>
                <a:lnTo>
                  <a:pt x="95" y="0"/>
                </a:lnTo>
                <a:lnTo>
                  <a:pt x="95" y="0"/>
                </a:lnTo>
                <a:lnTo>
                  <a:pt x="101" y="1"/>
                </a:lnTo>
                <a:lnTo>
                  <a:pt x="106" y="3"/>
                </a:lnTo>
                <a:lnTo>
                  <a:pt x="110" y="9"/>
                </a:lnTo>
                <a:lnTo>
                  <a:pt x="110" y="14"/>
                </a:lnTo>
                <a:lnTo>
                  <a:pt x="110" y="137"/>
                </a:lnTo>
                <a:lnTo>
                  <a:pt x="110" y="137"/>
                </a:lnTo>
                <a:lnTo>
                  <a:pt x="110" y="143"/>
                </a:lnTo>
                <a:lnTo>
                  <a:pt x="106" y="148"/>
                </a:lnTo>
                <a:lnTo>
                  <a:pt x="101" y="150"/>
                </a:lnTo>
                <a:lnTo>
                  <a:pt x="95" y="152"/>
                </a:lnTo>
                <a:lnTo>
                  <a:pt x="15" y="152"/>
                </a:lnTo>
                <a:lnTo>
                  <a:pt x="15" y="152"/>
                </a:lnTo>
                <a:lnTo>
                  <a:pt x="9" y="150"/>
                </a:lnTo>
                <a:lnTo>
                  <a:pt x="4" y="148"/>
                </a:lnTo>
                <a:lnTo>
                  <a:pt x="0" y="143"/>
                </a:lnTo>
                <a:lnTo>
                  <a:pt x="0" y="137"/>
                </a:lnTo>
                <a:lnTo>
                  <a:pt x="0" y="14"/>
                </a:lnTo>
                <a:lnTo>
                  <a:pt x="0" y="14"/>
                </a:lnTo>
                <a:lnTo>
                  <a:pt x="0" y="9"/>
                </a:lnTo>
                <a:lnTo>
                  <a:pt x="4" y="3"/>
                </a:lnTo>
                <a:lnTo>
                  <a:pt x="9" y="1"/>
                </a:lnTo>
                <a:lnTo>
                  <a:pt x="15" y="0"/>
                </a:lnTo>
                <a:lnTo>
                  <a:pt x="15" y="0"/>
                </a:lnTo>
                <a:close/>
                <a:moveTo>
                  <a:pt x="50" y="132"/>
                </a:moveTo>
                <a:lnTo>
                  <a:pt x="50" y="145"/>
                </a:lnTo>
                <a:lnTo>
                  <a:pt x="62" y="145"/>
                </a:lnTo>
                <a:lnTo>
                  <a:pt x="62" y="132"/>
                </a:lnTo>
                <a:lnTo>
                  <a:pt x="50" y="132"/>
                </a:lnTo>
                <a:lnTo>
                  <a:pt x="50" y="132"/>
                </a:lnTo>
                <a:close/>
                <a:moveTo>
                  <a:pt x="37" y="7"/>
                </a:moveTo>
                <a:lnTo>
                  <a:pt x="37" y="12"/>
                </a:lnTo>
                <a:lnTo>
                  <a:pt x="72" y="12"/>
                </a:lnTo>
                <a:lnTo>
                  <a:pt x="72" y="7"/>
                </a:lnTo>
                <a:lnTo>
                  <a:pt x="37" y="7"/>
                </a:lnTo>
                <a:lnTo>
                  <a:pt x="37" y="7"/>
                </a:lnTo>
                <a:close/>
                <a:moveTo>
                  <a:pt x="11" y="20"/>
                </a:moveTo>
                <a:lnTo>
                  <a:pt x="11" y="126"/>
                </a:lnTo>
                <a:lnTo>
                  <a:pt x="99" y="126"/>
                </a:lnTo>
                <a:lnTo>
                  <a:pt x="99" y="20"/>
                </a:lnTo>
                <a:lnTo>
                  <a:pt x="11" y="2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282"/>
          <p:cNvSpPr>
            <a:spLocks noEditPoints="1"/>
          </p:cNvSpPr>
          <p:nvPr/>
        </p:nvSpPr>
        <p:spPr bwMode="auto">
          <a:xfrm>
            <a:off x="8943975" y="3606800"/>
            <a:ext cx="178435" cy="310515"/>
          </a:xfrm>
          <a:custGeom>
            <a:avLst/>
            <a:gdLst>
              <a:gd name="T0" fmla="*/ 95 w 95"/>
              <a:gd name="T1" fmla="*/ 0 h 165"/>
              <a:gd name="T2" fmla="*/ 0 w 95"/>
              <a:gd name="T3" fmla="*/ 165 h 165"/>
              <a:gd name="T4" fmla="*/ 0 w 95"/>
              <a:gd name="T5" fmla="*/ 0 h 165"/>
              <a:gd name="T6" fmla="*/ 40 w 95"/>
              <a:gd name="T7" fmla="*/ 93 h 165"/>
              <a:gd name="T8" fmla="*/ 27 w 95"/>
              <a:gd name="T9" fmla="*/ 101 h 165"/>
              <a:gd name="T10" fmla="*/ 40 w 95"/>
              <a:gd name="T11" fmla="*/ 110 h 165"/>
              <a:gd name="T12" fmla="*/ 57 w 95"/>
              <a:gd name="T13" fmla="*/ 101 h 165"/>
              <a:gd name="T14" fmla="*/ 70 w 95"/>
              <a:gd name="T15" fmla="*/ 93 h 165"/>
              <a:gd name="T16" fmla="*/ 57 w 95"/>
              <a:gd name="T17" fmla="*/ 88 h 165"/>
              <a:gd name="T18" fmla="*/ 40 w 95"/>
              <a:gd name="T19" fmla="*/ 88 h 165"/>
              <a:gd name="T20" fmla="*/ 13 w 95"/>
              <a:gd name="T21" fmla="*/ 81 h 165"/>
              <a:gd name="T22" fmla="*/ 84 w 95"/>
              <a:gd name="T23" fmla="*/ 13 h 165"/>
              <a:gd name="T24" fmla="*/ 13 w 95"/>
              <a:gd name="T25" fmla="*/ 13 h 165"/>
              <a:gd name="T26" fmla="*/ 13 w 95"/>
              <a:gd name="T27" fmla="*/ 150 h 165"/>
              <a:gd name="T28" fmla="*/ 31 w 95"/>
              <a:gd name="T29" fmla="*/ 141 h 165"/>
              <a:gd name="T30" fmla="*/ 13 w 95"/>
              <a:gd name="T31" fmla="*/ 141 h 165"/>
              <a:gd name="T32" fmla="*/ 64 w 95"/>
              <a:gd name="T33" fmla="*/ 150 h 165"/>
              <a:gd name="T34" fmla="*/ 84 w 95"/>
              <a:gd name="T35" fmla="*/ 141 h 165"/>
              <a:gd name="T36" fmla="*/ 64 w 95"/>
              <a:gd name="T37" fmla="*/ 141 h 165"/>
              <a:gd name="T38" fmla="*/ 38 w 95"/>
              <a:gd name="T39" fmla="*/ 150 h 165"/>
              <a:gd name="T40" fmla="*/ 59 w 95"/>
              <a:gd name="T41" fmla="*/ 141 h 165"/>
              <a:gd name="T42" fmla="*/ 38 w 95"/>
              <a:gd name="T43" fmla="*/ 141 h 165"/>
              <a:gd name="T44" fmla="*/ 13 w 95"/>
              <a:gd name="T45" fmla="*/ 136 h 165"/>
              <a:gd name="T46" fmla="*/ 31 w 95"/>
              <a:gd name="T47" fmla="*/ 128 h 165"/>
              <a:gd name="T48" fmla="*/ 13 w 95"/>
              <a:gd name="T49" fmla="*/ 128 h 165"/>
              <a:gd name="T50" fmla="*/ 64 w 95"/>
              <a:gd name="T51" fmla="*/ 136 h 165"/>
              <a:gd name="T52" fmla="*/ 84 w 95"/>
              <a:gd name="T53" fmla="*/ 128 h 165"/>
              <a:gd name="T54" fmla="*/ 64 w 95"/>
              <a:gd name="T55" fmla="*/ 128 h 165"/>
              <a:gd name="T56" fmla="*/ 38 w 95"/>
              <a:gd name="T57" fmla="*/ 136 h 165"/>
              <a:gd name="T58" fmla="*/ 59 w 95"/>
              <a:gd name="T59" fmla="*/ 128 h 165"/>
              <a:gd name="T60" fmla="*/ 38 w 95"/>
              <a:gd name="T61" fmla="*/ 128 h 165"/>
              <a:gd name="T62" fmla="*/ 13 w 95"/>
              <a:gd name="T63" fmla="*/ 123 h 165"/>
              <a:gd name="T64" fmla="*/ 31 w 95"/>
              <a:gd name="T65" fmla="*/ 115 h 165"/>
              <a:gd name="T66" fmla="*/ 13 w 95"/>
              <a:gd name="T67" fmla="*/ 115 h 165"/>
              <a:gd name="T68" fmla="*/ 64 w 95"/>
              <a:gd name="T69" fmla="*/ 123 h 165"/>
              <a:gd name="T70" fmla="*/ 84 w 95"/>
              <a:gd name="T71" fmla="*/ 115 h 165"/>
              <a:gd name="T72" fmla="*/ 64 w 95"/>
              <a:gd name="T73" fmla="*/ 115 h 165"/>
              <a:gd name="T74" fmla="*/ 38 w 95"/>
              <a:gd name="T75" fmla="*/ 123 h 165"/>
              <a:gd name="T76" fmla="*/ 59 w 95"/>
              <a:gd name="T77" fmla="*/ 11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5" h="165">
                <a:moveTo>
                  <a:pt x="0" y="0"/>
                </a:moveTo>
                <a:lnTo>
                  <a:pt x="95" y="0"/>
                </a:lnTo>
                <a:lnTo>
                  <a:pt x="95" y="165"/>
                </a:lnTo>
                <a:lnTo>
                  <a:pt x="0" y="165"/>
                </a:lnTo>
                <a:lnTo>
                  <a:pt x="0" y="0"/>
                </a:lnTo>
                <a:lnTo>
                  <a:pt x="0" y="0"/>
                </a:lnTo>
                <a:close/>
                <a:moveTo>
                  <a:pt x="40" y="88"/>
                </a:moveTo>
                <a:lnTo>
                  <a:pt x="40" y="93"/>
                </a:lnTo>
                <a:lnTo>
                  <a:pt x="27" y="93"/>
                </a:lnTo>
                <a:lnTo>
                  <a:pt x="27" y="101"/>
                </a:lnTo>
                <a:lnTo>
                  <a:pt x="40" y="101"/>
                </a:lnTo>
                <a:lnTo>
                  <a:pt x="40" y="110"/>
                </a:lnTo>
                <a:lnTo>
                  <a:pt x="57" y="110"/>
                </a:lnTo>
                <a:lnTo>
                  <a:pt x="57" y="101"/>
                </a:lnTo>
                <a:lnTo>
                  <a:pt x="70" y="101"/>
                </a:lnTo>
                <a:lnTo>
                  <a:pt x="70" y="93"/>
                </a:lnTo>
                <a:lnTo>
                  <a:pt x="57" y="93"/>
                </a:lnTo>
                <a:lnTo>
                  <a:pt x="57" y="88"/>
                </a:lnTo>
                <a:lnTo>
                  <a:pt x="40" y="88"/>
                </a:lnTo>
                <a:lnTo>
                  <a:pt x="40" y="88"/>
                </a:lnTo>
                <a:close/>
                <a:moveTo>
                  <a:pt x="13" y="13"/>
                </a:moveTo>
                <a:lnTo>
                  <a:pt x="13" y="81"/>
                </a:lnTo>
                <a:lnTo>
                  <a:pt x="84" y="81"/>
                </a:lnTo>
                <a:lnTo>
                  <a:pt x="84" y="13"/>
                </a:lnTo>
                <a:lnTo>
                  <a:pt x="13" y="13"/>
                </a:lnTo>
                <a:lnTo>
                  <a:pt x="13" y="13"/>
                </a:lnTo>
                <a:close/>
                <a:moveTo>
                  <a:pt x="13" y="141"/>
                </a:moveTo>
                <a:lnTo>
                  <a:pt x="13" y="150"/>
                </a:lnTo>
                <a:lnTo>
                  <a:pt x="31" y="150"/>
                </a:lnTo>
                <a:lnTo>
                  <a:pt x="31" y="141"/>
                </a:lnTo>
                <a:lnTo>
                  <a:pt x="13" y="141"/>
                </a:lnTo>
                <a:lnTo>
                  <a:pt x="13" y="141"/>
                </a:lnTo>
                <a:close/>
                <a:moveTo>
                  <a:pt x="64" y="141"/>
                </a:moveTo>
                <a:lnTo>
                  <a:pt x="64" y="150"/>
                </a:lnTo>
                <a:lnTo>
                  <a:pt x="84" y="150"/>
                </a:lnTo>
                <a:lnTo>
                  <a:pt x="84" y="141"/>
                </a:lnTo>
                <a:lnTo>
                  <a:pt x="64" y="141"/>
                </a:lnTo>
                <a:lnTo>
                  <a:pt x="64" y="141"/>
                </a:lnTo>
                <a:close/>
                <a:moveTo>
                  <a:pt x="38" y="141"/>
                </a:moveTo>
                <a:lnTo>
                  <a:pt x="38" y="150"/>
                </a:lnTo>
                <a:lnTo>
                  <a:pt x="59" y="150"/>
                </a:lnTo>
                <a:lnTo>
                  <a:pt x="59" y="141"/>
                </a:lnTo>
                <a:lnTo>
                  <a:pt x="38" y="141"/>
                </a:lnTo>
                <a:lnTo>
                  <a:pt x="38" y="141"/>
                </a:lnTo>
                <a:close/>
                <a:moveTo>
                  <a:pt x="13" y="128"/>
                </a:moveTo>
                <a:lnTo>
                  <a:pt x="13" y="136"/>
                </a:lnTo>
                <a:lnTo>
                  <a:pt x="31" y="136"/>
                </a:lnTo>
                <a:lnTo>
                  <a:pt x="31" y="128"/>
                </a:lnTo>
                <a:lnTo>
                  <a:pt x="13" y="128"/>
                </a:lnTo>
                <a:lnTo>
                  <a:pt x="13" y="128"/>
                </a:lnTo>
                <a:close/>
                <a:moveTo>
                  <a:pt x="64" y="128"/>
                </a:moveTo>
                <a:lnTo>
                  <a:pt x="64" y="136"/>
                </a:lnTo>
                <a:lnTo>
                  <a:pt x="84" y="136"/>
                </a:lnTo>
                <a:lnTo>
                  <a:pt x="84" y="128"/>
                </a:lnTo>
                <a:lnTo>
                  <a:pt x="64" y="128"/>
                </a:lnTo>
                <a:lnTo>
                  <a:pt x="64" y="128"/>
                </a:lnTo>
                <a:close/>
                <a:moveTo>
                  <a:pt x="38" y="128"/>
                </a:moveTo>
                <a:lnTo>
                  <a:pt x="38" y="136"/>
                </a:lnTo>
                <a:lnTo>
                  <a:pt x="59" y="136"/>
                </a:lnTo>
                <a:lnTo>
                  <a:pt x="59" y="128"/>
                </a:lnTo>
                <a:lnTo>
                  <a:pt x="38" y="128"/>
                </a:lnTo>
                <a:lnTo>
                  <a:pt x="38" y="128"/>
                </a:lnTo>
                <a:close/>
                <a:moveTo>
                  <a:pt x="13" y="115"/>
                </a:moveTo>
                <a:lnTo>
                  <a:pt x="13" y="123"/>
                </a:lnTo>
                <a:lnTo>
                  <a:pt x="31" y="123"/>
                </a:lnTo>
                <a:lnTo>
                  <a:pt x="31" y="115"/>
                </a:lnTo>
                <a:lnTo>
                  <a:pt x="13" y="115"/>
                </a:lnTo>
                <a:lnTo>
                  <a:pt x="13" y="115"/>
                </a:lnTo>
                <a:close/>
                <a:moveTo>
                  <a:pt x="64" y="115"/>
                </a:moveTo>
                <a:lnTo>
                  <a:pt x="64" y="123"/>
                </a:lnTo>
                <a:lnTo>
                  <a:pt x="84" y="123"/>
                </a:lnTo>
                <a:lnTo>
                  <a:pt x="84" y="115"/>
                </a:lnTo>
                <a:lnTo>
                  <a:pt x="64" y="115"/>
                </a:lnTo>
                <a:lnTo>
                  <a:pt x="64" y="115"/>
                </a:lnTo>
                <a:close/>
                <a:moveTo>
                  <a:pt x="38" y="115"/>
                </a:moveTo>
                <a:lnTo>
                  <a:pt x="38" y="123"/>
                </a:lnTo>
                <a:lnTo>
                  <a:pt x="59" y="123"/>
                </a:lnTo>
                <a:lnTo>
                  <a:pt x="59" y="115"/>
                </a:lnTo>
                <a:lnTo>
                  <a:pt x="38" y="115"/>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308"/>
          <p:cNvSpPr>
            <a:spLocks noEditPoints="1"/>
          </p:cNvSpPr>
          <p:nvPr/>
        </p:nvSpPr>
        <p:spPr bwMode="auto">
          <a:xfrm>
            <a:off x="8194040" y="2450465"/>
            <a:ext cx="295910" cy="288925"/>
          </a:xfrm>
          <a:custGeom>
            <a:avLst/>
            <a:gdLst>
              <a:gd name="T0" fmla="*/ 51 w 157"/>
              <a:gd name="T1" fmla="*/ 114 h 153"/>
              <a:gd name="T2" fmla="*/ 69 w 157"/>
              <a:gd name="T3" fmla="*/ 153 h 153"/>
              <a:gd name="T4" fmla="*/ 90 w 157"/>
              <a:gd name="T5" fmla="*/ 114 h 153"/>
              <a:gd name="T6" fmla="*/ 51 w 157"/>
              <a:gd name="T7" fmla="*/ 77 h 153"/>
              <a:gd name="T8" fmla="*/ 66 w 157"/>
              <a:gd name="T9" fmla="*/ 0 h 153"/>
              <a:gd name="T10" fmla="*/ 73 w 157"/>
              <a:gd name="T11" fmla="*/ 0 h 153"/>
              <a:gd name="T12" fmla="*/ 88 w 157"/>
              <a:gd name="T13" fmla="*/ 6 h 153"/>
              <a:gd name="T14" fmla="*/ 99 w 157"/>
              <a:gd name="T15" fmla="*/ 15 h 153"/>
              <a:gd name="T16" fmla="*/ 104 w 157"/>
              <a:gd name="T17" fmla="*/ 28 h 153"/>
              <a:gd name="T18" fmla="*/ 106 w 157"/>
              <a:gd name="T19" fmla="*/ 35 h 153"/>
              <a:gd name="T20" fmla="*/ 117 w 157"/>
              <a:gd name="T21" fmla="*/ 33 h 153"/>
              <a:gd name="T22" fmla="*/ 126 w 157"/>
              <a:gd name="T23" fmla="*/ 35 h 153"/>
              <a:gd name="T24" fmla="*/ 141 w 157"/>
              <a:gd name="T25" fmla="*/ 39 h 153"/>
              <a:gd name="T26" fmla="*/ 152 w 157"/>
              <a:gd name="T27" fmla="*/ 48 h 153"/>
              <a:gd name="T28" fmla="*/ 157 w 157"/>
              <a:gd name="T29" fmla="*/ 61 h 153"/>
              <a:gd name="T30" fmla="*/ 157 w 157"/>
              <a:gd name="T31" fmla="*/ 68 h 153"/>
              <a:gd name="T32" fmla="*/ 156 w 157"/>
              <a:gd name="T33" fmla="*/ 81 h 153"/>
              <a:gd name="T34" fmla="*/ 146 w 157"/>
              <a:gd name="T35" fmla="*/ 92 h 153"/>
              <a:gd name="T36" fmla="*/ 135 w 157"/>
              <a:gd name="T37" fmla="*/ 99 h 153"/>
              <a:gd name="T38" fmla="*/ 121 w 157"/>
              <a:gd name="T39" fmla="*/ 103 h 153"/>
              <a:gd name="T40" fmla="*/ 101 w 157"/>
              <a:gd name="T41" fmla="*/ 64 h 153"/>
              <a:gd name="T42" fmla="*/ 38 w 157"/>
              <a:gd name="T43" fmla="*/ 103 h 153"/>
              <a:gd name="T44" fmla="*/ 36 w 157"/>
              <a:gd name="T45" fmla="*/ 103 h 153"/>
              <a:gd name="T46" fmla="*/ 22 w 157"/>
              <a:gd name="T47" fmla="*/ 99 h 153"/>
              <a:gd name="T48" fmla="*/ 11 w 157"/>
              <a:gd name="T49" fmla="*/ 92 h 153"/>
              <a:gd name="T50" fmla="*/ 3 w 157"/>
              <a:gd name="T51" fmla="*/ 81 h 153"/>
              <a:gd name="T52" fmla="*/ 0 w 157"/>
              <a:gd name="T53" fmla="*/ 68 h 153"/>
              <a:gd name="T54" fmla="*/ 2 w 157"/>
              <a:gd name="T55" fmla="*/ 57 h 153"/>
              <a:gd name="T56" fmla="*/ 14 w 157"/>
              <a:gd name="T57" fmla="*/ 41 h 153"/>
              <a:gd name="T58" fmla="*/ 25 w 157"/>
              <a:gd name="T59" fmla="*/ 35 h 153"/>
              <a:gd name="T60" fmla="*/ 25 w 157"/>
              <a:gd name="T61" fmla="*/ 35 h 153"/>
              <a:gd name="T62" fmla="*/ 29 w 157"/>
              <a:gd name="T63" fmla="*/ 22 h 153"/>
              <a:gd name="T64" fmla="*/ 36 w 157"/>
              <a:gd name="T65" fmla="*/ 11 h 153"/>
              <a:gd name="T66" fmla="*/ 49 w 157"/>
              <a:gd name="T67" fmla="*/ 4 h 153"/>
              <a:gd name="T68" fmla="*/ 66 w 157"/>
              <a:gd name="T69"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7" h="153">
                <a:moveTo>
                  <a:pt x="51" y="77"/>
                </a:moveTo>
                <a:lnTo>
                  <a:pt x="51" y="114"/>
                </a:lnTo>
                <a:lnTo>
                  <a:pt x="31" y="114"/>
                </a:lnTo>
                <a:lnTo>
                  <a:pt x="69" y="153"/>
                </a:lnTo>
                <a:lnTo>
                  <a:pt x="108" y="114"/>
                </a:lnTo>
                <a:lnTo>
                  <a:pt x="90" y="114"/>
                </a:lnTo>
                <a:lnTo>
                  <a:pt x="90" y="77"/>
                </a:lnTo>
                <a:lnTo>
                  <a:pt x="51" y="77"/>
                </a:lnTo>
                <a:lnTo>
                  <a:pt x="51" y="77"/>
                </a:lnTo>
                <a:close/>
                <a:moveTo>
                  <a:pt x="66" y="0"/>
                </a:moveTo>
                <a:lnTo>
                  <a:pt x="66" y="0"/>
                </a:lnTo>
                <a:lnTo>
                  <a:pt x="73" y="0"/>
                </a:lnTo>
                <a:lnTo>
                  <a:pt x="80" y="4"/>
                </a:lnTo>
                <a:lnTo>
                  <a:pt x="88" y="6"/>
                </a:lnTo>
                <a:lnTo>
                  <a:pt x="93" y="11"/>
                </a:lnTo>
                <a:lnTo>
                  <a:pt x="99" y="15"/>
                </a:lnTo>
                <a:lnTo>
                  <a:pt x="102" y="22"/>
                </a:lnTo>
                <a:lnTo>
                  <a:pt x="104" y="28"/>
                </a:lnTo>
                <a:lnTo>
                  <a:pt x="106" y="35"/>
                </a:lnTo>
                <a:lnTo>
                  <a:pt x="106" y="35"/>
                </a:lnTo>
                <a:lnTo>
                  <a:pt x="106" y="35"/>
                </a:lnTo>
                <a:lnTo>
                  <a:pt x="117" y="33"/>
                </a:lnTo>
                <a:lnTo>
                  <a:pt x="117" y="33"/>
                </a:lnTo>
                <a:lnTo>
                  <a:pt x="126" y="35"/>
                </a:lnTo>
                <a:lnTo>
                  <a:pt x="134" y="37"/>
                </a:lnTo>
                <a:lnTo>
                  <a:pt x="141" y="39"/>
                </a:lnTo>
                <a:lnTo>
                  <a:pt x="146" y="44"/>
                </a:lnTo>
                <a:lnTo>
                  <a:pt x="152" y="48"/>
                </a:lnTo>
                <a:lnTo>
                  <a:pt x="156" y="55"/>
                </a:lnTo>
                <a:lnTo>
                  <a:pt x="157" y="61"/>
                </a:lnTo>
                <a:lnTo>
                  <a:pt x="157" y="68"/>
                </a:lnTo>
                <a:lnTo>
                  <a:pt x="157" y="68"/>
                </a:lnTo>
                <a:lnTo>
                  <a:pt x="157" y="74"/>
                </a:lnTo>
                <a:lnTo>
                  <a:pt x="156" y="81"/>
                </a:lnTo>
                <a:lnTo>
                  <a:pt x="152" y="86"/>
                </a:lnTo>
                <a:lnTo>
                  <a:pt x="146" y="92"/>
                </a:lnTo>
                <a:lnTo>
                  <a:pt x="141" y="96"/>
                </a:lnTo>
                <a:lnTo>
                  <a:pt x="135" y="99"/>
                </a:lnTo>
                <a:lnTo>
                  <a:pt x="128" y="101"/>
                </a:lnTo>
                <a:lnTo>
                  <a:pt x="121" y="103"/>
                </a:lnTo>
                <a:lnTo>
                  <a:pt x="101" y="103"/>
                </a:lnTo>
                <a:lnTo>
                  <a:pt x="101" y="64"/>
                </a:lnTo>
                <a:lnTo>
                  <a:pt x="38" y="64"/>
                </a:lnTo>
                <a:lnTo>
                  <a:pt x="38" y="103"/>
                </a:lnTo>
                <a:lnTo>
                  <a:pt x="36" y="103"/>
                </a:lnTo>
                <a:lnTo>
                  <a:pt x="36" y="103"/>
                </a:lnTo>
                <a:lnTo>
                  <a:pt x="29" y="101"/>
                </a:lnTo>
                <a:lnTo>
                  <a:pt x="22" y="99"/>
                </a:lnTo>
                <a:lnTo>
                  <a:pt x="16" y="96"/>
                </a:lnTo>
                <a:lnTo>
                  <a:pt x="11" y="92"/>
                </a:lnTo>
                <a:lnTo>
                  <a:pt x="7" y="86"/>
                </a:lnTo>
                <a:lnTo>
                  <a:pt x="3" y="81"/>
                </a:lnTo>
                <a:lnTo>
                  <a:pt x="2" y="74"/>
                </a:lnTo>
                <a:lnTo>
                  <a:pt x="0" y="68"/>
                </a:lnTo>
                <a:lnTo>
                  <a:pt x="0" y="68"/>
                </a:lnTo>
                <a:lnTo>
                  <a:pt x="2" y="57"/>
                </a:lnTo>
                <a:lnTo>
                  <a:pt x="7" y="48"/>
                </a:lnTo>
                <a:lnTo>
                  <a:pt x="14" y="41"/>
                </a:lnTo>
                <a:lnTo>
                  <a:pt x="25" y="35"/>
                </a:lnTo>
                <a:lnTo>
                  <a:pt x="25" y="35"/>
                </a:lnTo>
                <a:lnTo>
                  <a:pt x="25" y="35"/>
                </a:lnTo>
                <a:lnTo>
                  <a:pt x="25" y="35"/>
                </a:lnTo>
                <a:lnTo>
                  <a:pt x="25" y="28"/>
                </a:lnTo>
                <a:lnTo>
                  <a:pt x="29" y="22"/>
                </a:lnTo>
                <a:lnTo>
                  <a:pt x="33" y="15"/>
                </a:lnTo>
                <a:lnTo>
                  <a:pt x="36" y="11"/>
                </a:lnTo>
                <a:lnTo>
                  <a:pt x="44" y="6"/>
                </a:lnTo>
                <a:lnTo>
                  <a:pt x="49" y="4"/>
                </a:lnTo>
                <a:lnTo>
                  <a:pt x="57" y="0"/>
                </a:lnTo>
                <a:lnTo>
                  <a:pt x="66" y="0"/>
                </a:lnTo>
                <a:lnTo>
                  <a:pt x="66"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Freeform 310"/>
          <p:cNvSpPr>
            <a:spLocks noEditPoints="1"/>
          </p:cNvSpPr>
          <p:nvPr/>
        </p:nvSpPr>
        <p:spPr bwMode="auto">
          <a:xfrm>
            <a:off x="8923973" y="3067050"/>
            <a:ext cx="218440" cy="295910"/>
          </a:xfrm>
          <a:custGeom>
            <a:avLst/>
            <a:gdLst>
              <a:gd name="T0" fmla="*/ 28 w 116"/>
              <a:gd name="T1" fmla="*/ 0 h 157"/>
              <a:gd name="T2" fmla="*/ 28 w 116"/>
              <a:gd name="T3" fmla="*/ 22 h 157"/>
              <a:gd name="T4" fmla="*/ 86 w 116"/>
              <a:gd name="T5" fmla="*/ 22 h 157"/>
              <a:gd name="T6" fmla="*/ 86 w 116"/>
              <a:gd name="T7" fmla="*/ 0 h 157"/>
              <a:gd name="T8" fmla="*/ 28 w 116"/>
              <a:gd name="T9" fmla="*/ 0 h 157"/>
              <a:gd name="T10" fmla="*/ 28 w 116"/>
              <a:gd name="T11" fmla="*/ 0 h 157"/>
              <a:gd name="T12" fmla="*/ 28 w 116"/>
              <a:gd name="T13" fmla="*/ 34 h 157"/>
              <a:gd name="T14" fmla="*/ 28 w 116"/>
              <a:gd name="T15" fmla="*/ 45 h 157"/>
              <a:gd name="T16" fmla="*/ 86 w 116"/>
              <a:gd name="T17" fmla="*/ 45 h 157"/>
              <a:gd name="T18" fmla="*/ 86 w 116"/>
              <a:gd name="T19" fmla="*/ 34 h 157"/>
              <a:gd name="T20" fmla="*/ 28 w 116"/>
              <a:gd name="T21" fmla="*/ 34 h 157"/>
              <a:gd name="T22" fmla="*/ 28 w 116"/>
              <a:gd name="T23" fmla="*/ 34 h 157"/>
              <a:gd name="T24" fmla="*/ 28 w 116"/>
              <a:gd name="T25" fmla="*/ 53 h 157"/>
              <a:gd name="T26" fmla="*/ 28 w 116"/>
              <a:gd name="T27" fmla="*/ 99 h 157"/>
              <a:gd name="T28" fmla="*/ 0 w 116"/>
              <a:gd name="T29" fmla="*/ 99 h 157"/>
              <a:gd name="T30" fmla="*/ 57 w 116"/>
              <a:gd name="T31" fmla="*/ 157 h 157"/>
              <a:gd name="T32" fmla="*/ 116 w 116"/>
              <a:gd name="T33" fmla="*/ 99 h 157"/>
              <a:gd name="T34" fmla="*/ 86 w 116"/>
              <a:gd name="T35" fmla="*/ 99 h 157"/>
              <a:gd name="T36" fmla="*/ 86 w 116"/>
              <a:gd name="T37" fmla="*/ 53 h 157"/>
              <a:gd name="T38" fmla="*/ 28 w 116"/>
              <a:gd name="T39" fmla="*/ 53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6" h="157">
                <a:moveTo>
                  <a:pt x="28" y="0"/>
                </a:moveTo>
                <a:lnTo>
                  <a:pt x="28" y="22"/>
                </a:lnTo>
                <a:lnTo>
                  <a:pt x="86" y="22"/>
                </a:lnTo>
                <a:lnTo>
                  <a:pt x="86" y="0"/>
                </a:lnTo>
                <a:lnTo>
                  <a:pt x="28" y="0"/>
                </a:lnTo>
                <a:lnTo>
                  <a:pt x="28" y="0"/>
                </a:lnTo>
                <a:close/>
                <a:moveTo>
                  <a:pt x="28" y="34"/>
                </a:moveTo>
                <a:lnTo>
                  <a:pt x="28" y="45"/>
                </a:lnTo>
                <a:lnTo>
                  <a:pt x="86" y="45"/>
                </a:lnTo>
                <a:lnTo>
                  <a:pt x="86" y="34"/>
                </a:lnTo>
                <a:lnTo>
                  <a:pt x="28" y="34"/>
                </a:lnTo>
                <a:lnTo>
                  <a:pt x="28" y="34"/>
                </a:lnTo>
                <a:close/>
                <a:moveTo>
                  <a:pt x="28" y="53"/>
                </a:moveTo>
                <a:lnTo>
                  <a:pt x="28" y="99"/>
                </a:lnTo>
                <a:lnTo>
                  <a:pt x="0" y="99"/>
                </a:lnTo>
                <a:lnTo>
                  <a:pt x="57" y="157"/>
                </a:lnTo>
                <a:lnTo>
                  <a:pt x="116" y="99"/>
                </a:lnTo>
                <a:lnTo>
                  <a:pt x="86" y="99"/>
                </a:lnTo>
                <a:lnTo>
                  <a:pt x="86" y="53"/>
                </a:lnTo>
                <a:lnTo>
                  <a:pt x="28" y="53"/>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253" name="组合 252"/>
          <p:cNvGrpSpPr/>
          <p:nvPr/>
        </p:nvGrpSpPr>
        <p:grpSpPr>
          <a:xfrm>
            <a:off x="11008360" y="1880235"/>
            <a:ext cx="289560" cy="287655"/>
            <a:chOff x="17819" y="2919"/>
            <a:chExt cx="456" cy="453"/>
          </a:xfrm>
          <a:solidFill>
            <a:schemeClr val="bg1">
              <a:lumMod val="50000"/>
            </a:schemeClr>
          </a:solidFill>
        </p:grpSpPr>
        <p:sp>
          <p:nvSpPr>
            <p:cNvPr id="209" name="Freeform 313"/>
            <p:cNvSpPr>
              <a:spLocks noEditPoints="1"/>
            </p:cNvSpPr>
            <p:nvPr/>
          </p:nvSpPr>
          <p:spPr bwMode="auto">
            <a:xfrm>
              <a:off x="17819" y="2919"/>
              <a:ext cx="457" cy="350"/>
            </a:xfrm>
            <a:custGeom>
              <a:avLst/>
              <a:gdLst>
                <a:gd name="T0" fmla="*/ 8 w 154"/>
                <a:gd name="T1" fmla="*/ 0 h 118"/>
                <a:gd name="T2" fmla="*/ 145 w 154"/>
                <a:gd name="T3" fmla="*/ 0 h 118"/>
                <a:gd name="T4" fmla="*/ 154 w 154"/>
                <a:gd name="T5" fmla="*/ 0 h 118"/>
                <a:gd name="T6" fmla="*/ 154 w 154"/>
                <a:gd name="T7" fmla="*/ 8 h 118"/>
                <a:gd name="T8" fmla="*/ 154 w 154"/>
                <a:gd name="T9" fmla="*/ 109 h 118"/>
                <a:gd name="T10" fmla="*/ 154 w 154"/>
                <a:gd name="T11" fmla="*/ 118 h 118"/>
                <a:gd name="T12" fmla="*/ 145 w 154"/>
                <a:gd name="T13" fmla="*/ 118 h 118"/>
                <a:gd name="T14" fmla="*/ 8 w 154"/>
                <a:gd name="T15" fmla="*/ 118 h 118"/>
                <a:gd name="T16" fmla="*/ 0 w 154"/>
                <a:gd name="T17" fmla="*/ 118 h 118"/>
                <a:gd name="T18" fmla="*/ 0 w 154"/>
                <a:gd name="T19" fmla="*/ 109 h 118"/>
                <a:gd name="T20" fmla="*/ 0 w 154"/>
                <a:gd name="T21" fmla="*/ 8 h 118"/>
                <a:gd name="T22" fmla="*/ 0 w 154"/>
                <a:gd name="T23" fmla="*/ 0 h 118"/>
                <a:gd name="T24" fmla="*/ 8 w 154"/>
                <a:gd name="T25" fmla="*/ 0 h 118"/>
                <a:gd name="T26" fmla="*/ 8 w 154"/>
                <a:gd name="T27" fmla="*/ 0 h 118"/>
                <a:gd name="T28" fmla="*/ 138 w 154"/>
                <a:gd name="T29" fmla="*/ 17 h 118"/>
                <a:gd name="T30" fmla="*/ 17 w 154"/>
                <a:gd name="T31" fmla="*/ 17 h 118"/>
                <a:gd name="T32" fmla="*/ 17 w 154"/>
                <a:gd name="T33" fmla="*/ 100 h 118"/>
                <a:gd name="T34" fmla="*/ 138 w 154"/>
                <a:gd name="T35" fmla="*/ 100 h 118"/>
                <a:gd name="T36" fmla="*/ 138 w 154"/>
                <a:gd name="T37" fmla="*/ 1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4" h="118">
                  <a:moveTo>
                    <a:pt x="8" y="0"/>
                  </a:moveTo>
                  <a:lnTo>
                    <a:pt x="145" y="0"/>
                  </a:lnTo>
                  <a:lnTo>
                    <a:pt x="154" y="0"/>
                  </a:lnTo>
                  <a:lnTo>
                    <a:pt x="154" y="8"/>
                  </a:lnTo>
                  <a:lnTo>
                    <a:pt x="154" y="109"/>
                  </a:lnTo>
                  <a:lnTo>
                    <a:pt x="154" y="118"/>
                  </a:lnTo>
                  <a:lnTo>
                    <a:pt x="145" y="118"/>
                  </a:lnTo>
                  <a:lnTo>
                    <a:pt x="8" y="118"/>
                  </a:lnTo>
                  <a:lnTo>
                    <a:pt x="0" y="118"/>
                  </a:lnTo>
                  <a:lnTo>
                    <a:pt x="0" y="109"/>
                  </a:lnTo>
                  <a:lnTo>
                    <a:pt x="0" y="8"/>
                  </a:lnTo>
                  <a:lnTo>
                    <a:pt x="0" y="0"/>
                  </a:lnTo>
                  <a:lnTo>
                    <a:pt x="8" y="0"/>
                  </a:lnTo>
                  <a:lnTo>
                    <a:pt x="8" y="0"/>
                  </a:lnTo>
                  <a:close/>
                  <a:moveTo>
                    <a:pt x="138" y="17"/>
                  </a:moveTo>
                  <a:lnTo>
                    <a:pt x="17" y="17"/>
                  </a:lnTo>
                  <a:lnTo>
                    <a:pt x="17" y="100"/>
                  </a:lnTo>
                  <a:lnTo>
                    <a:pt x="138" y="100"/>
                  </a:lnTo>
                  <a:lnTo>
                    <a:pt x="138"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 name="Freeform 314"/>
            <p:cNvSpPr/>
            <p:nvPr/>
          </p:nvSpPr>
          <p:spPr bwMode="auto">
            <a:xfrm>
              <a:off x="17929" y="3242"/>
              <a:ext cx="246" cy="131"/>
            </a:xfrm>
            <a:custGeom>
              <a:avLst/>
              <a:gdLst>
                <a:gd name="T0" fmla="*/ 20 w 83"/>
                <a:gd name="T1" fmla="*/ 0 h 44"/>
                <a:gd name="T2" fmla="*/ 64 w 83"/>
                <a:gd name="T3" fmla="*/ 0 h 44"/>
                <a:gd name="T4" fmla="*/ 64 w 83"/>
                <a:gd name="T5" fmla="*/ 27 h 44"/>
                <a:gd name="T6" fmla="*/ 83 w 83"/>
                <a:gd name="T7" fmla="*/ 27 h 44"/>
                <a:gd name="T8" fmla="*/ 83 w 83"/>
                <a:gd name="T9" fmla="*/ 44 h 44"/>
                <a:gd name="T10" fmla="*/ 0 w 83"/>
                <a:gd name="T11" fmla="*/ 44 h 44"/>
                <a:gd name="T12" fmla="*/ 0 w 83"/>
                <a:gd name="T13" fmla="*/ 27 h 44"/>
                <a:gd name="T14" fmla="*/ 20 w 83"/>
                <a:gd name="T15" fmla="*/ 27 h 44"/>
                <a:gd name="T16" fmla="*/ 20 w 83"/>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44">
                  <a:moveTo>
                    <a:pt x="20" y="0"/>
                  </a:moveTo>
                  <a:lnTo>
                    <a:pt x="64" y="0"/>
                  </a:lnTo>
                  <a:lnTo>
                    <a:pt x="64" y="27"/>
                  </a:lnTo>
                  <a:lnTo>
                    <a:pt x="83" y="27"/>
                  </a:lnTo>
                  <a:lnTo>
                    <a:pt x="83" y="44"/>
                  </a:lnTo>
                  <a:lnTo>
                    <a:pt x="0" y="44"/>
                  </a:lnTo>
                  <a:lnTo>
                    <a:pt x="0" y="27"/>
                  </a:lnTo>
                  <a:lnTo>
                    <a:pt x="20" y="27"/>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 name="Freeform 315"/>
            <p:cNvSpPr/>
            <p:nvPr/>
          </p:nvSpPr>
          <p:spPr bwMode="auto">
            <a:xfrm>
              <a:off x="17950" y="3041"/>
              <a:ext cx="187" cy="110"/>
            </a:xfrm>
            <a:custGeom>
              <a:avLst/>
              <a:gdLst>
                <a:gd name="T0" fmla="*/ 0 w 63"/>
                <a:gd name="T1" fmla="*/ 0 h 37"/>
                <a:gd name="T2" fmla="*/ 28 w 63"/>
                <a:gd name="T3" fmla="*/ 35 h 37"/>
                <a:gd name="T4" fmla="*/ 35 w 63"/>
                <a:gd name="T5" fmla="*/ 25 h 37"/>
                <a:gd name="T6" fmla="*/ 57 w 63"/>
                <a:gd name="T7" fmla="*/ 37 h 37"/>
                <a:gd name="T8" fmla="*/ 63 w 63"/>
                <a:gd name="T9" fmla="*/ 25 h 37"/>
                <a:gd name="T10" fmla="*/ 41 w 63"/>
                <a:gd name="T11" fmla="*/ 13 h 37"/>
                <a:gd name="T12" fmla="*/ 46 w 63"/>
                <a:gd name="T13" fmla="*/ 3 h 37"/>
                <a:gd name="T14" fmla="*/ 0 w 63"/>
                <a:gd name="T15" fmla="*/ 0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37">
                  <a:moveTo>
                    <a:pt x="0" y="0"/>
                  </a:moveTo>
                  <a:lnTo>
                    <a:pt x="28" y="35"/>
                  </a:lnTo>
                  <a:lnTo>
                    <a:pt x="35" y="25"/>
                  </a:lnTo>
                  <a:lnTo>
                    <a:pt x="57" y="37"/>
                  </a:lnTo>
                  <a:lnTo>
                    <a:pt x="63" y="25"/>
                  </a:lnTo>
                  <a:lnTo>
                    <a:pt x="41" y="13"/>
                  </a:lnTo>
                  <a:lnTo>
                    <a:pt x="46" y="3"/>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12" name="Freeform 316"/>
          <p:cNvSpPr/>
          <p:nvPr/>
        </p:nvSpPr>
        <p:spPr bwMode="auto">
          <a:xfrm>
            <a:off x="9609138" y="3071495"/>
            <a:ext cx="284480" cy="287020"/>
          </a:xfrm>
          <a:custGeom>
            <a:avLst/>
            <a:gdLst>
              <a:gd name="T0" fmla="*/ 145 w 151"/>
              <a:gd name="T1" fmla="*/ 53 h 152"/>
              <a:gd name="T2" fmla="*/ 149 w 151"/>
              <a:gd name="T3" fmla="*/ 77 h 152"/>
              <a:gd name="T4" fmla="*/ 143 w 151"/>
              <a:gd name="T5" fmla="*/ 82 h 152"/>
              <a:gd name="T6" fmla="*/ 151 w 151"/>
              <a:gd name="T7" fmla="*/ 90 h 152"/>
              <a:gd name="T8" fmla="*/ 149 w 151"/>
              <a:gd name="T9" fmla="*/ 103 h 152"/>
              <a:gd name="T10" fmla="*/ 141 w 151"/>
              <a:gd name="T11" fmla="*/ 104 h 152"/>
              <a:gd name="T12" fmla="*/ 147 w 151"/>
              <a:gd name="T13" fmla="*/ 110 h 152"/>
              <a:gd name="T14" fmla="*/ 145 w 151"/>
              <a:gd name="T15" fmla="*/ 125 h 152"/>
              <a:gd name="T16" fmla="*/ 138 w 151"/>
              <a:gd name="T17" fmla="*/ 126 h 152"/>
              <a:gd name="T18" fmla="*/ 143 w 151"/>
              <a:gd name="T19" fmla="*/ 132 h 152"/>
              <a:gd name="T20" fmla="*/ 140 w 151"/>
              <a:gd name="T21" fmla="*/ 148 h 152"/>
              <a:gd name="T22" fmla="*/ 130 w 151"/>
              <a:gd name="T23" fmla="*/ 152 h 152"/>
              <a:gd name="T24" fmla="*/ 55 w 151"/>
              <a:gd name="T25" fmla="*/ 132 h 152"/>
              <a:gd name="T26" fmla="*/ 37 w 151"/>
              <a:gd name="T27" fmla="*/ 132 h 152"/>
              <a:gd name="T28" fmla="*/ 37 w 151"/>
              <a:gd name="T29" fmla="*/ 141 h 152"/>
              <a:gd name="T30" fmla="*/ 0 w 151"/>
              <a:gd name="T31" fmla="*/ 141 h 152"/>
              <a:gd name="T32" fmla="*/ 0 w 151"/>
              <a:gd name="T33" fmla="*/ 48 h 152"/>
              <a:gd name="T34" fmla="*/ 37 w 151"/>
              <a:gd name="T35" fmla="*/ 48 h 152"/>
              <a:gd name="T36" fmla="*/ 37 w 151"/>
              <a:gd name="T37" fmla="*/ 62 h 152"/>
              <a:gd name="T38" fmla="*/ 52 w 151"/>
              <a:gd name="T39" fmla="*/ 60 h 152"/>
              <a:gd name="T40" fmla="*/ 110 w 151"/>
              <a:gd name="T41" fmla="*/ 0 h 152"/>
              <a:gd name="T42" fmla="*/ 110 w 151"/>
              <a:gd name="T43" fmla="*/ 0 h 152"/>
              <a:gd name="T44" fmla="*/ 119 w 151"/>
              <a:gd name="T45" fmla="*/ 7 h 152"/>
              <a:gd name="T46" fmla="*/ 123 w 151"/>
              <a:gd name="T47" fmla="*/ 16 h 152"/>
              <a:gd name="T48" fmla="*/ 123 w 151"/>
              <a:gd name="T49" fmla="*/ 24 h 152"/>
              <a:gd name="T50" fmla="*/ 121 w 151"/>
              <a:gd name="T51" fmla="*/ 31 h 152"/>
              <a:gd name="T52" fmla="*/ 116 w 151"/>
              <a:gd name="T53" fmla="*/ 38 h 152"/>
              <a:gd name="T54" fmla="*/ 108 w 151"/>
              <a:gd name="T55" fmla="*/ 44 h 152"/>
              <a:gd name="T56" fmla="*/ 94 w 151"/>
              <a:gd name="T57" fmla="*/ 57 h 152"/>
              <a:gd name="T58" fmla="*/ 145 w 151"/>
              <a:gd name="T59" fmla="*/ 5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1" h="152">
                <a:moveTo>
                  <a:pt x="145" y="53"/>
                </a:moveTo>
                <a:lnTo>
                  <a:pt x="149" y="77"/>
                </a:lnTo>
                <a:lnTo>
                  <a:pt x="143" y="82"/>
                </a:lnTo>
                <a:lnTo>
                  <a:pt x="151" y="90"/>
                </a:lnTo>
                <a:lnTo>
                  <a:pt x="149" y="103"/>
                </a:lnTo>
                <a:lnTo>
                  <a:pt x="141" y="104"/>
                </a:lnTo>
                <a:lnTo>
                  <a:pt x="147" y="110"/>
                </a:lnTo>
                <a:lnTo>
                  <a:pt x="145" y="125"/>
                </a:lnTo>
                <a:lnTo>
                  <a:pt x="138" y="126"/>
                </a:lnTo>
                <a:lnTo>
                  <a:pt x="143" y="132"/>
                </a:lnTo>
                <a:lnTo>
                  <a:pt x="140" y="148"/>
                </a:lnTo>
                <a:lnTo>
                  <a:pt x="130" y="152"/>
                </a:lnTo>
                <a:lnTo>
                  <a:pt x="55" y="132"/>
                </a:lnTo>
                <a:lnTo>
                  <a:pt x="37" y="132"/>
                </a:lnTo>
                <a:lnTo>
                  <a:pt x="37" y="141"/>
                </a:lnTo>
                <a:lnTo>
                  <a:pt x="0" y="141"/>
                </a:lnTo>
                <a:lnTo>
                  <a:pt x="0" y="48"/>
                </a:lnTo>
                <a:lnTo>
                  <a:pt x="37" y="48"/>
                </a:lnTo>
                <a:lnTo>
                  <a:pt x="37" y="62"/>
                </a:lnTo>
                <a:lnTo>
                  <a:pt x="52" y="60"/>
                </a:lnTo>
                <a:lnTo>
                  <a:pt x="110" y="0"/>
                </a:lnTo>
                <a:lnTo>
                  <a:pt x="110" y="0"/>
                </a:lnTo>
                <a:lnTo>
                  <a:pt x="119" y="7"/>
                </a:lnTo>
                <a:lnTo>
                  <a:pt x="123" y="16"/>
                </a:lnTo>
                <a:lnTo>
                  <a:pt x="123" y="24"/>
                </a:lnTo>
                <a:lnTo>
                  <a:pt x="121" y="31"/>
                </a:lnTo>
                <a:lnTo>
                  <a:pt x="116" y="38"/>
                </a:lnTo>
                <a:lnTo>
                  <a:pt x="108" y="44"/>
                </a:lnTo>
                <a:lnTo>
                  <a:pt x="94" y="57"/>
                </a:lnTo>
                <a:lnTo>
                  <a:pt x="145" y="53"/>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Freeform 317"/>
          <p:cNvSpPr/>
          <p:nvPr/>
        </p:nvSpPr>
        <p:spPr bwMode="auto">
          <a:xfrm>
            <a:off x="10372725" y="1882775"/>
            <a:ext cx="282575" cy="282575"/>
          </a:xfrm>
          <a:custGeom>
            <a:avLst/>
            <a:gdLst>
              <a:gd name="T0" fmla="*/ 5 w 150"/>
              <a:gd name="T1" fmla="*/ 97 h 150"/>
              <a:gd name="T2" fmla="*/ 2 w 150"/>
              <a:gd name="T3" fmla="*/ 73 h 150"/>
              <a:gd name="T4" fmla="*/ 7 w 150"/>
              <a:gd name="T5" fmla="*/ 68 h 150"/>
              <a:gd name="T6" fmla="*/ 0 w 150"/>
              <a:gd name="T7" fmla="*/ 62 h 150"/>
              <a:gd name="T8" fmla="*/ 3 w 150"/>
              <a:gd name="T9" fmla="*/ 49 h 150"/>
              <a:gd name="T10" fmla="*/ 9 w 150"/>
              <a:gd name="T11" fmla="*/ 46 h 150"/>
              <a:gd name="T12" fmla="*/ 3 w 150"/>
              <a:gd name="T13" fmla="*/ 42 h 150"/>
              <a:gd name="T14" fmla="*/ 7 w 150"/>
              <a:gd name="T15" fmla="*/ 27 h 150"/>
              <a:gd name="T16" fmla="*/ 13 w 150"/>
              <a:gd name="T17" fmla="*/ 24 h 150"/>
              <a:gd name="T18" fmla="*/ 9 w 150"/>
              <a:gd name="T19" fmla="*/ 20 h 150"/>
              <a:gd name="T20" fmla="*/ 11 w 150"/>
              <a:gd name="T21" fmla="*/ 3 h 150"/>
              <a:gd name="T22" fmla="*/ 22 w 150"/>
              <a:gd name="T23" fmla="*/ 0 h 150"/>
              <a:gd name="T24" fmla="*/ 97 w 150"/>
              <a:gd name="T25" fmla="*/ 18 h 150"/>
              <a:gd name="T26" fmla="*/ 115 w 150"/>
              <a:gd name="T27" fmla="*/ 18 h 150"/>
              <a:gd name="T28" fmla="*/ 115 w 150"/>
              <a:gd name="T29" fmla="*/ 5 h 150"/>
              <a:gd name="T30" fmla="*/ 150 w 150"/>
              <a:gd name="T31" fmla="*/ 5 h 150"/>
              <a:gd name="T32" fmla="*/ 150 w 150"/>
              <a:gd name="T33" fmla="*/ 99 h 150"/>
              <a:gd name="T34" fmla="*/ 115 w 150"/>
              <a:gd name="T35" fmla="*/ 99 h 150"/>
              <a:gd name="T36" fmla="*/ 115 w 150"/>
              <a:gd name="T37" fmla="*/ 88 h 150"/>
              <a:gd name="T38" fmla="*/ 101 w 150"/>
              <a:gd name="T39" fmla="*/ 90 h 150"/>
              <a:gd name="T40" fmla="*/ 40 w 150"/>
              <a:gd name="T41" fmla="*/ 150 h 150"/>
              <a:gd name="T42" fmla="*/ 40 w 150"/>
              <a:gd name="T43" fmla="*/ 150 h 150"/>
              <a:gd name="T44" fmla="*/ 33 w 150"/>
              <a:gd name="T45" fmla="*/ 143 h 150"/>
              <a:gd name="T46" fmla="*/ 29 w 150"/>
              <a:gd name="T47" fmla="*/ 136 h 150"/>
              <a:gd name="T48" fmla="*/ 27 w 150"/>
              <a:gd name="T49" fmla="*/ 128 h 150"/>
              <a:gd name="T50" fmla="*/ 31 w 150"/>
              <a:gd name="T51" fmla="*/ 121 h 150"/>
              <a:gd name="T52" fmla="*/ 36 w 150"/>
              <a:gd name="T53" fmla="*/ 114 h 150"/>
              <a:gd name="T54" fmla="*/ 42 w 150"/>
              <a:gd name="T55" fmla="*/ 106 h 150"/>
              <a:gd name="T56" fmla="*/ 57 w 150"/>
              <a:gd name="T57" fmla="*/ 93 h 150"/>
              <a:gd name="T58" fmla="*/ 5 w 150"/>
              <a:gd name="T59" fmla="*/ 9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0" h="150">
                <a:moveTo>
                  <a:pt x="5" y="97"/>
                </a:moveTo>
                <a:lnTo>
                  <a:pt x="2" y="73"/>
                </a:lnTo>
                <a:lnTo>
                  <a:pt x="7" y="68"/>
                </a:lnTo>
                <a:lnTo>
                  <a:pt x="0" y="62"/>
                </a:lnTo>
                <a:lnTo>
                  <a:pt x="3" y="49"/>
                </a:lnTo>
                <a:lnTo>
                  <a:pt x="9" y="46"/>
                </a:lnTo>
                <a:lnTo>
                  <a:pt x="3" y="42"/>
                </a:lnTo>
                <a:lnTo>
                  <a:pt x="7" y="27"/>
                </a:lnTo>
                <a:lnTo>
                  <a:pt x="13" y="24"/>
                </a:lnTo>
                <a:lnTo>
                  <a:pt x="9" y="20"/>
                </a:lnTo>
                <a:lnTo>
                  <a:pt x="11" y="3"/>
                </a:lnTo>
                <a:lnTo>
                  <a:pt x="22" y="0"/>
                </a:lnTo>
                <a:lnTo>
                  <a:pt x="97" y="18"/>
                </a:lnTo>
                <a:lnTo>
                  <a:pt x="115" y="18"/>
                </a:lnTo>
                <a:lnTo>
                  <a:pt x="115" y="5"/>
                </a:lnTo>
                <a:lnTo>
                  <a:pt x="150" y="5"/>
                </a:lnTo>
                <a:lnTo>
                  <a:pt x="150" y="99"/>
                </a:lnTo>
                <a:lnTo>
                  <a:pt x="115" y="99"/>
                </a:lnTo>
                <a:lnTo>
                  <a:pt x="115" y="88"/>
                </a:lnTo>
                <a:lnTo>
                  <a:pt x="101" y="90"/>
                </a:lnTo>
                <a:lnTo>
                  <a:pt x="40" y="150"/>
                </a:lnTo>
                <a:lnTo>
                  <a:pt x="40" y="150"/>
                </a:lnTo>
                <a:lnTo>
                  <a:pt x="33" y="143"/>
                </a:lnTo>
                <a:lnTo>
                  <a:pt x="29" y="136"/>
                </a:lnTo>
                <a:lnTo>
                  <a:pt x="27" y="128"/>
                </a:lnTo>
                <a:lnTo>
                  <a:pt x="31" y="121"/>
                </a:lnTo>
                <a:lnTo>
                  <a:pt x="36" y="114"/>
                </a:lnTo>
                <a:lnTo>
                  <a:pt x="42" y="106"/>
                </a:lnTo>
                <a:lnTo>
                  <a:pt x="57" y="93"/>
                </a:lnTo>
                <a:lnTo>
                  <a:pt x="5" y="97"/>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 name="Freeform 320"/>
          <p:cNvSpPr>
            <a:spLocks noEditPoints="1"/>
          </p:cNvSpPr>
          <p:nvPr/>
        </p:nvSpPr>
        <p:spPr bwMode="auto">
          <a:xfrm>
            <a:off x="8814753" y="2472055"/>
            <a:ext cx="307340" cy="245745"/>
          </a:xfrm>
          <a:custGeom>
            <a:avLst/>
            <a:gdLst>
              <a:gd name="T0" fmla="*/ 51 w 163"/>
              <a:gd name="T1" fmla="*/ 0 h 130"/>
              <a:gd name="T2" fmla="*/ 53 w 163"/>
              <a:gd name="T3" fmla="*/ 20 h 130"/>
              <a:gd name="T4" fmla="*/ 57 w 163"/>
              <a:gd name="T5" fmla="*/ 24 h 130"/>
              <a:gd name="T6" fmla="*/ 61 w 163"/>
              <a:gd name="T7" fmla="*/ 35 h 130"/>
              <a:gd name="T8" fmla="*/ 61 w 163"/>
              <a:gd name="T9" fmla="*/ 40 h 130"/>
              <a:gd name="T10" fmla="*/ 59 w 163"/>
              <a:gd name="T11" fmla="*/ 53 h 130"/>
              <a:gd name="T12" fmla="*/ 53 w 163"/>
              <a:gd name="T13" fmla="*/ 62 h 130"/>
              <a:gd name="T14" fmla="*/ 51 w 163"/>
              <a:gd name="T15" fmla="*/ 64 h 130"/>
              <a:gd name="T16" fmla="*/ 70 w 163"/>
              <a:gd name="T17" fmla="*/ 53 h 130"/>
              <a:gd name="T18" fmla="*/ 72 w 163"/>
              <a:gd name="T19" fmla="*/ 49 h 130"/>
              <a:gd name="T20" fmla="*/ 156 w 163"/>
              <a:gd name="T21" fmla="*/ 46 h 130"/>
              <a:gd name="T22" fmla="*/ 162 w 163"/>
              <a:gd name="T23" fmla="*/ 49 h 130"/>
              <a:gd name="T24" fmla="*/ 163 w 163"/>
              <a:gd name="T25" fmla="*/ 59 h 130"/>
              <a:gd name="T26" fmla="*/ 112 w 163"/>
              <a:gd name="T27" fmla="*/ 77 h 130"/>
              <a:gd name="T28" fmla="*/ 163 w 163"/>
              <a:gd name="T29" fmla="*/ 101 h 130"/>
              <a:gd name="T30" fmla="*/ 162 w 163"/>
              <a:gd name="T31" fmla="*/ 106 h 130"/>
              <a:gd name="T32" fmla="*/ 77 w 163"/>
              <a:gd name="T33" fmla="*/ 108 h 130"/>
              <a:gd name="T34" fmla="*/ 72 w 163"/>
              <a:gd name="T35" fmla="*/ 106 h 130"/>
              <a:gd name="T36" fmla="*/ 70 w 163"/>
              <a:gd name="T37" fmla="*/ 90 h 130"/>
              <a:gd name="T38" fmla="*/ 51 w 163"/>
              <a:gd name="T39" fmla="*/ 130 h 130"/>
              <a:gd name="T40" fmla="*/ 9 w 163"/>
              <a:gd name="T41" fmla="*/ 62 h 130"/>
              <a:gd name="T42" fmla="*/ 6 w 163"/>
              <a:gd name="T43" fmla="*/ 57 h 130"/>
              <a:gd name="T44" fmla="*/ 2 w 163"/>
              <a:gd name="T45" fmla="*/ 48 h 130"/>
              <a:gd name="T46" fmla="*/ 0 w 163"/>
              <a:gd name="T47" fmla="*/ 40 h 130"/>
              <a:gd name="T48" fmla="*/ 4 w 163"/>
              <a:gd name="T49" fmla="*/ 29 h 130"/>
              <a:gd name="T50" fmla="*/ 9 w 163"/>
              <a:gd name="T51" fmla="*/ 20 h 130"/>
              <a:gd name="T52" fmla="*/ 9 w 163"/>
              <a:gd name="T53" fmla="*/ 0 h 130"/>
              <a:gd name="T54" fmla="*/ 44 w 163"/>
              <a:gd name="T55" fmla="*/ 27 h 130"/>
              <a:gd name="T56" fmla="*/ 31 w 163"/>
              <a:gd name="T57" fmla="*/ 22 h 130"/>
              <a:gd name="T58" fmla="*/ 24 w 163"/>
              <a:gd name="T59" fmla="*/ 22 h 130"/>
              <a:gd name="T60" fmla="*/ 17 w 163"/>
              <a:gd name="T61" fmla="*/ 27 h 130"/>
              <a:gd name="T62" fmla="*/ 11 w 163"/>
              <a:gd name="T63" fmla="*/ 40 h 130"/>
              <a:gd name="T64" fmla="*/ 13 w 163"/>
              <a:gd name="T65" fmla="*/ 48 h 130"/>
              <a:gd name="T66" fmla="*/ 17 w 163"/>
              <a:gd name="T67" fmla="*/ 55 h 130"/>
              <a:gd name="T68" fmla="*/ 31 w 163"/>
              <a:gd name="T69" fmla="*/ 61 h 130"/>
              <a:gd name="T70" fmla="*/ 39 w 163"/>
              <a:gd name="T71" fmla="*/ 59 h 130"/>
              <a:gd name="T72" fmla="*/ 44 w 163"/>
              <a:gd name="T73" fmla="*/ 55 h 130"/>
              <a:gd name="T74" fmla="*/ 51 w 163"/>
              <a:gd name="T75" fmla="*/ 40 h 130"/>
              <a:gd name="T76" fmla="*/ 50 w 163"/>
              <a:gd name="T77" fmla="*/ 33 h 130"/>
              <a:gd name="T78" fmla="*/ 44 w 163"/>
              <a:gd name="T79" fmla="*/ 2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3" h="130">
                <a:moveTo>
                  <a:pt x="9" y="0"/>
                </a:moveTo>
                <a:lnTo>
                  <a:pt x="51" y="0"/>
                </a:lnTo>
                <a:lnTo>
                  <a:pt x="51" y="18"/>
                </a:lnTo>
                <a:lnTo>
                  <a:pt x="53" y="20"/>
                </a:lnTo>
                <a:lnTo>
                  <a:pt x="53" y="20"/>
                </a:lnTo>
                <a:lnTo>
                  <a:pt x="57" y="24"/>
                </a:lnTo>
                <a:lnTo>
                  <a:pt x="59" y="29"/>
                </a:lnTo>
                <a:lnTo>
                  <a:pt x="61" y="35"/>
                </a:lnTo>
                <a:lnTo>
                  <a:pt x="61" y="40"/>
                </a:lnTo>
                <a:lnTo>
                  <a:pt x="61" y="40"/>
                </a:lnTo>
                <a:lnTo>
                  <a:pt x="61" y="48"/>
                </a:lnTo>
                <a:lnTo>
                  <a:pt x="59" y="53"/>
                </a:lnTo>
                <a:lnTo>
                  <a:pt x="57" y="57"/>
                </a:lnTo>
                <a:lnTo>
                  <a:pt x="53" y="62"/>
                </a:lnTo>
                <a:lnTo>
                  <a:pt x="51" y="62"/>
                </a:lnTo>
                <a:lnTo>
                  <a:pt x="51" y="64"/>
                </a:lnTo>
                <a:lnTo>
                  <a:pt x="70" y="64"/>
                </a:lnTo>
                <a:lnTo>
                  <a:pt x="70" y="53"/>
                </a:lnTo>
                <a:lnTo>
                  <a:pt x="70" y="53"/>
                </a:lnTo>
                <a:lnTo>
                  <a:pt x="72" y="49"/>
                </a:lnTo>
                <a:lnTo>
                  <a:pt x="77" y="46"/>
                </a:lnTo>
                <a:lnTo>
                  <a:pt x="156" y="46"/>
                </a:lnTo>
                <a:lnTo>
                  <a:pt x="156" y="46"/>
                </a:lnTo>
                <a:lnTo>
                  <a:pt x="162" y="49"/>
                </a:lnTo>
                <a:lnTo>
                  <a:pt x="163" y="53"/>
                </a:lnTo>
                <a:lnTo>
                  <a:pt x="163" y="59"/>
                </a:lnTo>
                <a:lnTo>
                  <a:pt x="112" y="59"/>
                </a:lnTo>
                <a:lnTo>
                  <a:pt x="112" y="77"/>
                </a:lnTo>
                <a:lnTo>
                  <a:pt x="163" y="77"/>
                </a:lnTo>
                <a:lnTo>
                  <a:pt x="163" y="101"/>
                </a:lnTo>
                <a:lnTo>
                  <a:pt x="163" y="101"/>
                </a:lnTo>
                <a:lnTo>
                  <a:pt x="162" y="106"/>
                </a:lnTo>
                <a:lnTo>
                  <a:pt x="156" y="108"/>
                </a:lnTo>
                <a:lnTo>
                  <a:pt x="77" y="108"/>
                </a:lnTo>
                <a:lnTo>
                  <a:pt x="77" y="108"/>
                </a:lnTo>
                <a:lnTo>
                  <a:pt x="72" y="106"/>
                </a:lnTo>
                <a:lnTo>
                  <a:pt x="70" y="101"/>
                </a:lnTo>
                <a:lnTo>
                  <a:pt x="70" y="90"/>
                </a:lnTo>
                <a:lnTo>
                  <a:pt x="51" y="90"/>
                </a:lnTo>
                <a:lnTo>
                  <a:pt x="51" y="130"/>
                </a:lnTo>
                <a:lnTo>
                  <a:pt x="9" y="130"/>
                </a:lnTo>
                <a:lnTo>
                  <a:pt x="9" y="62"/>
                </a:lnTo>
                <a:lnTo>
                  <a:pt x="9" y="62"/>
                </a:lnTo>
                <a:lnTo>
                  <a:pt x="6" y="57"/>
                </a:lnTo>
                <a:lnTo>
                  <a:pt x="4" y="53"/>
                </a:lnTo>
                <a:lnTo>
                  <a:pt x="2" y="48"/>
                </a:lnTo>
                <a:lnTo>
                  <a:pt x="0" y="40"/>
                </a:lnTo>
                <a:lnTo>
                  <a:pt x="0" y="40"/>
                </a:lnTo>
                <a:lnTo>
                  <a:pt x="2" y="35"/>
                </a:lnTo>
                <a:lnTo>
                  <a:pt x="4" y="29"/>
                </a:lnTo>
                <a:lnTo>
                  <a:pt x="6" y="24"/>
                </a:lnTo>
                <a:lnTo>
                  <a:pt x="9" y="20"/>
                </a:lnTo>
                <a:lnTo>
                  <a:pt x="9" y="0"/>
                </a:lnTo>
                <a:lnTo>
                  <a:pt x="9" y="0"/>
                </a:lnTo>
                <a:close/>
                <a:moveTo>
                  <a:pt x="44" y="27"/>
                </a:moveTo>
                <a:lnTo>
                  <a:pt x="44" y="27"/>
                </a:lnTo>
                <a:lnTo>
                  <a:pt x="39" y="22"/>
                </a:lnTo>
                <a:lnTo>
                  <a:pt x="31" y="22"/>
                </a:lnTo>
                <a:lnTo>
                  <a:pt x="31" y="22"/>
                </a:lnTo>
                <a:lnTo>
                  <a:pt x="24" y="22"/>
                </a:lnTo>
                <a:lnTo>
                  <a:pt x="17" y="27"/>
                </a:lnTo>
                <a:lnTo>
                  <a:pt x="17" y="27"/>
                </a:lnTo>
                <a:lnTo>
                  <a:pt x="13" y="33"/>
                </a:lnTo>
                <a:lnTo>
                  <a:pt x="11" y="40"/>
                </a:lnTo>
                <a:lnTo>
                  <a:pt x="11" y="40"/>
                </a:lnTo>
                <a:lnTo>
                  <a:pt x="13" y="48"/>
                </a:lnTo>
                <a:lnTo>
                  <a:pt x="17" y="55"/>
                </a:lnTo>
                <a:lnTo>
                  <a:pt x="17" y="55"/>
                </a:lnTo>
                <a:lnTo>
                  <a:pt x="24" y="59"/>
                </a:lnTo>
                <a:lnTo>
                  <a:pt x="31" y="61"/>
                </a:lnTo>
                <a:lnTo>
                  <a:pt x="31" y="61"/>
                </a:lnTo>
                <a:lnTo>
                  <a:pt x="39" y="59"/>
                </a:lnTo>
                <a:lnTo>
                  <a:pt x="44" y="55"/>
                </a:lnTo>
                <a:lnTo>
                  <a:pt x="44" y="55"/>
                </a:lnTo>
                <a:lnTo>
                  <a:pt x="50" y="48"/>
                </a:lnTo>
                <a:lnTo>
                  <a:pt x="51" y="40"/>
                </a:lnTo>
                <a:lnTo>
                  <a:pt x="51" y="40"/>
                </a:lnTo>
                <a:lnTo>
                  <a:pt x="50" y="33"/>
                </a:lnTo>
                <a:lnTo>
                  <a:pt x="44" y="27"/>
                </a:lnTo>
                <a:lnTo>
                  <a:pt x="44" y="27"/>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 name="Freeform 340"/>
          <p:cNvSpPr>
            <a:spLocks noEditPoints="1"/>
          </p:cNvSpPr>
          <p:nvPr/>
        </p:nvSpPr>
        <p:spPr bwMode="auto">
          <a:xfrm>
            <a:off x="11014075" y="1224915"/>
            <a:ext cx="278765" cy="278765"/>
          </a:xfrm>
          <a:custGeom>
            <a:avLst/>
            <a:gdLst>
              <a:gd name="T0" fmla="*/ 55 w 148"/>
              <a:gd name="T1" fmla="*/ 3 h 148"/>
              <a:gd name="T2" fmla="*/ 97 w 148"/>
              <a:gd name="T3" fmla="*/ 3 h 148"/>
              <a:gd name="T4" fmla="*/ 134 w 148"/>
              <a:gd name="T5" fmla="*/ 29 h 148"/>
              <a:gd name="T6" fmla="*/ 148 w 148"/>
              <a:gd name="T7" fmla="*/ 82 h 148"/>
              <a:gd name="T8" fmla="*/ 132 w 148"/>
              <a:gd name="T9" fmla="*/ 122 h 148"/>
              <a:gd name="T10" fmla="*/ 95 w 148"/>
              <a:gd name="T11" fmla="*/ 146 h 148"/>
              <a:gd name="T12" fmla="*/ 53 w 148"/>
              <a:gd name="T13" fmla="*/ 144 h 148"/>
              <a:gd name="T14" fmla="*/ 16 w 148"/>
              <a:gd name="T15" fmla="*/ 121 h 148"/>
              <a:gd name="T16" fmla="*/ 1 w 148"/>
              <a:gd name="T17" fmla="*/ 66 h 148"/>
              <a:gd name="T18" fmla="*/ 18 w 148"/>
              <a:gd name="T19" fmla="*/ 27 h 148"/>
              <a:gd name="T20" fmla="*/ 38 w 148"/>
              <a:gd name="T21" fmla="*/ 45 h 148"/>
              <a:gd name="T22" fmla="*/ 23 w 148"/>
              <a:gd name="T23" fmla="*/ 49 h 148"/>
              <a:gd name="T24" fmla="*/ 23 w 148"/>
              <a:gd name="T25" fmla="*/ 40 h 148"/>
              <a:gd name="T26" fmla="*/ 11 w 148"/>
              <a:gd name="T27" fmla="*/ 67 h 148"/>
              <a:gd name="T28" fmla="*/ 16 w 148"/>
              <a:gd name="T29" fmla="*/ 69 h 148"/>
              <a:gd name="T30" fmla="*/ 20 w 148"/>
              <a:gd name="T31" fmla="*/ 67 h 148"/>
              <a:gd name="T32" fmla="*/ 38 w 148"/>
              <a:gd name="T33" fmla="*/ 88 h 148"/>
              <a:gd name="T34" fmla="*/ 40 w 148"/>
              <a:gd name="T35" fmla="*/ 113 h 148"/>
              <a:gd name="T36" fmla="*/ 38 w 148"/>
              <a:gd name="T37" fmla="*/ 115 h 148"/>
              <a:gd name="T38" fmla="*/ 23 w 148"/>
              <a:gd name="T39" fmla="*/ 113 h 148"/>
              <a:gd name="T40" fmla="*/ 40 w 148"/>
              <a:gd name="T41" fmla="*/ 128 h 148"/>
              <a:gd name="T42" fmla="*/ 53 w 148"/>
              <a:gd name="T43" fmla="*/ 126 h 148"/>
              <a:gd name="T44" fmla="*/ 53 w 148"/>
              <a:gd name="T45" fmla="*/ 122 h 148"/>
              <a:gd name="T46" fmla="*/ 77 w 148"/>
              <a:gd name="T47" fmla="*/ 113 h 148"/>
              <a:gd name="T48" fmla="*/ 102 w 148"/>
              <a:gd name="T49" fmla="*/ 121 h 148"/>
              <a:gd name="T50" fmla="*/ 102 w 148"/>
              <a:gd name="T51" fmla="*/ 122 h 148"/>
              <a:gd name="T52" fmla="*/ 97 w 148"/>
              <a:gd name="T53" fmla="*/ 133 h 148"/>
              <a:gd name="T54" fmla="*/ 123 w 148"/>
              <a:gd name="T55" fmla="*/ 117 h 148"/>
              <a:gd name="T56" fmla="*/ 119 w 148"/>
              <a:gd name="T57" fmla="*/ 110 h 148"/>
              <a:gd name="T58" fmla="*/ 117 w 148"/>
              <a:gd name="T59" fmla="*/ 108 h 148"/>
              <a:gd name="T60" fmla="*/ 115 w 148"/>
              <a:gd name="T61" fmla="*/ 84 h 148"/>
              <a:gd name="T62" fmla="*/ 130 w 148"/>
              <a:gd name="T63" fmla="*/ 62 h 148"/>
              <a:gd name="T64" fmla="*/ 132 w 148"/>
              <a:gd name="T65" fmla="*/ 60 h 148"/>
              <a:gd name="T66" fmla="*/ 137 w 148"/>
              <a:gd name="T67" fmla="*/ 67 h 148"/>
              <a:gd name="T68" fmla="*/ 130 w 148"/>
              <a:gd name="T69" fmla="*/ 44 h 148"/>
              <a:gd name="T70" fmla="*/ 124 w 148"/>
              <a:gd name="T71" fmla="*/ 45 h 148"/>
              <a:gd name="T72" fmla="*/ 123 w 148"/>
              <a:gd name="T73" fmla="*/ 47 h 148"/>
              <a:gd name="T74" fmla="*/ 99 w 148"/>
              <a:gd name="T75" fmla="*/ 42 h 148"/>
              <a:gd name="T76" fmla="*/ 82 w 148"/>
              <a:gd name="T77" fmla="*/ 20 h 148"/>
              <a:gd name="T78" fmla="*/ 82 w 148"/>
              <a:gd name="T79" fmla="*/ 18 h 148"/>
              <a:gd name="T80" fmla="*/ 91 w 148"/>
              <a:gd name="T81" fmla="*/ 12 h 148"/>
              <a:gd name="T82" fmla="*/ 55 w 148"/>
              <a:gd name="T83" fmla="*/ 14 h 148"/>
              <a:gd name="T84" fmla="*/ 64 w 148"/>
              <a:gd name="T85" fmla="*/ 18 h 148"/>
              <a:gd name="T86" fmla="*/ 58 w 148"/>
              <a:gd name="T87" fmla="*/ 31 h 148"/>
              <a:gd name="T88" fmla="*/ 51 w 148"/>
              <a:gd name="T89" fmla="*/ 42 h 148"/>
              <a:gd name="T90" fmla="*/ 58 w 148"/>
              <a:gd name="T91" fmla="*/ 53 h 148"/>
              <a:gd name="T92" fmla="*/ 51 w 148"/>
              <a:gd name="T93" fmla="*/ 84 h 148"/>
              <a:gd name="T94" fmla="*/ 78 w 148"/>
              <a:gd name="T95" fmla="*/ 100 h 148"/>
              <a:gd name="T96" fmla="*/ 100 w 148"/>
              <a:gd name="T97" fmla="*/ 82 h 148"/>
              <a:gd name="T98" fmla="*/ 91 w 148"/>
              <a:gd name="T99" fmla="*/ 53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8" h="148">
                <a:moveTo>
                  <a:pt x="29" y="16"/>
                </a:moveTo>
                <a:lnTo>
                  <a:pt x="29" y="16"/>
                </a:lnTo>
                <a:lnTo>
                  <a:pt x="42" y="9"/>
                </a:lnTo>
                <a:lnTo>
                  <a:pt x="55" y="3"/>
                </a:lnTo>
                <a:lnTo>
                  <a:pt x="69" y="0"/>
                </a:lnTo>
                <a:lnTo>
                  <a:pt x="84" y="0"/>
                </a:lnTo>
                <a:lnTo>
                  <a:pt x="84" y="0"/>
                </a:lnTo>
                <a:lnTo>
                  <a:pt x="97" y="3"/>
                </a:lnTo>
                <a:lnTo>
                  <a:pt x="110" y="9"/>
                </a:lnTo>
                <a:lnTo>
                  <a:pt x="123" y="18"/>
                </a:lnTo>
                <a:lnTo>
                  <a:pt x="134" y="29"/>
                </a:lnTo>
                <a:lnTo>
                  <a:pt x="134" y="29"/>
                </a:lnTo>
                <a:lnTo>
                  <a:pt x="141" y="42"/>
                </a:lnTo>
                <a:lnTo>
                  <a:pt x="146" y="55"/>
                </a:lnTo>
                <a:lnTo>
                  <a:pt x="148" y="69"/>
                </a:lnTo>
                <a:lnTo>
                  <a:pt x="148" y="82"/>
                </a:lnTo>
                <a:lnTo>
                  <a:pt x="148" y="82"/>
                </a:lnTo>
                <a:lnTo>
                  <a:pt x="146" y="97"/>
                </a:lnTo>
                <a:lnTo>
                  <a:pt x="141" y="110"/>
                </a:lnTo>
                <a:lnTo>
                  <a:pt x="132" y="122"/>
                </a:lnTo>
                <a:lnTo>
                  <a:pt x="121" y="133"/>
                </a:lnTo>
                <a:lnTo>
                  <a:pt x="121" y="133"/>
                </a:lnTo>
                <a:lnTo>
                  <a:pt x="108" y="141"/>
                </a:lnTo>
                <a:lnTo>
                  <a:pt x="95" y="146"/>
                </a:lnTo>
                <a:lnTo>
                  <a:pt x="80" y="148"/>
                </a:lnTo>
                <a:lnTo>
                  <a:pt x="66" y="148"/>
                </a:lnTo>
                <a:lnTo>
                  <a:pt x="66" y="148"/>
                </a:lnTo>
                <a:lnTo>
                  <a:pt x="53" y="144"/>
                </a:lnTo>
                <a:lnTo>
                  <a:pt x="38" y="139"/>
                </a:lnTo>
                <a:lnTo>
                  <a:pt x="27" y="132"/>
                </a:lnTo>
                <a:lnTo>
                  <a:pt x="16" y="121"/>
                </a:lnTo>
                <a:lnTo>
                  <a:pt x="16" y="121"/>
                </a:lnTo>
                <a:lnTo>
                  <a:pt x="9" y="108"/>
                </a:lnTo>
                <a:lnTo>
                  <a:pt x="3" y="95"/>
                </a:lnTo>
                <a:lnTo>
                  <a:pt x="0" y="80"/>
                </a:lnTo>
                <a:lnTo>
                  <a:pt x="1" y="66"/>
                </a:lnTo>
                <a:lnTo>
                  <a:pt x="1" y="66"/>
                </a:lnTo>
                <a:lnTo>
                  <a:pt x="3" y="51"/>
                </a:lnTo>
                <a:lnTo>
                  <a:pt x="9" y="38"/>
                </a:lnTo>
                <a:lnTo>
                  <a:pt x="18" y="27"/>
                </a:lnTo>
                <a:lnTo>
                  <a:pt x="29" y="16"/>
                </a:lnTo>
                <a:lnTo>
                  <a:pt x="29" y="16"/>
                </a:lnTo>
                <a:close/>
                <a:moveTo>
                  <a:pt x="51" y="42"/>
                </a:moveTo>
                <a:lnTo>
                  <a:pt x="38" y="45"/>
                </a:lnTo>
                <a:lnTo>
                  <a:pt x="27" y="49"/>
                </a:lnTo>
                <a:lnTo>
                  <a:pt x="27" y="49"/>
                </a:lnTo>
                <a:lnTo>
                  <a:pt x="25" y="49"/>
                </a:lnTo>
                <a:lnTo>
                  <a:pt x="23" y="49"/>
                </a:lnTo>
                <a:lnTo>
                  <a:pt x="23" y="49"/>
                </a:lnTo>
                <a:lnTo>
                  <a:pt x="23" y="49"/>
                </a:lnTo>
                <a:lnTo>
                  <a:pt x="23" y="49"/>
                </a:lnTo>
                <a:lnTo>
                  <a:pt x="23" y="40"/>
                </a:lnTo>
                <a:lnTo>
                  <a:pt x="23" y="38"/>
                </a:lnTo>
                <a:lnTo>
                  <a:pt x="23" y="38"/>
                </a:lnTo>
                <a:lnTo>
                  <a:pt x="16" y="51"/>
                </a:lnTo>
                <a:lnTo>
                  <a:pt x="11" y="67"/>
                </a:lnTo>
                <a:lnTo>
                  <a:pt x="11" y="67"/>
                </a:lnTo>
                <a:lnTo>
                  <a:pt x="11" y="77"/>
                </a:lnTo>
                <a:lnTo>
                  <a:pt x="12" y="75"/>
                </a:lnTo>
                <a:lnTo>
                  <a:pt x="16" y="69"/>
                </a:lnTo>
                <a:lnTo>
                  <a:pt x="16" y="69"/>
                </a:lnTo>
                <a:lnTo>
                  <a:pt x="18" y="67"/>
                </a:lnTo>
                <a:lnTo>
                  <a:pt x="20" y="67"/>
                </a:lnTo>
                <a:lnTo>
                  <a:pt x="20" y="67"/>
                </a:lnTo>
                <a:lnTo>
                  <a:pt x="20" y="67"/>
                </a:lnTo>
                <a:lnTo>
                  <a:pt x="20" y="67"/>
                </a:lnTo>
                <a:lnTo>
                  <a:pt x="29" y="78"/>
                </a:lnTo>
                <a:lnTo>
                  <a:pt x="38" y="88"/>
                </a:lnTo>
                <a:lnTo>
                  <a:pt x="38" y="88"/>
                </a:lnTo>
                <a:lnTo>
                  <a:pt x="38" y="88"/>
                </a:lnTo>
                <a:lnTo>
                  <a:pt x="38" y="100"/>
                </a:lnTo>
                <a:lnTo>
                  <a:pt x="40" y="113"/>
                </a:lnTo>
                <a:lnTo>
                  <a:pt x="40" y="113"/>
                </a:lnTo>
                <a:lnTo>
                  <a:pt x="38" y="115"/>
                </a:lnTo>
                <a:lnTo>
                  <a:pt x="38" y="115"/>
                </a:lnTo>
                <a:lnTo>
                  <a:pt x="38" y="115"/>
                </a:lnTo>
                <a:lnTo>
                  <a:pt x="36" y="115"/>
                </a:lnTo>
                <a:lnTo>
                  <a:pt x="29" y="113"/>
                </a:lnTo>
                <a:lnTo>
                  <a:pt x="23" y="113"/>
                </a:lnTo>
                <a:lnTo>
                  <a:pt x="23" y="113"/>
                </a:lnTo>
                <a:lnTo>
                  <a:pt x="25" y="113"/>
                </a:lnTo>
                <a:lnTo>
                  <a:pt x="25" y="113"/>
                </a:lnTo>
                <a:lnTo>
                  <a:pt x="33" y="122"/>
                </a:lnTo>
                <a:lnTo>
                  <a:pt x="40" y="128"/>
                </a:lnTo>
                <a:lnTo>
                  <a:pt x="51" y="133"/>
                </a:lnTo>
                <a:lnTo>
                  <a:pt x="60" y="137"/>
                </a:lnTo>
                <a:lnTo>
                  <a:pt x="56" y="132"/>
                </a:lnTo>
                <a:lnTo>
                  <a:pt x="53" y="126"/>
                </a:lnTo>
                <a:lnTo>
                  <a:pt x="53" y="126"/>
                </a:lnTo>
                <a:lnTo>
                  <a:pt x="51" y="124"/>
                </a:lnTo>
                <a:lnTo>
                  <a:pt x="53" y="122"/>
                </a:lnTo>
                <a:lnTo>
                  <a:pt x="53" y="122"/>
                </a:lnTo>
                <a:lnTo>
                  <a:pt x="53" y="122"/>
                </a:lnTo>
                <a:lnTo>
                  <a:pt x="53" y="122"/>
                </a:lnTo>
                <a:lnTo>
                  <a:pt x="64" y="117"/>
                </a:lnTo>
                <a:lnTo>
                  <a:pt x="77" y="113"/>
                </a:lnTo>
                <a:lnTo>
                  <a:pt x="77" y="113"/>
                </a:lnTo>
                <a:lnTo>
                  <a:pt x="78" y="113"/>
                </a:lnTo>
                <a:lnTo>
                  <a:pt x="89" y="117"/>
                </a:lnTo>
                <a:lnTo>
                  <a:pt x="102" y="121"/>
                </a:lnTo>
                <a:lnTo>
                  <a:pt x="102" y="121"/>
                </a:lnTo>
                <a:lnTo>
                  <a:pt x="102" y="121"/>
                </a:lnTo>
                <a:lnTo>
                  <a:pt x="102" y="122"/>
                </a:lnTo>
                <a:lnTo>
                  <a:pt x="102" y="122"/>
                </a:lnTo>
                <a:lnTo>
                  <a:pt x="102" y="122"/>
                </a:lnTo>
                <a:lnTo>
                  <a:pt x="99" y="130"/>
                </a:lnTo>
                <a:lnTo>
                  <a:pt x="97" y="133"/>
                </a:lnTo>
                <a:lnTo>
                  <a:pt x="97" y="133"/>
                </a:lnTo>
                <a:lnTo>
                  <a:pt x="106" y="130"/>
                </a:lnTo>
                <a:lnTo>
                  <a:pt x="113" y="124"/>
                </a:lnTo>
                <a:lnTo>
                  <a:pt x="113" y="124"/>
                </a:lnTo>
                <a:lnTo>
                  <a:pt x="123" y="117"/>
                </a:lnTo>
                <a:lnTo>
                  <a:pt x="130" y="108"/>
                </a:lnTo>
                <a:lnTo>
                  <a:pt x="128" y="108"/>
                </a:lnTo>
                <a:lnTo>
                  <a:pt x="119" y="110"/>
                </a:lnTo>
                <a:lnTo>
                  <a:pt x="119" y="110"/>
                </a:lnTo>
                <a:lnTo>
                  <a:pt x="119" y="110"/>
                </a:lnTo>
                <a:lnTo>
                  <a:pt x="117" y="110"/>
                </a:lnTo>
                <a:lnTo>
                  <a:pt x="117" y="110"/>
                </a:lnTo>
                <a:lnTo>
                  <a:pt x="117" y="108"/>
                </a:lnTo>
                <a:lnTo>
                  <a:pt x="117" y="108"/>
                </a:lnTo>
                <a:lnTo>
                  <a:pt x="115" y="97"/>
                </a:lnTo>
                <a:lnTo>
                  <a:pt x="115" y="84"/>
                </a:lnTo>
                <a:lnTo>
                  <a:pt x="115" y="84"/>
                </a:lnTo>
                <a:lnTo>
                  <a:pt x="115" y="82"/>
                </a:lnTo>
                <a:lnTo>
                  <a:pt x="115" y="82"/>
                </a:lnTo>
                <a:lnTo>
                  <a:pt x="123" y="71"/>
                </a:lnTo>
                <a:lnTo>
                  <a:pt x="130" y="62"/>
                </a:lnTo>
                <a:lnTo>
                  <a:pt x="130" y="62"/>
                </a:lnTo>
                <a:lnTo>
                  <a:pt x="130" y="60"/>
                </a:lnTo>
                <a:lnTo>
                  <a:pt x="132" y="60"/>
                </a:lnTo>
                <a:lnTo>
                  <a:pt x="132" y="60"/>
                </a:lnTo>
                <a:lnTo>
                  <a:pt x="132" y="62"/>
                </a:lnTo>
                <a:lnTo>
                  <a:pt x="132" y="62"/>
                </a:lnTo>
                <a:lnTo>
                  <a:pt x="137" y="67"/>
                </a:lnTo>
                <a:lnTo>
                  <a:pt x="137" y="67"/>
                </a:lnTo>
                <a:lnTo>
                  <a:pt x="137" y="67"/>
                </a:lnTo>
                <a:lnTo>
                  <a:pt x="137" y="58"/>
                </a:lnTo>
                <a:lnTo>
                  <a:pt x="134" y="51"/>
                </a:lnTo>
                <a:lnTo>
                  <a:pt x="130" y="44"/>
                </a:lnTo>
                <a:lnTo>
                  <a:pt x="124" y="36"/>
                </a:lnTo>
                <a:lnTo>
                  <a:pt x="124" y="36"/>
                </a:lnTo>
                <a:lnTo>
                  <a:pt x="124" y="45"/>
                </a:lnTo>
                <a:lnTo>
                  <a:pt x="124" y="45"/>
                </a:lnTo>
                <a:lnTo>
                  <a:pt x="124" y="47"/>
                </a:lnTo>
                <a:lnTo>
                  <a:pt x="123" y="47"/>
                </a:lnTo>
                <a:lnTo>
                  <a:pt x="123" y="47"/>
                </a:lnTo>
                <a:lnTo>
                  <a:pt x="123" y="47"/>
                </a:lnTo>
                <a:lnTo>
                  <a:pt x="123" y="47"/>
                </a:lnTo>
                <a:lnTo>
                  <a:pt x="110" y="44"/>
                </a:lnTo>
                <a:lnTo>
                  <a:pt x="99" y="42"/>
                </a:lnTo>
                <a:lnTo>
                  <a:pt x="99" y="42"/>
                </a:lnTo>
                <a:lnTo>
                  <a:pt x="97" y="40"/>
                </a:lnTo>
                <a:lnTo>
                  <a:pt x="89" y="31"/>
                </a:lnTo>
                <a:lnTo>
                  <a:pt x="82" y="20"/>
                </a:lnTo>
                <a:lnTo>
                  <a:pt x="82" y="20"/>
                </a:lnTo>
                <a:lnTo>
                  <a:pt x="80" y="20"/>
                </a:lnTo>
                <a:lnTo>
                  <a:pt x="82" y="18"/>
                </a:lnTo>
                <a:lnTo>
                  <a:pt x="82" y="18"/>
                </a:lnTo>
                <a:lnTo>
                  <a:pt x="82" y="18"/>
                </a:lnTo>
                <a:lnTo>
                  <a:pt x="82" y="18"/>
                </a:lnTo>
                <a:lnTo>
                  <a:pt x="89" y="14"/>
                </a:lnTo>
                <a:lnTo>
                  <a:pt x="91" y="12"/>
                </a:lnTo>
                <a:lnTo>
                  <a:pt x="91" y="12"/>
                </a:lnTo>
                <a:lnTo>
                  <a:pt x="82" y="11"/>
                </a:lnTo>
                <a:lnTo>
                  <a:pt x="82" y="11"/>
                </a:lnTo>
                <a:lnTo>
                  <a:pt x="69" y="11"/>
                </a:lnTo>
                <a:lnTo>
                  <a:pt x="55" y="14"/>
                </a:lnTo>
                <a:lnTo>
                  <a:pt x="55" y="14"/>
                </a:lnTo>
                <a:lnTo>
                  <a:pt x="64" y="16"/>
                </a:lnTo>
                <a:lnTo>
                  <a:pt x="64" y="16"/>
                </a:lnTo>
                <a:lnTo>
                  <a:pt x="64" y="18"/>
                </a:lnTo>
                <a:lnTo>
                  <a:pt x="64" y="20"/>
                </a:lnTo>
                <a:lnTo>
                  <a:pt x="64" y="20"/>
                </a:lnTo>
                <a:lnTo>
                  <a:pt x="64" y="20"/>
                </a:lnTo>
                <a:lnTo>
                  <a:pt x="58" y="31"/>
                </a:lnTo>
                <a:lnTo>
                  <a:pt x="51" y="42"/>
                </a:lnTo>
                <a:lnTo>
                  <a:pt x="51" y="42"/>
                </a:lnTo>
                <a:lnTo>
                  <a:pt x="51" y="42"/>
                </a:lnTo>
                <a:lnTo>
                  <a:pt x="51" y="42"/>
                </a:lnTo>
                <a:lnTo>
                  <a:pt x="51" y="42"/>
                </a:lnTo>
                <a:close/>
                <a:moveTo>
                  <a:pt x="60" y="53"/>
                </a:moveTo>
                <a:lnTo>
                  <a:pt x="60" y="53"/>
                </a:lnTo>
                <a:lnTo>
                  <a:pt x="58" y="53"/>
                </a:lnTo>
                <a:lnTo>
                  <a:pt x="55" y="67"/>
                </a:lnTo>
                <a:lnTo>
                  <a:pt x="51" y="82"/>
                </a:lnTo>
                <a:lnTo>
                  <a:pt x="51" y="82"/>
                </a:lnTo>
                <a:lnTo>
                  <a:pt x="51" y="84"/>
                </a:lnTo>
                <a:lnTo>
                  <a:pt x="64" y="91"/>
                </a:lnTo>
                <a:lnTo>
                  <a:pt x="75" y="100"/>
                </a:lnTo>
                <a:lnTo>
                  <a:pt x="75" y="100"/>
                </a:lnTo>
                <a:lnTo>
                  <a:pt x="78" y="100"/>
                </a:lnTo>
                <a:lnTo>
                  <a:pt x="89" y="91"/>
                </a:lnTo>
                <a:lnTo>
                  <a:pt x="100" y="82"/>
                </a:lnTo>
                <a:lnTo>
                  <a:pt x="100" y="82"/>
                </a:lnTo>
                <a:lnTo>
                  <a:pt x="100" y="82"/>
                </a:lnTo>
                <a:lnTo>
                  <a:pt x="100" y="80"/>
                </a:lnTo>
                <a:lnTo>
                  <a:pt x="97" y="66"/>
                </a:lnTo>
                <a:lnTo>
                  <a:pt x="91" y="53"/>
                </a:lnTo>
                <a:lnTo>
                  <a:pt x="91" y="53"/>
                </a:lnTo>
                <a:lnTo>
                  <a:pt x="89" y="51"/>
                </a:lnTo>
                <a:lnTo>
                  <a:pt x="75" y="51"/>
                </a:lnTo>
                <a:lnTo>
                  <a:pt x="60" y="53"/>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 name="Freeform 346"/>
          <p:cNvSpPr>
            <a:spLocks noEditPoints="1"/>
          </p:cNvSpPr>
          <p:nvPr/>
        </p:nvSpPr>
        <p:spPr bwMode="auto">
          <a:xfrm>
            <a:off x="8895715" y="1227455"/>
            <a:ext cx="274955" cy="273685"/>
          </a:xfrm>
          <a:custGeom>
            <a:avLst/>
            <a:gdLst>
              <a:gd name="T0" fmla="*/ 73 w 146"/>
              <a:gd name="T1" fmla="*/ 0 h 145"/>
              <a:gd name="T2" fmla="*/ 100 w 146"/>
              <a:gd name="T3" fmla="*/ 5 h 145"/>
              <a:gd name="T4" fmla="*/ 124 w 146"/>
              <a:gd name="T5" fmla="*/ 20 h 145"/>
              <a:gd name="T6" fmla="*/ 141 w 146"/>
              <a:gd name="T7" fmla="*/ 44 h 145"/>
              <a:gd name="T8" fmla="*/ 146 w 146"/>
              <a:gd name="T9" fmla="*/ 72 h 145"/>
              <a:gd name="T10" fmla="*/ 145 w 146"/>
              <a:gd name="T11" fmla="*/ 86 h 145"/>
              <a:gd name="T12" fmla="*/ 134 w 146"/>
              <a:gd name="T13" fmla="*/ 112 h 145"/>
              <a:gd name="T14" fmla="*/ 113 w 146"/>
              <a:gd name="T15" fmla="*/ 132 h 145"/>
              <a:gd name="T16" fmla="*/ 88 w 146"/>
              <a:gd name="T17" fmla="*/ 143 h 145"/>
              <a:gd name="T18" fmla="*/ 73 w 146"/>
              <a:gd name="T19" fmla="*/ 145 h 145"/>
              <a:gd name="T20" fmla="*/ 45 w 146"/>
              <a:gd name="T21" fmla="*/ 139 h 145"/>
              <a:gd name="T22" fmla="*/ 22 w 146"/>
              <a:gd name="T23" fmla="*/ 123 h 145"/>
              <a:gd name="T24" fmla="*/ 7 w 146"/>
              <a:gd name="T25" fmla="*/ 101 h 145"/>
              <a:gd name="T26" fmla="*/ 0 w 146"/>
              <a:gd name="T27" fmla="*/ 72 h 145"/>
              <a:gd name="T28" fmla="*/ 1 w 146"/>
              <a:gd name="T29" fmla="*/ 57 h 145"/>
              <a:gd name="T30" fmla="*/ 12 w 146"/>
              <a:gd name="T31" fmla="*/ 31 h 145"/>
              <a:gd name="T32" fmla="*/ 33 w 146"/>
              <a:gd name="T33" fmla="*/ 11 h 145"/>
              <a:gd name="T34" fmla="*/ 58 w 146"/>
              <a:gd name="T35" fmla="*/ 0 h 145"/>
              <a:gd name="T36" fmla="*/ 73 w 146"/>
              <a:gd name="T37" fmla="*/ 0 h 145"/>
              <a:gd name="T38" fmla="*/ 33 w 146"/>
              <a:gd name="T39" fmla="*/ 20 h 145"/>
              <a:gd name="T40" fmla="*/ 23 w 146"/>
              <a:gd name="T41" fmla="*/ 29 h 145"/>
              <a:gd name="T42" fmla="*/ 47 w 146"/>
              <a:gd name="T43" fmla="*/ 49 h 145"/>
              <a:gd name="T44" fmla="*/ 53 w 146"/>
              <a:gd name="T45" fmla="*/ 46 h 145"/>
              <a:gd name="T46" fmla="*/ 82 w 146"/>
              <a:gd name="T47" fmla="*/ 103 h 145"/>
              <a:gd name="T48" fmla="*/ 67 w 146"/>
              <a:gd name="T49" fmla="*/ 103 h 145"/>
              <a:gd name="T50" fmla="*/ 58 w 146"/>
              <a:gd name="T51" fmla="*/ 134 h 145"/>
              <a:gd name="T52" fmla="*/ 67 w 146"/>
              <a:gd name="T53" fmla="*/ 136 h 145"/>
              <a:gd name="T54" fmla="*/ 86 w 146"/>
              <a:gd name="T55" fmla="*/ 134 h 145"/>
              <a:gd name="T56" fmla="*/ 82 w 146"/>
              <a:gd name="T57" fmla="*/ 103 h 145"/>
              <a:gd name="T58" fmla="*/ 106 w 146"/>
              <a:gd name="T59" fmla="*/ 70 h 145"/>
              <a:gd name="T60" fmla="*/ 137 w 146"/>
              <a:gd name="T61" fmla="*/ 62 h 145"/>
              <a:gd name="T62" fmla="*/ 132 w 146"/>
              <a:gd name="T63" fmla="*/ 40 h 145"/>
              <a:gd name="T64" fmla="*/ 104 w 146"/>
              <a:gd name="T65" fmla="*/ 57 h 145"/>
              <a:gd name="T66" fmla="*/ 106 w 146"/>
              <a:gd name="T67" fmla="*/ 70 h 145"/>
              <a:gd name="T68" fmla="*/ 75 w 146"/>
              <a:gd name="T69" fmla="*/ 37 h 145"/>
              <a:gd name="T70" fmla="*/ 69 w 146"/>
              <a:gd name="T71" fmla="*/ 5 h 145"/>
              <a:gd name="T72" fmla="*/ 53 w 146"/>
              <a:gd name="T73" fmla="*/ 9 h 145"/>
              <a:gd name="T74" fmla="*/ 38 w 146"/>
              <a:gd name="T75" fmla="*/ 16 h 145"/>
              <a:gd name="T76" fmla="*/ 55 w 146"/>
              <a:gd name="T77" fmla="*/ 44 h 145"/>
              <a:gd name="T78" fmla="*/ 75 w 146"/>
              <a:gd name="T79" fmla="*/ 37 h 145"/>
              <a:gd name="T80" fmla="*/ 75 w 146"/>
              <a:gd name="T81" fmla="*/ 37 h 145"/>
              <a:gd name="T82" fmla="*/ 73 w 146"/>
              <a:gd name="T83" fmla="*/ 51 h 145"/>
              <a:gd name="T84" fmla="*/ 58 w 146"/>
              <a:gd name="T85" fmla="*/ 57 h 145"/>
              <a:gd name="T86" fmla="*/ 53 w 146"/>
              <a:gd name="T87" fmla="*/ 72 h 145"/>
              <a:gd name="T88" fmla="*/ 55 w 146"/>
              <a:gd name="T89" fmla="*/ 81 h 145"/>
              <a:gd name="T90" fmla="*/ 66 w 146"/>
              <a:gd name="T91" fmla="*/ 92 h 145"/>
              <a:gd name="T92" fmla="*/ 73 w 146"/>
              <a:gd name="T93" fmla="*/ 94 h 145"/>
              <a:gd name="T94" fmla="*/ 88 w 146"/>
              <a:gd name="T95" fmla="*/ 86 h 145"/>
              <a:gd name="T96" fmla="*/ 93 w 146"/>
              <a:gd name="T97" fmla="*/ 72 h 145"/>
              <a:gd name="T98" fmla="*/ 91 w 146"/>
              <a:gd name="T99" fmla="*/ 64 h 145"/>
              <a:gd name="T100" fmla="*/ 80 w 146"/>
              <a:gd name="T101" fmla="*/ 53 h 145"/>
              <a:gd name="T102" fmla="*/ 73 w 146"/>
              <a:gd name="T103" fmla="*/ 5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6" h="145">
                <a:moveTo>
                  <a:pt x="73" y="0"/>
                </a:moveTo>
                <a:lnTo>
                  <a:pt x="73" y="0"/>
                </a:lnTo>
                <a:lnTo>
                  <a:pt x="88" y="0"/>
                </a:lnTo>
                <a:lnTo>
                  <a:pt x="100" y="5"/>
                </a:lnTo>
                <a:lnTo>
                  <a:pt x="113" y="11"/>
                </a:lnTo>
                <a:lnTo>
                  <a:pt x="124" y="20"/>
                </a:lnTo>
                <a:lnTo>
                  <a:pt x="134" y="31"/>
                </a:lnTo>
                <a:lnTo>
                  <a:pt x="141" y="44"/>
                </a:lnTo>
                <a:lnTo>
                  <a:pt x="145" y="57"/>
                </a:lnTo>
                <a:lnTo>
                  <a:pt x="146" y="72"/>
                </a:lnTo>
                <a:lnTo>
                  <a:pt x="146" y="72"/>
                </a:lnTo>
                <a:lnTo>
                  <a:pt x="145" y="86"/>
                </a:lnTo>
                <a:lnTo>
                  <a:pt x="141" y="101"/>
                </a:lnTo>
                <a:lnTo>
                  <a:pt x="134" y="112"/>
                </a:lnTo>
                <a:lnTo>
                  <a:pt x="124" y="123"/>
                </a:lnTo>
                <a:lnTo>
                  <a:pt x="113" y="132"/>
                </a:lnTo>
                <a:lnTo>
                  <a:pt x="100" y="139"/>
                </a:lnTo>
                <a:lnTo>
                  <a:pt x="88" y="143"/>
                </a:lnTo>
                <a:lnTo>
                  <a:pt x="73" y="145"/>
                </a:lnTo>
                <a:lnTo>
                  <a:pt x="73" y="145"/>
                </a:lnTo>
                <a:lnTo>
                  <a:pt x="58" y="143"/>
                </a:lnTo>
                <a:lnTo>
                  <a:pt x="45" y="139"/>
                </a:lnTo>
                <a:lnTo>
                  <a:pt x="33" y="132"/>
                </a:lnTo>
                <a:lnTo>
                  <a:pt x="22" y="123"/>
                </a:lnTo>
                <a:lnTo>
                  <a:pt x="12" y="112"/>
                </a:lnTo>
                <a:lnTo>
                  <a:pt x="7" y="101"/>
                </a:lnTo>
                <a:lnTo>
                  <a:pt x="1" y="86"/>
                </a:lnTo>
                <a:lnTo>
                  <a:pt x="0" y="72"/>
                </a:lnTo>
                <a:lnTo>
                  <a:pt x="0" y="72"/>
                </a:lnTo>
                <a:lnTo>
                  <a:pt x="1" y="57"/>
                </a:lnTo>
                <a:lnTo>
                  <a:pt x="7" y="44"/>
                </a:lnTo>
                <a:lnTo>
                  <a:pt x="12" y="31"/>
                </a:lnTo>
                <a:lnTo>
                  <a:pt x="22" y="20"/>
                </a:lnTo>
                <a:lnTo>
                  <a:pt x="33" y="11"/>
                </a:lnTo>
                <a:lnTo>
                  <a:pt x="45" y="5"/>
                </a:lnTo>
                <a:lnTo>
                  <a:pt x="58" y="0"/>
                </a:lnTo>
                <a:lnTo>
                  <a:pt x="73" y="0"/>
                </a:lnTo>
                <a:lnTo>
                  <a:pt x="73" y="0"/>
                </a:lnTo>
                <a:close/>
                <a:moveTo>
                  <a:pt x="53" y="46"/>
                </a:moveTo>
                <a:lnTo>
                  <a:pt x="33" y="20"/>
                </a:lnTo>
                <a:lnTo>
                  <a:pt x="33" y="20"/>
                </a:lnTo>
                <a:lnTo>
                  <a:pt x="23" y="29"/>
                </a:lnTo>
                <a:lnTo>
                  <a:pt x="47" y="49"/>
                </a:lnTo>
                <a:lnTo>
                  <a:pt x="47" y="49"/>
                </a:lnTo>
                <a:lnTo>
                  <a:pt x="53" y="46"/>
                </a:lnTo>
                <a:lnTo>
                  <a:pt x="53" y="46"/>
                </a:lnTo>
                <a:close/>
                <a:moveTo>
                  <a:pt x="82" y="103"/>
                </a:moveTo>
                <a:lnTo>
                  <a:pt x="82" y="103"/>
                </a:lnTo>
                <a:lnTo>
                  <a:pt x="75" y="105"/>
                </a:lnTo>
                <a:lnTo>
                  <a:pt x="67" y="103"/>
                </a:lnTo>
                <a:lnTo>
                  <a:pt x="67" y="103"/>
                </a:lnTo>
                <a:lnTo>
                  <a:pt x="58" y="134"/>
                </a:lnTo>
                <a:lnTo>
                  <a:pt x="58" y="134"/>
                </a:lnTo>
                <a:lnTo>
                  <a:pt x="67" y="136"/>
                </a:lnTo>
                <a:lnTo>
                  <a:pt x="77" y="136"/>
                </a:lnTo>
                <a:lnTo>
                  <a:pt x="86" y="134"/>
                </a:lnTo>
                <a:lnTo>
                  <a:pt x="95" y="132"/>
                </a:lnTo>
                <a:lnTo>
                  <a:pt x="82" y="103"/>
                </a:lnTo>
                <a:lnTo>
                  <a:pt x="82" y="103"/>
                </a:lnTo>
                <a:close/>
                <a:moveTo>
                  <a:pt x="106" y="70"/>
                </a:moveTo>
                <a:lnTo>
                  <a:pt x="137" y="62"/>
                </a:lnTo>
                <a:lnTo>
                  <a:pt x="137" y="62"/>
                </a:lnTo>
                <a:lnTo>
                  <a:pt x="135" y="49"/>
                </a:lnTo>
                <a:lnTo>
                  <a:pt x="132" y="40"/>
                </a:lnTo>
                <a:lnTo>
                  <a:pt x="104" y="57"/>
                </a:lnTo>
                <a:lnTo>
                  <a:pt x="104" y="57"/>
                </a:lnTo>
                <a:lnTo>
                  <a:pt x="106" y="62"/>
                </a:lnTo>
                <a:lnTo>
                  <a:pt x="106" y="70"/>
                </a:lnTo>
                <a:lnTo>
                  <a:pt x="106" y="70"/>
                </a:lnTo>
                <a:close/>
                <a:moveTo>
                  <a:pt x="75" y="37"/>
                </a:moveTo>
                <a:lnTo>
                  <a:pt x="69" y="5"/>
                </a:lnTo>
                <a:lnTo>
                  <a:pt x="69" y="5"/>
                </a:lnTo>
                <a:lnTo>
                  <a:pt x="62" y="7"/>
                </a:lnTo>
                <a:lnTo>
                  <a:pt x="53" y="9"/>
                </a:lnTo>
                <a:lnTo>
                  <a:pt x="45" y="11"/>
                </a:lnTo>
                <a:lnTo>
                  <a:pt x="38" y="16"/>
                </a:lnTo>
                <a:lnTo>
                  <a:pt x="55" y="44"/>
                </a:lnTo>
                <a:lnTo>
                  <a:pt x="55" y="44"/>
                </a:lnTo>
                <a:lnTo>
                  <a:pt x="64" y="38"/>
                </a:lnTo>
                <a:lnTo>
                  <a:pt x="75" y="37"/>
                </a:lnTo>
                <a:lnTo>
                  <a:pt x="75" y="37"/>
                </a:lnTo>
                <a:lnTo>
                  <a:pt x="75" y="37"/>
                </a:lnTo>
                <a:close/>
                <a:moveTo>
                  <a:pt x="73" y="51"/>
                </a:moveTo>
                <a:lnTo>
                  <a:pt x="73" y="51"/>
                </a:lnTo>
                <a:lnTo>
                  <a:pt x="66" y="53"/>
                </a:lnTo>
                <a:lnTo>
                  <a:pt x="58" y="57"/>
                </a:lnTo>
                <a:lnTo>
                  <a:pt x="55" y="64"/>
                </a:lnTo>
                <a:lnTo>
                  <a:pt x="53" y="72"/>
                </a:lnTo>
                <a:lnTo>
                  <a:pt x="53" y="72"/>
                </a:lnTo>
                <a:lnTo>
                  <a:pt x="55" y="81"/>
                </a:lnTo>
                <a:lnTo>
                  <a:pt x="58" y="86"/>
                </a:lnTo>
                <a:lnTo>
                  <a:pt x="66" y="92"/>
                </a:lnTo>
                <a:lnTo>
                  <a:pt x="73" y="94"/>
                </a:lnTo>
                <a:lnTo>
                  <a:pt x="73" y="94"/>
                </a:lnTo>
                <a:lnTo>
                  <a:pt x="80" y="92"/>
                </a:lnTo>
                <a:lnTo>
                  <a:pt x="88" y="86"/>
                </a:lnTo>
                <a:lnTo>
                  <a:pt x="91" y="81"/>
                </a:lnTo>
                <a:lnTo>
                  <a:pt x="93" y="72"/>
                </a:lnTo>
                <a:lnTo>
                  <a:pt x="93" y="72"/>
                </a:lnTo>
                <a:lnTo>
                  <a:pt x="91" y="64"/>
                </a:lnTo>
                <a:lnTo>
                  <a:pt x="88" y="57"/>
                </a:lnTo>
                <a:lnTo>
                  <a:pt x="80" y="53"/>
                </a:lnTo>
                <a:lnTo>
                  <a:pt x="73" y="51"/>
                </a:lnTo>
                <a:lnTo>
                  <a:pt x="73" y="51"/>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 name="Freeform 347"/>
          <p:cNvSpPr>
            <a:spLocks noEditPoints="1"/>
          </p:cNvSpPr>
          <p:nvPr/>
        </p:nvSpPr>
        <p:spPr bwMode="auto">
          <a:xfrm>
            <a:off x="8184515" y="1251903"/>
            <a:ext cx="314960" cy="224790"/>
          </a:xfrm>
          <a:custGeom>
            <a:avLst/>
            <a:gdLst>
              <a:gd name="T0" fmla="*/ 145 w 167"/>
              <a:gd name="T1" fmla="*/ 0 h 119"/>
              <a:gd name="T2" fmla="*/ 152 w 167"/>
              <a:gd name="T3" fmla="*/ 80 h 119"/>
              <a:gd name="T4" fmla="*/ 146 w 167"/>
              <a:gd name="T5" fmla="*/ 89 h 119"/>
              <a:gd name="T6" fmla="*/ 0 w 167"/>
              <a:gd name="T7" fmla="*/ 119 h 119"/>
              <a:gd name="T8" fmla="*/ 22 w 167"/>
              <a:gd name="T9" fmla="*/ 91 h 119"/>
              <a:gd name="T10" fmla="*/ 14 w 167"/>
              <a:gd name="T11" fmla="*/ 80 h 119"/>
              <a:gd name="T12" fmla="*/ 16 w 167"/>
              <a:gd name="T13" fmla="*/ 3 h 119"/>
              <a:gd name="T14" fmla="*/ 35 w 167"/>
              <a:gd name="T15" fmla="*/ 40 h 119"/>
              <a:gd name="T16" fmla="*/ 42 w 167"/>
              <a:gd name="T17" fmla="*/ 56 h 119"/>
              <a:gd name="T18" fmla="*/ 42 w 167"/>
              <a:gd name="T19" fmla="*/ 49 h 119"/>
              <a:gd name="T20" fmla="*/ 35 w 167"/>
              <a:gd name="T21" fmla="*/ 40 h 119"/>
              <a:gd name="T22" fmla="*/ 130 w 167"/>
              <a:gd name="T23" fmla="*/ 47 h 119"/>
              <a:gd name="T24" fmla="*/ 132 w 167"/>
              <a:gd name="T25" fmla="*/ 45 h 119"/>
              <a:gd name="T26" fmla="*/ 134 w 167"/>
              <a:gd name="T27" fmla="*/ 42 h 119"/>
              <a:gd name="T28" fmla="*/ 132 w 167"/>
              <a:gd name="T29" fmla="*/ 40 h 119"/>
              <a:gd name="T30" fmla="*/ 128 w 167"/>
              <a:gd name="T31" fmla="*/ 40 h 119"/>
              <a:gd name="T32" fmla="*/ 126 w 167"/>
              <a:gd name="T33" fmla="*/ 44 h 119"/>
              <a:gd name="T34" fmla="*/ 130 w 167"/>
              <a:gd name="T35" fmla="*/ 42 h 119"/>
              <a:gd name="T36" fmla="*/ 132 w 167"/>
              <a:gd name="T37" fmla="*/ 42 h 119"/>
              <a:gd name="T38" fmla="*/ 132 w 167"/>
              <a:gd name="T39" fmla="*/ 44 h 119"/>
              <a:gd name="T40" fmla="*/ 126 w 167"/>
              <a:gd name="T41" fmla="*/ 47 h 119"/>
              <a:gd name="T42" fmla="*/ 57 w 167"/>
              <a:gd name="T43" fmla="*/ 45 h 119"/>
              <a:gd name="T44" fmla="*/ 57 w 167"/>
              <a:gd name="T45" fmla="*/ 45 h 119"/>
              <a:gd name="T46" fmla="*/ 73 w 167"/>
              <a:gd name="T47" fmla="*/ 56 h 119"/>
              <a:gd name="T48" fmla="*/ 77 w 167"/>
              <a:gd name="T49" fmla="*/ 47 h 119"/>
              <a:gd name="T50" fmla="*/ 82 w 167"/>
              <a:gd name="T51" fmla="*/ 55 h 119"/>
              <a:gd name="T52" fmla="*/ 84 w 167"/>
              <a:gd name="T53" fmla="*/ 51 h 119"/>
              <a:gd name="T54" fmla="*/ 86 w 167"/>
              <a:gd name="T55" fmla="*/ 53 h 119"/>
              <a:gd name="T56" fmla="*/ 93 w 167"/>
              <a:gd name="T57" fmla="*/ 55 h 119"/>
              <a:gd name="T58" fmla="*/ 95 w 167"/>
              <a:gd name="T59" fmla="*/ 51 h 119"/>
              <a:gd name="T60" fmla="*/ 97 w 167"/>
              <a:gd name="T61" fmla="*/ 53 h 119"/>
              <a:gd name="T62" fmla="*/ 102 w 167"/>
              <a:gd name="T63" fmla="*/ 53 h 119"/>
              <a:gd name="T64" fmla="*/ 97 w 167"/>
              <a:gd name="T65" fmla="*/ 45 h 119"/>
              <a:gd name="T66" fmla="*/ 91 w 167"/>
              <a:gd name="T67" fmla="*/ 49 h 119"/>
              <a:gd name="T68" fmla="*/ 88 w 167"/>
              <a:gd name="T69" fmla="*/ 45 h 119"/>
              <a:gd name="T70" fmla="*/ 82 w 167"/>
              <a:gd name="T71" fmla="*/ 47 h 119"/>
              <a:gd name="T72" fmla="*/ 119 w 167"/>
              <a:gd name="T73" fmla="*/ 56 h 119"/>
              <a:gd name="T74" fmla="*/ 115 w 167"/>
              <a:gd name="T75" fmla="*/ 58 h 119"/>
              <a:gd name="T76" fmla="*/ 112 w 167"/>
              <a:gd name="T77" fmla="*/ 55 h 119"/>
              <a:gd name="T78" fmla="*/ 115 w 167"/>
              <a:gd name="T79" fmla="*/ 51 h 119"/>
              <a:gd name="T80" fmla="*/ 124 w 167"/>
              <a:gd name="T81" fmla="*/ 51 h 119"/>
              <a:gd name="T82" fmla="*/ 115 w 167"/>
              <a:gd name="T83" fmla="*/ 45 h 119"/>
              <a:gd name="T84" fmla="*/ 108 w 167"/>
              <a:gd name="T85" fmla="*/ 49 h 119"/>
              <a:gd name="T86" fmla="*/ 106 w 167"/>
              <a:gd name="T87" fmla="*/ 55 h 119"/>
              <a:gd name="T88" fmla="*/ 108 w 167"/>
              <a:gd name="T89" fmla="*/ 60 h 119"/>
              <a:gd name="T90" fmla="*/ 115 w 167"/>
              <a:gd name="T91" fmla="*/ 62 h 119"/>
              <a:gd name="T92" fmla="*/ 123 w 167"/>
              <a:gd name="T93" fmla="*/ 60 h 119"/>
              <a:gd name="T94" fmla="*/ 119 w 167"/>
              <a:gd name="T95" fmla="*/ 56 h 119"/>
              <a:gd name="T96" fmla="*/ 141 w 167"/>
              <a:gd name="T97" fmla="*/ 1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7" h="119">
                <a:moveTo>
                  <a:pt x="25" y="0"/>
                </a:moveTo>
                <a:lnTo>
                  <a:pt x="139" y="0"/>
                </a:lnTo>
                <a:lnTo>
                  <a:pt x="139" y="0"/>
                </a:lnTo>
                <a:lnTo>
                  <a:pt x="145" y="0"/>
                </a:lnTo>
                <a:lnTo>
                  <a:pt x="148" y="3"/>
                </a:lnTo>
                <a:lnTo>
                  <a:pt x="150" y="7"/>
                </a:lnTo>
                <a:lnTo>
                  <a:pt x="152" y="11"/>
                </a:lnTo>
                <a:lnTo>
                  <a:pt x="152" y="80"/>
                </a:lnTo>
                <a:lnTo>
                  <a:pt x="152" y="80"/>
                </a:lnTo>
                <a:lnTo>
                  <a:pt x="152" y="84"/>
                </a:lnTo>
                <a:lnTo>
                  <a:pt x="148" y="88"/>
                </a:lnTo>
                <a:lnTo>
                  <a:pt x="146" y="89"/>
                </a:lnTo>
                <a:lnTo>
                  <a:pt x="143" y="91"/>
                </a:lnTo>
                <a:lnTo>
                  <a:pt x="167" y="108"/>
                </a:lnTo>
                <a:lnTo>
                  <a:pt x="167" y="119"/>
                </a:lnTo>
                <a:lnTo>
                  <a:pt x="0" y="119"/>
                </a:lnTo>
                <a:lnTo>
                  <a:pt x="0" y="108"/>
                </a:lnTo>
                <a:lnTo>
                  <a:pt x="22" y="91"/>
                </a:lnTo>
                <a:lnTo>
                  <a:pt x="22" y="91"/>
                </a:lnTo>
                <a:lnTo>
                  <a:pt x="22" y="91"/>
                </a:lnTo>
                <a:lnTo>
                  <a:pt x="18" y="89"/>
                </a:lnTo>
                <a:lnTo>
                  <a:pt x="16" y="88"/>
                </a:lnTo>
                <a:lnTo>
                  <a:pt x="14" y="84"/>
                </a:lnTo>
                <a:lnTo>
                  <a:pt x="14" y="80"/>
                </a:lnTo>
                <a:lnTo>
                  <a:pt x="14" y="11"/>
                </a:lnTo>
                <a:lnTo>
                  <a:pt x="14" y="11"/>
                </a:lnTo>
                <a:lnTo>
                  <a:pt x="14" y="7"/>
                </a:lnTo>
                <a:lnTo>
                  <a:pt x="16" y="3"/>
                </a:lnTo>
                <a:lnTo>
                  <a:pt x="22" y="0"/>
                </a:lnTo>
                <a:lnTo>
                  <a:pt x="25" y="0"/>
                </a:lnTo>
                <a:lnTo>
                  <a:pt x="25" y="0"/>
                </a:lnTo>
                <a:close/>
                <a:moveTo>
                  <a:pt x="35" y="40"/>
                </a:moveTo>
                <a:lnTo>
                  <a:pt x="35" y="62"/>
                </a:lnTo>
                <a:lnTo>
                  <a:pt x="53" y="62"/>
                </a:lnTo>
                <a:lnTo>
                  <a:pt x="53" y="56"/>
                </a:lnTo>
                <a:lnTo>
                  <a:pt x="42" y="56"/>
                </a:lnTo>
                <a:lnTo>
                  <a:pt x="42" y="53"/>
                </a:lnTo>
                <a:lnTo>
                  <a:pt x="51" y="53"/>
                </a:lnTo>
                <a:lnTo>
                  <a:pt x="51" y="49"/>
                </a:lnTo>
                <a:lnTo>
                  <a:pt x="42" y="49"/>
                </a:lnTo>
                <a:lnTo>
                  <a:pt x="42" y="45"/>
                </a:lnTo>
                <a:lnTo>
                  <a:pt x="53" y="45"/>
                </a:lnTo>
                <a:lnTo>
                  <a:pt x="53" y="40"/>
                </a:lnTo>
                <a:lnTo>
                  <a:pt x="35" y="40"/>
                </a:lnTo>
                <a:lnTo>
                  <a:pt x="35" y="40"/>
                </a:lnTo>
                <a:close/>
                <a:moveTo>
                  <a:pt x="134" y="51"/>
                </a:moveTo>
                <a:lnTo>
                  <a:pt x="134" y="47"/>
                </a:lnTo>
                <a:lnTo>
                  <a:pt x="130" y="47"/>
                </a:lnTo>
                <a:lnTo>
                  <a:pt x="130" y="47"/>
                </a:lnTo>
                <a:lnTo>
                  <a:pt x="130" y="47"/>
                </a:lnTo>
                <a:lnTo>
                  <a:pt x="130" y="47"/>
                </a:lnTo>
                <a:lnTo>
                  <a:pt x="132" y="45"/>
                </a:lnTo>
                <a:lnTo>
                  <a:pt x="132" y="45"/>
                </a:lnTo>
                <a:lnTo>
                  <a:pt x="134" y="44"/>
                </a:lnTo>
                <a:lnTo>
                  <a:pt x="134" y="44"/>
                </a:lnTo>
                <a:lnTo>
                  <a:pt x="134" y="42"/>
                </a:lnTo>
                <a:lnTo>
                  <a:pt x="134" y="42"/>
                </a:lnTo>
                <a:lnTo>
                  <a:pt x="134" y="40"/>
                </a:lnTo>
                <a:lnTo>
                  <a:pt x="134" y="40"/>
                </a:lnTo>
                <a:lnTo>
                  <a:pt x="132" y="40"/>
                </a:lnTo>
                <a:lnTo>
                  <a:pt x="132" y="40"/>
                </a:lnTo>
                <a:lnTo>
                  <a:pt x="130" y="40"/>
                </a:lnTo>
                <a:lnTo>
                  <a:pt x="130" y="40"/>
                </a:lnTo>
                <a:lnTo>
                  <a:pt x="128" y="40"/>
                </a:lnTo>
                <a:lnTo>
                  <a:pt x="128" y="40"/>
                </a:lnTo>
                <a:lnTo>
                  <a:pt x="126" y="40"/>
                </a:lnTo>
                <a:lnTo>
                  <a:pt x="126" y="40"/>
                </a:lnTo>
                <a:lnTo>
                  <a:pt x="126" y="44"/>
                </a:lnTo>
                <a:lnTo>
                  <a:pt x="128" y="44"/>
                </a:lnTo>
                <a:lnTo>
                  <a:pt x="128" y="44"/>
                </a:lnTo>
                <a:lnTo>
                  <a:pt x="130" y="42"/>
                </a:lnTo>
                <a:lnTo>
                  <a:pt x="130" y="42"/>
                </a:lnTo>
                <a:lnTo>
                  <a:pt x="130" y="42"/>
                </a:lnTo>
                <a:lnTo>
                  <a:pt x="130" y="42"/>
                </a:lnTo>
                <a:lnTo>
                  <a:pt x="132" y="42"/>
                </a:lnTo>
                <a:lnTo>
                  <a:pt x="132" y="42"/>
                </a:lnTo>
                <a:lnTo>
                  <a:pt x="132" y="42"/>
                </a:lnTo>
                <a:lnTo>
                  <a:pt x="132" y="42"/>
                </a:lnTo>
                <a:lnTo>
                  <a:pt x="132" y="44"/>
                </a:lnTo>
                <a:lnTo>
                  <a:pt x="132" y="44"/>
                </a:lnTo>
                <a:lnTo>
                  <a:pt x="130" y="45"/>
                </a:lnTo>
                <a:lnTo>
                  <a:pt x="130" y="45"/>
                </a:lnTo>
                <a:lnTo>
                  <a:pt x="126" y="47"/>
                </a:lnTo>
                <a:lnTo>
                  <a:pt x="126" y="47"/>
                </a:lnTo>
                <a:lnTo>
                  <a:pt x="124" y="51"/>
                </a:lnTo>
                <a:lnTo>
                  <a:pt x="134" y="51"/>
                </a:lnTo>
                <a:lnTo>
                  <a:pt x="134" y="51"/>
                </a:lnTo>
                <a:close/>
                <a:moveTo>
                  <a:pt x="57" y="45"/>
                </a:moveTo>
                <a:lnTo>
                  <a:pt x="57" y="51"/>
                </a:lnTo>
                <a:lnTo>
                  <a:pt x="73" y="51"/>
                </a:lnTo>
                <a:lnTo>
                  <a:pt x="73" y="45"/>
                </a:lnTo>
                <a:lnTo>
                  <a:pt x="57" y="45"/>
                </a:lnTo>
                <a:lnTo>
                  <a:pt x="57" y="45"/>
                </a:lnTo>
                <a:close/>
                <a:moveTo>
                  <a:pt x="57" y="53"/>
                </a:moveTo>
                <a:lnTo>
                  <a:pt x="57" y="56"/>
                </a:lnTo>
                <a:lnTo>
                  <a:pt x="73" y="56"/>
                </a:lnTo>
                <a:lnTo>
                  <a:pt x="73" y="53"/>
                </a:lnTo>
                <a:lnTo>
                  <a:pt x="57" y="53"/>
                </a:lnTo>
                <a:lnTo>
                  <a:pt x="57" y="53"/>
                </a:lnTo>
                <a:close/>
                <a:moveTo>
                  <a:pt x="77" y="47"/>
                </a:moveTo>
                <a:lnTo>
                  <a:pt x="77" y="62"/>
                </a:lnTo>
                <a:lnTo>
                  <a:pt x="82" y="62"/>
                </a:lnTo>
                <a:lnTo>
                  <a:pt x="82" y="55"/>
                </a:lnTo>
                <a:lnTo>
                  <a:pt x="82" y="55"/>
                </a:lnTo>
                <a:lnTo>
                  <a:pt x="82" y="51"/>
                </a:lnTo>
                <a:lnTo>
                  <a:pt x="82" y="51"/>
                </a:lnTo>
                <a:lnTo>
                  <a:pt x="84" y="51"/>
                </a:lnTo>
                <a:lnTo>
                  <a:pt x="84" y="51"/>
                </a:lnTo>
                <a:lnTo>
                  <a:pt x="86" y="51"/>
                </a:lnTo>
                <a:lnTo>
                  <a:pt x="86" y="51"/>
                </a:lnTo>
                <a:lnTo>
                  <a:pt x="86" y="53"/>
                </a:lnTo>
                <a:lnTo>
                  <a:pt x="86" y="53"/>
                </a:lnTo>
                <a:lnTo>
                  <a:pt x="86" y="53"/>
                </a:lnTo>
                <a:lnTo>
                  <a:pt x="86" y="62"/>
                </a:lnTo>
                <a:lnTo>
                  <a:pt x="93" y="62"/>
                </a:lnTo>
                <a:lnTo>
                  <a:pt x="93" y="55"/>
                </a:lnTo>
                <a:lnTo>
                  <a:pt x="93" y="55"/>
                </a:lnTo>
                <a:lnTo>
                  <a:pt x="93" y="51"/>
                </a:lnTo>
                <a:lnTo>
                  <a:pt x="93" y="51"/>
                </a:lnTo>
                <a:lnTo>
                  <a:pt x="95" y="51"/>
                </a:lnTo>
                <a:lnTo>
                  <a:pt x="95" y="51"/>
                </a:lnTo>
                <a:lnTo>
                  <a:pt x="97" y="51"/>
                </a:lnTo>
                <a:lnTo>
                  <a:pt x="97" y="51"/>
                </a:lnTo>
                <a:lnTo>
                  <a:pt x="97" y="53"/>
                </a:lnTo>
                <a:lnTo>
                  <a:pt x="97" y="62"/>
                </a:lnTo>
                <a:lnTo>
                  <a:pt x="102" y="62"/>
                </a:lnTo>
                <a:lnTo>
                  <a:pt x="102" y="53"/>
                </a:lnTo>
                <a:lnTo>
                  <a:pt x="102" y="53"/>
                </a:lnTo>
                <a:lnTo>
                  <a:pt x="102" y="47"/>
                </a:lnTo>
                <a:lnTo>
                  <a:pt x="102" y="47"/>
                </a:lnTo>
                <a:lnTo>
                  <a:pt x="97" y="45"/>
                </a:lnTo>
                <a:lnTo>
                  <a:pt x="97" y="45"/>
                </a:lnTo>
                <a:lnTo>
                  <a:pt x="95" y="47"/>
                </a:lnTo>
                <a:lnTo>
                  <a:pt x="95" y="47"/>
                </a:lnTo>
                <a:lnTo>
                  <a:pt x="91" y="49"/>
                </a:lnTo>
                <a:lnTo>
                  <a:pt x="91" y="49"/>
                </a:lnTo>
                <a:lnTo>
                  <a:pt x="90" y="47"/>
                </a:lnTo>
                <a:lnTo>
                  <a:pt x="90" y="47"/>
                </a:lnTo>
                <a:lnTo>
                  <a:pt x="88" y="45"/>
                </a:lnTo>
                <a:lnTo>
                  <a:pt x="88" y="45"/>
                </a:lnTo>
                <a:lnTo>
                  <a:pt x="84" y="47"/>
                </a:lnTo>
                <a:lnTo>
                  <a:pt x="84" y="47"/>
                </a:lnTo>
                <a:lnTo>
                  <a:pt x="82" y="49"/>
                </a:lnTo>
                <a:lnTo>
                  <a:pt x="82" y="47"/>
                </a:lnTo>
                <a:lnTo>
                  <a:pt x="77" y="47"/>
                </a:lnTo>
                <a:lnTo>
                  <a:pt x="77" y="47"/>
                </a:lnTo>
                <a:close/>
                <a:moveTo>
                  <a:pt x="119" y="56"/>
                </a:moveTo>
                <a:lnTo>
                  <a:pt x="119" y="56"/>
                </a:lnTo>
                <a:lnTo>
                  <a:pt x="117" y="58"/>
                </a:lnTo>
                <a:lnTo>
                  <a:pt x="117" y="58"/>
                </a:lnTo>
                <a:lnTo>
                  <a:pt x="115" y="58"/>
                </a:lnTo>
                <a:lnTo>
                  <a:pt x="115" y="58"/>
                </a:lnTo>
                <a:lnTo>
                  <a:pt x="113" y="58"/>
                </a:lnTo>
                <a:lnTo>
                  <a:pt x="113" y="58"/>
                </a:lnTo>
                <a:lnTo>
                  <a:pt x="112" y="55"/>
                </a:lnTo>
                <a:lnTo>
                  <a:pt x="112" y="55"/>
                </a:lnTo>
                <a:lnTo>
                  <a:pt x="113" y="51"/>
                </a:lnTo>
                <a:lnTo>
                  <a:pt x="113" y="51"/>
                </a:lnTo>
                <a:lnTo>
                  <a:pt x="115" y="51"/>
                </a:lnTo>
                <a:lnTo>
                  <a:pt x="115" y="51"/>
                </a:lnTo>
                <a:lnTo>
                  <a:pt x="117" y="51"/>
                </a:lnTo>
                <a:lnTo>
                  <a:pt x="117" y="51"/>
                </a:lnTo>
                <a:lnTo>
                  <a:pt x="119" y="53"/>
                </a:lnTo>
                <a:lnTo>
                  <a:pt x="124" y="51"/>
                </a:lnTo>
                <a:lnTo>
                  <a:pt x="124" y="51"/>
                </a:lnTo>
                <a:lnTo>
                  <a:pt x="121" y="47"/>
                </a:lnTo>
                <a:lnTo>
                  <a:pt x="121" y="47"/>
                </a:lnTo>
                <a:lnTo>
                  <a:pt x="115" y="45"/>
                </a:lnTo>
                <a:lnTo>
                  <a:pt x="115" y="45"/>
                </a:lnTo>
                <a:lnTo>
                  <a:pt x="110" y="47"/>
                </a:lnTo>
                <a:lnTo>
                  <a:pt x="110" y="47"/>
                </a:lnTo>
                <a:lnTo>
                  <a:pt x="108" y="49"/>
                </a:lnTo>
                <a:lnTo>
                  <a:pt x="108" y="49"/>
                </a:lnTo>
                <a:lnTo>
                  <a:pt x="106" y="51"/>
                </a:lnTo>
                <a:lnTo>
                  <a:pt x="106" y="51"/>
                </a:lnTo>
                <a:lnTo>
                  <a:pt x="106" y="55"/>
                </a:lnTo>
                <a:lnTo>
                  <a:pt x="106" y="55"/>
                </a:lnTo>
                <a:lnTo>
                  <a:pt x="106" y="58"/>
                </a:lnTo>
                <a:lnTo>
                  <a:pt x="106" y="58"/>
                </a:lnTo>
                <a:lnTo>
                  <a:pt x="108" y="60"/>
                </a:lnTo>
                <a:lnTo>
                  <a:pt x="108" y="60"/>
                </a:lnTo>
                <a:lnTo>
                  <a:pt x="112" y="62"/>
                </a:lnTo>
                <a:lnTo>
                  <a:pt x="112" y="62"/>
                </a:lnTo>
                <a:lnTo>
                  <a:pt x="115" y="62"/>
                </a:lnTo>
                <a:lnTo>
                  <a:pt x="115" y="62"/>
                </a:lnTo>
                <a:lnTo>
                  <a:pt x="119" y="62"/>
                </a:lnTo>
                <a:lnTo>
                  <a:pt x="119" y="62"/>
                </a:lnTo>
                <a:lnTo>
                  <a:pt x="123" y="60"/>
                </a:lnTo>
                <a:lnTo>
                  <a:pt x="123" y="60"/>
                </a:lnTo>
                <a:lnTo>
                  <a:pt x="124" y="56"/>
                </a:lnTo>
                <a:lnTo>
                  <a:pt x="119" y="56"/>
                </a:lnTo>
                <a:lnTo>
                  <a:pt x="119" y="56"/>
                </a:lnTo>
                <a:close/>
                <a:moveTo>
                  <a:pt x="25" y="12"/>
                </a:moveTo>
                <a:lnTo>
                  <a:pt x="25" y="82"/>
                </a:lnTo>
                <a:lnTo>
                  <a:pt x="141" y="82"/>
                </a:lnTo>
                <a:lnTo>
                  <a:pt x="141" y="12"/>
                </a:lnTo>
                <a:lnTo>
                  <a:pt x="25" y="12"/>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 name="Freeform 348"/>
          <p:cNvSpPr>
            <a:spLocks noEditPoints="1"/>
          </p:cNvSpPr>
          <p:nvPr/>
        </p:nvSpPr>
        <p:spPr bwMode="auto">
          <a:xfrm>
            <a:off x="10356215" y="1256030"/>
            <a:ext cx="315595" cy="216535"/>
          </a:xfrm>
          <a:custGeom>
            <a:avLst/>
            <a:gdLst>
              <a:gd name="T0" fmla="*/ 130 w 168"/>
              <a:gd name="T1" fmla="*/ 0 h 115"/>
              <a:gd name="T2" fmla="*/ 123 w 168"/>
              <a:gd name="T3" fmla="*/ 46 h 115"/>
              <a:gd name="T4" fmla="*/ 57 w 168"/>
              <a:gd name="T5" fmla="*/ 70 h 115"/>
              <a:gd name="T6" fmla="*/ 66 w 168"/>
              <a:gd name="T7" fmla="*/ 108 h 115"/>
              <a:gd name="T8" fmla="*/ 55 w 168"/>
              <a:gd name="T9" fmla="*/ 114 h 115"/>
              <a:gd name="T10" fmla="*/ 38 w 168"/>
              <a:gd name="T11" fmla="*/ 103 h 115"/>
              <a:gd name="T12" fmla="*/ 29 w 168"/>
              <a:gd name="T13" fmla="*/ 62 h 115"/>
              <a:gd name="T14" fmla="*/ 22 w 168"/>
              <a:gd name="T15" fmla="*/ 35 h 115"/>
              <a:gd name="T16" fmla="*/ 161 w 168"/>
              <a:gd name="T17" fmla="*/ 71 h 115"/>
              <a:gd name="T18" fmla="*/ 167 w 168"/>
              <a:gd name="T19" fmla="*/ 77 h 115"/>
              <a:gd name="T20" fmla="*/ 165 w 168"/>
              <a:gd name="T21" fmla="*/ 82 h 115"/>
              <a:gd name="T22" fmla="*/ 157 w 168"/>
              <a:gd name="T23" fmla="*/ 86 h 115"/>
              <a:gd name="T24" fmla="*/ 137 w 168"/>
              <a:gd name="T25" fmla="*/ 79 h 115"/>
              <a:gd name="T26" fmla="*/ 135 w 168"/>
              <a:gd name="T27" fmla="*/ 70 h 115"/>
              <a:gd name="T28" fmla="*/ 139 w 168"/>
              <a:gd name="T29" fmla="*/ 66 h 115"/>
              <a:gd name="T30" fmla="*/ 161 w 168"/>
              <a:gd name="T31" fmla="*/ 71 h 115"/>
              <a:gd name="T32" fmla="*/ 145 w 168"/>
              <a:gd name="T33" fmla="*/ 24 h 115"/>
              <a:gd name="T34" fmla="*/ 137 w 168"/>
              <a:gd name="T35" fmla="*/ 20 h 115"/>
              <a:gd name="T36" fmla="*/ 135 w 168"/>
              <a:gd name="T37" fmla="*/ 15 h 115"/>
              <a:gd name="T38" fmla="*/ 141 w 168"/>
              <a:gd name="T39" fmla="*/ 9 h 115"/>
              <a:gd name="T40" fmla="*/ 159 w 168"/>
              <a:gd name="T41" fmla="*/ 2 h 115"/>
              <a:gd name="T42" fmla="*/ 167 w 168"/>
              <a:gd name="T43" fmla="*/ 7 h 115"/>
              <a:gd name="T44" fmla="*/ 167 w 168"/>
              <a:gd name="T45" fmla="*/ 15 h 115"/>
              <a:gd name="T46" fmla="*/ 145 w 168"/>
              <a:gd name="T47" fmla="*/ 24 h 115"/>
              <a:gd name="T48" fmla="*/ 145 w 168"/>
              <a:gd name="T49" fmla="*/ 51 h 115"/>
              <a:gd name="T50" fmla="*/ 137 w 168"/>
              <a:gd name="T51" fmla="*/ 48 h 115"/>
              <a:gd name="T52" fmla="*/ 137 w 168"/>
              <a:gd name="T53" fmla="*/ 40 h 115"/>
              <a:gd name="T54" fmla="*/ 145 w 168"/>
              <a:gd name="T55" fmla="*/ 37 h 115"/>
              <a:gd name="T56" fmla="*/ 163 w 168"/>
              <a:gd name="T57" fmla="*/ 37 h 115"/>
              <a:gd name="T58" fmla="*/ 168 w 168"/>
              <a:gd name="T59" fmla="*/ 44 h 115"/>
              <a:gd name="T60" fmla="*/ 167 w 168"/>
              <a:gd name="T61" fmla="*/ 49 h 115"/>
              <a:gd name="T62" fmla="*/ 145 w 168"/>
              <a:gd name="T63" fmla="*/ 51 h 115"/>
              <a:gd name="T64" fmla="*/ 13 w 168"/>
              <a:gd name="T65" fmla="*/ 31 h 115"/>
              <a:gd name="T66" fmla="*/ 16 w 168"/>
              <a:gd name="T67" fmla="*/ 35 h 115"/>
              <a:gd name="T68" fmla="*/ 14 w 168"/>
              <a:gd name="T69" fmla="*/ 64 h 115"/>
              <a:gd name="T70" fmla="*/ 3 w 168"/>
              <a:gd name="T71" fmla="*/ 64 h 115"/>
              <a:gd name="T72" fmla="*/ 0 w 168"/>
              <a:gd name="T73" fmla="*/ 35 h 115"/>
              <a:gd name="T74" fmla="*/ 3 w 168"/>
              <a:gd name="T75" fmla="*/ 31 h 115"/>
              <a:gd name="T76" fmla="*/ 47 w 168"/>
              <a:gd name="T77" fmla="*/ 75 h 115"/>
              <a:gd name="T78" fmla="*/ 53 w 168"/>
              <a:gd name="T79" fmla="*/ 104 h 115"/>
              <a:gd name="T80" fmla="*/ 58 w 168"/>
              <a:gd name="T81" fmla="*/ 106 h 115"/>
              <a:gd name="T82" fmla="*/ 60 w 168"/>
              <a:gd name="T83" fmla="*/ 103 h 115"/>
              <a:gd name="T84" fmla="*/ 57 w 168"/>
              <a:gd name="T85" fmla="*/ 90 h 115"/>
              <a:gd name="T86" fmla="*/ 53 w 168"/>
              <a:gd name="T87" fmla="*/ 73 h 115"/>
              <a:gd name="T88" fmla="*/ 49 w 168"/>
              <a:gd name="T89" fmla="*/ 73 h 115"/>
              <a:gd name="T90" fmla="*/ 106 w 168"/>
              <a:gd name="T91" fmla="*/ 16 h 115"/>
              <a:gd name="T92" fmla="*/ 102 w 168"/>
              <a:gd name="T93" fmla="*/ 46 h 115"/>
              <a:gd name="T94" fmla="*/ 106 w 168"/>
              <a:gd name="T95" fmla="*/ 75 h 115"/>
              <a:gd name="T96" fmla="*/ 112 w 168"/>
              <a:gd name="T97" fmla="*/ 79 h 115"/>
              <a:gd name="T98" fmla="*/ 113 w 168"/>
              <a:gd name="T99" fmla="*/ 73 h 115"/>
              <a:gd name="T100" fmla="*/ 110 w 168"/>
              <a:gd name="T101" fmla="*/ 46 h 115"/>
              <a:gd name="T102" fmla="*/ 113 w 168"/>
              <a:gd name="T103" fmla="*/ 18 h 115"/>
              <a:gd name="T104" fmla="*/ 112 w 168"/>
              <a:gd name="T105" fmla="*/ 15 h 115"/>
              <a:gd name="T106" fmla="*/ 106 w 168"/>
              <a:gd name="T107" fmla="*/ 16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8" h="115">
                <a:moveTo>
                  <a:pt x="22" y="35"/>
                </a:moveTo>
                <a:lnTo>
                  <a:pt x="22" y="35"/>
                </a:lnTo>
                <a:lnTo>
                  <a:pt x="130" y="0"/>
                </a:lnTo>
                <a:lnTo>
                  <a:pt x="130" y="0"/>
                </a:lnTo>
                <a:lnTo>
                  <a:pt x="124" y="22"/>
                </a:lnTo>
                <a:lnTo>
                  <a:pt x="123" y="46"/>
                </a:lnTo>
                <a:lnTo>
                  <a:pt x="124" y="68"/>
                </a:lnTo>
                <a:lnTo>
                  <a:pt x="130" y="90"/>
                </a:lnTo>
                <a:lnTo>
                  <a:pt x="57" y="70"/>
                </a:lnTo>
                <a:lnTo>
                  <a:pt x="57" y="70"/>
                </a:lnTo>
                <a:lnTo>
                  <a:pt x="60" y="90"/>
                </a:lnTo>
                <a:lnTo>
                  <a:pt x="66" y="108"/>
                </a:lnTo>
                <a:lnTo>
                  <a:pt x="66" y="108"/>
                </a:lnTo>
                <a:lnTo>
                  <a:pt x="60" y="112"/>
                </a:lnTo>
                <a:lnTo>
                  <a:pt x="55" y="114"/>
                </a:lnTo>
                <a:lnTo>
                  <a:pt x="44" y="115"/>
                </a:lnTo>
                <a:lnTo>
                  <a:pt x="44" y="115"/>
                </a:lnTo>
                <a:lnTo>
                  <a:pt x="38" y="103"/>
                </a:lnTo>
                <a:lnTo>
                  <a:pt x="35" y="90"/>
                </a:lnTo>
                <a:lnTo>
                  <a:pt x="31" y="77"/>
                </a:lnTo>
                <a:lnTo>
                  <a:pt x="29" y="62"/>
                </a:lnTo>
                <a:lnTo>
                  <a:pt x="22" y="60"/>
                </a:lnTo>
                <a:lnTo>
                  <a:pt x="22" y="60"/>
                </a:lnTo>
                <a:lnTo>
                  <a:pt x="22" y="35"/>
                </a:lnTo>
                <a:lnTo>
                  <a:pt x="22" y="35"/>
                </a:lnTo>
                <a:close/>
                <a:moveTo>
                  <a:pt x="161" y="71"/>
                </a:moveTo>
                <a:lnTo>
                  <a:pt x="161" y="71"/>
                </a:lnTo>
                <a:lnTo>
                  <a:pt x="165" y="71"/>
                </a:lnTo>
                <a:lnTo>
                  <a:pt x="167" y="75"/>
                </a:lnTo>
                <a:lnTo>
                  <a:pt x="167" y="77"/>
                </a:lnTo>
                <a:lnTo>
                  <a:pt x="167" y="81"/>
                </a:lnTo>
                <a:lnTo>
                  <a:pt x="167" y="81"/>
                </a:lnTo>
                <a:lnTo>
                  <a:pt x="165" y="82"/>
                </a:lnTo>
                <a:lnTo>
                  <a:pt x="163" y="84"/>
                </a:lnTo>
                <a:lnTo>
                  <a:pt x="159" y="86"/>
                </a:lnTo>
                <a:lnTo>
                  <a:pt x="157" y="86"/>
                </a:lnTo>
                <a:lnTo>
                  <a:pt x="141" y="81"/>
                </a:lnTo>
                <a:lnTo>
                  <a:pt x="141" y="81"/>
                </a:lnTo>
                <a:lnTo>
                  <a:pt x="137" y="79"/>
                </a:lnTo>
                <a:lnTo>
                  <a:pt x="135" y="75"/>
                </a:lnTo>
                <a:lnTo>
                  <a:pt x="135" y="73"/>
                </a:lnTo>
                <a:lnTo>
                  <a:pt x="135" y="70"/>
                </a:lnTo>
                <a:lnTo>
                  <a:pt x="135" y="70"/>
                </a:lnTo>
                <a:lnTo>
                  <a:pt x="137" y="68"/>
                </a:lnTo>
                <a:lnTo>
                  <a:pt x="139" y="66"/>
                </a:lnTo>
                <a:lnTo>
                  <a:pt x="143" y="64"/>
                </a:lnTo>
                <a:lnTo>
                  <a:pt x="145" y="64"/>
                </a:lnTo>
                <a:lnTo>
                  <a:pt x="161" y="71"/>
                </a:lnTo>
                <a:lnTo>
                  <a:pt x="161" y="71"/>
                </a:lnTo>
                <a:close/>
                <a:moveTo>
                  <a:pt x="145" y="24"/>
                </a:moveTo>
                <a:lnTo>
                  <a:pt x="145" y="24"/>
                </a:lnTo>
                <a:lnTo>
                  <a:pt x="143" y="24"/>
                </a:lnTo>
                <a:lnTo>
                  <a:pt x="139" y="22"/>
                </a:lnTo>
                <a:lnTo>
                  <a:pt x="137" y="20"/>
                </a:lnTo>
                <a:lnTo>
                  <a:pt x="135" y="18"/>
                </a:lnTo>
                <a:lnTo>
                  <a:pt x="135" y="18"/>
                </a:lnTo>
                <a:lnTo>
                  <a:pt x="135" y="15"/>
                </a:lnTo>
                <a:lnTo>
                  <a:pt x="135" y="13"/>
                </a:lnTo>
                <a:lnTo>
                  <a:pt x="137" y="9"/>
                </a:lnTo>
                <a:lnTo>
                  <a:pt x="141" y="9"/>
                </a:lnTo>
                <a:lnTo>
                  <a:pt x="157" y="4"/>
                </a:lnTo>
                <a:lnTo>
                  <a:pt x="157" y="4"/>
                </a:lnTo>
                <a:lnTo>
                  <a:pt x="159" y="2"/>
                </a:lnTo>
                <a:lnTo>
                  <a:pt x="163" y="4"/>
                </a:lnTo>
                <a:lnTo>
                  <a:pt x="165" y="5"/>
                </a:lnTo>
                <a:lnTo>
                  <a:pt x="167" y="7"/>
                </a:lnTo>
                <a:lnTo>
                  <a:pt x="167" y="7"/>
                </a:lnTo>
                <a:lnTo>
                  <a:pt x="167" y="11"/>
                </a:lnTo>
                <a:lnTo>
                  <a:pt x="167" y="15"/>
                </a:lnTo>
                <a:lnTo>
                  <a:pt x="165" y="16"/>
                </a:lnTo>
                <a:lnTo>
                  <a:pt x="161" y="18"/>
                </a:lnTo>
                <a:lnTo>
                  <a:pt x="145" y="24"/>
                </a:lnTo>
                <a:lnTo>
                  <a:pt x="145" y="24"/>
                </a:lnTo>
                <a:close/>
                <a:moveTo>
                  <a:pt x="145" y="51"/>
                </a:moveTo>
                <a:lnTo>
                  <a:pt x="145" y="51"/>
                </a:lnTo>
                <a:lnTo>
                  <a:pt x="141" y="51"/>
                </a:lnTo>
                <a:lnTo>
                  <a:pt x="139" y="49"/>
                </a:lnTo>
                <a:lnTo>
                  <a:pt x="137" y="48"/>
                </a:lnTo>
                <a:lnTo>
                  <a:pt x="137" y="44"/>
                </a:lnTo>
                <a:lnTo>
                  <a:pt x="137" y="44"/>
                </a:lnTo>
                <a:lnTo>
                  <a:pt x="137" y="40"/>
                </a:lnTo>
                <a:lnTo>
                  <a:pt x="139" y="38"/>
                </a:lnTo>
                <a:lnTo>
                  <a:pt x="141" y="37"/>
                </a:lnTo>
                <a:lnTo>
                  <a:pt x="145" y="37"/>
                </a:lnTo>
                <a:lnTo>
                  <a:pt x="161" y="37"/>
                </a:lnTo>
                <a:lnTo>
                  <a:pt x="161" y="37"/>
                </a:lnTo>
                <a:lnTo>
                  <a:pt x="163" y="37"/>
                </a:lnTo>
                <a:lnTo>
                  <a:pt x="167" y="38"/>
                </a:lnTo>
                <a:lnTo>
                  <a:pt x="168" y="40"/>
                </a:lnTo>
                <a:lnTo>
                  <a:pt x="168" y="44"/>
                </a:lnTo>
                <a:lnTo>
                  <a:pt x="168" y="44"/>
                </a:lnTo>
                <a:lnTo>
                  <a:pt x="168" y="48"/>
                </a:lnTo>
                <a:lnTo>
                  <a:pt x="167" y="49"/>
                </a:lnTo>
                <a:lnTo>
                  <a:pt x="163" y="51"/>
                </a:lnTo>
                <a:lnTo>
                  <a:pt x="161" y="51"/>
                </a:lnTo>
                <a:lnTo>
                  <a:pt x="145" y="51"/>
                </a:lnTo>
                <a:lnTo>
                  <a:pt x="145" y="51"/>
                </a:lnTo>
                <a:close/>
                <a:moveTo>
                  <a:pt x="3" y="31"/>
                </a:moveTo>
                <a:lnTo>
                  <a:pt x="13" y="31"/>
                </a:lnTo>
                <a:lnTo>
                  <a:pt x="13" y="31"/>
                </a:lnTo>
                <a:lnTo>
                  <a:pt x="14" y="33"/>
                </a:lnTo>
                <a:lnTo>
                  <a:pt x="16" y="35"/>
                </a:lnTo>
                <a:lnTo>
                  <a:pt x="16" y="62"/>
                </a:lnTo>
                <a:lnTo>
                  <a:pt x="16" y="62"/>
                </a:lnTo>
                <a:lnTo>
                  <a:pt x="14" y="64"/>
                </a:lnTo>
                <a:lnTo>
                  <a:pt x="13" y="64"/>
                </a:lnTo>
                <a:lnTo>
                  <a:pt x="3" y="64"/>
                </a:lnTo>
                <a:lnTo>
                  <a:pt x="3" y="64"/>
                </a:lnTo>
                <a:lnTo>
                  <a:pt x="2" y="64"/>
                </a:lnTo>
                <a:lnTo>
                  <a:pt x="0" y="62"/>
                </a:lnTo>
                <a:lnTo>
                  <a:pt x="0" y="35"/>
                </a:lnTo>
                <a:lnTo>
                  <a:pt x="0" y="35"/>
                </a:lnTo>
                <a:lnTo>
                  <a:pt x="2" y="33"/>
                </a:lnTo>
                <a:lnTo>
                  <a:pt x="3" y="31"/>
                </a:lnTo>
                <a:lnTo>
                  <a:pt x="3" y="31"/>
                </a:lnTo>
                <a:close/>
                <a:moveTo>
                  <a:pt x="47" y="75"/>
                </a:moveTo>
                <a:lnTo>
                  <a:pt x="47" y="75"/>
                </a:lnTo>
                <a:lnTo>
                  <a:pt x="49" y="90"/>
                </a:lnTo>
                <a:lnTo>
                  <a:pt x="49" y="90"/>
                </a:lnTo>
                <a:lnTo>
                  <a:pt x="53" y="104"/>
                </a:lnTo>
                <a:lnTo>
                  <a:pt x="53" y="104"/>
                </a:lnTo>
                <a:lnTo>
                  <a:pt x="55" y="106"/>
                </a:lnTo>
                <a:lnTo>
                  <a:pt x="58" y="106"/>
                </a:lnTo>
                <a:lnTo>
                  <a:pt x="58" y="106"/>
                </a:lnTo>
                <a:lnTo>
                  <a:pt x="60" y="104"/>
                </a:lnTo>
                <a:lnTo>
                  <a:pt x="60" y="103"/>
                </a:lnTo>
                <a:lnTo>
                  <a:pt x="60" y="103"/>
                </a:lnTo>
                <a:lnTo>
                  <a:pt x="57" y="90"/>
                </a:lnTo>
                <a:lnTo>
                  <a:pt x="57" y="90"/>
                </a:lnTo>
                <a:lnTo>
                  <a:pt x="55" y="75"/>
                </a:lnTo>
                <a:lnTo>
                  <a:pt x="55" y="75"/>
                </a:lnTo>
                <a:lnTo>
                  <a:pt x="53" y="73"/>
                </a:lnTo>
                <a:lnTo>
                  <a:pt x="51" y="71"/>
                </a:lnTo>
                <a:lnTo>
                  <a:pt x="51" y="71"/>
                </a:lnTo>
                <a:lnTo>
                  <a:pt x="49" y="73"/>
                </a:lnTo>
                <a:lnTo>
                  <a:pt x="47" y="75"/>
                </a:lnTo>
                <a:lnTo>
                  <a:pt x="47" y="75"/>
                </a:lnTo>
                <a:close/>
                <a:moveTo>
                  <a:pt x="106" y="16"/>
                </a:moveTo>
                <a:lnTo>
                  <a:pt x="106" y="16"/>
                </a:lnTo>
                <a:lnTo>
                  <a:pt x="104" y="31"/>
                </a:lnTo>
                <a:lnTo>
                  <a:pt x="102" y="46"/>
                </a:lnTo>
                <a:lnTo>
                  <a:pt x="102" y="46"/>
                </a:lnTo>
                <a:lnTo>
                  <a:pt x="104" y="60"/>
                </a:lnTo>
                <a:lnTo>
                  <a:pt x="106" y="75"/>
                </a:lnTo>
                <a:lnTo>
                  <a:pt x="106" y="75"/>
                </a:lnTo>
                <a:lnTo>
                  <a:pt x="108" y="79"/>
                </a:lnTo>
                <a:lnTo>
                  <a:pt x="112" y="79"/>
                </a:lnTo>
                <a:lnTo>
                  <a:pt x="112" y="79"/>
                </a:lnTo>
                <a:lnTo>
                  <a:pt x="113" y="77"/>
                </a:lnTo>
                <a:lnTo>
                  <a:pt x="113" y="73"/>
                </a:lnTo>
                <a:lnTo>
                  <a:pt x="113" y="73"/>
                </a:lnTo>
                <a:lnTo>
                  <a:pt x="112" y="60"/>
                </a:lnTo>
                <a:lnTo>
                  <a:pt x="110" y="46"/>
                </a:lnTo>
                <a:lnTo>
                  <a:pt x="110" y="46"/>
                </a:lnTo>
                <a:lnTo>
                  <a:pt x="112" y="33"/>
                </a:lnTo>
                <a:lnTo>
                  <a:pt x="113" y="18"/>
                </a:lnTo>
                <a:lnTo>
                  <a:pt x="113" y="18"/>
                </a:lnTo>
                <a:lnTo>
                  <a:pt x="113" y="16"/>
                </a:lnTo>
                <a:lnTo>
                  <a:pt x="112" y="15"/>
                </a:lnTo>
                <a:lnTo>
                  <a:pt x="112" y="15"/>
                </a:lnTo>
                <a:lnTo>
                  <a:pt x="108" y="15"/>
                </a:lnTo>
                <a:lnTo>
                  <a:pt x="106" y="16"/>
                </a:lnTo>
                <a:lnTo>
                  <a:pt x="106" y="16"/>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 name="Freeform 349"/>
          <p:cNvSpPr>
            <a:spLocks noEditPoints="1"/>
          </p:cNvSpPr>
          <p:nvPr/>
        </p:nvSpPr>
        <p:spPr bwMode="auto">
          <a:xfrm>
            <a:off x="8875395" y="1905318"/>
            <a:ext cx="315595" cy="237490"/>
          </a:xfrm>
          <a:custGeom>
            <a:avLst/>
            <a:gdLst>
              <a:gd name="T0" fmla="*/ 44 w 168"/>
              <a:gd name="T1" fmla="*/ 0 h 126"/>
              <a:gd name="T2" fmla="*/ 62 w 168"/>
              <a:gd name="T3" fmla="*/ 11 h 126"/>
              <a:gd name="T4" fmla="*/ 71 w 168"/>
              <a:gd name="T5" fmla="*/ 22 h 126"/>
              <a:gd name="T6" fmla="*/ 55 w 168"/>
              <a:gd name="T7" fmla="*/ 36 h 126"/>
              <a:gd name="T8" fmla="*/ 49 w 168"/>
              <a:gd name="T9" fmla="*/ 23 h 126"/>
              <a:gd name="T10" fmla="*/ 36 w 168"/>
              <a:gd name="T11" fmla="*/ 20 h 126"/>
              <a:gd name="T12" fmla="*/ 23 w 168"/>
              <a:gd name="T13" fmla="*/ 23 h 126"/>
              <a:gd name="T14" fmla="*/ 18 w 168"/>
              <a:gd name="T15" fmla="*/ 36 h 126"/>
              <a:gd name="T16" fmla="*/ 23 w 168"/>
              <a:gd name="T17" fmla="*/ 49 h 126"/>
              <a:gd name="T18" fmla="*/ 34 w 168"/>
              <a:gd name="T19" fmla="*/ 55 h 126"/>
              <a:gd name="T20" fmla="*/ 42 w 168"/>
              <a:gd name="T21" fmla="*/ 51 h 126"/>
              <a:gd name="T22" fmla="*/ 106 w 168"/>
              <a:gd name="T23" fmla="*/ 53 h 126"/>
              <a:gd name="T24" fmla="*/ 111 w 168"/>
              <a:gd name="T25" fmla="*/ 55 h 126"/>
              <a:gd name="T26" fmla="*/ 113 w 168"/>
              <a:gd name="T27" fmla="*/ 55 h 126"/>
              <a:gd name="T28" fmla="*/ 126 w 168"/>
              <a:gd name="T29" fmla="*/ 49 h 126"/>
              <a:gd name="T30" fmla="*/ 132 w 168"/>
              <a:gd name="T31" fmla="*/ 36 h 126"/>
              <a:gd name="T32" fmla="*/ 126 w 168"/>
              <a:gd name="T33" fmla="*/ 23 h 126"/>
              <a:gd name="T34" fmla="*/ 113 w 168"/>
              <a:gd name="T35" fmla="*/ 20 h 126"/>
              <a:gd name="T36" fmla="*/ 100 w 168"/>
              <a:gd name="T37" fmla="*/ 23 h 126"/>
              <a:gd name="T38" fmla="*/ 77 w 168"/>
              <a:gd name="T39" fmla="*/ 36 h 126"/>
              <a:gd name="T40" fmla="*/ 78 w 168"/>
              <a:gd name="T41" fmla="*/ 22 h 126"/>
              <a:gd name="T42" fmla="*/ 88 w 168"/>
              <a:gd name="T43" fmla="*/ 11 h 126"/>
              <a:gd name="T44" fmla="*/ 106 w 168"/>
              <a:gd name="T45" fmla="*/ 0 h 126"/>
              <a:gd name="T46" fmla="*/ 121 w 168"/>
              <a:gd name="T47" fmla="*/ 0 h 126"/>
              <a:gd name="T48" fmla="*/ 139 w 168"/>
              <a:gd name="T49" fmla="*/ 11 h 126"/>
              <a:gd name="T50" fmla="*/ 146 w 168"/>
              <a:gd name="T51" fmla="*/ 22 h 126"/>
              <a:gd name="T52" fmla="*/ 150 w 168"/>
              <a:gd name="T53" fmla="*/ 36 h 126"/>
              <a:gd name="T54" fmla="*/ 145 w 168"/>
              <a:gd name="T55" fmla="*/ 58 h 126"/>
              <a:gd name="T56" fmla="*/ 134 w 168"/>
              <a:gd name="T57" fmla="*/ 67 h 126"/>
              <a:gd name="T58" fmla="*/ 128 w 168"/>
              <a:gd name="T59" fmla="*/ 73 h 126"/>
              <a:gd name="T60" fmla="*/ 146 w 168"/>
              <a:gd name="T61" fmla="*/ 108 h 126"/>
              <a:gd name="T62" fmla="*/ 128 w 168"/>
              <a:gd name="T63" fmla="*/ 115 h 126"/>
              <a:gd name="T64" fmla="*/ 121 w 168"/>
              <a:gd name="T65" fmla="*/ 126 h 126"/>
              <a:gd name="T66" fmla="*/ 31 w 168"/>
              <a:gd name="T67" fmla="*/ 126 h 126"/>
              <a:gd name="T68" fmla="*/ 20 w 168"/>
              <a:gd name="T69" fmla="*/ 119 h 126"/>
              <a:gd name="T70" fmla="*/ 12 w 168"/>
              <a:gd name="T71" fmla="*/ 88 h 126"/>
              <a:gd name="T72" fmla="*/ 20 w 168"/>
              <a:gd name="T73" fmla="*/ 73 h 126"/>
              <a:gd name="T74" fmla="*/ 20 w 168"/>
              <a:gd name="T75" fmla="*/ 69 h 126"/>
              <a:gd name="T76" fmla="*/ 5 w 168"/>
              <a:gd name="T77" fmla="*/ 58 h 126"/>
              <a:gd name="T78" fmla="*/ 0 w 168"/>
              <a:gd name="T79" fmla="*/ 36 h 126"/>
              <a:gd name="T80" fmla="*/ 3 w 168"/>
              <a:gd name="T81" fmla="*/ 22 h 126"/>
              <a:gd name="T82" fmla="*/ 11 w 168"/>
              <a:gd name="T83" fmla="*/ 11 h 126"/>
              <a:gd name="T84" fmla="*/ 29 w 168"/>
              <a:gd name="T85" fmla="*/ 0 h 126"/>
              <a:gd name="T86" fmla="*/ 156 w 168"/>
              <a:gd name="T87" fmla="*/ 82 h 126"/>
              <a:gd name="T88" fmla="*/ 150 w 168"/>
              <a:gd name="T89" fmla="*/ 108 h 126"/>
              <a:gd name="T90" fmla="*/ 168 w 168"/>
              <a:gd name="T91" fmla="*/ 77 h 126"/>
              <a:gd name="T92" fmla="*/ 9 w 168"/>
              <a:gd name="T93" fmla="*/ 75 h 126"/>
              <a:gd name="T94" fmla="*/ 9 w 168"/>
              <a:gd name="T95" fmla="*/ 8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8" h="126">
                <a:moveTo>
                  <a:pt x="36" y="0"/>
                </a:moveTo>
                <a:lnTo>
                  <a:pt x="36" y="0"/>
                </a:lnTo>
                <a:lnTo>
                  <a:pt x="44" y="0"/>
                </a:lnTo>
                <a:lnTo>
                  <a:pt x="51" y="3"/>
                </a:lnTo>
                <a:lnTo>
                  <a:pt x="56" y="5"/>
                </a:lnTo>
                <a:lnTo>
                  <a:pt x="62" y="11"/>
                </a:lnTo>
                <a:lnTo>
                  <a:pt x="62" y="11"/>
                </a:lnTo>
                <a:lnTo>
                  <a:pt x="67" y="16"/>
                </a:lnTo>
                <a:lnTo>
                  <a:pt x="71" y="22"/>
                </a:lnTo>
                <a:lnTo>
                  <a:pt x="73" y="29"/>
                </a:lnTo>
                <a:lnTo>
                  <a:pt x="73" y="36"/>
                </a:lnTo>
                <a:lnTo>
                  <a:pt x="55" y="36"/>
                </a:lnTo>
                <a:lnTo>
                  <a:pt x="55" y="36"/>
                </a:lnTo>
                <a:lnTo>
                  <a:pt x="53" y="29"/>
                </a:lnTo>
                <a:lnTo>
                  <a:pt x="49" y="23"/>
                </a:lnTo>
                <a:lnTo>
                  <a:pt x="49" y="23"/>
                </a:lnTo>
                <a:lnTo>
                  <a:pt x="44" y="20"/>
                </a:lnTo>
                <a:lnTo>
                  <a:pt x="36" y="20"/>
                </a:lnTo>
                <a:lnTo>
                  <a:pt x="36" y="20"/>
                </a:lnTo>
                <a:lnTo>
                  <a:pt x="29" y="20"/>
                </a:lnTo>
                <a:lnTo>
                  <a:pt x="23" y="23"/>
                </a:lnTo>
                <a:lnTo>
                  <a:pt x="23" y="23"/>
                </a:lnTo>
                <a:lnTo>
                  <a:pt x="20" y="29"/>
                </a:lnTo>
                <a:lnTo>
                  <a:pt x="18" y="36"/>
                </a:lnTo>
                <a:lnTo>
                  <a:pt x="18" y="36"/>
                </a:lnTo>
                <a:lnTo>
                  <a:pt x="20" y="44"/>
                </a:lnTo>
                <a:lnTo>
                  <a:pt x="23" y="49"/>
                </a:lnTo>
                <a:lnTo>
                  <a:pt x="23" y="49"/>
                </a:lnTo>
                <a:lnTo>
                  <a:pt x="29" y="53"/>
                </a:lnTo>
                <a:lnTo>
                  <a:pt x="34" y="55"/>
                </a:lnTo>
                <a:lnTo>
                  <a:pt x="34" y="62"/>
                </a:lnTo>
                <a:lnTo>
                  <a:pt x="42" y="62"/>
                </a:lnTo>
                <a:lnTo>
                  <a:pt x="42" y="51"/>
                </a:lnTo>
                <a:lnTo>
                  <a:pt x="49" y="44"/>
                </a:lnTo>
                <a:lnTo>
                  <a:pt x="95" y="44"/>
                </a:lnTo>
                <a:lnTo>
                  <a:pt x="106" y="53"/>
                </a:lnTo>
                <a:lnTo>
                  <a:pt x="106" y="62"/>
                </a:lnTo>
                <a:lnTo>
                  <a:pt x="111" y="62"/>
                </a:lnTo>
                <a:lnTo>
                  <a:pt x="111" y="55"/>
                </a:lnTo>
                <a:lnTo>
                  <a:pt x="111" y="55"/>
                </a:lnTo>
                <a:lnTo>
                  <a:pt x="113" y="55"/>
                </a:lnTo>
                <a:lnTo>
                  <a:pt x="113" y="55"/>
                </a:lnTo>
                <a:lnTo>
                  <a:pt x="121" y="53"/>
                </a:lnTo>
                <a:lnTo>
                  <a:pt x="126" y="49"/>
                </a:lnTo>
                <a:lnTo>
                  <a:pt x="126" y="49"/>
                </a:lnTo>
                <a:lnTo>
                  <a:pt x="130" y="44"/>
                </a:lnTo>
                <a:lnTo>
                  <a:pt x="132" y="36"/>
                </a:lnTo>
                <a:lnTo>
                  <a:pt x="132" y="36"/>
                </a:lnTo>
                <a:lnTo>
                  <a:pt x="130" y="29"/>
                </a:lnTo>
                <a:lnTo>
                  <a:pt x="126" y="23"/>
                </a:lnTo>
                <a:lnTo>
                  <a:pt x="126" y="23"/>
                </a:lnTo>
                <a:lnTo>
                  <a:pt x="121" y="20"/>
                </a:lnTo>
                <a:lnTo>
                  <a:pt x="113" y="20"/>
                </a:lnTo>
                <a:lnTo>
                  <a:pt x="113" y="20"/>
                </a:lnTo>
                <a:lnTo>
                  <a:pt x="106" y="20"/>
                </a:lnTo>
                <a:lnTo>
                  <a:pt x="100" y="23"/>
                </a:lnTo>
                <a:lnTo>
                  <a:pt x="100" y="23"/>
                </a:lnTo>
                <a:lnTo>
                  <a:pt x="97" y="29"/>
                </a:lnTo>
                <a:lnTo>
                  <a:pt x="95" y="36"/>
                </a:lnTo>
                <a:lnTo>
                  <a:pt x="77" y="36"/>
                </a:lnTo>
                <a:lnTo>
                  <a:pt x="77" y="36"/>
                </a:lnTo>
                <a:lnTo>
                  <a:pt x="77" y="29"/>
                </a:lnTo>
                <a:lnTo>
                  <a:pt x="78" y="22"/>
                </a:lnTo>
                <a:lnTo>
                  <a:pt x="82" y="16"/>
                </a:lnTo>
                <a:lnTo>
                  <a:pt x="88" y="11"/>
                </a:lnTo>
                <a:lnTo>
                  <a:pt x="88" y="11"/>
                </a:lnTo>
                <a:lnTo>
                  <a:pt x="93" y="5"/>
                </a:lnTo>
                <a:lnTo>
                  <a:pt x="99" y="3"/>
                </a:lnTo>
                <a:lnTo>
                  <a:pt x="106" y="0"/>
                </a:lnTo>
                <a:lnTo>
                  <a:pt x="113" y="0"/>
                </a:lnTo>
                <a:lnTo>
                  <a:pt x="113" y="0"/>
                </a:lnTo>
                <a:lnTo>
                  <a:pt x="121" y="0"/>
                </a:lnTo>
                <a:lnTo>
                  <a:pt x="128" y="3"/>
                </a:lnTo>
                <a:lnTo>
                  <a:pt x="134" y="5"/>
                </a:lnTo>
                <a:lnTo>
                  <a:pt x="139" y="11"/>
                </a:lnTo>
                <a:lnTo>
                  <a:pt x="139" y="11"/>
                </a:lnTo>
                <a:lnTo>
                  <a:pt x="145" y="16"/>
                </a:lnTo>
                <a:lnTo>
                  <a:pt x="146" y="22"/>
                </a:lnTo>
                <a:lnTo>
                  <a:pt x="150" y="29"/>
                </a:lnTo>
                <a:lnTo>
                  <a:pt x="150" y="36"/>
                </a:lnTo>
                <a:lnTo>
                  <a:pt x="150" y="36"/>
                </a:lnTo>
                <a:lnTo>
                  <a:pt x="150" y="44"/>
                </a:lnTo>
                <a:lnTo>
                  <a:pt x="146" y="51"/>
                </a:lnTo>
                <a:lnTo>
                  <a:pt x="145" y="58"/>
                </a:lnTo>
                <a:lnTo>
                  <a:pt x="139" y="64"/>
                </a:lnTo>
                <a:lnTo>
                  <a:pt x="139" y="64"/>
                </a:lnTo>
                <a:lnTo>
                  <a:pt x="134" y="67"/>
                </a:lnTo>
                <a:lnTo>
                  <a:pt x="128" y="71"/>
                </a:lnTo>
                <a:lnTo>
                  <a:pt x="128" y="71"/>
                </a:lnTo>
                <a:lnTo>
                  <a:pt x="128" y="73"/>
                </a:lnTo>
                <a:lnTo>
                  <a:pt x="128" y="84"/>
                </a:lnTo>
                <a:lnTo>
                  <a:pt x="146" y="84"/>
                </a:lnTo>
                <a:lnTo>
                  <a:pt x="146" y="108"/>
                </a:lnTo>
                <a:lnTo>
                  <a:pt x="128" y="108"/>
                </a:lnTo>
                <a:lnTo>
                  <a:pt x="128" y="115"/>
                </a:lnTo>
                <a:lnTo>
                  <a:pt x="128" y="115"/>
                </a:lnTo>
                <a:lnTo>
                  <a:pt x="126" y="119"/>
                </a:lnTo>
                <a:lnTo>
                  <a:pt x="124" y="122"/>
                </a:lnTo>
                <a:lnTo>
                  <a:pt x="121" y="126"/>
                </a:lnTo>
                <a:lnTo>
                  <a:pt x="117" y="126"/>
                </a:lnTo>
                <a:lnTo>
                  <a:pt x="31" y="126"/>
                </a:lnTo>
                <a:lnTo>
                  <a:pt x="31" y="126"/>
                </a:lnTo>
                <a:lnTo>
                  <a:pt x="27" y="126"/>
                </a:lnTo>
                <a:lnTo>
                  <a:pt x="23" y="122"/>
                </a:lnTo>
                <a:lnTo>
                  <a:pt x="20" y="119"/>
                </a:lnTo>
                <a:lnTo>
                  <a:pt x="20" y="115"/>
                </a:lnTo>
                <a:lnTo>
                  <a:pt x="20" y="88"/>
                </a:lnTo>
                <a:lnTo>
                  <a:pt x="12" y="88"/>
                </a:lnTo>
                <a:lnTo>
                  <a:pt x="12" y="77"/>
                </a:lnTo>
                <a:lnTo>
                  <a:pt x="20" y="77"/>
                </a:lnTo>
                <a:lnTo>
                  <a:pt x="20" y="73"/>
                </a:lnTo>
                <a:lnTo>
                  <a:pt x="20" y="73"/>
                </a:lnTo>
                <a:lnTo>
                  <a:pt x="20" y="69"/>
                </a:lnTo>
                <a:lnTo>
                  <a:pt x="20" y="69"/>
                </a:lnTo>
                <a:lnTo>
                  <a:pt x="11" y="64"/>
                </a:lnTo>
                <a:lnTo>
                  <a:pt x="11" y="64"/>
                </a:lnTo>
                <a:lnTo>
                  <a:pt x="5" y="58"/>
                </a:lnTo>
                <a:lnTo>
                  <a:pt x="3" y="51"/>
                </a:lnTo>
                <a:lnTo>
                  <a:pt x="0" y="44"/>
                </a:lnTo>
                <a:lnTo>
                  <a:pt x="0" y="36"/>
                </a:lnTo>
                <a:lnTo>
                  <a:pt x="0" y="36"/>
                </a:lnTo>
                <a:lnTo>
                  <a:pt x="0" y="29"/>
                </a:lnTo>
                <a:lnTo>
                  <a:pt x="3" y="22"/>
                </a:lnTo>
                <a:lnTo>
                  <a:pt x="5" y="16"/>
                </a:lnTo>
                <a:lnTo>
                  <a:pt x="11" y="11"/>
                </a:lnTo>
                <a:lnTo>
                  <a:pt x="11" y="11"/>
                </a:lnTo>
                <a:lnTo>
                  <a:pt x="16" y="5"/>
                </a:lnTo>
                <a:lnTo>
                  <a:pt x="22" y="3"/>
                </a:lnTo>
                <a:lnTo>
                  <a:pt x="29" y="0"/>
                </a:lnTo>
                <a:lnTo>
                  <a:pt x="36" y="0"/>
                </a:lnTo>
                <a:lnTo>
                  <a:pt x="36" y="0"/>
                </a:lnTo>
                <a:close/>
                <a:moveTo>
                  <a:pt x="156" y="82"/>
                </a:moveTo>
                <a:lnTo>
                  <a:pt x="156" y="82"/>
                </a:lnTo>
                <a:lnTo>
                  <a:pt x="150" y="82"/>
                </a:lnTo>
                <a:lnTo>
                  <a:pt x="150" y="108"/>
                </a:lnTo>
                <a:lnTo>
                  <a:pt x="156" y="108"/>
                </a:lnTo>
                <a:lnTo>
                  <a:pt x="168" y="115"/>
                </a:lnTo>
                <a:lnTo>
                  <a:pt x="168" y="77"/>
                </a:lnTo>
                <a:lnTo>
                  <a:pt x="156" y="82"/>
                </a:lnTo>
                <a:lnTo>
                  <a:pt x="156" y="82"/>
                </a:lnTo>
                <a:close/>
                <a:moveTo>
                  <a:pt x="9" y="75"/>
                </a:moveTo>
                <a:lnTo>
                  <a:pt x="0" y="69"/>
                </a:lnTo>
                <a:lnTo>
                  <a:pt x="0" y="93"/>
                </a:lnTo>
                <a:lnTo>
                  <a:pt x="9" y="88"/>
                </a:lnTo>
                <a:lnTo>
                  <a:pt x="9" y="75"/>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 name="Freeform 350"/>
          <p:cNvSpPr>
            <a:spLocks noEditPoints="1"/>
          </p:cNvSpPr>
          <p:nvPr/>
        </p:nvSpPr>
        <p:spPr bwMode="auto">
          <a:xfrm>
            <a:off x="9606280" y="1921193"/>
            <a:ext cx="290195" cy="205740"/>
          </a:xfrm>
          <a:custGeom>
            <a:avLst/>
            <a:gdLst>
              <a:gd name="T0" fmla="*/ 118 w 154"/>
              <a:gd name="T1" fmla="*/ 0 h 109"/>
              <a:gd name="T2" fmla="*/ 140 w 154"/>
              <a:gd name="T3" fmla="*/ 41 h 109"/>
              <a:gd name="T4" fmla="*/ 143 w 154"/>
              <a:gd name="T5" fmla="*/ 109 h 109"/>
              <a:gd name="T6" fmla="*/ 6 w 154"/>
              <a:gd name="T7" fmla="*/ 107 h 109"/>
              <a:gd name="T8" fmla="*/ 15 w 154"/>
              <a:gd name="T9" fmla="*/ 42 h 109"/>
              <a:gd name="T10" fmla="*/ 37 w 154"/>
              <a:gd name="T11" fmla="*/ 0 h 109"/>
              <a:gd name="T12" fmla="*/ 54 w 154"/>
              <a:gd name="T13" fmla="*/ 24 h 109"/>
              <a:gd name="T14" fmla="*/ 77 w 154"/>
              <a:gd name="T15" fmla="*/ 26 h 109"/>
              <a:gd name="T16" fmla="*/ 101 w 154"/>
              <a:gd name="T17" fmla="*/ 8 h 109"/>
              <a:gd name="T18" fmla="*/ 77 w 154"/>
              <a:gd name="T19" fmla="*/ 6 h 109"/>
              <a:gd name="T20" fmla="*/ 48 w 154"/>
              <a:gd name="T21" fmla="*/ 63 h 109"/>
              <a:gd name="T22" fmla="*/ 48 w 154"/>
              <a:gd name="T23" fmla="*/ 98 h 109"/>
              <a:gd name="T24" fmla="*/ 112 w 154"/>
              <a:gd name="T25" fmla="*/ 94 h 109"/>
              <a:gd name="T26" fmla="*/ 103 w 154"/>
              <a:gd name="T27" fmla="*/ 61 h 109"/>
              <a:gd name="T28" fmla="*/ 55 w 154"/>
              <a:gd name="T29" fmla="*/ 28 h 109"/>
              <a:gd name="T30" fmla="*/ 50 w 154"/>
              <a:gd name="T31" fmla="*/ 55 h 109"/>
              <a:gd name="T32" fmla="*/ 103 w 154"/>
              <a:gd name="T33" fmla="*/ 55 h 109"/>
              <a:gd name="T34" fmla="*/ 103 w 154"/>
              <a:gd name="T35" fmla="*/ 30 h 109"/>
              <a:gd name="T36" fmla="*/ 55 w 154"/>
              <a:gd name="T37" fmla="*/ 28 h 109"/>
              <a:gd name="T38" fmla="*/ 110 w 154"/>
              <a:gd name="T39" fmla="*/ 26 h 109"/>
              <a:gd name="T40" fmla="*/ 125 w 154"/>
              <a:gd name="T41" fmla="*/ 28 h 109"/>
              <a:gd name="T42" fmla="*/ 125 w 154"/>
              <a:gd name="T43" fmla="*/ 20 h 109"/>
              <a:gd name="T44" fmla="*/ 109 w 154"/>
              <a:gd name="T45" fmla="*/ 4 h 109"/>
              <a:gd name="T46" fmla="*/ 109 w 154"/>
              <a:gd name="T47" fmla="*/ 11 h 109"/>
              <a:gd name="T48" fmla="*/ 123 w 154"/>
              <a:gd name="T49" fmla="*/ 9 h 109"/>
              <a:gd name="T50" fmla="*/ 120 w 154"/>
              <a:gd name="T51" fmla="*/ 4 h 109"/>
              <a:gd name="T52" fmla="*/ 112 w 154"/>
              <a:gd name="T53" fmla="*/ 39 h 109"/>
              <a:gd name="T54" fmla="*/ 118 w 154"/>
              <a:gd name="T55" fmla="*/ 46 h 109"/>
              <a:gd name="T56" fmla="*/ 131 w 154"/>
              <a:gd name="T57" fmla="*/ 39 h 109"/>
              <a:gd name="T58" fmla="*/ 116 w 154"/>
              <a:gd name="T59" fmla="*/ 37 h 109"/>
              <a:gd name="T60" fmla="*/ 116 w 154"/>
              <a:gd name="T61" fmla="*/ 66 h 109"/>
              <a:gd name="T62" fmla="*/ 134 w 154"/>
              <a:gd name="T63" fmla="*/ 68 h 109"/>
              <a:gd name="T64" fmla="*/ 134 w 154"/>
              <a:gd name="T65" fmla="*/ 57 h 109"/>
              <a:gd name="T66" fmla="*/ 123 w 154"/>
              <a:gd name="T67" fmla="*/ 81 h 109"/>
              <a:gd name="T68" fmla="*/ 123 w 154"/>
              <a:gd name="T69" fmla="*/ 96 h 109"/>
              <a:gd name="T70" fmla="*/ 145 w 154"/>
              <a:gd name="T71" fmla="*/ 92 h 109"/>
              <a:gd name="T72" fmla="*/ 138 w 154"/>
              <a:gd name="T73" fmla="*/ 81 h 109"/>
              <a:gd name="T74" fmla="*/ 30 w 154"/>
              <a:gd name="T75" fmla="*/ 22 h 109"/>
              <a:gd name="T76" fmla="*/ 30 w 154"/>
              <a:gd name="T77" fmla="*/ 28 h 109"/>
              <a:gd name="T78" fmla="*/ 46 w 154"/>
              <a:gd name="T79" fmla="*/ 22 h 109"/>
              <a:gd name="T80" fmla="*/ 33 w 154"/>
              <a:gd name="T81" fmla="*/ 19 h 109"/>
              <a:gd name="T82" fmla="*/ 31 w 154"/>
              <a:gd name="T83" fmla="*/ 9 h 109"/>
              <a:gd name="T84" fmla="*/ 44 w 154"/>
              <a:gd name="T85" fmla="*/ 13 h 109"/>
              <a:gd name="T86" fmla="*/ 48 w 154"/>
              <a:gd name="T87" fmla="*/ 6 h 109"/>
              <a:gd name="T88" fmla="*/ 28 w 154"/>
              <a:gd name="T89" fmla="*/ 37 h 109"/>
              <a:gd name="T90" fmla="*/ 24 w 154"/>
              <a:gd name="T91" fmla="*/ 46 h 109"/>
              <a:gd name="T92" fmla="*/ 42 w 154"/>
              <a:gd name="T93" fmla="*/ 44 h 109"/>
              <a:gd name="T94" fmla="*/ 41 w 154"/>
              <a:gd name="T95" fmla="*/ 37 h 109"/>
              <a:gd name="T96" fmla="*/ 19 w 154"/>
              <a:gd name="T97" fmla="*/ 59 h 109"/>
              <a:gd name="T98" fmla="*/ 20 w 154"/>
              <a:gd name="T99" fmla="*/ 68 h 109"/>
              <a:gd name="T100" fmla="*/ 41 w 154"/>
              <a:gd name="T101" fmla="*/ 59 h 109"/>
              <a:gd name="T102" fmla="*/ 24 w 154"/>
              <a:gd name="T103" fmla="*/ 57 h 109"/>
              <a:gd name="T104" fmla="*/ 11 w 154"/>
              <a:gd name="T105" fmla="*/ 92 h 109"/>
              <a:gd name="T106" fmla="*/ 30 w 154"/>
              <a:gd name="T107" fmla="*/ 96 h 109"/>
              <a:gd name="T108" fmla="*/ 35 w 154"/>
              <a:gd name="T109" fmla="*/ 8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4" h="109">
                <a:moveTo>
                  <a:pt x="37" y="0"/>
                </a:moveTo>
                <a:lnTo>
                  <a:pt x="37" y="0"/>
                </a:lnTo>
                <a:lnTo>
                  <a:pt x="77" y="0"/>
                </a:lnTo>
                <a:lnTo>
                  <a:pt x="77" y="0"/>
                </a:lnTo>
                <a:lnTo>
                  <a:pt x="118" y="0"/>
                </a:lnTo>
                <a:lnTo>
                  <a:pt x="118" y="0"/>
                </a:lnTo>
                <a:lnTo>
                  <a:pt x="125" y="2"/>
                </a:lnTo>
                <a:lnTo>
                  <a:pt x="127" y="4"/>
                </a:lnTo>
                <a:lnTo>
                  <a:pt x="129" y="6"/>
                </a:lnTo>
                <a:lnTo>
                  <a:pt x="129" y="6"/>
                </a:lnTo>
                <a:lnTo>
                  <a:pt x="140" y="41"/>
                </a:lnTo>
                <a:lnTo>
                  <a:pt x="140" y="41"/>
                </a:lnTo>
                <a:lnTo>
                  <a:pt x="154" y="94"/>
                </a:lnTo>
                <a:lnTo>
                  <a:pt x="154" y="94"/>
                </a:lnTo>
                <a:lnTo>
                  <a:pt x="154" y="99"/>
                </a:lnTo>
                <a:lnTo>
                  <a:pt x="153" y="105"/>
                </a:lnTo>
                <a:lnTo>
                  <a:pt x="149" y="107"/>
                </a:lnTo>
                <a:lnTo>
                  <a:pt x="143" y="109"/>
                </a:lnTo>
                <a:lnTo>
                  <a:pt x="143" y="109"/>
                </a:lnTo>
                <a:lnTo>
                  <a:pt x="77" y="109"/>
                </a:lnTo>
                <a:lnTo>
                  <a:pt x="77" y="109"/>
                </a:lnTo>
                <a:lnTo>
                  <a:pt x="11" y="109"/>
                </a:lnTo>
                <a:lnTo>
                  <a:pt x="11" y="109"/>
                </a:lnTo>
                <a:lnTo>
                  <a:pt x="6" y="107"/>
                </a:lnTo>
                <a:lnTo>
                  <a:pt x="2" y="105"/>
                </a:lnTo>
                <a:lnTo>
                  <a:pt x="0" y="99"/>
                </a:lnTo>
                <a:lnTo>
                  <a:pt x="0" y="94"/>
                </a:lnTo>
                <a:lnTo>
                  <a:pt x="0" y="94"/>
                </a:lnTo>
                <a:lnTo>
                  <a:pt x="15" y="42"/>
                </a:lnTo>
                <a:lnTo>
                  <a:pt x="15" y="42"/>
                </a:lnTo>
                <a:lnTo>
                  <a:pt x="26" y="6"/>
                </a:lnTo>
                <a:lnTo>
                  <a:pt x="26" y="6"/>
                </a:lnTo>
                <a:lnTo>
                  <a:pt x="28" y="4"/>
                </a:lnTo>
                <a:lnTo>
                  <a:pt x="30" y="2"/>
                </a:lnTo>
                <a:lnTo>
                  <a:pt x="37" y="0"/>
                </a:lnTo>
                <a:lnTo>
                  <a:pt x="37" y="0"/>
                </a:lnTo>
                <a:close/>
                <a:moveTo>
                  <a:pt x="59" y="6"/>
                </a:moveTo>
                <a:lnTo>
                  <a:pt x="59" y="6"/>
                </a:lnTo>
                <a:lnTo>
                  <a:pt x="55" y="6"/>
                </a:lnTo>
                <a:lnTo>
                  <a:pt x="55" y="8"/>
                </a:lnTo>
                <a:lnTo>
                  <a:pt x="55" y="8"/>
                </a:lnTo>
                <a:lnTo>
                  <a:pt x="54" y="24"/>
                </a:lnTo>
                <a:lnTo>
                  <a:pt x="54" y="24"/>
                </a:lnTo>
                <a:lnTo>
                  <a:pt x="54" y="26"/>
                </a:lnTo>
                <a:lnTo>
                  <a:pt x="57" y="26"/>
                </a:lnTo>
                <a:lnTo>
                  <a:pt x="57" y="26"/>
                </a:lnTo>
                <a:lnTo>
                  <a:pt x="77" y="26"/>
                </a:lnTo>
                <a:lnTo>
                  <a:pt x="77" y="26"/>
                </a:lnTo>
                <a:lnTo>
                  <a:pt x="99" y="26"/>
                </a:lnTo>
                <a:lnTo>
                  <a:pt x="99" y="26"/>
                </a:lnTo>
                <a:lnTo>
                  <a:pt x="101" y="26"/>
                </a:lnTo>
                <a:lnTo>
                  <a:pt x="103" y="24"/>
                </a:lnTo>
                <a:lnTo>
                  <a:pt x="103" y="24"/>
                </a:lnTo>
                <a:lnTo>
                  <a:pt x="101" y="8"/>
                </a:lnTo>
                <a:lnTo>
                  <a:pt x="101" y="8"/>
                </a:lnTo>
                <a:lnTo>
                  <a:pt x="99" y="6"/>
                </a:lnTo>
                <a:lnTo>
                  <a:pt x="98" y="6"/>
                </a:lnTo>
                <a:lnTo>
                  <a:pt x="98" y="6"/>
                </a:lnTo>
                <a:lnTo>
                  <a:pt x="77" y="6"/>
                </a:lnTo>
                <a:lnTo>
                  <a:pt x="77" y="6"/>
                </a:lnTo>
                <a:lnTo>
                  <a:pt x="59" y="6"/>
                </a:lnTo>
                <a:lnTo>
                  <a:pt x="59" y="6"/>
                </a:lnTo>
                <a:close/>
                <a:moveTo>
                  <a:pt x="54" y="61"/>
                </a:moveTo>
                <a:lnTo>
                  <a:pt x="54" y="61"/>
                </a:lnTo>
                <a:lnTo>
                  <a:pt x="50" y="61"/>
                </a:lnTo>
                <a:lnTo>
                  <a:pt x="48" y="63"/>
                </a:lnTo>
                <a:lnTo>
                  <a:pt x="48" y="63"/>
                </a:lnTo>
                <a:lnTo>
                  <a:pt x="44" y="94"/>
                </a:lnTo>
                <a:lnTo>
                  <a:pt x="44" y="94"/>
                </a:lnTo>
                <a:lnTo>
                  <a:pt x="46" y="96"/>
                </a:lnTo>
                <a:lnTo>
                  <a:pt x="48" y="98"/>
                </a:lnTo>
                <a:lnTo>
                  <a:pt x="48" y="98"/>
                </a:lnTo>
                <a:lnTo>
                  <a:pt x="77" y="98"/>
                </a:lnTo>
                <a:lnTo>
                  <a:pt x="77" y="98"/>
                </a:lnTo>
                <a:lnTo>
                  <a:pt x="109" y="98"/>
                </a:lnTo>
                <a:lnTo>
                  <a:pt x="109" y="98"/>
                </a:lnTo>
                <a:lnTo>
                  <a:pt x="110" y="96"/>
                </a:lnTo>
                <a:lnTo>
                  <a:pt x="112" y="94"/>
                </a:lnTo>
                <a:lnTo>
                  <a:pt x="112" y="94"/>
                </a:lnTo>
                <a:lnTo>
                  <a:pt x="109" y="63"/>
                </a:lnTo>
                <a:lnTo>
                  <a:pt x="109" y="63"/>
                </a:lnTo>
                <a:lnTo>
                  <a:pt x="107" y="61"/>
                </a:lnTo>
                <a:lnTo>
                  <a:pt x="103" y="61"/>
                </a:lnTo>
                <a:lnTo>
                  <a:pt x="103" y="61"/>
                </a:lnTo>
                <a:lnTo>
                  <a:pt x="77" y="61"/>
                </a:lnTo>
                <a:lnTo>
                  <a:pt x="77" y="61"/>
                </a:lnTo>
                <a:lnTo>
                  <a:pt x="54" y="61"/>
                </a:lnTo>
                <a:lnTo>
                  <a:pt x="54" y="61"/>
                </a:lnTo>
                <a:close/>
                <a:moveTo>
                  <a:pt x="55" y="28"/>
                </a:moveTo>
                <a:lnTo>
                  <a:pt x="55" y="28"/>
                </a:lnTo>
                <a:lnTo>
                  <a:pt x="54" y="30"/>
                </a:lnTo>
                <a:lnTo>
                  <a:pt x="52" y="31"/>
                </a:lnTo>
                <a:lnTo>
                  <a:pt x="52" y="31"/>
                </a:lnTo>
                <a:lnTo>
                  <a:pt x="50" y="54"/>
                </a:lnTo>
                <a:lnTo>
                  <a:pt x="50" y="54"/>
                </a:lnTo>
                <a:lnTo>
                  <a:pt x="50" y="55"/>
                </a:lnTo>
                <a:lnTo>
                  <a:pt x="54" y="55"/>
                </a:lnTo>
                <a:lnTo>
                  <a:pt x="54" y="55"/>
                </a:lnTo>
                <a:lnTo>
                  <a:pt x="77" y="55"/>
                </a:lnTo>
                <a:lnTo>
                  <a:pt x="77" y="55"/>
                </a:lnTo>
                <a:lnTo>
                  <a:pt x="103" y="55"/>
                </a:lnTo>
                <a:lnTo>
                  <a:pt x="103" y="55"/>
                </a:lnTo>
                <a:lnTo>
                  <a:pt x="105" y="55"/>
                </a:lnTo>
                <a:lnTo>
                  <a:pt x="107" y="54"/>
                </a:lnTo>
                <a:lnTo>
                  <a:pt x="107" y="54"/>
                </a:lnTo>
                <a:lnTo>
                  <a:pt x="103" y="31"/>
                </a:lnTo>
                <a:lnTo>
                  <a:pt x="103" y="31"/>
                </a:lnTo>
                <a:lnTo>
                  <a:pt x="103" y="30"/>
                </a:lnTo>
                <a:lnTo>
                  <a:pt x="99" y="28"/>
                </a:lnTo>
                <a:lnTo>
                  <a:pt x="99" y="28"/>
                </a:lnTo>
                <a:lnTo>
                  <a:pt x="77" y="28"/>
                </a:lnTo>
                <a:lnTo>
                  <a:pt x="77" y="28"/>
                </a:lnTo>
                <a:lnTo>
                  <a:pt x="55" y="28"/>
                </a:lnTo>
                <a:lnTo>
                  <a:pt x="55" y="28"/>
                </a:lnTo>
                <a:close/>
                <a:moveTo>
                  <a:pt x="112" y="19"/>
                </a:moveTo>
                <a:lnTo>
                  <a:pt x="112" y="19"/>
                </a:lnTo>
                <a:lnTo>
                  <a:pt x="110" y="20"/>
                </a:lnTo>
                <a:lnTo>
                  <a:pt x="109" y="22"/>
                </a:lnTo>
                <a:lnTo>
                  <a:pt x="109" y="22"/>
                </a:lnTo>
                <a:lnTo>
                  <a:pt x="110" y="26"/>
                </a:lnTo>
                <a:lnTo>
                  <a:pt x="110" y="26"/>
                </a:lnTo>
                <a:lnTo>
                  <a:pt x="110" y="28"/>
                </a:lnTo>
                <a:lnTo>
                  <a:pt x="114" y="28"/>
                </a:lnTo>
                <a:lnTo>
                  <a:pt x="114" y="28"/>
                </a:lnTo>
                <a:lnTo>
                  <a:pt x="125" y="28"/>
                </a:lnTo>
                <a:lnTo>
                  <a:pt x="125" y="28"/>
                </a:lnTo>
                <a:lnTo>
                  <a:pt x="127" y="28"/>
                </a:lnTo>
                <a:lnTo>
                  <a:pt x="127" y="26"/>
                </a:lnTo>
                <a:lnTo>
                  <a:pt x="127" y="26"/>
                </a:lnTo>
                <a:lnTo>
                  <a:pt x="127" y="22"/>
                </a:lnTo>
                <a:lnTo>
                  <a:pt x="127" y="22"/>
                </a:lnTo>
                <a:lnTo>
                  <a:pt x="125" y="20"/>
                </a:lnTo>
                <a:lnTo>
                  <a:pt x="123" y="19"/>
                </a:lnTo>
                <a:lnTo>
                  <a:pt x="123" y="19"/>
                </a:lnTo>
                <a:lnTo>
                  <a:pt x="112" y="19"/>
                </a:lnTo>
                <a:lnTo>
                  <a:pt x="112" y="19"/>
                </a:lnTo>
                <a:close/>
                <a:moveTo>
                  <a:pt x="109" y="4"/>
                </a:moveTo>
                <a:lnTo>
                  <a:pt x="109" y="4"/>
                </a:lnTo>
                <a:lnTo>
                  <a:pt x="107" y="6"/>
                </a:lnTo>
                <a:lnTo>
                  <a:pt x="107" y="6"/>
                </a:lnTo>
                <a:lnTo>
                  <a:pt x="107" y="6"/>
                </a:lnTo>
                <a:lnTo>
                  <a:pt x="107" y="9"/>
                </a:lnTo>
                <a:lnTo>
                  <a:pt x="107" y="9"/>
                </a:lnTo>
                <a:lnTo>
                  <a:pt x="109" y="11"/>
                </a:lnTo>
                <a:lnTo>
                  <a:pt x="110" y="11"/>
                </a:lnTo>
                <a:lnTo>
                  <a:pt x="110" y="11"/>
                </a:lnTo>
                <a:lnTo>
                  <a:pt x="121" y="11"/>
                </a:lnTo>
                <a:lnTo>
                  <a:pt x="121" y="11"/>
                </a:lnTo>
                <a:lnTo>
                  <a:pt x="123" y="11"/>
                </a:lnTo>
                <a:lnTo>
                  <a:pt x="123" y="9"/>
                </a:lnTo>
                <a:lnTo>
                  <a:pt x="123" y="9"/>
                </a:lnTo>
                <a:lnTo>
                  <a:pt x="123" y="6"/>
                </a:lnTo>
                <a:lnTo>
                  <a:pt x="123" y="6"/>
                </a:lnTo>
                <a:lnTo>
                  <a:pt x="121" y="6"/>
                </a:lnTo>
                <a:lnTo>
                  <a:pt x="120" y="4"/>
                </a:lnTo>
                <a:lnTo>
                  <a:pt x="120" y="4"/>
                </a:lnTo>
                <a:lnTo>
                  <a:pt x="109" y="4"/>
                </a:lnTo>
                <a:lnTo>
                  <a:pt x="109" y="4"/>
                </a:lnTo>
                <a:close/>
                <a:moveTo>
                  <a:pt x="116" y="37"/>
                </a:moveTo>
                <a:lnTo>
                  <a:pt x="116" y="37"/>
                </a:lnTo>
                <a:lnTo>
                  <a:pt x="112" y="37"/>
                </a:lnTo>
                <a:lnTo>
                  <a:pt x="112" y="39"/>
                </a:lnTo>
                <a:lnTo>
                  <a:pt x="112" y="39"/>
                </a:lnTo>
                <a:lnTo>
                  <a:pt x="112" y="44"/>
                </a:lnTo>
                <a:lnTo>
                  <a:pt x="112" y="44"/>
                </a:lnTo>
                <a:lnTo>
                  <a:pt x="114" y="46"/>
                </a:lnTo>
                <a:lnTo>
                  <a:pt x="118" y="46"/>
                </a:lnTo>
                <a:lnTo>
                  <a:pt x="118" y="46"/>
                </a:lnTo>
                <a:lnTo>
                  <a:pt x="129" y="46"/>
                </a:lnTo>
                <a:lnTo>
                  <a:pt x="129" y="46"/>
                </a:lnTo>
                <a:lnTo>
                  <a:pt x="132" y="46"/>
                </a:lnTo>
                <a:lnTo>
                  <a:pt x="132" y="44"/>
                </a:lnTo>
                <a:lnTo>
                  <a:pt x="132" y="44"/>
                </a:lnTo>
                <a:lnTo>
                  <a:pt x="131" y="39"/>
                </a:lnTo>
                <a:lnTo>
                  <a:pt x="131" y="39"/>
                </a:lnTo>
                <a:lnTo>
                  <a:pt x="129" y="37"/>
                </a:lnTo>
                <a:lnTo>
                  <a:pt x="127" y="37"/>
                </a:lnTo>
                <a:lnTo>
                  <a:pt x="127" y="37"/>
                </a:lnTo>
                <a:lnTo>
                  <a:pt x="116" y="37"/>
                </a:lnTo>
                <a:lnTo>
                  <a:pt x="116" y="37"/>
                </a:lnTo>
                <a:close/>
                <a:moveTo>
                  <a:pt x="120" y="57"/>
                </a:moveTo>
                <a:lnTo>
                  <a:pt x="120" y="57"/>
                </a:lnTo>
                <a:lnTo>
                  <a:pt x="116" y="57"/>
                </a:lnTo>
                <a:lnTo>
                  <a:pt x="116" y="59"/>
                </a:lnTo>
                <a:lnTo>
                  <a:pt x="116" y="59"/>
                </a:lnTo>
                <a:lnTo>
                  <a:pt x="116" y="66"/>
                </a:lnTo>
                <a:lnTo>
                  <a:pt x="116" y="66"/>
                </a:lnTo>
                <a:lnTo>
                  <a:pt x="118" y="68"/>
                </a:lnTo>
                <a:lnTo>
                  <a:pt x="121" y="68"/>
                </a:lnTo>
                <a:lnTo>
                  <a:pt x="121" y="68"/>
                </a:lnTo>
                <a:lnTo>
                  <a:pt x="134" y="68"/>
                </a:lnTo>
                <a:lnTo>
                  <a:pt x="134" y="68"/>
                </a:lnTo>
                <a:lnTo>
                  <a:pt x="138" y="68"/>
                </a:lnTo>
                <a:lnTo>
                  <a:pt x="138" y="66"/>
                </a:lnTo>
                <a:lnTo>
                  <a:pt x="138" y="66"/>
                </a:lnTo>
                <a:lnTo>
                  <a:pt x="136" y="59"/>
                </a:lnTo>
                <a:lnTo>
                  <a:pt x="136" y="59"/>
                </a:lnTo>
                <a:lnTo>
                  <a:pt x="134" y="57"/>
                </a:lnTo>
                <a:lnTo>
                  <a:pt x="132" y="57"/>
                </a:lnTo>
                <a:lnTo>
                  <a:pt x="132" y="57"/>
                </a:lnTo>
                <a:lnTo>
                  <a:pt x="120" y="57"/>
                </a:lnTo>
                <a:lnTo>
                  <a:pt x="120" y="57"/>
                </a:lnTo>
                <a:close/>
                <a:moveTo>
                  <a:pt x="123" y="81"/>
                </a:moveTo>
                <a:lnTo>
                  <a:pt x="123" y="81"/>
                </a:lnTo>
                <a:lnTo>
                  <a:pt x="121" y="83"/>
                </a:lnTo>
                <a:lnTo>
                  <a:pt x="120" y="85"/>
                </a:lnTo>
                <a:lnTo>
                  <a:pt x="120" y="85"/>
                </a:lnTo>
                <a:lnTo>
                  <a:pt x="121" y="92"/>
                </a:lnTo>
                <a:lnTo>
                  <a:pt x="121" y="92"/>
                </a:lnTo>
                <a:lnTo>
                  <a:pt x="123" y="96"/>
                </a:lnTo>
                <a:lnTo>
                  <a:pt x="127" y="96"/>
                </a:lnTo>
                <a:lnTo>
                  <a:pt x="127" y="96"/>
                </a:lnTo>
                <a:lnTo>
                  <a:pt x="142" y="96"/>
                </a:lnTo>
                <a:lnTo>
                  <a:pt x="142" y="96"/>
                </a:lnTo>
                <a:lnTo>
                  <a:pt x="143" y="96"/>
                </a:lnTo>
                <a:lnTo>
                  <a:pt x="145" y="92"/>
                </a:lnTo>
                <a:lnTo>
                  <a:pt x="145" y="92"/>
                </a:lnTo>
                <a:lnTo>
                  <a:pt x="143" y="85"/>
                </a:lnTo>
                <a:lnTo>
                  <a:pt x="143" y="85"/>
                </a:lnTo>
                <a:lnTo>
                  <a:pt x="142" y="83"/>
                </a:lnTo>
                <a:lnTo>
                  <a:pt x="138" y="81"/>
                </a:lnTo>
                <a:lnTo>
                  <a:pt x="138" y="81"/>
                </a:lnTo>
                <a:lnTo>
                  <a:pt x="123" y="81"/>
                </a:lnTo>
                <a:lnTo>
                  <a:pt x="123" y="81"/>
                </a:lnTo>
                <a:close/>
                <a:moveTo>
                  <a:pt x="33" y="19"/>
                </a:moveTo>
                <a:lnTo>
                  <a:pt x="33" y="19"/>
                </a:lnTo>
                <a:lnTo>
                  <a:pt x="30" y="20"/>
                </a:lnTo>
                <a:lnTo>
                  <a:pt x="30" y="22"/>
                </a:lnTo>
                <a:lnTo>
                  <a:pt x="30" y="22"/>
                </a:lnTo>
                <a:lnTo>
                  <a:pt x="28" y="26"/>
                </a:lnTo>
                <a:lnTo>
                  <a:pt x="28" y="26"/>
                </a:lnTo>
                <a:lnTo>
                  <a:pt x="28" y="28"/>
                </a:lnTo>
                <a:lnTo>
                  <a:pt x="30" y="28"/>
                </a:lnTo>
                <a:lnTo>
                  <a:pt x="30" y="28"/>
                </a:lnTo>
                <a:lnTo>
                  <a:pt x="42" y="28"/>
                </a:lnTo>
                <a:lnTo>
                  <a:pt x="42" y="28"/>
                </a:lnTo>
                <a:lnTo>
                  <a:pt x="44" y="28"/>
                </a:lnTo>
                <a:lnTo>
                  <a:pt x="46" y="26"/>
                </a:lnTo>
                <a:lnTo>
                  <a:pt x="46" y="26"/>
                </a:lnTo>
                <a:lnTo>
                  <a:pt x="46" y="22"/>
                </a:lnTo>
                <a:lnTo>
                  <a:pt x="46" y="22"/>
                </a:lnTo>
                <a:lnTo>
                  <a:pt x="46" y="20"/>
                </a:lnTo>
                <a:lnTo>
                  <a:pt x="42" y="19"/>
                </a:lnTo>
                <a:lnTo>
                  <a:pt x="42" y="19"/>
                </a:lnTo>
                <a:lnTo>
                  <a:pt x="33" y="19"/>
                </a:lnTo>
                <a:lnTo>
                  <a:pt x="33" y="19"/>
                </a:lnTo>
                <a:close/>
                <a:moveTo>
                  <a:pt x="35" y="6"/>
                </a:moveTo>
                <a:lnTo>
                  <a:pt x="35" y="6"/>
                </a:lnTo>
                <a:lnTo>
                  <a:pt x="33" y="6"/>
                </a:lnTo>
                <a:lnTo>
                  <a:pt x="33" y="8"/>
                </a:lnTo>
                <a:lnTo>
                  <a:pt x="33" y="8"/>
                </a:lnTo>
                <a:lnTo>
                  <a:pt x="31" y="9"/>
                </a:lnTo>
                <a:lnTo>
                  <a:pt x="31" y="9"/>
                </a:lnTo>
                <a:lnTo>
                  <a:pt x="31" y="11"/>
                </a:lnTo>
                <a:lnTo>
                  <a:pt x="33" y="13"/>
                </a:lnTo>
                <a:lnTo>
                  <a:pt x="33" y="13"/>
                </a:lnTo>
                <a:lnTo>
                  <a:pt x="44" y="13"/>
                </a:lnTo>
                <a:lnTo>
                  <a:pt x="44" y="13"/>
                </a:lnTo>
                <a:lnTo>
                  <a:pt x="46" y="11"/>
                </a:lnTo>
                <a:lnTo>
                  <a:pt x="48" y="9"/>
                </a:lnTo>
                <a:lnTo>
                  <a:pt x="48" y="9"/>
                </a:lnTo>
                <a:lnTo>
                  <a:pt x="48" y="8"/>
                </a:lnTo>
                <a:lnTo>
                  <a:pt x="48" y="8"/>
                </a:lnTo>
                <a:lnTo>
                  <a:pt x="48" y="6"/>
                </a:lnTo>
                <a:lnTo>
                  <a:pt x="46" y="6"/>
                </a:lnTo>
                <a:lnTo>
                  <a:pt x="46" y="6"/>
                </a:lnTo>
                <a:lnTo>
                  <a:pt x="35" y="6"/>
                </a:lnTo>
                <a:lnTo>
                  <a:pt x="35" y="6"/>
                </a:lnTo>
                <a:close/>
                <a:moveTo>
                  <a:pt x="28" y="37"/>
                </a:moveTo>
                <a:lnTo>
                  <a:pt x="28" y="37"/>
                </a:lnTo>
                <a:lnTo>
                  <a:pt x="26" y="37"/>
                </a:lnTo>
                <a:lnTo>
                  <a:pt x="24" y="39"/>
                </a:lnTo>
                <a:lnTo>
                  <a:pt x="24" y="39"/>
                </a:lnTo>
                <a:lnTo>
                  <a:pt x="24" y="44"/>
                </a:lnTo>
                <a:lnTo>
                  <a:pt x="24" y="44"/>
                </a:lnTo>
                <a:lnTo>
                  <a:pt x="24" y="46"/>
                </a:lnTo>
                <a:lnTo>
                  <a:pt x="26" y="46"/>
                </a:lnTo>
                <a:lnTo>
                  <a:pt x="26" y="46"/>
                </a:lnTo>
                <a:lnTo>
                  <a:pt x="39" y="46"/>
                </a:lnTo>
                <a:lnTo>
                  <a:pt x="39" y="46"/>
                </a:lnTo>
                <a:lnTo>
                  <a:pt x="41" y="46"/>
                </a:lnTo>
                <a:lnTo>
                  <a:pt x="42" y="44"/>
                </a:lnTo>
                <a:lnTo>
                  <a:pt x="42" y="44"/>
                </a:lnTo>
                <a:lnTo>
                  <a:pt x="42" y="39"/>
                </a:lnTo>
                <a:lnTo>
                  <a:pt x="42" y="39"/>
                </a:lnTo>
                <a:lnTo>
                  <a:pt x="42" y="37"/>
                </a:lnTo>
                <a:lnTo>
                  <a:pt x="41" y="37"/>
                </a:lnTo>
                <a:lnTo>
                  <a:pt x="41" y="37"/>
                </a:lnTo>
                <a:lnTo>
                  <a:pt x="28" y="37"/>
                </a:lnTo>
                <a:lnTo>
                  <a:pt x="28" y="37"/>
                </a:lnTo>
                <a:close/>
                <a:moveTo>
                  <a:pt x="24" y="57"/>
                </a:moveTo>
                <a:lnTo>
                  <a:pt x="24" y="57"/>
                </a:lnTo>
                <a:lnTo>
                  <a:pt x="20" y="57"/>
                </a:lnTo>
                <a:lnTo>
                  <a:pt x="19" y="59"/>
                </a:lnTo>
                <a:lnTo>
                  <a:pt x="19" y="59"/>
                </a:lnTo>
                <a:lnTo>
                  <a:pt x="19" y="66"/>
                </a:lnTo>
                <a:lnTo>
                  <a:pt x="19" y="66"/>
                </a:lnTo>
                <a:lnTo>
                  <a:pt x="19" y="68"/>
                </a:lnTo>
                <a:lnTo>
                  <a:pt x="20" y="68"/>
                </a:lnTo>
                <a:lnTo>
                  <a:pt x="20" y="68"/>
                </a:lnTo>
                <a:lnTo>
                  <a:pt x="35" y="68"/>
                </a:lnTo>
                <a:lnTo>
                  <a:pt x="35" y="68"/>
                </a:lnTo>
                <a:lnTo>
                  <a:pt x="37" y="68"/>
                </a:lnTo>
                <a:lnTo>
                  <a:pt x="39" y="66"/>
                </a:lnTo>
                <a:lnTo>
                  <a:pt x="39" y="66"/>
                </a:lnTo>
                <a:lnTo>
                  <a:pt x="41" y="59"/>
                </a:lnTo>
                <a:lnTo>
                  <a:pt x="41" y="59"/>
                </a:lnTo>
                <a:lnTo>
                  <a:pt x="39" y="57"/>
                </a:lnTo>
                <a:lnTo>
                  <a:pt x="37" y="57"/>
                </a:lnTo>
                <a:lnTo>
                  <a:pt x="37" y="57"/>
                </a:lnTo>
                <a:lnTo>
                  <a:pt x="24" y="57"/>
                </a:lnTo>
                <a:lnTo>
                  <a:pt x="24" y="57"/>
                </a:lnTo>
                <a:close/>
                <a:moveTo>
                  <a:pt x="19" y="81"/>
                </a:moveTo>
                <a:lnTo>
                  <a:pt x="19" y="81"/>
                </a:lnTo>
                <a:lnTo>
                  <a:pt x="15" y="83"/>
                </a:lnTo>
                <a:lnTo>
                  <a:pt x="13" y="85"/>
                </a:lnTo>
                <a:lnTo>
                  <a:pt x="13" y="85"/>
                </a:lnTo>
                <a:lnTo>
                  <a:pt x="11" y="92"/>
                </a:lnTo>
                <a:lnTo>
                  <a:pt x="11" y="92"/>
                </a:lnTo>
                <a:lnTo>
                  <a:pt x="11" y="96"/>
                </a:lnTo>
                <a:lnTo>
                  <a:pt x="15" y="96"/>
                </a:lnTo>
                <a:lnTo>
                  <a:pt x="15" y="96"/>
                </a:lnTo>
                <a:lnTo>
                  <a:pt x="30" y="96"/>
                </a:lnTo>
                <a:lnTo>
                  <a:pt x="30" y="96"/>
                </a:lnTo>
                <a:lnTo>
                  <a:pt x="33" y="96"/>
                </a:lnTo>
                <a:lnTo>
                  <a:pt x="35" y="92"/>
                </a:lnTo>
                <a:lnTo>
                  <a:pt x="35" y="92"/>
                </a:lnTo>
                <a:lnTo>
                  <a:pt x="35" y="85"/>
                </a:lnTo>
                <a:lnTo>
                  <a:pt x="35" y="85"/>
                </a:lnTo>
                <a:lnTo>
                  <a:pt x="35" y="83"/>
                </a:lnTo>
                <a:lnTo>
                  <a:pt x="33" y="81"/>
                </a:lnTo>
                <a:lnTo>
                  <a:pt x="33" y="81"/>
                </a:lnTo>
                <a:lnTo>
                  <a:pt x="19" y="81"/>
                </a:lnTo>
                <a:lnTo>
                  <a:pt x="19" y="81"/>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 name="Freeform 352"/>
          <p:cNvSpPr>
            <a:spLocks noEditPoints="1"/>
          </p:cNvSpPr>
          <p:nvPr/>
        </p:nvSpPr>
        <p:spPr bwMode="auto">
          <a:xfrm>
            <a:off x="9607550" y="1217295"/>
            <a:ext cx="287655" cy="294005"/>
          </a:xfrm>
          <a:custGeom>
            <a:avLst/>
            <a:gdLst>
              <a:gd name="T0" fmla="*/ 153 w 153"/>
              <a:gd name="T1" fmla="*/ 42 h 156"/>
              <a:gd name="T2" fmla="*/ 134 w 153"/>
              <a:gd name="T3" fmla="*/ 138 h 156"/>
              <a:gd name="T4" fmla="*/ 125 w 153"/>
              <a:gd name="T5" fmla="*/ 145 h 156"/>
              <a:gd name="T6" fmla="*/ 94 w 153"/>
              <a:gd name="T7" fmla="*/ 141 h 156"/>
              <a:gd name="T8" fmla="*/ 83 w 153"/>
              <a:gd name="T9" fmla="*/ 114 h 156"/>
              <a:gd name="T10" fmla="*/ 109 w 153"/>
              <a:gd name="T11" fmla="*/ 17 h 156"/>
              <a:gd name="T12" fmla="*/ 142 w 153"/>
              <a:gd name="T13" fmla="*/ 18 h 156"/>
              <a:gd name="T14" fmla="*/ 50 w 153"/>
              <a:gd name="T15" fmla="*/ 143 h 156"/>
              <a:gd name="T16" fmla="*/ 52 w 153"/>
              <a:gd name="T17" fmla="*/ 149 h 156"/>
              <a:gd name="T18" fmla="*/ 70 w 153"/>
              <a:gd name="T19" fmla="*/ 149 h 156"/>
              <a:gd name="T20" fmla="*/ 42 w 153"/>
              <a:gd name="T21" fmla="*/ 44 h 156"/>
              <a:gd name="T22" fmla="*/ 63 w 153"/>
              <a:gd name="T23" fmla="*/ 6 h 156"/>
              <a:gd name="T24" fmla="*/ 81 w 153"/>
              <a:gd name="T25" fmla="*/ 121 h 156"/>
              <a:gd name="T26" fmla="*/ 79 w 153"/>
              <a:gd name="T27" fmla="*/ 141 h 156"/>
              <a:gd name="T28" fmla="*/ 74 w 153"/>
              <a:gd name="T29" fmla="*/ 152 h 156"/>
              <a:gd name="T30" fmla="*/ 48 w 153"/>
              <a:gd name="T31" fmla="*/ 152 h 156"/>
              <a:gd name="T32" fmla="*/ 41 w 153"/>
              <a:gd name="T33" fmla="*/ 138 h 156"/>
              <a:gd name="T34" fmla="*/ 39 w 153"/>
              <a:gd name="T35" fmla="*/ 125 h 156"/>
              <a:gd name="T36" fmla="*/ 42 w 153"/>
              <a:gd name="T37" fmla="*/ 46 h 156"/>
              <a:gd name="T38" fmla="*/ 42 w 153"/>
              <a:gd name="T39" fmla="*/ 46 h 156"/>
              <a:gd name="T40" fmla="*/ 42 w 153"/>
              <a:gd name="T41" fmla="*/ 46 h 156"/>
              <a:gd name="T42" fmla="*/ 42 w 153"/>
              <a:gd name="T43" fmla="*/ 46 h 156"/>
              <a:gd name="T44" fmla="*/ 42 w 153"/>
              <a:gd name="T45" fmla="*/ 46 h 156"/>
              <a:gd name="T46" fmla="*/ 42 w 153"/>
              <a:gd name="T47" fmla="*/ 46 h 156"/>
              <a:gd name="T48" fmla="*/ 42 w 153"/>
              <a:gd name="T49" fmla="*/ 46 h 156"/>
              <a:gd name="T50" fmla="*/ 42 w 153"/>
              <a:gd name="T51" fmla="*/ 46 h 156"/>
              <a:gd name="T52" fmla="*/ 42 w 153"/>
              <a:gd name="T53" fmla="*/ 46 h 156"/>
              <a:gd name="T54" fmla="*/ 42 w 153"/>
              <a:gd name="T55" fmla="*/ 46 h 156"/>
              <a:gd name="T56" fmla="*/ 42 w 153"/>
              <a:gd name="T57" fmla="*/ 46 h 156"/>
              <a:gd name="T58" fmla="*/ 42 w 153"/>
              <a:gd name="T59" fmla="*/ 44 h 156"/>
              <a:gd name="T60" fmla="*/ 42 w 153"/>
              <a:gd name="T61" fmla="*/ 44 h 156"/>
              <a:gd name="T62" fmla="*/ 42 w 153"/>
              <a:gd name="T63" fmla="*/ 44 h 156"/>
              <a:gd name="T64" fmla="*/ 74 w 153"/>
              <a:gd name="T65" fmla="*/ 116 h 156"/>
              <a:gd name="T66" fmla="*/ 55 w 153"/>
              <a:gd name="T67" fmla="*/ 48 h 156"/>
              <a:gd name="T68" fmla="*/ 48 w 153"/>
              <a:gd name="T69" fmla="*/ 44 h 156"/>
              <a:gd name="T70" fmla="*/ 46 w 153"/>
              <a:gd name="T71" fmla="*/ 136 h 156"/>
              <a:gd name="T72" fmla="*/ 55 w 153"/>
              <a:gd name="T73" fmla="*/ 136 h 156"/>
              <a:gd name="T74" fmla="*/ 63 w 153"/>
              <a:gd name="T75" fmla="*/ 136 h 156"/>
              <a:gd name="T76" fmla="*/ 72 w 153"/>
              <a:gd name="T77" fmla="*/ 136 h 156"/>
              <a:gd name="T78" fmla="*/ 46 w 153"/>
              <a:gd name="T79" fmla="*/ 121 h 156"/>
              <a:gd name="T80" fmla="*/ 44 w 153"/>
              <a:gd name="T81" fmla="*/ 134 h 156"/>
              <a:gd name="T82" fmla="*/ 74 w 153"/>
              <a:gd name="T83" fmla="*/ 138 h 156"/>
              <a:gd name="T84" fmla="*/ 76 w 153"/>
              <a:gd name="T85" fmla="*/ 121 h 156"/>
              <a:gd name="T86" fmla="*/ 17 w 153"/>
              <a:gd name="T87" fmla="*/ 13 h 156"/>
              <a:gd name="T88" fmla="*/ 17 w 153"/>
              <a:gd name="T89" fmla="*/ 26 h 156"/>
              <a:gd name="T90" fmla="*/ 19 w 153"/>
              <a:gd name="T91" fmla="*/ 13 h 156"/>
              <a:gd name="T92" fmla="*/ 31 w 153"/>
              <a:gd name="T93" fmla="*/ 18 h 156"/>
              <a:gd name="T94" fmla="*/ 4 w 153"/>
              <a:gd name="T95" fmla="*/ 18 h 156"/>
              <a:gd name="T96" fmla="*/ 33 w 153"/>
              <a:gd name="T97" fmla="*/ 75 h 156"/>
              <a:gd name="T98" fmla="*/ 11 w 153"/>
              <a:gd name="T99" fmla="*/ 46 h 156"/>
              <a:gd name="T100" fmla="*/ 2 w 153"/>
              <a:gd name="T101" fmla="*/ 77 h 156"/>
              <a:gd name="T102" fmla="*/ 24 w 153"/>
              <a:gd name="T103" fmla="*/ 150 h 156"/>
              <a:gd name="T104" fmla="*/ 2 w 153"/>
              <a:gd name="T105" fmla="*/ 77 h 156"/>
              <a:gd name="T106" fmla="*/ 129 w 153"/>
              <a:gd name="T107" fmla="*/ 139 h 156"/>
              <a:gd name="T108" fmla="*/ 88 w 153"/>
              <a:gd name="T109" fmla="*/ 116 h 156"/>
              <a:gd name="T110" fmla="*/ 136 w 153"/>
              <a:gd name="T111" fmla="*/ 22 h 156"/>
              <a:gd name="T112" fmla="*/ 134 w 153"/>
              <a:gd name="T113" fmla="*/ 22 h 156"/>
              <a:gd name="T114" fmla="*/ 96 w 153"/>
              <a:gd name="T115" fmla="*/ 83 h 156"/>
              <a:gd name="T116" fmla="*/ 145 w 153"/>
              <a:gd name="T117" fmla="*/ 4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3" h="156">
                <a:moveTo>
                  <a:pt x="142" y="18"/>
                </a:moveTo>
                <a:lnTo>
                  <a:pt x="142" y="18"/>
                </a:lnTo>
                <a:lnTo>
                  <a:pt x="142" y="20"/>
                </a:lnTo>
                <a:lnTo>
                  <a:pt x="142" y="20"/>
                </a:lnTo>
                <a:lnTo>
                  <a:pt x="153" y="42"/>
                </a:lnTo>
                <a:lnTo>
                  <a:pt x="153" y="42"/>
                </a:lnTo>
                <a:lnTo>
                  <a:pt x="153" y="42"/>
                </a:lnTo>
                <a:lnTo>
                  <a:pt x="153" y="42"/>
                </a:lnTo>
                <a:lnTo>
                  <a:pt x="153" y="46"/>
                </a:lnTo>
                <a:lnTo>
                  <a:pt x="153" y="51"/>
                </a:lnTo>
                <a:lnTo>
                  <a:pt x="153" y="51"/>
                </a:lnTo>
                <a:lnTo>
                  <a:pt x="134" y="138"/>
                </a:lnTo>
                <a:lnTo>
                  <a:pt x="134" y="138"/>
                </a:lnTo>
                <a:lnTo>
                  <a:pt x="134" y="138"/>
                </a:lnTo>
                <a:lnTo>
                  <a:pt x="134" y="138"/>
                </a:lnTo>
                <a:lnTo>
                  <a:pt x="131" y="143"/>
                </a:lnTo>
                <a:lnTo>
                  <a:pt x="125" y="145"/>
                </a:lnTo>
                <a:lnTo>
                  <a:pt x="125" y="145"/>
                </a:lnTo>
                <a:lnTo>
                  <a:pt x="125" y="145"/>
                </a:lnTo>
                <a:lnTo>
                  <a:pt x="125" y="145"/>
                </a:lnTo>
                <a:lnTo>
                  <a:pt x="101" y="145"/>
                </a:lnTo>
                <a:lnTo>
                  <a:pt x="101" y="145"/>
                </a:lnTo>
                <a:lnTo>
                  <a:pt x="96" y="145"/>
                </a:lnTo>
                <a:lnTo>
                  <a:pt x="94" y="141"/>
                </a:lnTo>
                <a:lnTo>
                  <a:pt x="94" y="141"/>
                </a:lnTo>
                <a:lnTo>
                  <a:pt x="83" y="117"/>
                </a:lnTo>
                <a:lnTo>
                  <a:pt x="83" y="117"/>
                </a:lnTo>
                <a:lnTo>
                  <a:pt x="83" y="116"/>
                </a:lnTo>
                <a:lnTo>
                  <a:pt x="83" y="116"/>
                </a:lnTo>
                <a:lnTo>
                  <a:pt x="83" y="114"/>
                </a:lnTo>
                <a:lnTo>
                  <a:pt x="101" y="24"/>
                </a:lnTo>
                <a:lnTo>
                  <a:pt x="101" y="24"/>
                </a:lnTo>
                <a:lnTo>
                  <a:pt x="103" y="22"/>
                </a:lnTo>
                <a:lnTo>
                  <a:pt x="105" y="18"/>
                </a:lnTo>
                <a:lnTo>
                  <a:pt x="105" y="18"/>
                </a:lnTo>
                <a:lnTo>
                  <a:pt x="109" y="17"/>
                </a:lnTo>
                <a:lnTo>
                  <a:pt x="110" y="17"/>
                </a:lnTo>
                <a:lnTo>
                  <a:pt x="134" y="17"/>
                </a:lnTo>
                <a:lnTo>
                  <a:pt x="134" y="17"/>
                </a:lnTo>
                <a:lnTo>
                  <a:pt x="136" y="17"/>
                </a:lnTo>
                <a:lnTo>
                  <a:pt x="136" y="17"/>
                </a:lnTo>
                <a:lnTo>
                  <a:pt x="142" y="18"/>
                </a:lnTo>
                <a:lnTo>
                  <a:pt x="142" y="18"/>
                </a:lnTo>
                <a:lnTo>
                  <a:pt x="142" y="18"/>
                </a:lnTo>
                <a:lnTo>
                  <a:pt x="142" y="18"/>
                </a:lnTo>
                <a:close/>
                <a:moveTo>
                  <a:pt x="72" y="143"/>
                </a:moveTo>
                <a:lnTo>
                  <a:pt x="50" y="143"/>
                </a:lnTo>
                <a:lnTo>
                  <a:pt x="50" y="143"/>
                </a:lnTo>
                <a:lnTo>
                  <a:pt x="50" y="143"/>
                </a:lnTo>
                <a:lnTo>
                  <a:pt x="48" y="143"/>
                </a:lnTo>
                <a:lnTo>
                  <a:pt x="48" y="143"/>
                </a:lnTo>
                <a:lnTo>
                  <a:pt x="48" y="147"/>
                </a:lnTo>
                <a:lnTo>
                  <a:pt x="52" y="149"/>
                </a:lnTo>
                <a:lnTo>
                  <a:pt x="52" y="149"/>
                </a:lnTo>
                <a:lnTo>
                  <a:pt x="55" y="150"/>
                </a:lnTo>
                <a:lnTo>
                  <a:pt x="61" y="152"/>
                </a:lnTo>
                <a:lnTo>
                  <a:pt x="61" y="152"/>
                </a:lnTo>
                <a:lnTo>
                  <a:pt x="66" y="150"/>
                </a:lnTo>
                <a:lnTo>
                  <a:pt x="70" y="149"/>
                </a:lnTo>
                <a:lnTo>
                  <a:pt x="70" y="149"/>
                </a:lnTo>
                <a:lnTo>
                  <a:pt x="74" y="147"/>
                </a:lnTo>
                <a:lnTo>
                  <a:pt x="74" y="143"/>
                </a:lnTo>
                <a:lnTo>
                  <a:pt x="74" y="143"/>
                </a:lnTo>
                <a:lnTo>
                  <a:pt x="72" y="143"/>
                </a:lnTo>
                <a:lnTo>
                  <a:pt x="72" y="143"/>
                </a:lnTo>
                <a:close/>
                <a:moveTo>
                  <a:pt x="42" y="44"/>
                </a:moveTo>
                <a:lnTo>
                  <a:pt x="57" y="6"/>
                </a:lnTo>
                <a:lnTo>
                  <a:pt x="57" y="6"/>
                </a:lnTo>
                <a:lnTo>
                  <a:pt x="59" y="4"/>
                </a:lnTo>
                <a:lnTo>
                  <a:pt x="61" y="4"/>
                </a:lnTo>
                <a:lnTo>
                  <a:pt x="61" y="4"/>
                </a:lnTo>
                <a:lnTo>
                  <a:pt x="63" y="6"/>
                </a:lnTo>
                <a:lnTo>
                  <a:pt x="79" y="44"/>
                </a:lnTo>
                <a:lnTo>
                  <a:pt x="79" y="44"/>
                </a:lnTo>
                <a:lnTo>
                  <a:pt x="79" y="46"/>
                </a:lnTo>
                <a:lnTo>
                  <a:pt x="79" y="117"/>
                </a:lnTo>
                <a:lnTo>
                  <a:pt x="79" y="117"/>
                </a:lnTo>
                <a:lnTo>
                  <a:pt x="81" y="121"/>
                </a:lnTo>
                <a:lnTo>
                  <a:pt x="81" y="125"/>
                </a:lnTo>
                <a:lnTo>
                  <a:pt x="81" y="134"/>
                </a:lnTo>
                <a:lnTo>
                  <a:pt x="81" y="134"/>
                </a:lnTo>
                <a:lnTo>
                  <a:pt x="81" y="138"/>
                </a:lnTo>
                <a:lnTo>
                  <a:pt x="79" y="141"/>
                </a:lnTo>
                <a:lnTo>
                  <a:pt x="79" y="141"/>
                </a:lnTo>
                <a:lnTo>
                  <a:pt x="79" y="141"/>
                </a:lnTo>
                <a:lnTo>
                  <a:pt x="79" y="141"/>
                </a:lnTo>
                <a:lnTo>
                  <a:pt x="79" y="141"/>
                </a:lnTo>
                <a:lnTo>
                  <a:pt x="77" y="147"/>
                </a:lnTo>
                <a:lnTo>
                  <a:pt x="74" y="152"/>
                </a:lnTo>
                <a:lnTo>
                  <a:pt x="74" y="152"/>
                </a:lnTo>
                <a:lnTo>
                  <a:pt x="68" y="154"/>
                </a:lnTo>
                <a:lnTo>
                  <a:pt x="61" y="156"/>
                </a:lnTo>
                <a:lnTo>
                  <a:pt x="61" y="156"/>
                </a:lnTo>
                <a:lnTo>
                  <a:pt x="54" y="154"/>
                </a:lnTo>
                <a:lnTo>
                  <a:pt x="48" y="152"/>
                </a:lnTo>
                <a:lnTo>
                  <a:pt x="48" y="152"/>
                </a:lnTo>
                <a:lnTo>
                  <a:pt x="44" y="147"/>
                </a:lnTo>
                <a:lnTo>
                  <a:pt x="42" y="141"/>
                </a:lnTo>
                <a:lnTo>
                  <a:pt x="42" y="141"/>
                </a:lnTo>
                <a:lnTo>
                  <a:pt x="42" y="141"/>
                </a:lnTo>
                <a:lnTo>
                  <a:pt x="42" y="141"/>
                </a:lnTo>
                <a:lnTo>
                  <a:pt x="41" y="138"/>
                </a:lnTo>
                <a:lnTo>
                  <a:pt x="41" y="134"/>
                </a:lnTo>
                <a:lnTo>
                  <a:pt x="41" y="134"/>
                </a:lnTo>
                <a:lnTo>
                  <a:pt x="39" y="134"/>
                </a:lnTo>
                <a:lnTo>
                  <a:pt x="39" y="134"/>
                </a:lnTo>
                <a:lnTo>
                  <a:pt x="39" y="125"/>
                </a:lnTo>
                <a:lnTo>
                  <a:pt x="39" y="125"/>
                </a:lnTo>
                <a:lnTo>
                  <a:pt x="41" y="121"/>
                </a:lnTo>
                <a:lnTo>
                  <a:pt x="42" y="117"/>
                </a:lnTo>
                <a:lnTo>
                  <a:pt x="42" y="117"/>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6"/>
                </a:lnTo>
                <a:lnTo>
                  <a:pt x="42" y="44"/>
                </a:lnTo>
                <a:lnTo>
                  <a:pt x="42" y="44"/>
                </a:lnTo>
                <a:lnTo>
                  <a:pt x="42" y="44"/>
                </a:lnTo>
                <a:lnTo>
                  <a:pt x="42" y="44"/>
                </a:lnTo>
                <a:lnTo>
                  <a:pt x="42" y="44"/>
                </a:lnTo>
                <a:lnTo>
                  <a:pt x="42" y="44"/>
                </a:lnTo>
                <a:lnTo>
                  <a:pt x="42" y="44"/>
                </a:lnTo>
                <a:lnTo>
                  <a:pt x="42" y="44"/>
                </a:lnTo>
                <a:lnTo>
                  <a:pt x="42" y="44"/>
                </a:lnTo>
                <a:lnTo>
                  <a:pt x="42" y="44"/>
                </a:lnTo>
                <a:lnTo>
                  <a:pt x="42" y="44"/>
                </a:lnTo>
                <a:lnTo>
                  <a:pt x="42" y="44"/>
                </a:lnTo>
                <a:lnTo>
                  <a:pt x="42" y="44"/>
                </a:lnTo>
                <a:lnTo>
                  <a:pt x="42" y="44"/>
                </a:lnTo>
                <a:lnTo>
                  <a:pt x="42" y="44"/>
                </a:lnTo>
                <a:lnTo>
                  <a:pt x="42" y="44"/>
                </a:lnTo>
                <a:lnTo>
                  <a:pt x="42" y="44"/>
                </a:lnTo>
                <a:close/>
                <a:moveTo>
                  <a:pt x="68" y="48"/>
                </a:moveTo>
                <a:lnTo>
                  <a:pt x="68" y="116"/>
                </a:lnTo>
                <a:lnTo>
                  <a:pt x="72" y="116"/>
                </a:lnTo>
                <a:lnTo>
                  <a:pt x="72" y="116"/>
                </a:lnTo>
                <a:lnTo>
                  <a:pt x="74" y="116"/>
                </a:lnTo>
                <a:lnTo>
                  <a:pt x="74" y="48"/>
                </a:lnTo>
                <a:lnTo>
                  <a:pt x="68" y="48"/>
                </a:lnTo>
                <a:lnTo>
                  <a:pt x="68" y="48"/>
                </a:lnTo>
                <a:close/>
                <a:moveTo>
                  <a:pt x="65" y="116"/>
                </a:moveTo>
                <a:lnTo>
                  <a:pt x="65" y="48"/>
                </a:lnTo>
                <a:lnTo>
                  <a:pt x="55" y="48"/>
                </a:lnTo>
                <a:lnTo>
                  <a:pt x="55" y="116"/>
                </a:lnTo>
                <a:lnTo>
                  <a:pt x="65" y="116"/>
                </a:lnTo>
                <a:lnTo>
                  <a:pt x="65" y="116"/>
                </a:lnTo>
                <a:close/>
                <a:moveTo>
                  <a:pt x="66" y="28"/>
                </a:moveTo>
                <a:lnTo>
                  <a:pt x="54" y="28"/>
                </a:lnTo>
                <a:lnTo>
                  <a:pt x="48" y="44"/>
                </a:lnTo>
                <a:lnTo>
                  <a:pt x="74" y="44"/>
                </a:lnTo>
                <a:lnTo>
                  <a:pt x="66" y="28"/>
                </a:lnTo>
                <a:lnTo>
                  <a:pt x="66" y="28"/>
                </a:lnTo>
                <a:close/>
                <a:moveTo>
                  <a:pt x="50" y="123"/>
                </a:moveTo>
                <a:lnTo>
                  <a:pt x="46" y="123"/>
                </a:lnTo>
                <a:lnTo>
                  <a:pt x="46" y="136"/>
                </a:lnTo>
                <a:lnTo>
                  <a:pt x="50" y="136"/>
                </a:lnTo>
                <a:lnTo>
                  <a:pt x="50" y="123"/>
                </a:lnTo>
                <a:lnTo>
                  <a:pt x="50" y="123"/>
                </a:lnTo>
                <a:close/>
                <a:moveTo>
                  <a:pt x="59" y="123"/>
                </a:moveTo>
                <a:lnTo>
                  <a:pt x="55" y="123"/>
                </a:lnTo>
                <a:lnTo>
                  <a:pt x="55" y="136"/>
                </a:lnTo>
                <a:lnTo>
                  <a:pt x="59" y="136"/>
                </a:lnTo>
                <a:lnTo>
                  <a:pt x="59" y="123"/>
                </a:lnTo>
                <a:lnTo>
                  <a:pt x="59" y="123"/>
                </a:lnTo>
                <a:close/>
                <a:moveTo>
                  <a:pt x="68" y="123"/>
                </a:moveTo>
                <a:lnTo>
                  <a:pt x="63" y="123"/>
                </a:lnTo>
                <a:lnTo>
                  <a:pt x="63" y="136"/>
                </a:lnTo>
                <a:lnTo>
                  <a:pt x="68" y="136"/>
                </a:lnTo>
                <a:lnTo>
                  <a:pt x="68" y="123"/>
                </a:lnTo>
                <a:lnTo>
                  <a:pt x="68" y="123"/>
                </a:lnTo>
                <a:close/>
                <a:moveTo>
                  <a:pt x="76" y="123"/>
                </a:moveTo>
                <a:lnTo>
                  <a:pt x="72" y="123"/>
                </a:lnTo>
                <a:lnTo>
                  <a:pt x="72" y="136"/>
                </a:lnTo>
                <a:lnTo>
                  <a:pt x="76" y="136"/>
                </a:lnTo>
                <a:lnTo>
                  <a:pt x="76" y="123"/>
                </a:lnTo>
                <a:lnTo>
                  <a:pt x="76" y="123"/>
                </a:lnTo>
                <a:close/>
                <a:moveTo>
                  <a:pt x="76" y="121"/>
                </a:moveTo>
                <a:lnTo>
                  <a:pt x="46" y="121"/>
                </a:lnTo>
                <a:lnTo>
                  <a:pt x="46" y="121"/>
                </a:lnTo>
                <a:lnTo>
                  <a:pt x="46" y="121"/>
                </a:lnTo>
                <a:lnTo>
                  <a:pt x="46" y="121"/>
                </a:lnTo>
                <a:lnTo>
                  <a:pt x="44" y="125"/>
                </a:lnTo>
                <a:lnTo>
                  <a:pt x="44" y="134"/>
                </a:lnTo>
                <a:lnTo>
                  <a:pt x="44" y="134"/>
                </a:lnTo>
                <a:lnTo>
                  <a:pt x="44" y="134"/>
                </a:lnTo>
                <a:lnTo>
                  <a:pt x="44" y="134"/>
                </a:lnTo>
                <a:lnTo>
                  <a:pt x="46" y="138"/>
                </a:lnTo>
                <a:lnTo>
                  <a:pt x="46" y="138"/>
                </a:lnTo>
                <a:lnTo>
                  <a:pt x="46" y="138"/>
                </a:lnTo>
                <a:lnTo>
                  <a:pt x="74" y="138"/>
                </a:lnTo>
                <a:lnTo>
                  <a:pt x="74" y="138"/>
                </a:lnTo>
                <a:lnTo>
                  <a:pt x="76" y="138"/>
                </a:lnTo>
                <a:lnTo>
                  <a:pt x="76" y="138"/>
                </a:lnTo>
                <a:lnTo>
                  <a:pt x="77" y="134"/>
                </a:lnTo>
                <a:lnTo>
                  <a:pt x="77" y="125"/>
                </a:lnTo>
                <a:lnTo>
                  <a:pt x="77" y="125"/>
                </a:lnTo>
                <a:lnTo>
                  <a:pt x="76" y="121"/>
                </a:lnTo>
                <a:lnTo>
                  <a:pt x="76" y="121"/>
                </a:lnTo>
                <a:lnTo>
                  <a:pt x="76" y="121"/>
                </a:lnTo>
                <a:lnTo>
                  <a:pt x="76" y="121"/>
                </a:lnTo>
                <a:close/>
                <a:moveTo>
                  <a:pt x="15" y="0"/>
                </a:moveTo>
                <a:lnTo>
                  <a:pt x="17" y="0"/>
                </a:lnTo>
                <a:lnTo>
                  <a:pt x="17" y="13"/>
                </a:lnTo>
                <a:lnTo>
                  <a:pt x="17" y="13"/>
                </a:lnTo>
                <a:lnTo>
                  <a:pt x="13" y="17"/>
                </a:lnTo>
                <a:lnTo>
                  <a:pt x="11" y="20"/>
                </a:lnTo>
                <a:lnTo>
                  <a:pt x="11" y="20"/>
                </a:lnTo>
                <a:lnTo>
                  <a:pt x="13" y="24"/>
                </a:lnTo>
                <a:lnTo>
                  <a:pt x="17" y="26"/>
                </a:lnTo>
                <a:lnTo>
                  <a:pt x="17" y="26"/>
                </a:lnTo>
                <a:lnTo>
                  <a:pt x="22" y="24"/>
                </a:lnTo>
                <a:lnTo>
                  <a:pt x="24" y="20"/>
                </a:lnTo>
                <a:lnTo>
                  <a:pt x="24" y="20"/>
                </a:lnTo>
                <a:lnTo>
                  <a:pt x="22" y="17"/>
                </a:lnTo>
                <a:lnTo>
                  <a:pt x="19" y="13"/>
                </a:lnTo>
                <a:lnTo>
                  <a:pt x="19" y="0"/>
                </a:lnTo>
                <a:lnTo>
                  <a:pt x="20" y="0"/>
                </a:lnTo>
                <a:lnTo>
                  <a:pt x="20" y="0"/>
                </a:lnTo>
                <a:lnTo>
                  <a:pt x="22" y="6"/>
                </a:lnTo>
                <a:lnTo>
                  <a:pt x="24" y="9"/>
                </a:lnTo>
                <a:lnTo>
                  <a:pt x="31" y="18"/>
                </a:lnTo>
                <a:lnTo>
                  <a:pt x="26" y="42"/>
                </a:lnTo>
                <a:lnTo>
                  <a:pt x="17" y="42"/>
                </a:lnTo>
                <a:lnTo>
                  <a:pt x="17" y="42"/>
                </a:lnTo>
                <a:lnTo>
                  <a:pt x="9" y="42"/>
                </a:lnTo>
                <a:lnTo>
                  <a:pt x="4" y="18"/>
                </a:lnTo>
                <a:lnTo>
                  <a:pt x="4" y="18"/>
                </a:lnTo>
                <a:lnTo>
                  <a:pt x="11" y="9"/>
                </a:lnTo>
                <a:lnTo>
                  <a:pt x="13" y="6"/>
                </a:lnTo>
                <a:lnTo>
                  <a:pt x="15" y="0"/>
                </a:lnTo>
                <a:lnTo>
                  <a:pt x="15" y="0"/>
                </a:lnTo>
                <a:close/>
                <a:moveTo>
                  <a:pt x="2" y="75"/>
                </a:moveTo>
                <a:lnTo>
                  <a:pt x="33" y="75"/>
                </a:lnTo>
                <a:lnTo>
                  <a:pt x="26" y="44"/>
                </a:lnTo>
                <a:lnTo>
                  <a:pt x="9" y="44"/>
                </a:lnTo>
                <a:lnTo>
                  <a:pt x="2" y="75"/>
                </a:lnTo>
                <a:lnTo>
                  <a:pt x="2" y="75"/>
                </a:lnTo>
                <a:close/>
                <a:moveTo>
                  <a:pt x="8" y="73"/>
                </a:moveTo>
                <a:lnTo>
                  <a:pt x="11" y="46"/>
                </a:lnTo>
                <a:lnTo>
                  <a:pt x="17" y="46"/>
                </a:lnTo>
                <a:lnTo>
                  <a:pt x="17" y="73"/>
                </a:lnTo>
                <a:lnTo>
                  <a:pt x="8" y="73"/>
                </a:lnTo>
                <a:lnTo>
                  <a:pt x="8" y="73"/>
                </a:lnTo>
                <a:close/>
                <a:moveTo>
                  <a:pt x="2" y="77"/>
                </a:moveTo>
                <a:lnTo>
                  <a:pt x="2" y="77"/>
                </a:lnTo>
                <a:lnTo>
                  <a:pt x="33" y="77"/>
                </a:lnTo>
                <a:lnTo>
                  <a:pt x="33" y="77"/>
                </a:lnTo>
                <a:lnTo>
                  <a:pt x="35" y="95"/>
                </a:lnTo>
                <a:lnTo>
                  <a:pt x="35" y="114"/>
                </a:lnTo>
                <a:lnTo>
                  <a:pt x="31" y="132"/>
                </a:lnTo>
                <a:lnTo>
                  <a:pt x="24" y="150"/>
                </a:lnTo>
                <a:lnTo>
                  <a:pt x="13" y="150"/>
                </a:lnTo>
                <a:lnTo>
                  <a:pt x="13" y="150"/>
                </a:lnTo>
                <a:lnTo>
                  <a:pt x="6" y="134"/>
                </a:lnTo>
                <a:lnTo>
                  <a:pt x="2" y="116"/>
                </a:lnTo>
                <a:lnTo>
                  <a:pt x="0" y="97"/>
                </a:lnTo>
                <a:lnTo>
                  <a:pt x="2" y="77"/>
                </a:lnTo>
                <a:lnTo>
                  <a:pt x="2" y="77"/>
                </a:lnTo>
                <a:close/>
                <a:moveTo>
                  <a:pt x="88" y="116"/>
                </a:moveTo>
                <a:lnTo>
                  <a:pt x="88" y="119"/>
                </a:lnTo>
                <a:lnTo>
                  <a:pt x="118" y="117"/>
                </a:lnTo>
                <a:lnTo>
                  <a:pt x="127" y="141"/>
                </a:lnTo>
                <a:lnTo>
                  <a:pt x="129" y="139"/>
                </a:lnTo>
                <a:lnTo>
                  <a:pt x="120" y="117"/>
                </a:lnTo>
                <a:lnTo>
                  <a:pt x="125" y="90"/>
                </a:lnTo>
                <a:lnTo>
                  <a:pt x="123" y="90"/>
                </a:lnTo>
                <a:lnTo>
                  <a:pt x="118" y="116"/>
                </a:lnTo>
                <a:lnTo>
                  <a:pt x="88" y="116"/>
                </a:lnTo>
                <a:lnTo>
                  <a:pt x="88" y="116"/>
                </a:lnTo>
                <a:close/>
                <a:moveTo>
                  <a:pt x="96" y="83"/>
                </a:moveTo>
                <a:lnTo>
                  <a:pt x="123" y="83"/>
                </a:lnTo>
                <a:lnTo>
                  <a:pt x="136" y="24"/>
                </a:lnTo>
                <a:lnTo>
                  <a:pt x="136" y="24"/>
                </a:lnTo>
                <a:lnTo>
                  <a:pt x="136" y="22"/>
                </a:lnTo>
                <a:lnTo>
                  <a:pt x="136" y="22"/>
                </a:lnTo>
                <a:lnTo>
                  <a:pt x="136" y="22"/>
                </a:lnTo>
                <a:lnTo>
                  <a:pt x="136" y="22"/>
                </a:lnTo>
                <a:lnTo>
                  <a:pt x="136" y="22"/>
                </a:lnTo>
                <a:lnTo>
                  <a:pt x="136" y="22"/>
                </a:lnTo>
                <a:lnTo>
                  <a:pt x="136" y="22"/>
                </a:lnTo>
                <a:lnTo>
                  <a:pt x="134" y="22"/>
                </a:lnTo>
                <a:lnTo>
                  <a:pt x="110" y="22"/>
                </a:lnTo>
                <a:lnTo>
                  <a:pt x="110" y="22"/>
                </a:lnTo>
                <a:lnTo>
                  <a:pt x="109" y="24"/>
                </a:lnTo>
                <a:lnTo>
                  <a:pt x="109" y="24"/>
                </a:lnTo>
                <a:lnTo>
                  <a:pt x="107" y="26"/>
                </a:lnTo>
                <a:lnTo>
                  <a:pt x="96" y="83"/>
                </a:lnTo>
                <a:lnTo>
                  <a:pt x="96" y="83"/>
                </a:lnTo>
                <a:close/>
                <a:moveTo>
                  <a:pt x="131" y="86"/>
                </a:moveTo>
                <a:lnTo>
                  <a:pt x="136" y="101"/>
                </a:lnTo>
                <a:lnTo>
                  <a:pt x="147" y="48"/>
                </a:lnTo>
                <a:lnTo>
                  <a:pt x="147" y="48"/>
                </a:lnTo>
                <a:lnTo>
                  <a:pt x="145" y="44"/>
                </a:lnTo>
                <a:lnTo>
                  <a:pt x="142" y="33"/>
                </a:lnTo>
                <a:lnTo>
                  <a:pt x="131" y="86"/>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 name="Freeform 358"/>
          <p:cNvSpPr>
            <a:spLocks noEditPoints="1"/>
          </p:cNvSpPr>
          <p:nvPr/>
        </p:nvSpPr>
        <p:spPr bwMode="auto">
          <a:xfrm>
            <a:off x="8172450" y="1937385"/>
            <a:ext cx="339090" cy="173355"/>
          </a:xfrm>
          <a:custGeom>
            <a:avLst/>
            <a:gdLst>
              <a:gd name="T0" fmla="*/ 29 w 180"/>
              <a:gd name="T1" fmla="*/ 42 h 92"/>
              <a:gd name="T2" fmla="*/ 44 w 180"/>
              <a:gd name="T3" fmla="*/ 49 h 92"/>
              <a:gd name="T4" fmla="*/ 20 w 180"/>
              <a:gd name="T5" fmla="*/ 57 h 92"/>
              <a:gd name="T6" fmla="*/ 15 w 180"/>
              <a:gd name="T7" fmla="*/ 66 h 92"/>
              <a:gd name="T8" fmla="*/ 20 w 180"/>
              <a:gd name="T9" fmla="*/ 75 h 92"/>
              <a:gd name="T10" fmla="*/ 28 w 180"/>
              <a:gd name="T11" fmla="*/ 75 h 92"/>
              <a:gd name="T12" fmla="*/ 46 w 180"/>
              <a:gd name="T13" fmla="*/ 79 h 92"/>
              <a:gd name="T14" fmla="*/ 31 w 180"/>
              <a:gd name="T15" fmla="*/ 90 h 92"/>
              <a:gd name="T16" fmla="*/ 15 w 180"/>
              <a:gd name="T17" fmla="*/ 90 h 92"/>
              <a:gd name="T18" fmla="*/ 0 w 180"/>
              <a:gd name="T19" fmla="*/ 66 h 92"/>
              <a:gd name="T20" fmla="*/ 7 w 180"/>
              <a:gd name="T21" fmla="*/ 49 h 92"/>
              <a:gd name="T22" fmla="*/ 24 w 180"/>
              <a:gd name="T23" fmla="*/ 42 h 92"/>
              <a:gd name="T24" fmla="*/ 24 w 180"/>
              <a:gd name="T25" fmla="*/ 66 h 92"/>
              <a:gd name="T26" fmla="*/ 134 w 180"/>
              <a:gd name="T27" fmla="*/ 38 h 92"/>
              <a:gd name="T28" fmla="*/ 141 w 180"/>
              <a:gd name="T29" fmla="*/ 46 h 92"/>
              <a:gd name="T30" fmla="*/ 132 w 180"/>
              <a:gd name="T31" fmla="*/ 60 h 92"/>
              <a:gd name="T32" fmla="*/ 132 w 180"/>
              <a:gd name="T33" fmla="*/ 75 h 92"/>
              <a:gd name="T34" fmla="*/ 156 w 180"/>
              <a:gd name="T35" fmla="*/ 92 h 92"/>
              <a:gd name="T36" fmla="*/ 172 w 180"/>
              <a:gd name="T37" fmla="*/ 84 h 92"/>
              <a:gd name="T38" fmla="*/ 180 w 180"/>
              <a:gd name="T39" fmla="*/ 66 h 92"/>
              <a:gd name="T40" fmla="*/ 165 w 180"/>
              <a:gd name="T41" fmla="*/ 44 h 92"/>
              <a:gd name="T42" fmla="*/ 149 w 180"/>
              <a:gd name="T43" fmla="*/ 42 h 92"/>
              <a:gd name="T44" fmla="*/ 163 w 180"/>
              <a:gd name="T45" fmla="*/ 29 h 92"/>
              <a:gd name="T46" fmla="*/ 139 w 180"/>
              <a:gd name="T47" fmla="*/ 5 h 92"/>
              <a:gd name="T48" fmla="*/ 132 w 180"/>
              <a:gd name="T49" fmla="*/ 20 h 92"/>
              <a:gd name="T50" fmla="*/ 121 w 180"/>
              <a:gd name="T51" fmla="*/ 18 h 92"/>
              <a:gd name="T52" fmla="*/ 112 w 180"/>
              <a:gd name="T53" fmla="*/ 16 h 92"/>
              <a:gd name="T54" fmla="*/ 106 w 180"/>
              <a:gd name="T55" fmla="*/ 16 h 92"/>
              <a:gd name="T56" fmla="*/ 106 w 180"/>
              <a:gd name="T57" fmla="*/ 14 h 92"/>
              <a:gd name="T58" fmla="*/ 99 w 180"/>
              <a:gd name="T59" fmla="*/ 14 h 92"/>
              <a:gd name="T60" fmla="*/ 99 w 180"/>
              <a:gd name="T61" fmla="*/ 18 h 92"/>
              <a:gd name="T62" fmla="*/ 101 w 180"/>
              <a:gd name="T63" fmla="*/ 18 h 92"/>
              <a:gd name="T64" fmla="*/ 90 w 180"/>
              <a:gd name="T65" fmla="*/ 24 h 92"/>
              <a:gd name="T66" fmla="*/ 48 w 180"/>
              <a:gd name="T67" fmla="*/ 24 h 92"/>
              <a:gd name="T68" fmla="*/ 15 w 180"/>
              <a:gd name="T69" fmla="*/ 20 h 92"/>
              <a:gd name="T70" fmla="*/ 2 w 180"/>
              <a:gd name="T71" fmla="*/ 25 h 92"/>
              <a:gd name="T72" fmla="*/ 4 w 180"/>
              <a:gd name="T73" fmla="*/ 27 h 92"/>
              <a:gd name="T74" fmla="*/ 28 w 180"/>
              <a:gd name="T75" fmla="*/ 27 h 92"/>
              <a:gd name="T76" fmla="*/ 59 w 180"/>
              <a:gd name="T77" fmla="*/ 51 h 92"/>
              <a:gd name="T78" fmla="*/ 156 w 180"/>
              <a:gd name="T79" fmla="*/ 57 h 92"/>
              <a:gd name="T80" fmla="*/ 165 w 180"/>
              <a:gd name="T81" fmla="*/ 62 h 92"/>
              <a:gd name="T82" fmla="*/ 165 w 180"/>
              <a:gd name="T83" fmla="*/ 70 h 92"/>
              <a:gd name="T84" fmla="*/ 156 w 180"/>
              <a:gd name="T85" fmla="*/ 77 h 92"/>
              <a:gd name="T86" fmla="*/ 149 w 180"/>
              <a:gd name="T87" fmla="*/ 73 h 92"/>
              <a:gd name="T88" fmla="*/ 145 w 180"/>
              <a:gd name="T89" fmla="*/ 66 h 92"/>
              <a:gd name="T90" fmla="*/ 152 w 180"/>
              <a:gd name="T91" fmla="*/ 5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0" h="92">
                <a:moveTo>
                  <a:pt x="24" y="42"/>
                </a:moveTo>
                <a:lnTo>
                  <a:pt x="24" y="42"/>
                </a:lnTo>
                <a:lnTo>
                  <a:pt x="29" y="42"/>
                </a:lnTo>
                <a:lnTo>
                  <a:pt x="35" y="44"/>
                </a:lnTo>
                <a:lnTo>
                  <a:pt x="39" y="46"/>
                </a:lnTo>
                <a:lnTo>
                  <a:pt x="44" y="49"/>
                </a:lnTo>
                <a:lnTo>
                  <a:pt x="20" y="53"/>
                </a:lnTo>
                <a:lnTo>
                  <a:pt x="20" y="57"/>
                </a:lnTo>
                <a:lnTo>
                  <a:pt x="20" y="57"/>
                </a:lnTo>
                <a:lnTo>
                  <a:pt x="17" y="60"/>
                </a:lnTo>
                <a:lnTo>
                  <a:pt x="15" y="66"/>
                </a:lnTo>
                <a:lnTo>
                  <a:pt x="15" y="66"/>
                </a:lnTo>
                <a:lnTo>
                  <a:pt x="15" y="70"/>
                </a:lnTo>
                <a:lnTo>
                  <a:pt x="17" y="73"/>
                </a:lnTo>
                <a:lnTo>
                  <a:pt x="20" y="75"/>
                </a:lnTo>
                <a:lnTo>
                  <a:pt x="24" y="77"/>
                </a:lnTo>
                <a:lnTo>
                  <a:pt x="24" y="77"/>
                </a:lnTo>
                <a:lnTo>
                  <a:pt x="28" y="75"/>
                </a:lnTo>
                <a:lnTo>
                  <a:pt x="31" y="73"/>
                </a:lnTo>
                <a:lnTo>
                  <a:pt x="46" y="79"/>
                </a:lnTo>
                <a:lnTo>
                  <a:pt x="46" y="79"/>
                </a:lnTo>
                <a:lnTo>
                  <a:pt x="42" y="84"/>
                </a:lnTo>
                <a:lnTo>
                  <a:pt x="37" y="88"/>
                </a:lnTo>
                <a:lnTo>
                  <a:pt x="31" y="90"/>
                </a:lnTo>
                <a:lnTo>
                  <a:pt x="24" y="92"/>
                </a:lnTo>
                <a:lnTo>
                  <a:pt x="24" y="92"/>
                </a:lnTo>
                <a:lnTo>
                  <a:pt x="15" y="90"/>
                </a:lnTo>
                <a:lnTo>
                  <a:pt x="7" y="84"/>
                </a:lnTo>
                <a:lnTo>
                  <a:pt x="2" y="75"/>
                </a:lnTo>
                <a:lnTo>
                  <a:pt x="0" y="66"/>
                </a:lnTo>
                <a:lnTo>
                  <a:pt x="0" y="66"/>
                </a:lnTo>
                <a:lnTo>
                  <a:pt x="2" y="57"/>
                </a:lnTo>
                <a:lnTo>
                  <a:pt x="7" y="49"/>
                </a:lnTo>
                <a:lnTo>
                  <a:pt x="15" y="44"/>
                </a:lnTo>
                <a:lnTo>
                  <a:pt x="24" y="42"/>
                </a:lnTo>
                <a:lnTo>
                  <a:pt x="24" y="42"/>
                </a:lnTo>
                <a:close/>
                <a:moveTo>
                  <a:pt x="59" y="51"/>
                </a:moveTo>
                <a:lnTo>
                  <a:pt x="24" y="57"/>
                </a:lnTo>
                <a:lnTo>
                  <a:pt x="24" y="66"/>
                </a:lnTo>
                <a:lnTo>
                  <a:pt x="62" y="82"/>
                </a:lnTo>
                <a:lnTo>
                  <a:pt x="119" y="82"/>
                </a:lnTo>
                <a:lnTo>
                  <a:pt x="134" y="38"/>
                </a:lnTo>
                <a:lnTo>
                  <a:pt x="138" y="36"/>
                </a:lnTo>
                <a:lnTo>
                  <a:pt x="141" y="46"/>
                </a:lnTo>
                <a:lnTo>
                  <a:pt x="141" y="46"/>
                </a:lnTo>
                <a:lnTo>
                  <a:pt x="138" y="49"/>
                </a:lnTo>
                <a:lnTo>
                  <a:pt x="134" y="55"/>
                </a:lnTo>
                <a:lnTo>
                  <a:pt x="132" y="60"/>
                </a:lnTo>
                <a:lnTo>
                  <a:pt x="130" y="66"/>
                </a:lnTo>
                <a:lnTo>
                  <a:pt x="130" y="66"/>
                </a:lnTo>
                <a:lnTo>
                  <a:pt x="132" y="75"/>
                </a:lnTo>
                <a:lnTo>
                  <a:pt x="138" y="84"/>
                </a:lnTo>
                <a:lnTo>
                  <a:pt x="145" y="90"/>
                </a:lnTo>
                <a:lnTo>
                  <a:pt x="156" y="92"/>
                </a:lnTo>
                <a:lnTo>
                  <a:pt x="156" y="92"/>
                </a:lnTo>
                <a:lnTo>
                  <a:pt x="165" y="90"/>
                </a:lnTo>
                <a:lnTo>
                  <a:pt x="172" y="84"/>
                </a:lnTo>
                <a:lnTo>
                  <a:pt x="178" y="75"/>
                </a:lnTo>
                <a:lnTo>
                  <a:pt x="180" y="66"/>
                </a:lnTo>
                <a:lnTo>
                  <a:pt x="180" y="66"/>
                </a:lnTo>
                <a:lnTo>
                  <a:pt x="178" y="57"/>
                </a:lnTo>
                <a:lnTo>
                  <a:pt x="172" y="49"/>
                </a:lnTo>
                <a:lnTo>
                  <a:pt x="165" y="44"/>
                </a:lnTo>
                <a:lnTo>
                  <a:pt x="156" y="42"/>
                </a:lnTo>
                <a:lnTo>
                  <a:pt x="156" y="42"/>
                </a:lnTo>
                <a:lnTo>
                  <a:pt x="149" y="42"/>
                </a:lnTo>
                <a:lnTo>
                  <a:pt x="145" y="35"/>
                </a:lnTo>
                <a:lnTo>
                  <a:pt x="163" y="29"/>
                </a:lnTo>
                <a:lnTo>
                  <a:pt x="163" y="29"/>
                </a:lnTo>
                <a:lnTo>
                  <a:pt x="156" y="20"/>
                </a:lnTo>
                <a:lnTo>
                  <a:pt x="149" y="11"/>
                </a:lnTo>
                <a:lnTo>
                  <a:pt x="139" y="5"/>
                </a:lnTo>
                <a:lnTo>
                  <a:pt x="132" y="0"/>
                </a:lnTo>
                <a:lnTo>
                  <a:pt x="123" y="5"/>
                </a:lnTo>
                <a:lnTo>
                  <a:pt x="132" y="20"/>
                </a:lnTo>
                <a:lnTo>
                  <a:pt x="125" y="24"/>
                </a:lnTo>
                <a:lnTo>
                  <a:pt x="125" y="24"/>
                </a:lnTo>
                <a:lnTo>
                  <a:pt x="121" y="18"/>
                </a:lnTo>
                <a:lnTo>
                  <a:pt x="117" y="18"/>
                </a:lnTo>
                <a:lnTo>
                  <a:pt x="112" y="16"/>
                </a:lnTo>
                <a:lnTo>
                  <a:pt x="112" y="16"/>
                </a:lnTo>
                <a:lnTo>
                  <a:pt x="105" y="18"/>
                </a:lnTo>
                <a:lnTo>
                  <a:pt x="105" y="16"/>
                </a:lnTo>
                <a:lnTo>
                  <a:pt x="106" y="16"/>
                </a:lnTo>
                <a:lnTo>
                  <a:pt x="106" y="16"/>
                </a:lnTo>
                <a:lnTo>
                  <a:pt x="106" y="16"/>
                </a:lnTo>
                <a:lnTo>
                  <a:pt x="106" y="14"/>
                </a:lnTo>
                <a:lnTo>
                  <a:pt x="106" y="14"/>
                </a:lnTo>
                <a:lnTo>
                  <a:pt x="105" y="14"/>
                </a:lnTo>
                <a:lnTo>
                  <a:pt x="99" y="14"/>
                </a:lnTo>
                <a:lnTo>
                  <a:pt x="99" y="14"/>
                </a:lnTo>
                <a:lnTo>
                  <a:pt x="99" y="16"/>
                </a:lnTo>
                <a:lnTo>
                  <a:pt x="99" y="18"/>
                </a:lnTo>
                <a:lnTo>
                  <a:pt x="99" y="18"/>
                </a:lnTo>
                <a:lnTo>
                  <a:pt x="101" y="18"/>
                </a:lnTo>
                <a:lnTo>
                  <a:pt x="101" y="18"/>
                </a:lnTo>
                <a:lnTo>
                  <a:pt x="101" y="18"/>
                </a:lnTo>
                <a:lnTo>
                  <a:pt x="101" y="18"/>
                </a:lnTo>
                <a:lnTo>
                  <a:pt x="90" y="24"/>
                </a:lnTo>
                <a:lnTo>
                  <a:pt x="86" y="25"/>
                </a:lnTo>
                <a:lnTo>
                  <a:pt x="83" y="27"/>
                </a:lnTo>
                <a:lnTo>
                  <a:pt x="48" y="24"/>
                </a:lnTo>
                <a:lnTo>
                  <a:pt x="46" y="18"/>
                </a:lnTo>
                <a:lnTo>
                  <a:pt x="26" y="13"/>
                </a:lnTo>
                <a:lnTo>
                  <a:pt x="15" y="20"/>
                </a:lnTo>
                <a:lnTo>
                  <a:pt x="13" y="20"/>
                </a:lnTo>
                <a:lnTo>
                  <a:pt x="13" y="20"/>
                </a:lnTo>
                <a:lnTo>
                  <a:pt x="2" y="25"/>
                </a:lnTo>
                <a:lnTo>
                  <a:pt x="2" y="25"/>
                </a:lnTo>
                <a:lnTo>
                  <a:pt x="4" y="27"/>
                </a:lnTo>
                <a:lnTo>
                  <a:pt x="4" y="27"/>
                </a:lnTo>
                <a:lnTo>
                  <a:pt x="15" y="24"/>
                </a:lnTo>
                <a:lnTo>
                  <a:pt x="15" y="24"/>
                </a:lnTo>
                <a:lnTo>
                  <a:pt x="28" y="27"/>
                </a:lnTo>
                <a:lnTo>
                  <a:pt x="39" y="35"/>
                </a:lnTo>
                <a:lnTo>
                  <a:pt x="50" y="42"/>
                </a:lnTo>
                <a:lnTo>
                  <a:pt x="59" y="51"/>
                </a:lnTo>
                <a:lnTo>
                  <a:pt x="59" y="51"/>
                </a:lnTo>
                <a:close/>
                <a:moveTo>
                  <a:pt x="156" y="57"/>
                </a:moveTo>
                <a:lnTo>
                  <a:pt x="156" y="57"/>
                </a:lnTo>
                <a:lnTo>
                  <a:pt x="160" y="57"/>
                </a:lnTo>
                <a:lnTo>
                  <a:pt x="163" y="59"/>
                </a:lnTo>
                <a:lnTo>
                  <a:pt x="165" y="62"/>
                </a:lnTo>
                <a:lnTo>
                  <a:pt x="165" y="66"/>
                </a:lnTo>
                <a:lnTo>
                  <a:pt x="165" y="66"/>
                </a:lnTo>
                <a:lnTo>
                  <a:pt x="165" y="70"/>
                </a:lnTo>
                <a:lnTo>
                  <a:pt x="163" y="73"/>
                </a:lnTo>
                <a:lnTo>
                  <a:pt x="160" y="75"/>
                </a:lnTo>
                <a:lnTo>
                  <a:pt x="156" y="77"/>
                </a:lnTo>
                <a:lnTo>
                  <a:pt x="156" y="77"/>
                </a:lnTo>
                <a:lnTo>
                  <a:pt x="152" y="75"/>
                </a:lnTo>
                <a:lnTo>
                  <a:pt x="149" y="73"/>
                </a:lnTo>
                <a:lnTo>
                  <a:pt x="147" y="70"/>
                </a:lnTo>
                <a:lnTo>
                  <a:pt x="145" y="66"/>
                </a:lnTo>
                <a:lnTo>
                  <a:pt x="145" y="66"/>
                </a:lnTo>
                <a:lnTo>
                  <a:pt x="147" y="62"/>
                </a:lnTo>
                <a:lnTo>
                  <a:pt x="149" y="59"/>
                </a:lnTo>
                <a:lnTo>
                  <a:pt x="152" y="57"/>
                </a:lnTo>
                <a:lnTo>
                  <a:pt x="156" y="57"/>
                </a:lnTo>
                <a:lnTo>
                  <a:pt x="156" y="57"/>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848" name="稻壳儿小白白(http://dwz.cn/Wu2UP)"/>
          <p:cNvSpPr>
            <a:spLocks noEditPoints="1"/>
          </p:cNvSpPr>
          <p:nvPr/>
        </p:nvSpPr>
        <p:spPr>
          <a:xfrm>
            <a:off x="11635105" y="1943418"/>
            <a:ext cx="282575" cy="284162"/>
          </a:xfrm>
          <a:custGeom>
            <a:avLst/>
            <a:gdLst/>
            <a:ahLst/>
            <a:cxnLst>
              <a:cxn ang="0">
                <a:pos x="283620" y="228279"/>
              </a:cxn>
              <a:cxn ang="0">
                <a:pos x="228280" y="283619"/>
              </a:cxn>
              <a:cxn ang="0">
                <a:pos x="55340" y="283619"/>
              </a:cxn>
              <a:cxn ang="0">
                <a:pos x="0" y="228279"/>
              </a:cxn>
              <a:cxn ang="0">
                <a:pos x="0" y="55340"/>
              </a:cxn>
              <a:cxn ang="0">
                <a:pos x="55340" y="0"/>
              </a:cxn>
              <a:cxn ang="0">
                <a:pos x="228280" y="0"/>
              </a:cxn>
              <a:cxn ang="0">
                <a:pos x="283620" y="55340"/>
              </a:cxn>
              <a:cxn ang="0">
                <a:pos x="283620" y="228279"/>
              </a:cxn>
              <a:cxn ang="0">
                <a:pos x="207527" y="200609"/>
              </a:cxn>
              <a:cxn ang="0">
                <a:pos x="172939" y="214444"/>
              </a:cxn>
              <a:cxn ang="0">
                <a:pos x="159104" y="207526"/>
              </a:cxn>
              <a:cxn ang="0">
                <a:pos x="152186" y="200609"/>
              </a:cxn>
              <a:cxn ang="0">
                <a:pos x="152186" y="179856"/>
              </a:cxn>
              <a:cxn ang="0">
                <a:pos x="152186" y="124516"/>
              </a:cxn>
              <a:cxn ang="0">
                <a:pos x="200609" y="124516"/>
              </a:cxn>
              <a:cxn ang="0">
                <a:pos x="200609" y="89928"/>
              </a:cxn>
              <a:cxn ang="0">
                <a:pos x="152186" y="89928"/>
              </a:cxn>
              <a:cxn ang="0">
                <a:pos x="152186" y="34588"/>
              </a:cxn>
              <a:cxn ang="0">
                <a:pos x="117599" y="34588"/>
              </a:cxn>
              <a:cxn ang="0">
                <a:pos x="110681" y="62258"/>
              </a:cxn>
              <a:cxn ang="0">
                <a:pos x="96846" y="83010"/>
              </a:cxn>
              <a:cxn ang="0">
                <a:pos x="76093" y="89928"/>
              </a:cxn>
              <a:cxn ang="0">
                <a:pos x="76093" y="124516"/>
              </a:cxn>
              <a:cxn ang="0">
                <a:pos x="96846" y="124516"/>
              </a:cxn>
              <a:cxn ang="0">
                <a:pos x="96846" y="193691"/>
              </a:cxn>
              <a:cxn ang="0">
                <a:pos x="103763" y="221361"/>
              </a:cxn>
              <a:cxn ang="0">
                <a:pos x="110681" y="235196"/>
              </a:cxn>
              <a:cxn ang="0">
                <a:pos x="131434" y="242114"/>
              </a:cxn>
              <a:cxn ang="0">
                <a:pos x="159104" y="249031"/>
              </a:cxn>
              <a:cxn ang="0">
                <a:pos x="179857" y="249031"/>
              </a:cxn>
              <a:cxn ang="0">
                <a:pos x="207527" y="235196"/>
              </a:cxn>
              <a:cxn ang="0">
                <a:pos x="207527" y="200609"/>
              </a:cxn>
            </a:cxnLst>
            <a:rect l="0" t="0" r="0" b="0"/>
            <a:pathLst>
              <a:path w="41" h="41">
                <a:moveTo>
                  <a:pt x="41" y="33"/>
                </a:moveTo>
                <a:cubicBezTo>
                  <a:pt x="41" y="38"/>
                  <a:pt x="38" y="41"/>
                  <a:pt x="33" y="41"/>
                </a:cubicBezTo>
                <a:cubicBezTo>
                  <a:pt x="8" y="41"/>
                  <a:pt x="8" y="41"/>
                  <a:pt x="8" y="41"/>
                </a:cubicBezTo>
                <a:cubicBezTo>
                  <a:pt x="3" y="41"/>
                  <a:pt x="0" y="38"/>
                  <a:pt x="0" y="33"/>
                </a:cubicBezTo>
                <a:cubicBezTo>
                  <a:pt x="0" y="8"/>
                  <a:pt x="0" y="8"/>
                  <a:pt x="0" y="8"/>
                </a:cubicBezTo>
                <a:cubicBezTo>
                  <a:pt x="0" y="3"/>
                  <a:pt x="3" y="0"/>
                  <a:pt x="8" y="0"/>
                </a:cubicBezTo>
                <a:cubicBezTo>
                  <a:pt x="33" y="0"/>
                  <a:pt x="33" y="0"/>
                  <a:pt x="33" y="0"/>
                </a:cubicBezTo>
                <a:cubicBezTo>
                  <a:pt x="38" y="0"/>
                  <a:pt x="41" y="3"/>
                  <a:pt x="41" y="8"/>
                </a:cubicBezTo>
                <a:lnTo>
                  <a:pt x="41" y="33"/>
                </a:lnTo>
                <a:close/>
                <a:moveTo>
                  <a:pt x="30" y="29"/>
                </a:moveTo>
                <a:cubicBezTo>
                  <a:pt x="29" y="30"/>
                  <a:pt x="27" y="31"/>
                  <a:pt x="25" y="31"/>
                </a:cubicBezTo>
                <a:cubicBezTo>
                  <a:pt x="25" y="31"/>
                  <a:pt x="24" y="31"/>
                  <a:pt x="23" y="30"/>
                </a:cubicBezTo>
                <a:cubicBezTo>
                  <a:pt x="23" y="30"/>
                  <a:pt x="22" y="30"/>
                  <a:pt x="22" y="29"/>
                </a:cubicBezTo>
                <a:cubicBezTo>
                  <a:pt x="22" y="29"/>
                  <a:pt x="22" y="27"/>
                  <a:pt x="22" y="26"/>
                </a:cubicBezTo>
                <a:cubicBezTo>
                  <a:pt x="22" y="18"/>
                  <a:pt x="22" y="18"/>
                  <a:pt x="22" y="18"/>
                </a:cubicBezTo>
                <a:cubicBezTo>
                  <a:pt x="29" y="18"/>
                  <a:pt x="29" y="18"/>
                  <a:pt x="29" y="18"/>
                </a:cubicBezTo>
                <a:cubicBezTo>
                  <a:pt x="29" y="13"/>
                  <a:pt x="29" y="13"/>
                  <a:pt x="29" y="13"/>
                </a:cubicBezTo>
                <a:cubicBezTo>
                  <a:pt x="22" y="13"/>
                  <a:pt x="22" y="13"/>
                  <a:pt x="22" y="13"/>
                </a:cubicBezTo>
                <a:cubicBezTo>
                  <a:pt x="22" y="5"/>
                  <a:pt x="22" y="5"/>
                  <a:pt x="22" y="5"/>
                </a:cubicBezTo>
                <a:cubicBezTo>
                  <a:pt x="17" y="5"/>
                  <a:pt x="17" y="5"/>
                  <a:pt x="17" y="5"/>
                </a:cubicBezTo>
                <a:cubicBezTo>
                  <a:pt x="17" y="7"/>
                  <a:pt x="17" y="8"/>
                  <a:pt x="16" y="9"/>
                </a:cubicBezTo>
                <a:cubicBezTo>
                  <a:pt x="16" y="10"/>
                  <a:pt x="15" y="11"/>
                  <a:pt x="14" y="12"/>
                </a:cubicBezTo>
                <a:cubicBezTo>
                  <a:pt x="13" y="12"/>
                  <a:pt x="12" y="13"/>
                  <a:pt x="11" y="13"/>
                </a:cubicBezTo>
                <a:cubicBezTo>
                  <a:pt x="11" y="18"/>
                  <a:pt x="11" y="18"/>
                  <a:pt x="11" y="18"/>
                </a:cubicBezTo>
                <a:cubicBezTo>
                  <a:pt x="14" y="18"/>
                  <a:pt x="14" y="18"/>
                  <a:pt x="14" y="18"/>
                </a:cubicBezTo>
                <a:cubicBezTo>
                  <a:pt x="14" y="28"/>
                  <a:pt x="14" y="28"/>
                  <a:pt x="14" y="28"/>
                </a:cubicBezTo>
                <a:cubicBezTo>
                  <a:pt x="14" y="30"/>
                  <a:pt x="15" y="31"/>
                  <a:pt x="15" y="32"/>
                </a:cubicBezTo>
                <a:cubicBezTo>
                  <a:pt x="15" y="32"/>
                  <a:pt x="16" y="33"/>
                  <a:pt x="16" y="34"/>
                </a:cubicBezTo>
                <a:cubicBezTo>
                  <a:pt x="17" y="34"/>
                  <a:pt x="18" y="35"/>
                  <a:pt x="19" y="35"/>
                </a:cubicBezTo>
                <a:cubicBezTo>
                  <a:pt x="20" y="36"/>
                  <a:pt x="22" y="36"/>
                  <a:pt x="23" y="36"/>
                </a:cubicBezTo>
                <a:cubicBezTo>
                  <a:pt x="24" y="36"/>
                  <a:pt x="25" y="36"/>
                  <a:pt x="26" y="36"/>
                </a:cubicBezTo>
                <a:cubicBezTo>
                  <a:pt x="28" y="35"/>
                  <a:pt x="29" y="35"/>
                  <a:pt x="30" y="34"/>
                </a:cubicBezTo>
                <a:lnTo>
                  <a:pt x="30" y="29"/>
                </a:lnTo>
                <a:close/>
              </a:path>
            </a:pathLst>
          </a:custGeom>
          <a:solidFill>
            <a:schemeClr val="bg1">
              <a:lumMod val="50000"/>
            </a:schemeClr>
          </a:solidFill>
          <a:ln w="9525">
            <a:noFill/>
          </a:ln>
        </p:spPr>
        <p:txBody>
          <a:bodyPr/>
          <a:lstStyle/>
          <a:p>
            <a:endParaRPr lang="zh-CN" altLang="en-US"/>
          </a:p>
        </p:txBody>
      </p:sp>
      <p:sp>
        <p:nvSpPr>
          <p:cNvPr id="31849" name="稻壳儿小白白(http://dwz.cn/Wu2UP)"/>
          <p:cNvSpPr/>
          <p:nvPr/>
        </p:nvSpPr>
        <p:spPr>
          <a:xfrm>
            <a:off x="11625580" y="2475230"/>
            <a:ext cx="298450" cy="236538"/>
          </a:xfrm>
          <a:custGeom>
            <a:avLst/>
            <a:gdLst/>
            <a:ahLst/>
            <a:cxnLst>
              <a:cxn ang="0">
                <a:pos x="263560" y="55727"/>
              </a:cxn>
              <a:cxn ang="0">
                <a:pos x="263560" y="69658"/>
              </a:cxn>
              <a:cxn ang="0">
                <a:pos x="97101" y="236838"/>
              </a:cxn>
              <a:cxn ang="0">
                <a:pos x="0" y="208975"/>
              </a:cxn>
              <a:cxn ang="0">
                <a:pos x="20807" y="208975"/>
              </a:cxn>
              <a:cxn ang="0">
                <a:pos x="90165" y="188077"/>
              </a:cxn>
              <a:cxn ang="0">
                <a:pos x="34679" y="146282"/>
              </a:cxn>
              <a:cxn ang="0">
                <a:pos x="48551" y="146282"/>
              </a:cxn>
              <a:cxn ang="0">
                <a:pos x="62422" y="146282"/>
              </a:cxn>
              <a:cxn ang="0">
                <a:pos x="13872" y="83590"/>
              </a:cxn>
              <a:cxn ang="0">
                <a:pos x="13872" y="83590"/>
              </a:cxn>
              <a:cxn ang="0">
                <a:pos x="41615" y="90556"/>
              </a:cxn>
              <a:cxn ang="0">
                <a:pos x="13872" y="41795"/>
              </a:cxn>
              <a:cxn ang="0">
                <a:pos x="20807" y="6966"/>
              </a:cxn>
              <a:cxn ang="0">
                <a:pos x="145652" y="76624"/>
              </a:cxn>
              <a:cxn ang="0">
                <a:pos x="145652" y="62692"/>
              </a:cxn>
              <a:cxn ang="0">
                <a:pos x="208074" y="0"/>
              </a:cxn>
              <a:cxn ang="0">
                <a:pos x="249688" y="20897"/>
              </a:cxn>
              <a:cxn ang="0">
                <a:pos x="284367" y="6966"/>
              </a:cxn>
              <a:cxn ang="0">
                <a:pos x="263560" y="34829"/>
              </a:cxn>
              <a:cxn ang="0">
                <a:pos x="298239" y="27863"/>
              </a:cxn>
              <a:cxn ang="0">
                <a:pos x="263560" y="55727"/>
              </a:cxn>
            </a:cxnLst>
            <a:rect l="0" t="0" r="0" b="0"/>
            <a:pathLst>
              <a:path w="43" h="34">
                <a:moveTo>
                  <a:pt x="38" y="8"/>
                </a:moveTo>
                <a:cubicBezTo>
                  <a:pt x="38" y="9"/>
                  <a:pt x="38" y="9"/>
                  <a:pt x="38" y="10"/>
                </a:cubicBezTo>
                <a:cubicBezTo>
                  <a:pt x="38" y="21"/>
                  <a:pt x="30" y="34"/>
                  <a:pt x="14" y="34"/>
                </a:cubicBezTo>
                <a:cubicBezTo>
                  <a:pt x="9" y="34"/>
                  <a:pt x="4" y="33"/>
                  <a:pt x="0" y="30"/>
                </a:cubicBezTo>
                <a:cubicBezTo>
                  <a:pt x="1" y="30"/>
                  <a:pt x="2" y="30"/>
                  <a:pt x="3" y="30"/>
                </a:cubicBezTo>
                <a:cubicBezTo>
                  <a:pt x="7" y="30"/>
                  <a:pt x="10" y="29"/>
                  <a:pt x="13" y="27"/>
                </a:cubicBezTo>
                <a:cubicBezTo>
                  <a:pt x="9" y="27"/>
                  <a:pt x="6" y="24"/>
                  <a:pt x="5" y="21"/>
                </a:cubicBezTo>
                <a:cubicBezTo>
                  <a:pt x="6" y="21"/>
                  <a:pt x="6" y="21"/>
                  <a:pt x="7" y="21"/>
                </a:cubicBezTo>
                <a:cubicBezTo>
                  <a:pt x="8" y="21"/>
                  <a:pt x="8" y="21"/>
                  <a:pt x="9" y="21"/>
                </a:cubicBezTo>
                <a:cubicBezTo>
                  <a:pt x="5" y="20"/>
                  <a:pt x="2" y="16"/>
                  <a:pt x="2" y="12"/>
                </a:cubicBezTo>
                <a:cubicBezTo>
                  <a:pt x="2" y="12"/>
                  <a:pt x="2" y="12"/>
                  <a:pt x="2" y="12"/>
                </a:cubicBezTo>
                <a:cubicBezTo>
                  <a:pt x="3" y="13"/>
                  <a:pt x="5" y="13"/>
                  <a:pt x="6" y="13"/>
                </a:cubicBezTo>
                <a:cubicBezTo>
                  <a:pt x="4" y="12"/>
                  <a:pt x="2" y="9"/>
                  <a:pt x="2" y="6"/>
                </a:cubicBezTo>
                <a:cubicBezTo>
                  <a:pt x="2" y="4"/>
                  <a:pt x="3" y="3"/>
                  <a:pt x="3" y="1"/>
                </a:cubicBezTo>
                <a:cubicBezTo>
                  <a:pt x="8" y="7"/>
                  <a:pt x="14" y="10"/>
                  <a:pt x="21" y="11"/>
                </a:cubicBezTo>
                <a:cubicBezTo>
                  <a:pt x="21" y="10"/>
                  <a:pt x="21" y="9"/>
                  <a:pt x="21" y="9"/>
                </a:cubicBezTo>
                <a:cubicBezTo>
                  <a:pt x="21" y="4"/>
                  <a:pt x="25" y="0"/>
                  <a:pt x="30" y="0"/>
                </a:cubicBezTo>
                <a:cubicBezTo>
                  <a:pt x="32" y="0"/>
                  <a:pt x="34" y="1"/>
                  <a:pt x="36" y="3"/>
                </a:cubicBezTo>
                <a:cubicBezTo>
                  <a:pt x="38" y="2"/>
                  <a:pt x="40" y="2"/>
                  <a:pt x="41" y="1"/>
                </a:cubicBezTo>
                <a:cubicBezTo>
                  <a:pt x="41" y="3"/>
                  <a:pt x="39" y="4"/>
                  <a:pt x="38" y="5"/>
                </a:cubicBezTo>
                <a:cubicBezTo>
                  <a:pt x="39" y="5"/>
                  <a:pt x="41" y="5"/>
                  <a:pt x="43" y="4"/>
                </a:cubicBezTo>
                <a:cubicBezTo>
                  <a:pt x="41" y="6"/>
                  <a:pt x="40" y="7"/>
                  <a:pt x="38" y="8"/>
                </a:cubicBezTo>
                <a:close/>
              </a:path>
            </a:pathLst>
          </a:custGeom>
          <a:solidFill>
            <a:schemeClr val="bg1">
              <a:lumMod val="50000"/>
            </a:schemeClr>
          </a:solidFill>
          <a:ln w="9525">
            <a:noFill/>
          </a:ln>
        </p:spPr>
        <p:txBody>
          <a:bodyPr/>
          <a:lstStyle/>
          <a:p>
            <a:endParaRPr lang="zh-CN" altLang="en-US"/>
          </a:p>
        </p:txBody>
      </p:sp>
      <p:sp>
        <p:nvSpPr>
          <p:cNvPr id="31850" name="稻壳儿小白白(http://dwz.cn/Wu2UP)"/>
          <p:cNvSpPr>
            <a:spLocks noEditPoints="1"/>
          </p:cNvSpPr>
          <p:nvPr/>
        </p:nvSpPr>
        <p:spPr>
          <a:xfrm>
            <a:off x="11614468" y="2965768"/>
            <a:ext cx="330200" cy="271462"/>
          </a:xfrm>
          <a:custGeom>
            <a:avLst/>
            <a:gdLst/>
            <a:ahLst/>
            <a:cxnLst>
              <a:cxn ang="0">
                <a:pos x="137668" y="271926"/>
              </a:cxn>
              <a:cxn ang="0">
                <a:pos x="0" y="181284"/>
              </a:cxn>
              <a:cxn ang="0">
                <a:pos x="48184" y="90642"/>
              </a:cxn>
              <a:cxn ang="0">
                <a:pos x="151435" y="48807"/>
              </a:cxn>
              <a:cxn ang="0">
                <a:pos x="158319" y="83670"/>
              </a:cxn>
              <a:cxn ang="0">
                <a:pos x="165202" y="90642"/>
              </a:cxn>
              <a:cxn ang="0">
                <a:pos x="240920" y="90642"/>
              </a:cxn>
              <a:cxn ang="0">
                <a:pos x="240920" y="125504"/>
              </a:cxn>
              <a:cxn ang="0">
                <a:pos x="247803" y="132477"/>
              </a:cxn>
              <a:cxn ang="0">
                <a:pos x="282220" y="174312"/>
              </a:cxn>
              <a:cxn ang="0">
                <a:pos x="137668" y="271926"/>
              </a:cxn>
              <a:cxn ang="0">
                <a:pos x="123902" y="118532"/>
              </a:cxn>
              <a:cxn ang="0">
                <a:pos x="27534" y="195229"/>
              </a:cxn>
              <a:cxn ang="0">
                <a:pos x="137668" y="251009"/>
              </a:cxn>
              <a:cxn ang="0">
                <a:pos x="227153" y="174312"/>
              </a:cxn>
              <a:cxn ang="0">
                <a:pos x="123902" y="118532"/>
              </a:cxn>
              <a:cxn ang="0">
                <a:pos x="103251" y="237064"/>
              </a:cxn>
              <a:cxn ang="0">
                <a:pos x="75718" y="181284"/>
              </a:cxn>
              <a:cxn ang="0">
                <a:pos x="137668" y="146422"/>
              </a:cxn>
              <a:cxn ang="0">
                <a:pos x="172085" y="209174"/>
              </a:cxn>
              <a:cxn ang="0">
                <a:pos x="103251" y="237064"/>
              </a:cxn>
              <a:cxn ang="0">
                <a:pos x="117018" y="188256"/>
              </a:cxn>
              <a:cxn ang="0">
                <a:pos x="89484" y="195229"/>
              </a:cxn>
              <a:cxn ang="0">
                <a:pos x="96368" y="216146"/>
              </a:cxn>
              <a:cxn ang="0">
                <a:pos x="123902" y="209174"/>
              </a:cxn>
              <a:cxn ang="0">
                <a:pos x="117018" y="188256"/>
              </a:cxn>
              <a:cxn ang="0">
                <a:pos x="137668" y="181284"/>
              </a:cxn>
              <a:cxn ang="0">
                <a:pos x="123902" y="181284"/>
              </a:cxn>
              <a:cxn ang="0">
                <a:pos x="130785" y="188256"/>
              </a:cxn>
              <a:cxn ang="0">
                <a:pos x="137668" y="188256"/>
              </a:cxn>
              <a:cxn ang="0">
                <a:pos x="137668" y="181284"/>
              </a:cxn>
              <a:cxn ang="0">
                <a:pos x="323521" y="118532"/>
              </a:cxn>
              <a:cxn ang="0">
                <a:pos x="309754" y="125504"/>
              </a:cxn>
              <a:cxn ang="0">
                <a:pos x="295987" y="111559"/>
              </a:cxn>
              <a:cxn ang="0">
                <a:pos x="289104" y="48807"/>
              </a:cxn>
              <a:cxn ang="0">
                <a:pos x="227153" y="27890"/>
              </a:cxn>
              <a:cxn ang="0">
                <a:pos x="213386" y="20917"/>
              </a:cxn>
              <a:cxn ang="0">
                <a:pos x="220269" y="0"/>
              </a:cxn>
              <a:cxn ang="0">
                <a:pos x="302870" y="27890"/>
              </a:cxn>
              <a:cxn ang="0">
                <a:pos x="323521" y="118532"/>
              </a:cxn>
              <a:cxn ang="0">
                <a:pos x="282220" y="104587"/>
              </a:cxn>
              <a:cxn ang="0">
                <a:pos x="268453" y="111559"/>
              </a:cxn>
              <a:cxn ang="0">
                <a:pos x="261570" y="97614"/>
              </a:cxn>
              <a:cxn ang="0">
                <a:pos x="254686" y="76697"/>
              </a:cxn>
              <a:cxn ang="0">
                <a:pos x="234036" y="69725"/>
              </a:cxn>
              <a:cxn ang="0">
                <a:pos x="220269" y="62752"/>
              </a:cxn>
              <a:cxn ang="0">
                <a:pos x="234036" y="48807"/>
              </a:cxn>
              <a:cxn ang="0">
                <a:pos x="268453" y="62752"/>
              </a:cxn>
              <a:cxn ang="0">
                <a:pos x="282220" y="104587"/>
              </a:cxn>
            </a:cxnLst>
            <a:rect l="0" t="0" r="0" b="0"/>
            <a:pathLst>
              <a:path w="48" h="39">
                <a:moveTo>
                  <a:pt x="20" y="39"/>
                </a:moveTo>
                <a:cubicBezTo>
                  <a:pt x="10" y="39"/>
                  <a:pt x="0" y="34"/>
                  <a:pt x="0" y="26"/>
                </a:cubicBezTo>
                <a:cubicBezTo>
                  <a:pt x="0" y="22"/>
                  <a:pt x="2" y="17"/>
                  <a:pt x="7" y="13"/>
                </a:cubicBezTo>
                <a:cubicBezTo>
                  <a:pt x="13" y="7"/>
                  <a:pt x="20" y="4"/>
                  <a:pt x="22" y="7"/>
                </a:cubicBezTo>
                <a:cubicBezTo>
                  <a:pt x="24" y="8"/>
                  <a:pt x="24" y="10"/>
                  <a:pt x="23" y="12"/>
                </a:cubicBezTo>
                <a:cubicBezTo>
                  <a:pt x="23" y="14"/>
                  <a:pt x="24" y="13"/>
                  <a:pt x="24" y="13"/>
                </a:cubicBezTo>
                <a:cubicBezTo>
                  <a:pt x="29" y="11"/>
                  <a:pt x="33" y="11"/>
                  <a:pt x="35" y="13"/>
                </a:cubicBezTo>
                <a:cubicBezTo>
                  <a:pt x="36" y="14"/>
                  <a:pt x="36" y="16"/>
                  <a:pt x="35" y="18"/>
                </a:cubicBezTo>
                <a:cubicBezTo>
                  <a:pt x="34" y="19"/>
                  <a:pt x="35" y="19"/>
                  <a:pt x="36" y="19"/>
                </a:cubicBezTo>
                <a:cubicBezTo>
                  <a:pt x="38" y="20"/>
                  <a:pt x="41" y="22"/>
                  <a:pt x="41" y="25"/>
                </a:cubicBezTo>
                <a:cubicBezTo>
                  <a:pt x="41" y="32"/>
                  <a:pt x="33" y="39"/>
                  <a:pt x="20" y="39"/>
                </a:cubicBezTo>
                <a:close/>
                <a:moveTo>
                  <a:pt x="18" y="17"/>
                </a:moveTo>
                <a:cubicBezTo>
                  <a:pt x="10" y="18"/>
                  <a:pt x="4" y="23"/>
                  <a:pt x="4" y="28"/>
                </a:cubicBezTo>
                <a:cubicBezTo>
                  <a:pt x="5" y="33"/>
                  <a:pt x="12" y="37"/>
                  <a:pt x="20" y="36"/>
                </a:cubicBezTo>
                <a:cubicBezTo>
                  <a:pt x="28" y="35"/>
                  <a:pt x="34" y="31"/>
                  <a:pt x="33" y="25"/>
                </a:cubicBezTo>
                <a:cubicBezTo>
                  <a:pt x="33" y="20"/>
                  <a:pt x="26" y="17"/>
                  <a:pt x="18" y="17"/>
                </a:cubicBezTo>
                <a:close/>
                <a:moveTo>
                  <a:pt x="15" y="34"/>
                </a:moveTo>
                <a:cubicBezTo>
                  <a:pt x="11" y="33"/>
                  <a:pt x="9" y="29"/>
                  <a:pt x="11" y="26"/>
                </a:cubicBezTo>
                <a:cubicBezTo>
                  <a:pt x="12" y="22"/>
                  <a:pt x="17" y="20"/>
                  <a:pt x="20" y="21"/>
                </a:cubicBezTo>
                <a:cubicBezTo>
                  <a:pt x="24" y="22"/>
                  <a:pt x="26" y="26"/>
                  <a:pt x="25" y="30"/>
                </a:cubicBezTo>
                <a:cubicBezTo>
                  <a:pt x="23" y="33"/>
                  <a:pt x="19" y="35"/>
                  <a:pt x="15" y="34"/>
                </a:cubicBezTo>
                <a:close/>
                <a:moveTo>
                  <a:pt x="17" y="27"/>
                </a:moveTo>
                <a:cubicBezTo>
                  <a:pt x="16" y="26"/>
                  <a:pt x="14" y="27"/>
                  <a:pt x="13" y="28"/>
                </a:cubicBezTo>
                <a:cubicBezTo>
                  <a:pt x="12" y="29"/>
                  <a:pt x="13" y="31"/>
                  <a:pt x="14" y="31"/>
                </a:cubicBezTo>
                <a:cubicBezTo>
                  <a:pt x="15" y="32"/>
                  <a:pt x="17" y="31"/>
                  <a:pt x="18" y="30"/>
                </a:cubicBezTo>
                <a:cubicBezTo>
                  <a:pt x="18" y="29"/>
                  <a:pt x="18" y="27"/>
                  <a:pt x="17" y="27"/>
                </a:cubicBezTo>
                <a:close/>
                <a:moveTo>
                  <a:pt x="20" y="26"/>
                </a:moveTo>
                <a:cubicBezTo>
                  <a:pt x="19" y="25"/>
                  <a:pt x="19" y="26"/>
                  <a:pt x="18" y="26"/>
                </a:cubicBezTo>
                <a:cubicBezTo>
                  <a:pt x="18" y="27"/>
                  <a:pt x="18" y="27"/>
                  <a:pt x="19" y="27"/>
                </a:cubicBezTo>
                <a:cubicBezTo>
                  <a:pt x="19" y="28"/>
                  <a:pt x="20" y="27"/>
                  <a:pt x="20" y="27"/>
                </a:cubicBezTo>
                <a:cubicBezTo>
                  <a:pt x="20" y="26"/>
                  <a:pt x="20" y="26"/>
                  <a:pt x="20" y="26"/>
                </a:cubicBezTo>
                <a:close/>
                <a:moveTo>
                  <a:pt x="47" y="17"/>
                </a:moveTo>
                <a:cubicBezTo>
                  <a:pt x="47" y="18"/>
                  <a:pt x="46" y="18"/>
                  <a:pt x="45" y="18"/>
                </a:cubicBezTo>
                <a:cubicBezTo>
                  <a:pt x="44" y="18"/>
                  <a:pt x="43" y="17"/>
                  <a:pt x="43" y="16"/>
                </a:cubicBezTo>
                <a:cubicBezTo>
                  <a:pt x="44" y="13"/>
                  <a:pt x="44" y="9"/>
                  <a:pt x="42" y="7"/>
                </a:cubicBezTo>
                <a:cubicBezTo>
                  <a:pt x="39" y="4"/>
                  <a:pt x="36" y="3"/>
                  <a:pt x="33" y="4"/>
                </a:cubicBezTo>
                <a:cubicBezTo>
                  <a:pt x="32" y="4"/>
                  <a:pt x="31" y="4"/>
                  <a:pt x="31" y="3"/>
                </a:cubicBezTo>
                <a:cubicBezTo>
                  <a:pt x="31" y="2"/>
                  <a:pt x="31" y="1"/>
                  <a:pt x="32" y="0"/>
                </a:cubicBezTo>
                <a:cubicBezTo>
                  <a:pt x="36" y="0"/>
                  <a:pt x="41" y="1"/>
                  <a:pt x="44" y="4"/>
                </a:cubicBezTo>
                <a:cubicBezTo>
                  <a:pt x="47" y="8"/>
                  <a:pt x="48" y="13"/>
                  <a:pt x="47" y="17"/>
                </a:cubicBezTo>
                <a:close/>
                <a:moveTo>
                  <a:pt x="41" y="15"/>
                </a:moveTo>
                <a:cubicBezTo>
                  <a:pt x="40" y="16"/>
                  <a:pt x="40" y="16"/>
                  <a:pt x="39" y="16"/>
                </a:cubicBezTo>
                <a:cubicBezTo>
                  <a:pt x="38" y="16"/>
                  <a:pt x="37" y="15"/>
                  <a:pt x="38" y="14"/>
                </a:cubicBezTo>
                <a:cubicBezTo>
                  <a:pt x="38" y="13"/>
                  <a:pt x="38" y="12"/>
                  <a:pt x="37" y="11"/>
                </a:cubicBezTo>
                <a:cubicBezTo>
                  <a:pt x="36" y="10"/>
                  <a:pt x="35" y="10"/>
                  <a:pt x="34" y="10"/>
                </a:cubicBezTo>
                <a:cubicBezTo>
                  <a:pt x="33" y="10"/>
                  <a:pt x="32" y="10"/>
                  <a:pt x="32" y="9"/>
                </a:cubicBezTo>
                <a:cubicBezTo>
                  <a:pt x="32" y="8"/>
                  <a:pt x="33" y="7"/>
                  <a:pt x="34" y="7"/>
                </a:cubicBezTo>
                <a:cubicBezTo>
                  <a:pt x="36" y="6"/>
                  <a:pt x="38" y="7"/>
                  <a:pt x="39" y="9"/>
                </a:cubicBezTo>
                <a:cubicBezTo>
                  <a:pt x="41" y="10"/>
                  <a:pt x="41" y="13"/>
                  <a:pt x="41" y="15"/>
                </a:cubicBezTo>
                <a:close/>
              </a:path>
            </a:pathLst>
          </a:custGeom>
          <a:solidFill>
            <a:schemeClr val="bg1">
              <a:lumMod val="50000"/>
            </a:schemeClr>
          </a:solidFill>
          <a:ln w="9525">
            <a:noFill/>
          </a:ln>
        </p:spPr>
        <p:txBody>
          <a:bodyPr/>
          <a:lstStyle/>
          <a:p>
            <a:endParaRPr lang="zh-CN" altLang="en-US"/>
          </a:p>
        </p:txBody>
      </p:sp>
      <p:sp>
        <p:nvSpPr>
          <p:cNvPr id="31851" name="稻壳儿小白白(http://dwz.cn/Wu2UP)"/>
          <p:cNvSpPr>
            <a:spLocks noEditPoints="1"/>
          </p:cNvSpPr>
          <p:nvPr/>
        </p:nvSpPr>
        <p:spPr>
          <a:xfrm>
            <a:off x="11584305" y="3617913"/>
            <a:ext cx="381000" cy="311150"/>
          </a:xfrm>
          <a:custGeom>
            <a:avLst/>
            <a:gdLst/>
            <a:ahLst/>
            <a:cxnLst>
              <a:cxn ang="0">
                <a:pos x="255710" y="89537"/>
              </a:cxn>
              <a:cxn ang="0">
                <a:pos x="145133" y="199736"/>
              </a:cxn>
              <a:cxn ang="0">
                <a:pos x="145133" y="227286"/>
              </a:cxn>
              <a:cxn ang="0">
                <a:pos x="138221" y="227286"/>
              </a:cxn>
              <a:cxn ang="0">
                <a:pos x="89844" y="220398"/>
              </a:cxn>
              <a:cxn ang="0">
                <a:pos x="41466" y="241061"/>
              </a:cxn>
              <a:cxn ang="0">
                <a:pos x="55289" y="206623"/>
              </a:cxn>
              <a:cxn ang="0">
                <a:pos x="0" y="110199"/>
              </a:cxn>
              <a:cxn ang="0">
                <a:pos x="138221" y="0"/>
              </a:cxn>
              <a:cxn ang="0">
                <a:pos x="269532" y="96424"/>
              </a:cxn>
              <a:cxn ang="0">
                <a:pos x="255710" y="89537"/>
              </a:cxn>
              <a:cxn ang="0">
                <a:pos x="89844" y="55100"/>
              </a:cxn>
              <a:cxn ang="0">
                <a:pos x="69111" y="75762"/>
              </a:cxn>
              <a:cxn ang="0">
                <a:pos x="89844" y="89537"/>
              </a:cxn>
              <a:cxn ang="0">
                <a:pos x="110577" y="75762"/>
              </a:cxn>
              <a:cxn ang="0">
                <a:pos x="89844" y="55100"/>
              </a:cxn>
              <a:cxn ang="0">
                <a:pos x="331731" y="275498"/>
              </a:cxn>
              <a:cxn ang="0">
                <a:pos x="345554" y="309935"/>
              </a:cxn>
              <a:cxn ang="0">
                <a:pos x="304087" y="289273"/>
              </a:cxn>
              <a:cxn ang="0">
                <a:pos x="262621" y="296160"/>
              </a:cxn>
              <a:cxn ang="0">
                <a:pos x="152044" y="199736"/>
              </a:cxn>
              <a:cxn ang="0">
                <a:pos x="262621" y="96424"/>
              </a:cxn>
              <a:cxn ang="0">
                <a:pos x="380109" y="199736"/>
              </a:cxn>
              <a:cxn ang="0">
                <a:pos x="331731" y="275498"/>
              </a:cxn>
              <a:cxn ang="0">
                <a:pos x="186599" y="55100"/>
              </a:cxn>
              <a:cxn ang="0">
                <a:pos x="165866" y="75762"/>
              </a:cxn>
              <a:cxn ang="0">
                <a:pos x="186599" y="89537"/>
              </a:cxn>
              <a:cxn ang="0">
                <a:pos x="200421" y="75762"/>
              </a:cxn>
              <a:cxn ang="0">
                <a:pos x="186599" y="55100"/>
              </a:cxn>
              <a:cxn ang="0">
                <a:pos x="228065" y="151524"/>
              </a:cxn>
              <a:cxn ang="0">
                <a:pos x="214243" y="165299"/>
              </a:cxn>
              <a:cxn ang="0">
                <a:pos x="228065" y="179074"/>
              </a:cxn>
              <a:cxn ang="0">
                <a:pos x="248799" y="165299"/>
              </a:cxn>
              <a:cxn ang="0">
                <a:pos x="228065" y="151524"/>
              </a:cxn>
              <a:cxn ang="0">
                <a:pos x="304087" y="151524"/>
              </a:cxn>
              <a:cxn ang="0">
                <a:pos x="290265" y="165299"/>
              </a:cxn>
              <a:cxn ang="0">
                <a:pos x="304087" y="179074"/>
              </a:cxn>
              <a:cxn ang="0">
                <a:pos x="317909" y="165299"/>
              </a:cxn>
              <a:cxn ang="0">
                <a:pos x="304087" y="151524"/>
              </a:cxn>
            </a:cxnLst>
            <a:rect l="0" t="0" r="0" b="0"/>
            <a:pathLst>
              <a:path w="55" h="45">
                <a:moveTo>
                  <a:pt x="37" y="13"/>
                </a:moveTo>
                <a:cubicBezTo>
                  <a:pt x="28" y="13"/>
                  <a:pt x="21" y="20"/>
                  <a:pt x="21" y="29"/>
                </a:cubicBezTo>
                <a:cubicBezTo>
                  <a:pt x="21" y="30"/>
                  <a:pt x="21" y="32"/>
                  <a:pt x="21" y="33"/>
                </a:cubicBezTo>
                <a:cubicBezTo>
                  <a:pt x="21" y="33"/>
                  <a:pt x="20" y="33"/>
                  <a:pt x="20" y="33"/>
                </a:cubicBezTo>
                <a:cubicBezTo>
                  <a:pt x="17" y="33"/>
                  <a:pt x="15" y="32"/>
                  <a:pt x="13" y="32"/>
                </a:cubicBezTo>
                <a:cubicBezTo>
                  <a:pt x="6" y="35"/>
                  <a:pt x="6" y="35"/>
                  <a:pt x="6" y="35"/>
                </a:cubicBezTo>
                <a:cubicBezTo>
                  <a:pt x="8" y="30"/>
                  <a:pt x="8" y="30"/>
                  <a:pt x="8" y="30"/>
                </a:cubicBezTo>
                <a:cubicBezTo>
                  <a:pt x="3" y="26"/>
                  <a:pt x="0" y="22"/>
                  <a:pt x="0" y="16"/>
                </a:cubicBezTo>
                <a:cubicBezTo>
                  <a:pt x="0" y="7"/>
                  <a:pt x="9" y="0"/>
                  <a:pt x="20" y="0"/>
                </a:cubicBezTo>
                <a:cubicBezTo>
                  <a:pt x="29" y="0"/>
                  <a:pt x="37" y="6"/>
                  <a:pt x="39" y="14"/>
                </a:cubicBezTo>
                <a:cubicBezTo>
                  <a:pt x="39" y="13"/>
                  <a:pt x="38" y="13"/>
                  <a:pt x="37" y="13"/>
                </a:cubicBezTo>
                <a:close/>
                <a:moveTo>
                  <a:pt x="13" y="8"/>
                </a:moveTo>
                <a:cubicBezTo>
                  <a:pt x="12" y="8"/>
                  <a:pt x="10" y="9"/>
                  <a:pt x="10" y="11"/>
                </a:cubicBezTo>
                <a:cubicBezTo>
                  <a:pt x="10" y="12"/>
                  <a:pt x="12" y="13"/>
                  <a:pt x="13" y="13"/>
                </a:cubicBezTo>
                <a:cubicBezTo>
                  <a:pt x="15" y="13"/>
                  <a:pt x="16" y="12"/>
                  <a:pt x="16" y="11"/>
                </a:cubicBezTo>
                <a:cubicBezTo>
                  <a:pt x="16" y="9"/>
                  <a:pt x="15" y="8"/>
                  <a:pt x="13" y="8"/>
                </a:cubicBezTo>
                <a:close/>
                <a:moveTo>
                  <a:pt x="48" y="40"/>
                </a:moveTo>
                <a:cubicBezTo>
                  <a:pt x="50" y="45"/>
                  <a:pt x="50" y="45"/>
                  <a:pt x="50" y="45"/>
                </a:cubicBezTo>
                <a:cubicBezTo>
                  <a:pt x="44" y="42"/>
                  <a:pt x="44" y="42"/>
                  <a:pt x="44" y="42"/>
                </a:cubicBezTo>
                <a:cubicBezTo>
                  <a:pt x="42" y="42"/>
                  <a:pt x="40" y="43"/>
                  <a:pt x="38" y="43"/>
                </a:cubicBezTo>
                <a:cubicBezTo>
                  <a:pt x="29" y="43"/>
                  <a:pt x="22" y="36"/>
                  <a:pt x="22" y="29"/>
                </a:cubicBezTo>
                <a:cubicBezTo>
                  <a:pt x="22" y="21"/>
                  <a:pt x="29" y="14"/>
                  <a:pt x="38" y="14"/>
                </a:cubicBezTo>
                <a:cubicBezTo>
                  <a:pt x="47" y="14"/>
                  <a:pt x="55" y="21"/>
                  <a:pt x="55" y="29"/>
                </a:cubicBezTo>
                <a:cubicBezTo>
                  <a:pt x="55" y="33"/>
                  <a:pt x="52" y="37"/>
                  <a:pt x="48" y="40"/>
                </a:cubicBezTo>
                <a:close/>
                <a:moveTo>
                  <a:pt x="27" y="8"/>
                </a:moveTo>
                <a:cubicBezTo>
                  <a:pt x="25" y="8"/>
                  <a:pt x="24" y="9"/>
                  <a:pt x="24" y="11"/>
                </a:cubicBezTo>
                <a:cubicBezTo>
                  <a:pt x="24" y="12"/>
                  <a:pt x="25" y="13"/>
                  <a:pt x="27" y="13"/>
                </a:cubicBezTo>
                <a:cubicBezTo>
                  <a:pt x="28" y="13"/>
                  <a:pt x="29" y="12"/>
                  <a:pt x="29" y="11"/>
                </a:cubicBezTo>
                <a:cubicBezTo>
                  <a:pt x="29" y="9"/>
                  <a:pt x="28" y="8"/>
                  <a:pt x="27" y="8"/>
                </a:cubicBezTo>
                <a:close/>
                <a:moveTo>
                  <a:pt x="33" y="22"/>
                </a:moveTo>
                <a:cubicBezTo>
                  <a:pt x="32" y="22"/>
                  <a:pt x="31" y="23"/>
                  <a:pt x="31" y="24"/>
                </a:cubicBezTo>
                <a:cubicBezTo>
                  <a:pt x="31" y="25"/>
                  <a:pt x="32" y="26"/>
                  <a:pt x="33" y="26"/>
                </a:cubicBezTo>
                <a:cubicBezTo>
                  <a:pt x="35" y="26"/>
                  <a:pt x="36" y="25"/>
                  <a:pt x="36" y="24"/>
                </a:cubicBezTo>
                <a:cubicBezTo>
                  <a:pt x="36" y="23"/>
                  <a:pt x="35" y="22"/>
                  <a:pt x="33" y="22"/>
                </a:cubicBezTo>
                <a:close/>
                <a:moveTo>
                  <a:pt x="44" y="22"/>
                </a:moveTo>
                <a:cubicBezTo>
                  <a:pt x="43" y="22"/>
                  <a:pt x="42" y="23"/>
                  <a:pt x="42" y="24"/>
                </a:cubicBezTo>
                <a:cubicBezTo>
                  <a:pt x="42" y="25"/>
                  <a:pt x="43" y="26"/>
                  <a:pt x="44" y="26"/>
                </a:cubicBezTo>
                <a:cubicBezTo>
                  <a:pt x="45" y="26"/>
                  <a:pt x="46" y="25"/>
                  <a:pt x="46" y="24"/>
                </a:cubicBezTo>
                <a:cubicBezTo>
                  <a:pt x="46" y="23"/>
                  <a:pt x="45" y="22"/>
                  <a:pt x="44" y="22"/>
                </a:cubicBezTo>
                <a:close/>
              </a:path>
            </a:pathLst>
          </a:custGeom>
          <a:solidFill>
            <a:schemeClr val="bg1">
              <a:lumMod val="50000"/>
            </a:schemeClr>
          </a:solidFill>
          <a:ln w="9525">
            <a:noFill/>
          </a:ln>
        </p:spPr>
        <p:txBody>
          <a:bodyPr/>
          <a:lstStyle/>
          <a:p>
            <a:endParaRPr lang="zh-CN" altLang="en-US"/>
          </a:p>
        </p:txBody>
      </p:sp>
      <p:sp>
        <p:nvSpPr>
          <p:cNvPr id="138" name="稻壳儿小白白(http://dwz.cn/Wu2UP)"/>
          <p:cNvSpPr>
            <a:spLocks noEditPoints="1"/>
          </p:cNvSpPr>
          <p:nvPr/>
        </p:nvSpPr>
        <p:spPr bwMode="auto">
          <a:xfrm>
            <a:off x="11679555" y="4874260"/>
            <a:ext cx="189230" cy="298450"/>
          </a:xfrm>
          <a:custGeom>
            <a:avLst/>
            <a:gdLst>
              <a:gd name="T0" fmla="*/ 12 w 24"/>
              <a:gd name="T1" fmla="*/ 0 h 38"/>
              <a:gd name="T2" fmla="*/ 0 w 24"/>
              <a:gd name="T3" fmla="*/ 12 h 38"/>
              <a:gd name="T4" fmla="*/ 12 w 24"/>
              <a:gd name="T5" fmla="*/ 38 h 38"/>
              <a:gd name="T6" fmla="*/ 24 w 24"/>
              <a:gd name="T7" fmla="*/ 12 h 38"/>
              <a:gd name="T8" fmla="*/ 12 w 24"/>
              <a:gd name="T9" fmla="*/ 0 h 38"/>
              <a:gd name="T10" fmla="*/ 12 w 24"/>
              <a:gd name="T11" fmla="*/ 18 h 38"/>
              <a:gd name="T12" fmla="*/ 5 w 24"/>
              <a:gd name="T13" fmla="*/ 12 h 38"/>
              <a:gd name="T14" fmla="*/ 12 w 24"/>
              <a:gd name="T15" fmla="*/ 6 h 38"/>
              <a:gd name="T16" fmla="*/ 18 w 24"/>
              <a:gd name="T17" fmla="*/ 12 h 38"/>
              <a:gd name="T18" fmla="*/ 12 w 24"/>
              <a:gd name="T19" fmla="*/ 1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38">
                <a:moveTo>
                  <a:pt x="12" y="0"/>
                </a:moveTo>
                <a:cubicBezTo>
                  <a:pt x="5" y="0"/>
                  <a:pt x="0" y="6"/>
                  <a:pt x="0" y="12"/>
                </a:cubicBezTo>
                <a:cubicBezTo>
                  <a:pt x="0" y="23"/>
                  <a:pt x="12" y="38"/>
                  <a:pt x="12" y="38"/>
                </a:cubicBezTo>
                <a:cubicBezTo>
                  <a:pt x="12" y="38"/>
                  <a:pt x="24" y="23"/>
                  <a:pt x="24" y="12"/>
                </a:cubicBezTo>
                <a:cubicBezTo>
                  <a:pt x="24" y="6"/>
                  <a:pt x="18" y="0"/>
                  <a:pt x="12" y="0"/>
                </a:cubicBezTo>
                <a:close/>
                <a:moveTo>
                  <a:pt x="12" y="18"/>
                </a:moveTo>
                <a:cubicBezTo>
                  <a:pt x="8" y="18"/>
                  <a:pt x="5" y="16"/>
                  <a:pt x="5" y="12"/>
                </a:cubicBezTo>
                <a:cubicBezTo>
                  <a:pt x="5" y="9"/>
                  <a:pt x="8" y="6"/>
                  <a:pt x="12" y="6"/>
                </a:cubicBezTo>
                <a:cubicBezTo>
                  <a:pt x="15" y="6"/>
                  <a:pt x="18" y="9"/>
                  <a:pt x="18" y="12"/>
                </a:cubicBezTo>
                <a:cubicBezTo>
                  <a:pt x="18" y="16"/>
                  <a:pt x="15" y="18"/>
                  <a:pt x="12" y="18"/>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39" name="稻壳儿小白白(http://dwz.cn/Wu2UP)"/>
          <p:cNvSpPr>
            <a:spLocks noEditPoints="1"/>
          </p:cNvSpPr>
          <p:nvPr/>
        </p:nvSpPr>
        <p:spPr bwMode="auto">
          <a:xfrm>
            <a:off x="11584305" y="5523230"/>
            <a:ext cx="285115" cy="292735"/>
          </a:xfrm>
          <a:custGeom>
            <a:avLst/>
            <a:gdLst>
              <a:gd name="T0" fmla="*/ 24 w 42"/>
              <a:gd name="T1" fmla="*/ 32 h 43"/>
              <a:gd name="T2" fmla="*/ 31 w 42"/>
              <a:gd name="T3" fmla="*/ 24 h 43"/>
              <a:gd name="T4" fmla="*/ 42 w 42"/>
              <a:gd name="T5" fmla="*/ 6 h 43"/>
              <a:gd name="T6" fmla="*/ 40 w 42"/>
              <a:gd name="T7" fmla="*/ 4 h 43"/>
              <a:gd name="T8" fmla="*/ 32 w 42"/>
              <a:gd name="T9" fmla="*/ 4 h 43"/>
              <a:gd name="T10" fmla="*/ 21 w 42"/>
              <a:gd name="T11" fmla="*/ 0 h 43"/>
              <a:gd name="T12" fmla="*/ 10 w 42"/>
              <a:gd name="T13" fmla="*/ 4 h 43"/>
              <a:gd name="T14" fmla="*/ 2 w 42"/>
              <a:gd name="T15" fmla="*/ 4 h 43"/>
              <a:gd name="T16" fmla="*/ 0 w 42"/>
              <a:gd name="T17" fmla="*/ 6 h 43"/>
              <a:gd name="T18" fmla="*/ 11 w 42"/>
              <a:gd name="T19" fmla="*/ 24 h 43"/>
              <a:gd name="T20" fmla="*/ 18 w 42"/>
              <a:gd name="T21" fmla="*/ 32 h 43"/>
              <a:gd name="T22" fmla="*/ 18 w 42"/>
              <a:gd name="T23" fmla="*/ 35 h 43"/>
              <a:gd name="T24" fmla="*/ 11 w 42"/>
              <a:gd name="T25" fmla="*/ 39 h 43"/>
              <a:gd name="T26" fmla="*/ 21 w 42"/>
              <a:gd name="T27" fmla="*/ 43 h 43"/>
              <a:gd name="T28" fmla="*/ 31 w 42"/>
              <a:gd name="T29" fmla="*/ 39 h 43"/>
              <a:gd name="T30" fmla="*/ 24 w 42"/>
              <a:gd name="T31" fmla="*/ 35 h 43"/>
              <a:gd name="T32" fmla="*/ 24 w 42"/>
              <a:gd name="T33" fmla="*/ 32 h 43"/>
              <a:gd name="T34" fmla="*/ 30 w 42"/>
              <a:gd name="T35" fmla="*/ 20 h 43"/>
              <a:gd name="T36" fmla="*/ 33 w 42"/>
              <a:gd name="T37" fmla="*/ 8 h 43"/>
              <a:gd name="T38" fmla="*/ 39 w 42"/>
              <a:gd name="T39" fmla="*/ 8 h 43"/>
              <a:gd name="T40" fmla="*/ 30 w 42"/>
              <a:gd name="T41" fmla="*/ 20 h 43"/>
              <a:gd name="T42" fmla="*/ 21 w 42"/>
              <a:gd name="T43" fmla="*/ 3 h 43"/>
              <a:gd name="T44" fmla="*/ 30 w 42"/>
              <a:gd name="T45" fmla="*/ 7 h 43"/>
              <a:gd name="T46" fmla="*/ 21 w 42"/>
              <a:gd name="T47" fmla="*/ 10 h 43"/>
              <a:gd name="T48" fmla="*/ 12 w 42"/>
              <a:gd name="T49" fmla="*/ 7 h 43"/>
              <a:gd name="T50" fmla="*/ 21 w 42"/>
              <a:gd name="T51" fmla="*/ 3 h 43"/>
              <a:gd name="T52" fmla="*/ 3 w 42"/>
              <a:gd name="T53" fmla="*/ 8 h 43"/>
              <a:gd name="T54" fmla="*/ 9 w 42"/>
              <a:gd name="T55" fmla="*/ 8 h 43"/>
              <a:gd name="T56" fmla="*/ 12 w 42"/>
              <a:gd name="T57" fmla="*/ 20 h 43"/>
              <a:gd name="T58" fmla="*/ 3 w 42"/>
              <a:gd name="T59" fmla="*/ 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43">
                <a:moveTo>
                  <a:pt x="24" y="32"/>
                </a:moveTo>
                <a:cubicBezTo>
                  <a:pt x="24" y="29"/>
                  <a:pt x="26" y="27"/>
                  <a:pt x="31" y="24"/>
                </a:cubicBezTo>
                <a:cubicBezTo>
                  <a:pt x="36" y="20"/>
                  <a:pt x="42" y="16"/>
                  <a:pt x="42" y="6"/>
                </a:cubicBezTo>
                <a:cubicBezTo>
                  <a:pt x="42" y="5"/>
                  <a:pt x="41" y="4"/>
                  <a:pt x="40" y="4"/>
                </a:cubicBezTo>
                <a:cubicBezTo>
                  <a:pt x="32" y="4"/>
                  <a:pt x="32" y="4"/>
                  <a:pt x="32" y="4"/>
                </a:cubicBezTo>
                <a:cubicBezTo>
                  <a:pt x="31" y="2"/>
                  <a:pt x="28" y="0"/>
                  <a:pt x="21" y="0"/>
                </a:cubicBezTo>
                <a:cubicBezTo>
                  <a:pt x="14" y="0"/>
                  <a:pt x="11" y="2"/>
                  <a:pt x="10" y="4"/>
                </a:cubicBezTo>
                <a:cubicBezTo>
                  <a:pt x="2" y="4"/>
                  <a:pt x="2" y="4"/>
                  <a:pt x="2" y="4"/>
                </a:cubicBezTo>
                <a:cubicBezTo>
                  <a:pt x="1" y="4"/>
                  <a:pt x="0" y="5"/>
                  <a:pt x="0" y="6"/>
                </a:cubicBezTo>
                <a:cubicBezTo>
                  <a:pt x="0" y="16"/>
                  <a:pt x="6" y="20"/>
                  <a:pt x="11" y="24"/>
                </a:cubicBezTo>
                <a:cubicBezTo>
                  <a:pt x="16" y="27"/>
                  <a:pt x="18" y="29"/>
                  <a:pt x="18" y="32"/>
                </a:cubicBezTo>
                <a:cubicBezTo>
                  <a:pt x="18" y="35"/>
                  <a:pt x="18" y="35"/>
                  <a:pt x="18" y="35"/>
                </a:cubicBezTo>
                <a:cubicBezTo>
                  <a:pt x="14" y="36"/>
                  <a:pt x="11" y="37"/>
                  <a:pt x="11" y="39"/>
                </a:cubicBezTo>
                <a:cubicBezTo>
                  <a:pt x="11" y="41"/>
                  <a:pt x="15" y="43"/>
                  <a:pt x="21" y="43"/>
                </a:cubicBezTo>
                <a:cubicBezTo>
                  <a:pt x="27" y="43"/>
                  <a:pt x="31" y="41"/>
                  <a:pt x="31" y="39"/>
                </a:cubicBezTo>
                <a:cubicBezTo>
                  <a:pt x="31" y="37"/>
                  <a:pt x="28" y="36"/>
                  <a:pt x="24" y="35"/>
                </a:cubicBezTo>
                <a:lnTo>
                  <a:pt x="24" y="32"/>
                </a:lnTo>
                <a:close/>
                <a:moveTo>
                  <a:pt x="30" y="20"/>
                </a:moveTo>
                <a:cubicBezTo>
                  <a:pt x="32" y="17"/>
                  <a:pt x="33" y="13"/>
                  <a:pt x="33" y="8"/>
                </a:cubicBezTo>
                <a:cubicBezTo>
                  <a:pt x="39" y="8"/>
                  <a:pt x="39" y="8"/>
                  <a:pt x="39" y="8"/>
                </a:cubicBezTo>
                <a:cubicBezTo>
                  <a:pt x="38" y="14"/>
                  <a:pt x="34" y="17"/>
                  <a:pt x="30" y="20"/>
                </a:cubicBezTo>
                <a:close/>
                <a:moveTo>
                  <a:pt x="21" y="3"/>
                </a:moveTo>
                <a:cubicBezTo>
                  <a:pt x="27" y="3"/>
                  <a:pt x="30" y="6"/>
                  <a:pt x="30" y="7"/>
                </a:cubicBezTo>
                <a:cubicBezTo>
                  <a:pt x="30" y="8"/>
                  <a:pt x="27" y="10"/>
                  <a:pt x="21" y="10"/>
                </a:cubicBezTo>
                <a:cubicBezTo>
                  <a:pt x="15" y="10"/>
                  <a:pt x="12" y="8"/>
                  <a:pt x="12" y="7"/>
                </a:cubicBezTo>
                <a:cubicBezTo>
                  <a:pt x="12" y="6"/>
                  <a:pt x="15" y="3"/>
                  <a:pt x="21" y="3"/>
                </a:cubicBezTo>
                <a:close/>
                <a:moveTo>
                  <a:pt x="3" y="8"/>
                </a:moveTo>
                <a:cubicBezTo>
                  <a:pt x="9" y="8"/>
                  <a:pt x="9" y="8"/>
                  <a:pt x="9" y="8"/>
                </a:cubicBezTo>
                <a:cubicBezTo>
                  <a:pt x="9" y="13"/>
                  <a:pt x="10" y="17"/>
                  <a:pt x="12" y="20"/>
                </a:cubicBezTo>
                <a:cubicBezTo>
                  <a:pt x="8" y="17"/>
                  <a:pt x="4" y="14"/>
                  <a:pt x="3" y="8"/>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40" name="稻壳儿小白白(http://dwz.cn/Wu2UP)"/>
          <p:cNvSpPr>
            <a:spLocks noEditPoints="1"/>
          </p:cNvSpPr>
          <p:nvPr/>
        </p:nvSpPr>
        <p:spPr bwMode="auto">
          <a:xfrm>
            <a:off x="11630660" y="4182745"/>
            <a:ext cx="287020" cy="289560"/>
          </a:xfrm>
          <a:custGeom>
            <a:avLst/>
            <a:gdLst>
              <a:gd name="T0" fmla="*/ 34 w 37"/>
              <a:gd name="T1" fmla="*/ 4 h 37"/>
              <a:gd name="T2" fmla="*/ 28 w 37"/>
              <a:gd name="T3" fmla="*/ 1 h 37"/>
              <a:gd name="T4" fmla="*/ 16 w 37"/>
              <a:gd name="T5" fmla="*/ 13 h 37"/>
              <a:gd name="T6" fmla="*/ 3 w 37"/>
              <a:gd name="T7" fmla="*/ 26 h 37"/>
              <a:gd name="T8" fmla="*/ 0 w 37"/>
              <a:gd name="T9" fmla="*/ 37 h 37"/>
              <a:gd name="T10" fmla="*/ 11 w 37"/>
              <a:gd name="T11" fmla="*/ 35 h 37"/>
              <a:gd name="T12" fmla="*/ 25 w 37"/>
              <a:gd name="T13" fmla="*/ 22 h 37"/>
              <a:gd name="T14" fmla="*/ 37 w 37"/>
              <a:gd name="T15" fmla="*/ 10 h 37"/>
              <a:gd name="T16" fmla="*/ 34 w 37"/>
              <a:gd name="T17" fmla="*/ 4 h 37"/>
              <a:gd name="T18" fmla="*/ 11 w 37"/>
              <a:gd name="T19" fmla="*/ 34 h 37"/>
              <a:gd name="T20" fmla="*/ 7 w 37"/>
              <a:gd name="T21" fmla="*/ 35 h 37"/>
              <a:gd name="T22" fmla="*/ 5 w 37"/>
              <a:gd name="T23" fmla="*/ 32 h 37"/>
              <a:gd name="T24" fmla="*/ 3 w 37"/>
              <a:gd name="T25" fmla="*/ 31 h 37"/>
              <a:gd name="T26" fmla="*/ 4 w 37"/>
              <a:gd name="T27" fmla="*/ 27 h 37"/>
              <a:gd name="T28" fmla="*/ 5 w 37"/>
              <a:gd name="T29" fmla="*/ 26 h 37"/>
              <a:gd name="T30" fmla="*/ 9 w 37"/>
              <a:gd name="T31" fmla="*/ 28 h 37"/>
              <a:gd name="T32" fmla="*/ 12 w 37"/>
              <a:gd name="T33" fmla="*/ 33 h 37"/>
              <a:gd name="T34" fmla="*/ 11 w 37"/>
              <a:gd name="T35" fmla="*/ 3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 h="37">
                <a:moveTo>
                  <a:pt x="34" y="4"/>
                </a:moveTo>
                <a:cubicBezTo>
                  <a:pt x="31" y="0"/>
                  <a:pt x="28" y="1"/>
                  <a:pt x="28" y="1"/>
                </a:cubicBezTo>
                <a:cubicBezTo>
                  <a:pt x="16" y="13"/>
                  <a:pt x="16" y="13"/>
                  <a:pt x="16" y="13"/>
                </a:cubicBezTo>
                <a:cubicBezTo>
                  <a:pt x="3" y="26"/>
                  <a:pt x="3" y="26"/>
                  <a:pt x="3" y="26"/>
                </a:cubicBezTo>
                <a:cubicBezTo>
                  <a:pt x="0" y="37"/>
                  <a:pt x="0" y="37"/>
                  <a:pt x="0" y="37"/>
                </a:cubicBezTo>
                <a:cubicBezTo>
                  <a:pt x="11" y="35"/>
                  <a:pt x="11" y="35"/>
                  <a:pt x="11" y="35"/>
                </a:cubicBezTo>
                <a:cubicBezTo>
                  <a:pt x="25" y="22"/>
                  <a:pt x="25" y="22"/>
                  <a:pt x="25" y="22"/>
                </a:cubicBezTo>
                <a:cubicBezTo>
                  <a:pt x="37" y="10"/>
                  <a:pt x="37" y="10"/>
                  <a:pt x="37" y="10"/>
                </a:cubicBezTo>
                <a:cubicBezTo>
                  <a:pt x="37" y="10"/>
                  <a:pt x="37" y="7"/>
                  <a:pt x="34" y="4"/>
                </a:cubicBezTo>
                <a:close/>
                <a:moveTo>
                  <a:pt x="11" y="34"/>
                </a:moveTo>
                <a:cubicBezTo>
                  <a:pt x="7" y="35"/>
                  <a:pt x="7" y="35"/>
                  <a:pt x="7" y="35"/>
                </a:cubicBezTo>
                <a:cubicBezTo>
                  <a:pt x="7" y="34"/>
                  <a:pt x="6" y="33"/>
                  <a:pt x="5" y="32"/>
                </a:cubicBezTo>
                <a:cubicBezTo>
                  <a:pt x="4" y="32"/>
                  <a:pt x="4" y="31"/>
                  <a:pt x="3" y="31"/>
                </a:cubicBezTo>
                <a:cubicBezTo>
                  <a:pt x="4" y="27"/>
                  <a:pt x="4" y="27"/>
                  <a:pt x="4" y="27"/>
                </a:cubicBezTo>
                <a:cubicBezTo>
                  <a:pt x="5" y="26"/>
                  <a:pt x="5" y="26"/>
                  <a:pt x="5" y="26"/>
                </a:cubicBezTo>
                <a:cubicBezTo>
                  <a:pt x="5" y="26"/>
                  <a:pt x="7" y="26"/>
                  <a:pt x="9" y="28"/>
                </a:cubicBezTo>
                <a:cubicBezTo>
                  <a:pt x="12" y="31"/>
                  <a:pt x="12" y="33"/>
                  <a:pt x="12" y="33"/>
                </a:cubicBezTo>
                <a:lnTo>
                  <a:pt x="11" y="34"/>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41" name="稻壳儿小白白(http://dwz.cn/Wu2UP)"/>
          <p:cNvSpPr>
            <a:spLocks noEditPoints="1"/>
          </p:cNvSpPr>
          <p:nvPr/>
        </p:nvSpPr>
        <p:spPr bwMode="auto">
          <a:xfrm>
            <a:off x="11584305" y="6122035"/>
            <a:ext cx="302260" cy="273050"/>
          </a:xfrm>
          <a:custGeom>
            <a:avLst/>
            <a:gdLst>
              <a:gd name="T0" fmla="*/ 7 w 47"/>
              <a:gd name="T1" fmla="*/ 13 h 42"/>
              <a:gd name="T2" fmla="*/ 13 w 47"/>
              <a:gd name="T3" fmla="*/ 16 h 42"/>
              <a:gd name="T4" fmla="*/ 14 w 47"/>
              <a:gd name="T5" fmla="*/ 15 h 42"/>
              <a:gd name="T6" fmla="*/ 18 w 47"/>
              <a:gd name="T7" fmla="*/ 12 h 42"/>
              <a:gd name="T8" fmla="*/ 18 w 47"/>
              <a:gd name="T9" fmla="*/ 12 h 42"/>
              <a:gd name="T10" fmla="*/ 16 w 47"/>
              <a:gd name="T11" fmla="*/ 9 h 42"/>
              <a:gd name="T12" fmla="*/ 25 w 47"/>
              <a:gd name="T13" fmla="*/ 0 h 42"/>
              <a:gd name="T14" fmla="*/ 18 w 47"/>
              <a:gd name="T15" fmla="*/ 0 h 42"/>
              <a:gd name="T16" fmla="*/ 10 w 47"/>
              <a:gd name="T17" fmla="*/ 4 h 42"/>
              <a:gd name="T18" fmla="*/ 6 w 47"/>
              <a:gd name="T19" fmla="*/ 7 h 42"/>
              <a:gd name="T20" fmla="*/ 5 w 47"/>
              <a:gd name="T21" fmla="*/ 10 h 42"/>
              <a:gd name="T22" fmla="*/ 2 w 47"/>
              <a:gd name="T23" fmla="*/ 11 h 42"/>
              <a:gd name="T24" fmla="*/ 0 w 47"/>
              <a:gd name="T25" fmla="*/ 13 h 42"/>
              <a:gd name="T26" fmla="*/ 0 w 47"/>
              <a:gd name="T27" fmla="*/ 14 h 42"/>
              <a:gd name="T28" fmla="*/ 3 w 47"/>
              <a:gd name="T29" fmla="*/ 17 h 42"/>
              <a:gd name="T30" fmla="*/ 5 w 47"/>
              <a:gd name="T31" fmla="*/ 18 h 42"/>
              <a:gd name="T32" fmla="*/ 6 w 47"/>
              <a:gd name="T33" fmla="*/ 16 h 42"/>
              <a:gd name="T34" fmla="*/ 7 w 47"/>
              <a:gd name="T35" fmla="*/ 13 h 42"/>
              <a:gd name="T36" fmla="*/ 20 w 47"/>
              <a:gd name="T37" fmla="*/ 15 h 42"/>
              <a:gd name="T38" fmla="*/ 19 w 47"/>
              <a:gd name="T39" fmla="*/ 15 h 42"/>
              <a:gd name="T40" fmla="*/ 16 w 47"/>
              <a:gd name="T41" fmla="*/ 18 h 42"/>
              <a:gd name="T42" fmla="*/ 16 w 47"/>
              <a:gd name="T43" fmla="*/ 18 h 42"/>
              <a:gd name="T44" fmla="*/ 36 w 47"/>
              <a:gd name="T45" fmla="*/ 41 h 42"/>
              <a:gd name="T46" fmla="*/ 37 w 47"/>
              <a:gd name="T47" fmla="*/ 41 h 42"/>
              <a:gd name="T48" fmla="*/ 40 w 47"/>
              <a:gd name="T49" fmla="*/ 39 h 42"/>
              <a:gd name="T50" fmla="*/ 40 w 47"/>
              <a:gd name="T51" fmla="*/ 37 h 42"/>
              <a:gd name="T52" fmla="*/ 20 w 47"/>
              <a:gd name="T53" fmla="*/ 15 h 42"/>
              <a:gd name="T54" fmla="*/ 46 w 47"/>
              <a:gd name="T55" fmla="*/ 5 h 42"/>
              <a:gd name="T56" fmla="*/ 45 w 47"/>
              <a:gd name="T57" fmla="*/ 5 h 42"/>
              <a:gd name="T58" fmla="*/ 43 w 47"/>
              <a:gd name="T59" fmla="*/ 8 h 42"/>
              <a:gd name="T60" fmla="*/ 38 w 47"/>
              <a:gd name="T61" fmla="*/ 9 h 42"/>
              <a:gd name="T62" fmla="*/ 37 w 47"/>
              <a:gd name="T63" fmla="*/ 5 h 42"/>
              <a:gd name="T64" fmla="*/ 39 w 47"/>
              <a:gd name="T65" fmla="*/ 1 h 42"/>
              <a:gd name="T66" fmla="*/ 38 w 47"/>
              <a:gd name="T67" fmla="*/ 1 h 42"/>
              <a:gd name="T68" fmla="*/ 32 w 47"/>
              <a:gd name="T69" fmla="*/ 6 h 42"/>
              <a:gd name="T70" fmla="*/ 30 w 47"/>
              <a:gd name="T71" fmla="*/ 14 h 42"/>
              <a:gd name="T72" fmla="*/ 27 w 47"/>
              <a:gd name="T73" fmla="*/ 17 h 42"/>
              <a:gd name="T74" fmla="*/ 30 w 47"/>
              <a:gd name="T75" fmla="*/ 21 h 42"/>
              <a:gd name="T76" fmla="*/ 34 w 47"/>
              <a:gd name="T77" fmla="*/ 17 h 42"/>
              <a:gd name="T78" fmla="*/ 38 w 47"/>
              <a:gd name="T79" fmla="*/ 16 h 42"/>
              <a:gd name="T80" fmla="*/ 46 w 47"/>
              <a:gd name="T81" fmla="*/ 13 h 42"/>
              <a:gd name="T82" fmla="*/ 46 w 47"/>
              <a:gd name="T83" fmla="*/ 5 h 42"/>
              <a:gd name="T84" fmla="*/ 6 w 47"/>
              <a:gd name="T85" fmla="*/ 37 h 42"/>
              <a:gd name="T86" fmla="*/ 6 w 47"/>
              <a:gd name="T87" fmla="*/ 39 h 42"/>
              <a:gd name="T88" fmla="*/ 8 w 47"/>
              <a:gd name="T89" fmla="*/ 41 h 42"/>
              <a:gd name="T90" fmla="*/ 10 w 47"/>
              <a:gd name="T91" fmla="*/ 41 h 42"/>
              <a:gd name="T92" fmla="*/ 22 w 47"/>
              <a:gd name="T93" fmla="*/ 30 h 42"/>
              <a:gd name="T94" fmla="*/ 18 w 47"/>
              <a:gd name="T95" fmla="*/ 26 h 42"/>
              <a:gd name="T96" fmla="*/ 6 w 47"/>
              <a:gd name="T97" fmla="*/ 3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7" h="42">
                <a:moveTo>
                  <a:pt x="7" y="13"/>
                </a:moveTo>
                <a:cubicBezTo>
                  <a:pt x="9" y="12"/>
                  <a:pt x="11" y="13"/>
                  <a:pt x="13" y="16"/>
                </a:cubicBezTo>
                <a:cubicBezTo>
                  <a:pt x="14" y="16"/>
                  <a:pt x="14" y="16"/>
                  <a:pt x="14" y="15"/>
                </a:cubicBezTo>
                <a:cubicBezTo>
                  <a:pt x="14" y="15"/>
                  <a:pt x="18" y="12"/>
                  <a:pt x="18" y="12"/>
                </a:cubicBezTo>
                <a:cubicBezTo>
                  <a:pt x="18" y="12"/>
                  <a:pt x="18" y="12"/>
                  <a:pt x="18" y="12"/>
                </a:cubicBezTo>
                <a:cubicBezTo>
                  <a:pt x="18" y="11"/>
                  <a:pt x="17" y="10"/>
                  <a:pt x="16" y="9"/>
                </a:cubicBezTo>
                <a:cubicBezTo>
                  <a:pt x="12" y="4"/>
                  <a:pt x="28" y="0"/>
                  <a:pt x="25" y="0"/>
                </a:cubicBezTo>
                <a:cubicBezTo>
                  <a:pt x="24" y="0"/>
                  <a:pt x="19" y="0"/>
                  <a:pt x="18" y="0"/>
                </a:cubicBezTo>
                <a:cubicBezTo>
                  <a:pt x="15" y="0"/>
                  <a:pt x="12" y="3"/>
                  <a:pt x="10" y="4"/>
                </a:cubicBezTo>
                <a:cubicBezTo>
                  <a:pt x="7" y="6"/>
                  <a:pt x="6" y="7"/>
                  <a:pt x="6" y="7"/>
                </a:cubicBezTo>
                <a:cubicBezTo>
                  <a:pt x="5" y="8"/>
                  <a:pt x="6" y="9"/>
                  <a:pt x="5" y="10"/>
                </a:cubicBezTo>
                <a:cubicBezTo>
                  <a:pt x="3" y="12"/>
                  <a:pt x="3" y="11"/>
                  <a:pt x="2" y="11"/>
                </a:cubicBezTo>
                <a:cubicBezTo>
                  <a:pt x="1" y="12"/>
                  <a:pt x="0" y="13"/>
                  <a:pt x="0" y="13"/>
                </a:cubicBezTo>
                <a:cubicBezTo>
                  <a:pt x="0" y="13"/>
                  <a:pt x="0" y="14"/>
                  <a:pt x="0" y="14"/>
                </a:cubicBezTo>
                <a:cubicBezTo>
                  <a:pt x="0" y="14"/>
                  <a:pt x="3" y="17"/>
                  <a:pt x="3" y="17"/>
                </a:cubicBezTo>
                <a:cubicBezTo>
                  <a:pt x="3" y="18"/>
                  <a:pt x="4" y="18"/>
                  <a:pt x="5" y="18"/>
                </a:cubicBezTo>
                <a:cubicBezTo>
                  <a:pt x="5" y="17"/>
                  <a:pt x="6" y="16"/>
                  <a:pt x="6" y="16"/>
                </a:cubicBezTo>
                <a:cubicBezTo>
                  <a:pt x="6" y="16"/>
                  <a:pt x="6" y="14"/>
                  <a:pt x="7" y="13"/>
                </a:cubicBezTo>
                <a:close/>
                <a:moveTo>
                  <a:pt x="20" y="15"/>
                </a:moveTo>
                <a:cubicBezTo>
                  <a:pt x="20" y="14"/>
                  <a:pt x="20" y="14"/>
                  <a:pt x="19" y="15"/>
                </a:cubicBezTo>
                <a:cubicBezTo>
                  <a:pt x="16" y="18"/>
                  <a:pt x="16" y="18"/>
                  <a:pt x="16" y="18"/>
                </a:cubicBezTo>
                <a:cubicBezTo>
                  <a:pt x="16" y="18"/>
                  <a:pt x="16" y="18"/>
                  <a:pt x="16" y="18"/>
                </a:cubicBezTo>
                <a:cubicBezTo>
                  <a:pt x="36" y="41"/>
                  <a:pt x="36" y="41"/>
                  <a:pt x="36" y="41"/>
                </a:cubicBezTo>
                <a:cubicBezTo>
                  <a:pt x="36" y="41"/>
                  <a:pt x="37" y="41"/>
                  <a:pt x="37" y="41"/>
                </a:cubicBezTo>
                <a:cubicBezTo>
                  <a:pt x="40" y="39"/>
                  <a:pt x="40" y="39"/>
                  <a:pt x="40" y="39"/>
                </a:cubicBezTo>
                <a:cubicBezTo>
                  <a:pt x="40" y="38"/>
                  <a:pt x="40" y="38"/>
                  <a:pt x="40" y="37"/>
                </a:cubicBezTo>
                <a:lnTo>
                  <a:pt x="20" y="15"/>
                </a:lnTo>
                <a:close/>
                <a:moveTo>
                  <a:pt x="46" y="5"/>
                </a:moveTo>
                <a:cubicBezTo>
                  <a:pt x="46" y="4"/>
                  <a:pt x="46" y="4"/>
                  <a:pt x="45" y="5"/>
                </a:cubicBezTo>
                <a:cubicBezTo>
                  <a:pt x="45" y="5"/>
                  <a:pt x="44" y="7"/>
                  <a:pt x="43" y="8"/>
                </a:cubicBezTo>
                <a:cubicBezTo>
                  <a:pt x="42" y="9"/>
                  <a:pt x="41" y="11"/>
                  <a:pt x="38" y="9"/>
                </a:cubicBezTo>
                <a:cubicBezTo>
                  <a:pt x="36" y="7"/>
                  <a:pt x="37" y="6"/>
                  <a:pt x="37" y="5"/>
                </a:cubicBezTo>
                <a:cubicBezTo>
                  <a:pt x="38" y="4"/>
                  <a:pt x="39" y="2"/>
                  <a:pt x="39" y="1"/>
                </a:cubicBezTo>
                <a:cubicBezTo>
                  <a:pt x="40" y="1"/>
                  <a:pt x="39" y="0"/>
                  <a:pt x="38" y="1"/>
                </a:cubicBezTo>
                <a:cubicBezTo>
                  <a:pt x="38" y="1"/>
                  <a:pt x="33" y="3"/>
                  <a:pt x="32" y="6"/>
                </a:cubicBezTo>
                <a:cubicBezTo>
                  <a:pt x="31" y="9"/>
                  <a:pt x="32" y="11"/>
                  <a:pt x="30" y="14"/>
                </a:cubicBezTo>
                <a:cubicBezTo>
                  <a:pt x="27" y="17"/>
                  <a:pt x="27" y="17"/>
                  <a:pt x="27" y="17"/>
                </a:cubicBezTo>
                <a:cubicBezTo>
                  <a:pt x="30" y="21"/>
                  <a:pt x="30" y="21"/>
                  <a:pt x="30" y="21"/>
                </a:cubicBezTo>
                <a:cubicBezTo>
                  <a:pt x="34" y="17"/>
                  <a:pt x="34" y="17"/>
                  <a:pt x="34" y="17"/>
                </a:cubicBezTo>
                <a:cubicBezTo>
                  <a:pt x="35" y="16"/>
                  <a:pt x="37" y="16"/>
                  <a:pt x="38" y="16"/>
                </a:cubicBezTo>
                <a:cubicBezTo>
                  <a:pt x="42" y="17"/>
                  <a:pt x="44" y="15"/>
                  <a:pt x="46" y="13"/>
                </a:cubicBezTo>
                <a:cubicBezTo>
                  <a:pt x="47" y="11"/>
                  <a:pt x="47" y="6"/>
                  <a:pt x="46" y="5"/>
                </a:cubicBezTo>
                <a:close/>
                <a:moveTo>
                  <a:pt x="6" y="37"/>
                </a:moveTo>
                <a:cubicBezTo>
                  <a:pt x="6" y="38"/>
                  <a:pt x="6" y="39"/>
                  <a:pt x="6" y="39"/>
                </a:cubicBezTo>
                <a:cubicBezTo>
                  <a:pt x="8" y="41"/>
                  <a:pt x="8" y="41"/>
                  <a:pt x="8" y="41"/>
                </a:cubicBezTo>
                <a:cubicBezTo>
                  <a:pt x="9" y="42"/>
                  <a:pt x="10" y="42"/>
                  <a:pt x="10" y="41"/>
                </a:cubicBezTo>
                <a:cubicBezTo>
                  <a:pt x="22" y="30"/>
                  <a:pt x="22" y="30"/>
                  <a:pt x="22" y="30"/>
                </a:cubicBezTo>
                <a:cubicBezTo>
                  <a:pt x="18" y="26"/>
                  <a:pt x="18" y="26"/>
                  <a:pt x="18" y="26"/>
                </a:cubicBezTo>
                <a:lnTo>
                  <a:pt x="6" y="37"/>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42" name="稻壳儿小白白(http://dwz.cn/Wu2UP)"/>
          <p:cNvSpPr>
            <a:spLocks noEditPoints="1"/>
          </p:cNvSpPr>
          <p:nvPr/>
        </p:nvSpPr>
        <p:spPr bwMode="auto">
          <a:xfrm>
            <a:off x="11569700" y="1268095"/>
            <a:ext cx="299085" cy="264795"/>
          </a:xfrm>
          <a:custGeom>
            <a:avLst/>
            <a:gdLst>
              <a:gd name="T0" fmla="*/ 23 w 46"/>
              <a:gd name="T1" fmla="*/ 32 h 41"/>
              <a:gd name="T2" fmla="*/ 18 w 46"/>
              <a:gd name="T3" fmla="*/ 36 h 41"/>
              <a:gd name="T4" fmla="*/ 23 w 46"/>
              <a:gd name="T5" fmla="*/ 41 h 41"/>
              <a:gd name="T6" fmla="*/ 27 w 46"/>
              <a:gd name="T7" fmla="*/ 36 h 41"/>
              <a:gd name="T8" fmla="*/ 23 w 46"/>
              <a:gd name="T9" fmla="*/ 32 h 41"/>
              <a:gd name="T10" fmla="*/ 13 w 46"/>
              <a:gd name="T11" fmla="*/ 26 h 41"/>
              <a:gd name="T12" fmla="*/ 16 w 46"/>
              <a:gd name="T13" fmla="*/ 30 h 41"/>
              <a:gd name="T14" fmla="*/ 29 w 46"/>
              <a:gd name="T15" fmla="*/ 30 h 41"/>
              <a:gd name="T16" fmla="*/ 32 w 46"/>
              <a:gd name="T17" fmla="*/ 26 h 41"/>
              <a:gd name="T18" fmla="*/ 13 w 46"/>
              <a:gd name="T19" fmla="*/ 26 h 41"/>
              <a:gd name="T20" fmla="*/ 6 w 46"/>
              <a:gd name="T21" fmla="*/ 20 h 41"/>
              <a:gd name="T22" fmla="*/ 9 w 46"/>
              <a:gd name="T23" fmla="*/ 23 h 41"/>
              <a:gd name="T24" fmla="*/ 36 w 46"/>
              <a:gd name="T25" fmla="*/ 23 h 41"/>
              <a:gd name="T26" fmla="*/ 39 w 46"/>
              <a:gd name="T27" fmla="*/ 20 h 41"/>
              <a:gd name="T28" fmla="*/ 6 w 46"/>
              <a:gd name="T29" fmla="*/ 20 h 41"/>
              <a:gd name="T30" fmla="*/ 0 w 46"/>
              <a:gd name="T31" fmla="*/ 13 h 41"/>
              <a:gd name="T32" fmla="*/ 3 w 46"/>
              <a:gd name="T33" fmla="*/ 16 h 41"/>
              <a:gd name="T34" fmla="*/ 42 w 46"/>
              <a:gd name="T35" fmla="*/ 16 h 41"/>
              <a:gd name="T36" fmla="*/ 46 w 46"/>
              <a:gd name="T37" fmla="*/ 13 h 41"/>
              <a:gd name="T38" fmla="*/ 0 w 46"/>
              <a:gd name="T39" fmla="*/ 1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 h="41">
                <a:moveTo>
                  <a:pt x="23" y="32"/>
                </a:moveTo>
                <a:cubicBezTo>
                  <a:pt x="20" y="32"/>
                  <a:pt x="18" y="34"/>
                  <a:pt x="18" y="36"/>
                </a:cubicBezTo>
                <a:cubicBezTo>
                  <a:pt x="18" y="39"/>
                  <a:pt x="20" y="41"/>
                  <a:pt x="23" y="41"/>
                </a:cubicBezTo>
                <a:cubicBezTo>
                  <a:pt x="25" y="41"/>
                  <a:pt x="27" y="39"/>
                  <a:pt x="27" y="36"/>
                </a:cubicBezTo>
                <a:cubicBezTo>
                  <a:pt x="27" y="34"/>
                  <a:pt x="25" y="32"/>
                  <a:pt x="23" y="32"/>
                </a:cubicBezTo>
                <a:close/>
                <a:moveTo>
                  <a:pt x="13" y="26"/>
                </a:moveTo>
                <a:cubicBezTo>
                  <a:pt x="16" y="30"/>
                  <a:pt x="16" y="30"/>
                  <a:pt x="16" y="30"/>
                </a:cubicBezTo>
                <a:cubicBezTo>
                  <a:pt x="20" y="26"/>
                  <a:pt x="25" y="26"/>
                  <a:pt x="29" y="30"/>
                </a:cubicBezTo>
                <a:cubicBezTo>
                  <a:pt x="32" y="26"/>
                  <a:pt x="32" y="26"/>
                  <a:pt x="32" y="26"/>
                </a:cubicBezTo>
                <a:cubicBezTo>
                  <a:pt x="27" y="21"/>
                  <a:pt x="18" y="21"/>
                  <a:pt x="13" y="26"/>
                </a:cubicBezTo>
                <a:close/>
                <a:moveTo>
                  <a:pt x="6" y="20"/>
                </a:moveTo>
                <a:cubicBezTo>
                  <a:pt x="9" y="23"/>
                  <a:pt x="9" y="23"/>
                  <a:pt x="9" y="23"/>
                </a:cubicBezTo>
                <a:cubicBezTo>
                  <a:pt x="17" y="16"/>
                  <a:pt x="28" y="16"/>
                  <a:pt x="36" y="23"/>
                </a:cubicBezTo>
                <a:cubicBezTo>
                  <a:pt x="39" y="20"/>
                  <a:pt x="39" y="20"/>
                  <a:pt x="39" y="20"/>
                </a:cubicBezTo>
                <a:cubicBezTo>
                  <a:pt x="30" y="10"/>
                  <a:pt x="15" y="10"/>
                  <a:pt x="6" y="20"/>
                </a:cubicBezTo>
                <a:close/>
                <a:moveTo>
                  <a:pt x="0" y="13"/>
                </a:moveTo>
                <a:cubicBezTo>
                  <a:pt x="3" y="16"/>
                  <a:pt x="3" y="16"/>
                  <a:pt x="3" y="16"/>
                </a:cubicBezTo>
                <a:cubicBezTo>
                  <a:pt x="14" y="5"/>
                  <a:pt x="31" y="5"/>
                  <a:pt x="42" y="16"/>
                </a:cubicBezTo>
                <a:cubicBezTo>
                  <a:pt x="46" y="13"/>
                  <a:pt x="46" y="13"/>
                  <a:pt x="46" y="13"/>
                </a:cubicBezTo>
                <a:cubicBezTo>
                  <a:pt x="33" y="0"/>
                  <a:pt x="12" y="0"/>
                  <a:pt x="0" y="13"/>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43" name="稻壳儿小白白(http://dwz.cn/Wu2UP)"/>
          <p:cNvSpPr/>
          <p:nvPr/>
        </p:nvSpPr>
        <p:spPr bwMode="auto">
          <a:xfrm>
            <a:off x="6118860" y="3084830"/>
            <a:ext cx="309245" cy="294640"/>
          </a:xfrm>
          <a:custGeom>
            <a:avLst/>
            <a:gdLst>
              <a:gd name="T0" fmla="*/ 12 w 47"/>
              <a:gd name="T1" fmla="*/ 44 h 44"/>
              <a:gd name="T2" fmla="*/ 17 w 47"/>
              <a:gd name="T3" fmla="*/ 44 h 44"/>
              <a:gd name="T4" fmla="*/ 27 w 47"/>
              <a:gd name="T5" fmla="*/ 25 h 44"/>
              <a:gd name="T6" fmla="*/ 40 w 47"/>
              <a:gd name="T7" fmla="*/ 25 h 44"/>
              <a:gd name="T8" fmla="*/ 47 w 47"/>
              <a:gd name="T9" fmla="*/ 22 h 44"/>
              <a:gd name="T10" fmla="*/ 40 w 47"/>
              <a:gd name="T11" fmla="*/ 18 h 44"/>
              <a:gd name="T12" fmla="*/ 27 w 47"/>
              <a:gd name="T13" fmla="*/ 18 h 44"/>
              <a:gd name="T14" fmla="*/ 17 w 47"/>
              <a:gd name="T15" fmla="*/ 0 h 44"/>
              <a:gd name="T16" fmla="*/ 12 w 47"/>
              <a:gd name="T17" fmla="*/ 0 h 44"/>
              <a:gd name="T18" fmla="*/ 18 w 47"/>
              <a:gd name="T19" fmla="*/ 18 h 44"/>
              <a:gd name="T20" fmla="*/ 10 w 47"/>
              <a:gd name="T21" fmla="*/ 18 h 44"/>
              <a:gd name="T22" fmla="*/ 4 w 47"/>
              <a:gd name="T23" fmla="*/ 14 h 44"/>
              <a:gd name="T24" fmla="*/ 0 w 47"/>
              <a:gd name="T25" fmla="*/ 14 h 44"/>
              <a:gd name="T26" fmla="*/ 3 w 47"/>
              <a:gd name="T27" fmla="*/ 22 h 44"/>
              <a:gd name="T28" fmla="*/ 0 w 47"/>
              <a:gd name="T29" fmla="*/ 30 h 44"/>
              <a:gd name="T30" fmla="*/ 4 w 47"/>
              <a:gd name="T31" fmla="*/ 30 h 44"/>
              <a:gd name="T32" fmla="*/ 10 w 47"/>
              <a:gd name="T33" fmla="*/ 25 h 44"/>
              <a:gd name="T34" fmla="*/ 18 w 47"/>
              <a:gd name="T35" fmla="*/ 25 h 44"/>
              <a:gd name="T36" fmla="*/ 12 w 47"/>
              <a:gd name="T37"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44">
                <a:moveTo>
                  <a:pt x="12" y="44"/>
                </a:moveTo>
                <a:cubicBezTo>
                  <a:pt x="17" y="44"/>
                  <a:pt x="17" y="44"/>
                  <a:pt x="17" y="44"/>
                </a:cubicBezTo>
                <a:cubicBezTo>
                  <a:pt x="27" y="25"/>
                  <a:pt x="27" y="25"/>
                  <a:pt x="27" y="25"/>
                </a:cubicBezTo>
                <a:cubicBezTo>
                  <a:pt x="40" y="25"/>
                  <a:pt x="40" y="25"/>
                  <a:pt x="40" y="25"/>
                </a:cubicBezTo>
                <a:cubicBezTo>
                  <a:pt x="40" y="25"/>
                  <a:pt x="47" y="25"/>
                  <a:pt x="47" y="22"/>
                </a:cubicBezTo>
                <a:cubicBezTo>
                  <a:pt x="47" y="18"/>
                  <a:pt x="40" y="18"/>
                  <a:pt x="40" y="18"/>
                </a:cubicBezTo>
                <a:cubicBezTo>
                  <a:pt x="27" y="18"/>
                  <a:pt x="27" y="18"/>
                  <a:pt x="27" y="18"/>
                </a:cubicBezTo>
                <a:cubicBezTo>
                  <a:pt x="17" y="0"/>
                  <a:pt x="17" y="0"/>
                  <a:pt x="17" y="0"/>
                </a:cubicBezTo>
                <a:cubicBezTo>
                  <a:pt x="12" y="0"/>
                  <a:pt x="12" y="0"/>
                  <a:pt x="12" y="0"/>
                </a:cubicBezTo>
                <a:cubicBezTo>
                  <a:pt x="18" y="18"/>
                  <a:pt x="18" y="18"/>
                  <a:pt x="18" y="18"/>
                </a:cubicBezTo>
                <a:cubicBezTo>
                  <a:pt x="10" y="18"/>
                  <a:pt x="10" y="18"/>
                  <a:pt x="10" y="18"/>
                </a:cubicBezTo>
                <a:cubicBezTo>
                  <a:pt x="4" y="14"/>
                  <a:pt x="4" y="14"/>
                  <a:pt x="4" y="14"/>
                </a:cubicBezTo>
                <a:cubicBezTo>
                  <a:pt x="0" y="14"/>
                  <a:pt x="0" y="14"/>
                  <a:pt x="0" y="14"/>
                </a:cubicBezTo>
                <a:cubicBezTo>
                  <a:pt x="3" y="22"/>
                  <a:pt x="3" y="22"/>
                  <a:pt x="3" y="22"/>
                </a:cubicBezTo>
                <a:cubicBezTo>
                  <a:pt x="0" y="30"/>
                  <a:pt x="0" y="30"/>
                  <a:pt x="0" y="30"/>
                </a:cubicBezTo>
                <a:cubicBezTo>
                  <a:pt x="4" y="30"/>
                  <a:pt x="4" y="30"/>
                  <a:pt x="4" y="30"/>
                </a:cubicBezTo>
                <a:cubicBezTo>
                  <a:pt x="10" y="25"/>
                  <a:pt x="10" y="25"/>
                  <a:pt x="10" y="25"/>
                </a:cubicBezTo>
                <a:cubicBezTo>
                  <a:pt x="18" y="25"/>
                  <a:pt x="18" y="25"/>
                  <a:pt x="18" y="25"/>
                </a:cubicBezTo>
                <a:lnTo>
                  <a:pt x="12" y="44"/>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44" name="稻壳儿小白白(http://dwz.cn/Wu2UP)"/>
          <p:cNvSpPr>
            <a:spLocks noEditPoints="1"/>
          </p:cNvSpPr>
          <p:nvPr/>
        </p:nvSpPr>
        <p:spPr bwMode="auto">
          <a:xfrm>
            <a:off x="6804025" y="3082925"/>
            <a:ext cx="329565" cy="216535"/>
          </a:xfrm>
          <a:custGeom>
            <a:avLst/>
            <a:gdLst>
              <a:gd name="T0" fmla="*/ 35 w 47"/>
              <a:gd name="T1" fmla="*/ 9 h 31"/>
              <a:gd name="T2" fmla="*/ 33 w 47"/>
              <a:gd name="T3" fmla="*/ 9 h 31"/>
              <a:gd name="T4" fmla="*/ 21 w 47"/>
              <a:gd name="T5" fmla="*/ 0 h 31"/>
              <a:gd name="T6" fmla="*/ 9 w 47"/>
              <a:gd name="T7" fmla="*/ 13 h 31"/>
              <a:gd name="T8" fmla="*/ 9 w 47"/>
              <a:gd name="T9" fmla="*/ 14 h 31"/>
              <a:gd name="T10" fmla="*/ 8 w 47"/>
              <a:gd name="T11" fmla="*/ 14 h 31"/>
              <a:gd name="T12" fmla="*/ 0 w 47"/>
              <a:gd name="T13" fmla="*/ 23 h 31"/>
              <a:gd name="T14" fmla="*/ 8 w 47"/>
              <a:gd name="T15" fmla="*/ 31 h 31"/>
              <a:gd name="T16" fmla="*/ 35 w 47"/>
              <a:gd name="T17" fmla="*/ 31 h 31"/>
              <a:gd name="T18" fmla="*/ 47 w 47"/>
              <a:gd name="T19" fmla="*/ 20 h 31"/>
              <a:gd name="T20" fmla="*/ 35 w 47"/>
              <a:gd name="T21" fmla="*/ 9 h 31"/>
              <a:gd name="T22" fmla="*/ 26 w 47"/>
              <a:gd name="T23" fmla="*/ 19 h 31"/>
              <a:gd name="T24" fmla="*/ 20 w 47"/>
              <a:gd name="T25" fmla="*/ 26 h 31"/>
              <a:gd name="T26" fmla="*/ 18 w 47"/>
              <a:gd name="T27" fmla="*/ 26 h 31"/>
              <a:gd name="T28" fmla="*/ 18 w 47"/>
              <a:gd name="T29" fmla="*/ 26 h 31"/>
              <a:gd name="T30" fmla="*/ 18 w 47"/>
              <a:gd name="T31" fmla="*/ 25 h 31"/>
              <a:gd name="T32" fmla="*/ 21 w 47"/>
              <a:gd name="T33" fmla="*/ 19 h 31"/>
              <a:gd name="T34" fmla="*/ 19 w 47"/>
              <a:gd name="T35" fmla="*/ 18 h 31"/>
              <a:gd name="T36" fmla="*/ 19 w 47"/>
              <a:gd name="T37" fmla="*/ 18 h 31"/>
              <a:gd name="T38" fmla="*/ 17 w 47"/>
              <a:gd name="T39" fmla="*/ 17 h 31"/>
              <a:gd name="T40" fmla="*/ 18 w 47"/>
              <a:gd name="T41" fmla="*/ 16 h 31"/>
              <a:gd name="T42" fmla="*/ 24 w 47"/>
              <a:gd name="T43" fmla="*/ 9 h 31"/>
              <a:gd name="T44" fmla="*/ 26 w 47"/>
              <a:gd name="T45" fmla="*/ 8 h 31"/>
              <a:gd name="T46" fmla="*/ 26 w 47"/>
              <a:gd name="T47" fmla="*/ 9 h 31"/>
              <a:gd name="T48" fmla="*/ 26 w 47"/>
              <a:gd name="T49" fmla="*/ 10 h 31"/>
              <a:gd name="T50" fmla="*/ 24 w 47"/>
              <a:gd name="T51" fmla="*/ 15 h 31"/>
              <a:gd name="T52" fmla="*/ 25 w 47"/>
              <a:gd name="T53" fmla="*/ 16 h 31"/>
              <a:gd name="T54" fmla="*/ 26 w 47"/>
              <a:gd name="T55" fmla="*/ 16 h 31"/>
              <a:gd name="T56" fmla="*/ 27 w 47"/>
              <a:gd name="T57" fmla="*/ 18 h 31"/>
              <a:gd name="T58" fmla="*/ 26 w 47"/>
              <a:gd name="T59" fmla="*/ 1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7" h="31">
                <a:moveTo>
                  <a:pt x="35" y="9"/>
                </a:moveTo>
                <a:cubicBezTo>
                  <a:pt x="35" y="9"/>
                  <a:pt x="34" y="9"/>
                  <a:pt x="33" y="9"/>
                </a:cubicBezTo>
                <a:cubicBezTo>
                  <a:pt x="32" y="4"/>
                  <a:pt x="27" y="0"/>
                  <a:pt x="21" y="0"/>
                </a:cubicBezTo>
                <a:cubicBezTo>
                  <a:pt x="15" y="0"/>
                  <a:pt x="9" y="6"/>
                  <a:pt x="9" y="13"/>
                </a:cubicBezTo>
                <a:cubicBezTo>
                  <a:pt x="9" y="13"/>
                  <a:pt x="9" y="14"/>
                  <a:pt x="9" y="14"/>
                </a:cubicBezTo>
                <a:cubicBezTo>
                  <a:pt x="9" y="14"/>
                  <a:pt x="8" y="14"/>
                  <a:pt x="8" y="14"/>
                </a:cubicBezTo>
                <a:cubicBezTo>
                  <a:pt x="3" y="14"/>
                  <a:pt x="0" y="18"/>
                  <a:pt x="0" y="23"/>
                </a:cubicBezTo>
                <a:cubicBezTo>
                  <a:pt x="0" y="27"/>
                  <a:pt x="3" y="31"/>
                  <a:pt x="8" y="31"/>
                </a:cubicBezTo>
                <a:cubicBezTo>
                  <a:pt x="35" y="31"/>
                  <a:pt x="35" y="31"/>
                  <a:pt x="35" y="31"/>
                </a:cubicBezTo>
                <a:cubicBezTo>
                  <a:pt x="42" y="31"/>
                  <a:pt x="47" y="26"/>
                  <a:pt x="47" y="20"/>
                </a:cubicBezTo>
                <a:cubicBezTo>
                  <a:pt x="47" y="14"/>
                  <a:pt x="42" y="9"/>
                  <a:pt x="35" y="9"/>
                </a:cubicBezTo>
                <a:close/>
                <a:moveTo>
                  <a:pt x="26" y="19"/>
                </a:moveTo>
                <a:cubicBezTo>
                  <a:pt x="25" y="21"/>
                  <a:pt x="20" y="26"/>
                  <a:pt x="20" y="26"/>
                </a:cubicBezTo>
                <a:cubicBezTo>
                  <a:pt x="20" y="26"/>
                  <a:pt x="19" y="27"/>
                  <a:pt x="18" y="26"/>
                </a:cubicBezTo>
                <a:cubicBezTo>
                  <a:pt x="18" y="26"/>
                  <a:pt x="18" y="26"/>
                  <a:pt x="18" y="26"/>
                </a:cubicBezTo>
                <a:cubicBezTo>
                  <a:pt x="18" y="25"/>
                  <a:pt x="18" y="25"/>
                  <a:pt x="18" y="25"/>
                </a:cubicBezTo>
                <a:cubicBezTo>
                  <a:pt x="21" y="19"/>
                  <a:pt x="21" y="19"/>
                  <a:pt x="21" y="19"/>
                </a:cubicBezTo>
                <a:cubicBezTo>
                  <a:pt x="20" y="19"/>
                  <a:pt x="19" y="19"/>
                  <a:pt x="19" y="18"/>
                </a:cubicBezTo>
                <a:cubicBezTo>
                  <a:pt x="19" y="18"/>
                  <a:pt x="19" y="18"/>
                  <a:pt x="19" y="18"/>
                </a:cubicBezTo>
                <a:cubicBezTo>
                  <a:pt x="18" y="18"/>
                  <a:pt x="17" y="18"/>
                  <a:pt x="17" y="17"/>
                </a:cubicBezTo>
                <a:cubicBezTo>
                  <a:pt x="17" y="17"/>
                  <a:pt x="17" y="16"/>
                  <a:pt x="18" y="16"/>
                </a:cubicBezTo>
                <a:cubicBezTo>
                  <a:pt x="19" y="14"/>
                  <a:pt x="24" y="9"/>
                  <a:pt x="24" y="9"/>
                </a:cubicBezTo>
                <a:cubicBezTo>
                  <a:pt x="24" y="8"/>
                  <a:pt x="25" y="8"/>
                  <a:pt x="26" y="8"/>
                </a:cubicBezTo>
                <a:cubicBezTo>
                  <a:pt x="26" y="8"/>
                  <a:pt x="26" y="9"/>
                  <a:pt x="26" y="9"/>
                </a:cubicBezTo>
                <a:cubicBezTo>
                  <a:pt x="26" y="9"/>
                  <a:pt x="26" y="10"/>
                  <a:pt x="26" y="10"/>
                </a:cubicBezTo>
                <a:cubicBezTo>
                  <a:pt x="24" y="15"/>
                  <a:pt x="24" y="15"/>
                  <a:pt x="24" y="15"/>
                </a:cubicBezTo>
                <a:cubicBezTo>
                  <a:pt x="24" y="15"/>
                  <a:pt x="25" y="16"/>
                  <a:pt x="25" y="16"/>
                </a:cubicBezTo>
                <a:cubicBezTo>
                  <a:pt x="26" y="16"/>
                  <a:pt x="26" y="16"/>
                  <a:pt x="26" y="16"/>
                </a:cubicBezTo>
                <a:cubicBezTo>
                  <a:pt x="26" y="16"/>
                  <a:pt x="27" y="17"/>
                  <a:pt x="27" y="18"/>
                </a:cubicBezTo>
                <a:cubicBezTo>
                  <a:pt x="27" y="18"/>
                  <a:pt x="27" y="18"/>
                  <a:pt x="26" y="19"/>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32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7"/>
          <p:cNvSpPr>
            <a:spLocks noEditPoints="1"/>
          </p:cNvSpPr>
          <p:nvPr/>
        </p:nvSpPr>
        <p:spPr bwMode="auto">
          <a:xfrm>
            <a:off x="9060815" y="3634740"/>
            <a:ext cx="301625" cy="386080"/>
          </a:xfrm>
          <a:custGeom>
            <a:avLst/>
            <a:gdLst>
              <a:gd name="T0" fmla="*/ 132 w 144"/>
              <a:gd name="T1" fmla="*/ 153 h 184"/>
              <a:gd name="T2" fmla="*/ 132 w 144"/>
              <a:gd name="T3" fmla="*/ 64 h 184"/>
              <a:gd name="T4" fmla="*/ 116 w 144"/>
              <a:gd name="T5" fmla="*/ 48 h 184"/>
              <a:gd name="T6" fmla="*/ 20 w 144"/>
              <a:gd name="T7" fmla="*/ 48 h 184"/>
              <a:gd name="T8" fmla="*/ 20 w 144"/>
              <a:gd name="T9" fmla="*/ 31 h 184"/>
              <a:gd name="T10" fmla="*/ 32 w 144"/>
              <a:gd name="T11" fmla="*/ 16 h 184"/>
              <a:gd name="T12" fmla="*/ 16 w 144"/>
              <a:gd name="T13" fmla="*/ 0 h 184"/>
              <a:gd name="T14" fmla="*/ 0 w 144"/>
              <a:gd name="T15" fmla="*/ 16 h 184"/>
              <a:gd name="T16" fmla="*/ 12 w 144"/>
              <a:gd name="T17" fmla="*/ 31 h 184"/>
              <a:gd name="T18" fmla="*/ 12 w 144"/>
              <a:gd name="T19" fmla="*/ 120 h 184"/>
              <a:gd name="T20" fmla="*/ 28 w 144"/>
              <a:gd name="T21" fmla="*/ 136 h 184"/>
              <a:gd name="T22" fmla="*/ 124 w 144"/>
              <a:gd name="T23" fmla="*/ 136 h 184"/>
              <a:gd name="T24" fmla="*/ 124 w 144"/>
              <a:gd name="T25" fmla="*/ 153 h 184"/>
              <a:gd name="T26" fmla="*/ 112 w 144"/>
              <a:gd name="T27" fmla="*/ 168 h 184"/>
              <a:gd name="T28" fmla="*/ 128 w 144"/>
              <a:gd name="T29" fmla="*/ 184 h 184"/>
              <a:gd name="T30" fmla="*/ 144 w 144"/>
              <a:gd name="T31" fmla="*/ 168 h 184"/>
              <a:gd name="T32" fmla="*/ 132 w 144"/>
              <a:gd name="T33" fmla="*/ 153 h 184"/>
              <a:gd name="T34" fmla="*/ 16 w 144"/>
              <a:gd name="T35" fmla="*/ 24 h 184"/>
              <a:gd name="T36" fmla="*/ 8 w 144"/>
              <a:gd name="T37" fmla="*/ 16 h 184"/>
              <a:gd name="T38" fmla="*/ 16 w 144"/>
              <a:gd name="T39" fmla="*/ 8 h 184"/>
              <a:gd name="T40" fmla="*/ 24 w 144"/>
              <a:gd name="T41" fmla="*/ 16 h 184"/>
              <a:gd name="T42" fmla="*/ 16 w 144"/>
              <a:gd name="T43" fmla="*/ 24 h 184"/>
              <a:gd name="T44" fmla="*/ 28 w 144"/>
              <a:gd name="T45" fmla="*/ 128 h 184"/>
              <a:gd name="T46" fmla="*/ 20 w 144"/>
              <a:gd name="T47" fmla="*/ 120 h 184"/>
              <a:gd name="T48" fmla="*/ 20 w 144"/>
              <a:gd name="T49" fmla="*/ 56 h 184"/>
              <a:gd name="T50" fmla="*/ 116 w 144"/>
              <a:gd name="T51" fmla="*/ 56 h 184"/>
              <a:gd name="T52" fmla="*/ 124 w 144"/>
              <a:gd name="T53" fmla="*/ 64 h 184"/>
              <a:gd name="T54" fmla="*/ 124 w 144"/>
              <a:gd name="T55" fmla="*/ 128 h 184"/>
              <a:gd name="T56" fmla="*/ 28 w 144"/>
              <a:gd name="T57" fmla="*/ 128 h 184"/>
              <a:gd name="T58" fmla="*/ 128 w 144"/>
              <a:gd name="T59" fmla="*/ 176 h 184"/>
              <a:gd name="T60" fmla="*/ 120 w 144"/>
              <a:gd name="T61" fmla="*/ 168 h 184"/>
              <a:gd name="T62" fmla="*/ 128 w 144"/>
              <a:gd name="T63" fmla="*/ 160 h 184"/>
              <a:gd name="T64" fmla="*/ 136 w 144"/>
              <a:gd name="T65" fmla="*/ 168 h 184"/>
              <a:gd name="T66" fmla="*/ 128 w 144"/>
              <a:gd name="T67" fmla="*/ 17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4" h="184">
                <a:moveTo>
                  <a:pt x="132" y="153"/>
                </a:moveTo>
                <a:cubicBezTo>
                  <a:pt x="132" y="64"/>
                  <a:pt x="132" y="64"/>
                  <a:pt x="132" y="64"/>
                </a:cubicBezTo>
                <a:cubicBezTo>
                  <a:pt x="132" y="55"/>
                  <a:pt x="125" y="48"/>
                  <a:pt x="116" y="48"/>
                </a:cubicBezTo>
                <a:cubicBezTo>
                  <a:pt x="20" y="48"/>
                  <a:pt x="20" y="48"/>
                  <a:pt x="20" y="48"/>
                </a:cubicBezTo>
                <a:cubicBezTo>
                  <a:pt x="20" y="31"/>
                  <a:pt x="20" y="31"/>
                  <a:pt x="20" y="31"/>
                </a:cubicBezTo>
                <a:cubicBezTo>
                  <a:pt x="27" y="30"/>
                  <a:pt x="32" y="23"/>
                  <a:pt x="32" y="16"/>
                </a:cubicBezTo>
                <a:cubicBezTo>
                  <a:pt x="32" y="7"/>
                  <a:pt x="25" y="0"/>
                  <a:pt x="16" y="0"/>
                </a:cubicBezTo>
                <a:cubicBezTo>
                  <a:pt x="7" y="0"/>
                  <a:pt x="0" y="7"/>
                  <a:pt x="0" y="16"/>
                </a:cubicBezTo>
                <a:cubicBezTo>
                  <a:pt x="0" y="23"/>
                  <a:pt x="5" y="30"/>
                  <a:pt x="12" y="31"/>
                </a:cubicBezTo>
                <a:cubicBezTo>
                  <a:pt x="12" y="120"/>
                  <a:pt x="12" y="120"/>
                  <a:pt x="12" y="120"/>
                </a:cubicBezTo>
                <a:cubicBezTo>
                  <a:pt x="12" y="129"/>
                  <a:pt x="19" y="136"/>
                  <a:pt x="28" y="136"/>
                </a:cubicBezTo>
                <a:cubicBezTo>
                  <a:pt x="124" y="136"/>
                  <a:pt x="124" y="136"/>
                  <a:pt x="124" y="136"/>
                </a:cubicBezTo>
                <a:cubicBezTo>
                  <a:pt x="124" y="153"/>
                  <a:pt x="124" y="153"/>
                  <a:pt x="124" y="153"/>
                </a:cubicBezTo>
                <a:cubicBezTo>
                  <a:pt x="117" y="154"/>
                  <a:pt x="112" y="161"/>
                  <a:pt x="112" y="168"/>
                </a:cubicBezTo>
                <a:cubicBezTo>
                  <a:pt x="112" y="177"/>
                  <a:pt x="119" y="184"/>
                  <a:pt x="128" y="184"/>
                </a:cubicBezTo>
                <a:cubicBezTo>
                  <a:pt x="137" y="184"/>
                  <a:pt x="144" y="177"/>
                  <a:pt x="144" y="168"/>
                </a:cubicBezTo>
                <a:cubicBezTo>
                  <a:pt x="144" y="161"/>
                  <a:pt x="139" y="154"/>
                  <a:pt x="132" y="153"/>
                </a:cubicBezTo>
                <a:close/>
                <a:moveTo>
                  <a:pt x="16" y="24"/>
                </a:moveTo>
                <a:cubicBezTo>
                  <a:pt x="12" y="24"/>
                  <a:pt x="8" y="20"/>
                  <a:pt x="8" y="16"/>
                </a:cubicBezTo>
                <a:cubicBezTo>
                  <a:pt x="8" y="12"/>
                  <a:pt x="12" y="8"/>
                  <a:pt x="16" y="8"/>
                </a:cubicBezTo>
                <a:cubicBezTo>
                  <a:pt x="20" y="8"/>
                  <a:pt x="24" y="12"/>
                  <a:pt x="24" y="16"/>
                </a:cubicBezTo>
                <a:cubicBezTo>
                  <a:pt x="24" y="20"/>
                  <a:pt x="20" y="24"/>
                  <a:pt x="16" y="24"/>
                </a:cubicBezTo>
                <a:close/>
                <a:moveTo>
                  <a:pt x="28" y="128"/>
                </a:moveTo>
                <a:cubicBezTo>
                  <a:pt x="24" y="128"/>
                  <a:pt x="20" y="124"/>
                  <a:pt x="20" y="120"/>
                </a:cubicBezTo>
                <a:cubicBezTo>
                  <a:pt x="20" y="56"/>
                  <a:pt x="20" y="56"/>
                  <a:pt x="20" y="56"/>
                </a:cubicBezTo>
                <a:cubicBezTo>
                  <a:pt x="116" y="56"/>
                  <a:pt x="116" y="56"/>
                  <a:pt x="116" y="56"/>
                </a:cubicBezTo>
                <a:cubicBezTo>
                  <a:pt x="120" y="56"/>
                  <a:pt x="124" y="60"/>
                  <a:pt x="124" y="64"/>
                </a:cubicBezTo>
                <a:cubicBezTo>
                  <a:pt x="124" y="128"/>
                  <a:pt x="124" y="128"/>
                  <a:pt x="124" y="128"/>
                </a:cubicBezTo>
                <a:lnTo>
                  <a:pt x="28" y="128"/>
                </a:lnTo>
                <a:close/>
                <a:moveTo>
                  <a:pt x="128" y="176"/>
                </a:moveTo>
                <a:cubicBezTo>
                  <a:pt x="124" y="176"/>
                  <a:pt x="120" y="172"/>
                  <a:pt x="120" y="168"/>
                </a:cubicBezTo>
                <a:cubicBezTo>
                  <a:pt x="120" y="164"/>
                  <a:pt x="124" y="160"/>
                  <a:pt x="128" y="160"/>
                </a:cubicBezTo>
                <a:cubicBezTo>
                  <a:pt x="132" y="160"/>
                  <a:pt x="136" y="164"/>
                  <a:pt x="136" y="168"/>
                </a:cubicBezTo>
                <a:cubicBezTo>
                  <a:pt x="136" y="172"/>
                  <a:pt x="132" y="176"/>
                  <a:pt x="128" y="176"/>
                </a:cubicBezTo>
                <a:close/>
              </a:path>
            </a:pathLst>
          </a:custGeom>
          <a:solidFill>
            <a:srgbClr val="595959"/>
          </a:solidFill>
          <a:ln>
            <a:solidFill>
              <a:srgbClr val="595959"/>
            </a:solidFill>
          </a:ln>
        </p:spPr>
        <p:txBody>
          <a:bodyPr vert="horz" wrap="square" lIns="91440" tIns="45720" rIns="91440" bIns="45720" numCol="1" anchor="t" anchorCtr="0" compatLnSpc="1"/>
          <a:lstStyle/>
          <a:p>
            <a:endParaRPr lang="zh-CN" altLang="en-US">
              <a:solidFill>
                <a:prstClr val="black"/>
              </a:solidFill>
            </a:endParaRPr>
          </a:p>
        </p:txBody>
      </p:sp>
      <p:sp>
        <p:nvSpPr>
          <p:cNvPr id="16" name="Freeform 8"/>
          <p:cNvSpPr>
            <a:spLocks noEditPoints="1"/>
          </p:cNvSpPr>
          <p:nvPr/>
        </p:nvSpPr>
        <p:spPr bwMode="auto">
          <a:xfrm>
            <a:off x="10544810" y="3634740"/>
            <a:ext cx="386080" cy="386080"/>
          </a:xfrm>
          <a:custGeom>
            <a:avLst/>
            <a:gdLst>
              <a:gd name="T0" fmla="*/ 71 w 184"/>
              <a:gd name="T1" fmla="*/ 27 h 184"/>
              <a:gd name="T2" fmla="*/ 74 w 184"/>
              <a:gd name="T3" fmla="*/ 27 h 184"/>
              <a:gd name="T4" fmla="*/ 88 w 184"/>
              <a:gd name="T5" fmla="*/ 13 h 184"/>
              <a:gd name="T6" fmla="*/ 88 w 184"/>
              <a:gd name="T7" fmla="*/ 120 h 184"/>
              <a:gd name="T8" fmla="*/ 96 w 184"/>
              <a:gd name="T9" fmla="*/ 120 h 184"/>
              <a:gd name="T10" fmla="*/ 96 w 184"/>
              <a:gd name="T11" fmla="*/ 13 h 184"/>
              <a:gd name="T12" fmla="*/ 110 w 184"/>
              <a:gd name="T13" fmla="*/ 27 h 184"/>
              <a:gd name="T14" fmla="*/ 113 w 184"/>
              <a:gd name="T15" fmla="*/ 27 h 184"/>
              <a:gd name="T16" fmla="*/ 116 w 184"/>
              <a:gd name="T17" fmla="*/ 25 h 184"/>
              <a:gd name="T18" fmla="*/ 116 w 184"/>
              <a:gd name="T19" fmla="*/ 22 h 184"/>
              <a:gd name="T20" fmla="*/ 96 w 184"/>
              <a:gd name="T21" fmla="*/ 2 h 184"/>
              <a:gd name="T22" fmla="*/ 96 w 184"/>
              <a:gd name="T23" fmla="*/ 0 h 184"/>
              <a:gd name="T24" fmla="*/ 93 w 184"/>
              <a:gd name="T25" fmla="*/ 0 h 184"/>
              <a:gd name="T26" fmla="*/ 93 w 184"/>
              <a:gd name="T27" fmla="*/ 0 h 184"/>
              <a:gd name="T28" fmla="*/ 91 w 184"/>
              <a:gd name="T29" fmla="*/ 0 h 184"/>
              <a:gd name="T30" fmla="*/ 91 w 184"/>
              <a:gd name="T31" fmla="*/ 0 h 184"/>
              <a:gd name="T32" fmla="*/ 88 w 184"/>
              <a:gd name="T33" fmla="*/ 0 h 184"/>
              <a:gd name="T34" fmla="*/ 88 w 184"/>
              <a:gd name="T35" fmla="*/ 2 h 184"/>
              <a:gd name="T36" fmla="*/ 68 w 184"/>
              <a:gd name="T37" fmla="*/ 22 h 184"/>
              <a:gd name="T38" fmla="*/ 68 w 184"/>
              <a:gd name="T39" fmla="*/ 25 h 184"/>
              <a:gd name="T40" fmla="*/ 71 w 184"/>
              <a:gd name="T41" fmla="*/ 27 h 184"/>
              <a:gd name="T42" fmla="*/ 176 w 184"/>
              <a:gd name="T43" fmla="*/ 56 h 184"/>
              <a:gd name="T44" fmla="*/ 124 w 184"/>
              <a:gd name="T45" fmla="*/ 56 h 184"/>
              <a:gd name="T46" fmla="*/ 124 w 184"/>
              <a:gd name="T47" fmla="*/ 64 h 184"/>
              <a:gd name="T48" fmla="*/ 168 w 184"/>
              <a:gd name="T49" fmla="*/ 64 h 184"/>
              <a:gd name="T50" fmla="*/ 176 w 184"/>
              <a:gd name="T51" fmla="*/ 72 h 184"/>
              <a:gd name="T52" fmla="*/ 176 w 184"/>
              <a:gd name="T53" fmla="*/ 168 h 184"/>
              <a:gd name="T54" fmla="*/ 168 w 184"/>
              <a:gd name="T55" fmla="*/ 176 h 184"/>
              <a:gd name="T56" fmla="*/ 16 w 184"/>
              <a:gd name="T57" fmla="*/ 176 h 184"/>
              <a:gd name="T58" fmla="*/ 8 w 184"/>
              <a:gd name="T59" fmla="*/ 168 h 184"/>
              <a:gd name="T60" fmla="*/ 8 w 184"/>
              <a:gd name="T61" fmla="*/ 72 h 184"/>
              <a:gd name="T62" fmla="*/ 16 w 184"/>
              <a:gd name="T63" fmla="*/ 64 h 184"/>
              <a:gd name="T64" fmla="*/ 60 w 184"/>
              <a:gd name="T65" fmla="*/ 64 h 184"/>
              <a:gd name="T66" fmla="*/ 60 w 184"/>
              <a:gd name="T67" fmla="*/ 56 h 184"/>
              <a:gd name="T68" fmla="*/ 8 w 184"/>
              <a:gd name="T69" fmla="*/ 56 h 184"/>
              <a:gd name="T70" fmla="*/ 0 w 184"/>
              <a:gd name="T71" fmla="*/ 64 h 184"/>
              <a:gd name="T72" fmla="*/ 0 w 184"/>
              <a:gd name="T73" fmla="*/ 176 h 184"/>
              <a:gd name="T74" fmla="*/ 8 w 184"/>
              <a:gd name="T75" fmla="*/ 184 h 184"/>
              <a:gd name="T76" fmla="*/ 176 w 184"/>
              <a:gd name="T77" fmla="*/ 184 h 184"/>
              <a:gd name="T78" fmla="*/ 184 w 184"/>
              <a:gd name="T79" fmla="*/ 176 h 184"/>
              <a:gd name="T80" fmla="*/ 184 w 184"/>
              <a:gd name="T81" fmla="*/ 64 h 184"/>
              <a:gd name="T82" fmla="*/ 176 w 184"/>
              <a:gd name="T83" fmla="*/ 5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4" h="184">
                <a:moveTo>
                  <a:pt x="71" y="27"/>
                </a:moveTo>
                <a:cubicBezTo>
                  <a:pt x="72" y="28"/>
                  <a:pt x="73" y="28"/>
                  <a:pt x="74" y="27"/>
                </a:cubicBezTo>
                <a:cubicBezTo>
                  <a:pt x="88" y="13"/>
                  <a:pt x="88" y="13"/>
                  <a:pt x="88" y="13"/>
                </a:cubicBezTo>
                <a:cubicBezTo>
                  <a:pt x="88" y="120"/>
                  <a:pt x="88" y="120"/>
                  <a:pt x="88" y="120"/>
                </a:cubicBezTo>
                <a:cubicBezTo>
                  <a:pt x="96" y="120"/>
                  <a:pt x="96" y="120"/>
                  <a:pt x="96" y="120"/>
                </a:cubicBezTo>
                <a:cubicBezTo>
                  <a:pt x="96" y="13"/>
                  <a:pt x="96" y="13"/>
                  <a:pt x="96" y="13"/>
                </a:cubicBezTo>
                <a:cubicBezTo>
                  <a:pt x="110" y="27"/>
                  <a:pt x="110" y="27"/>
                  <a:pt x="110" y="27"/>
                </a:cubicBezTo>
                <a:cubicBezTo>
                  <a:pt x="111" y="28"/>
                  <a:pt x="112" y="28"/>
                  <a:pt x="113" y="27"/>
                </a:cubicBezTo>
                <a:cubicBezTo>
                  <a:pt x="116" y="25"/>
                  <a:pt x="116" y="25"/>
                  <a:pt x="116" y="25"/>
                </a:cubicBezTo>
                <a:cubicBezTo>
                  <a:pt x="116" y="24"/>
                  <a:pt x="116" y="22"/>
                  <a:pt x="116" y="22"/>
                </a:cubicBezTo>
                <a:cubicBezTo>
                  <a:pt x="96" y="2"/>
                  <a:pt x="96" y="2"/>
                  <a:pt x="96" y="2"/>
                </a:cubicBezTo>
                <a:cubicBezTo>
                  <a:pt x="96" y="0"/>
                  <a:pt x="96" y="0"/>
                  <a:pt x="96" y="0"/>
                </a:cubicBezTo>
                <a:cubicBezTo>
                  <a:pt x="93" y="0"/>
                  <a:pt x="93" y="0"/>
                  <a:pt x="93" y="0"/>
                </a:cubicBezTo>
                <a:cubicBezTo>
                  <a:pt x="93" y="0"/>
                  <a:pt x="93" y="0"/>
                  <a:pt x="93" y="0"/>
                </a:cubicBezTo>
                <a:cubicBezTo>
                  <a:pt x="91" y="0"/>
                  <a:pt x="91" y="0"/>
                  <a:pt x="91" y="0"/>
                </a:cubicBezTo>
                <a:cubicBezTo>
                  <a:pt x="91" y="0"/>
                  <a:pt x="91" y="0"/>
                  <a:pt x="91" y="0"/>
                </a:cubicBezTo>
                <a:cubicBezTo>
                  <a:pt x="88" y="0"/>
                  <a:pt x="88" y="0"/>
                  <a:pt x="88" y="0"/>
                </a:cubicBezTo>
                <a:cubicBezTo>
                  <a:pt x="88" y="2"/>
                  <a:pt x="88" y="2"/>
                  <a:pt x="88" y="2"/>
                </a:cubicBezTo>
                <a:cubicBezTo>
                  <a:pt x="68" y="22"/>
                  <a:pt x="68" y="22"/>
                  <a:pt x="68" y="22"/>
                </a:cubicBezTo>
                <a:cubicBezTo>
                  <a:pt x="68" y="22"/>
                  <a:pt x="68" y="24"/>
                  <a:pt x="68" y="25"/>
                </a:cubicBezTo>
                <a:lnTo>
                  <a:pt x="71" y="27"/>
                </a:lnTo>
                <a:close/>
                <a:moveTo>
                  <a:pt x="176" y="56"/>
                </a:moveTo>
                <a:cubicBezTo>
                  <a:pt x="124" y="56"/>
                  <a:pt x="124" y="56"/>
                  <a:pt x="124" y="56"/>
                </a:cubicBezTo>
                <a:cubicBezTo>
                  <a:pt x="124" y="64"/>
                  <a:pt x="124" y="64"/>
                  <a:pt x="124" y="64"/>
                </a:cubicBezTo>
                <a:cubicBezTo>
                  <a:pt x="168" y="64"/>
                  <a:pt x="168" y="64"/>
                  <a:pt x="168" y="64"/>
                </a:cubicBezTo>
                <a:cubicBezTo>
                  <a:pt x="172" y="64"/>
                  <a:pt x="176" y="68"/>
                  <a:pt x="176" y="72"/>
                </a:cubicBezTo>
                <a:cubicBezTo>
                  <a:pt x="176" y="168"/>
                  <a:pt x="176" y="168"/>
                  <a:pt x="176" y="168"/>
                </a:cubicBezTo>
                <a:cubicBezTo>
                  <a:pt x="176" y="172"/>
                  <a:pt x="172" y="176"/>
                  <a:pt x="168" y="176"/>
                </a:cubicBezTo>
                <a:cubicBezTo>
                  <a:pt x="16" y="176"/>
                  <a:pt x="16" y="176"/>
                  <a:pt x="16" y="176"/>
                </a:cubicBezTo>
                <a:cubicBezTo>
                  <a:pt x="12" y="176"/>
                  <a:pt x="8" y="172"/>
                  <a:pt x="8" y="168"/>
                </a:cubicBezTo>
                <a:cubicBezTo>
                  <a:pt x="8" y="72"/>
                  <a:pt x="8" y="72"/>
                  <a:pt x="8" y="72"/>
                </a:cubicBezTo>
                <a:cubicBezTo>
                  <a:pt x="8" y="68"/>
                  <a:pt x="12" y="64"/>
                  <a:pt x="16" y="64"/>
                </a:cubicBezTo>
                <a:cubicBezTo>
                  <a:pt x="60" y="64"/>
                  <a:pt x="60" y="64"/>
                  <a:pt x="60" y="64"/>
                </a:cubicBezTo>
                <a:cubicBezTo>
                  <a:pt x="60" y="56"/>
                  <a:pt x="60" y="56"/>
                  <a:pt x="60" y="56"/>
                </a:cubicBezTo>
                <a:cubicBezTo>
                  <a:pt x="8" y="56"/>
                  <a:pt x="8" y="56"/>
                  <a:pt x="8" y="56"/>
                </a:cubicBezTo>
                <a:cubicBezTo>
                  <a:pt x="4" y="56"/>
                  <a:pt x="0" y="60"/>
                  <a:pt x="0" y="64"/>
                </a:cubicBezTo>
                <a:cubicBezTo>
                  <a:pt x="0" y="176"/>
                  <a:pt x="0" y="176"/>
                  <a:pt x="0" y="176"/>
                </a:cubicBezTo>
                <a:cubicBezTo>
                  <a:pt x="0" y="180"/>
                  <a:pt x="4" y="184"/>
                  <a:pt x="8" y="184"/>
                </a:cubicBezTo>
                <a:cubicBezTo>
                  <a:pt x="176" y="184"/>
                  <a:pt x="176" y="184"/>
                  <a:pt x="176" y="184"/>
                </a:cubicBezTo>
                <a:cubicBezTo>
                  <a:pt x="180" y="184"/>
                  <a:pt x="184" y="180"/>
                  <a:pt x="184" y="176"/>
                </a:cubicBezTo>
                <a:cubicBezTo>
                  <a:pt x="184" y="64"/>
                  <a:pt x="184" y="64"/>
                  <a:pt x="184" y="64"/>
                </a:cubicBezTo>
                <a:cubicBezTo>
                  <a:pt x="184" y="60"/>
                  <a:pt x="180" y="56"/>
                  <a:pt x="176" y="56"/>
                </a:cubicBezTo>
                <a:close/>
              </a:path>
            </a:pathLst>
          </a:custGeom>
          <a:solidFill>
            <a:srgbClr val="595959"/>
          </a:solidFill>
          <a:ln>
            <a:solidFill>
              <a:srgbClr val="595959"/>
            </a:solidFill>
          </a:ln>
        </p:spPr>
        <p:txBody>
          <a:bodyPr vert="horz" wrap="square" lIns="91440" tIns="45720" rIns="91440" bIns="45720" numCol="1" anchor="t" anchorCtr="0" compatLnSpc="1"/>
          <a:lstStyle/>
          <a:p>
            <a:endParaRPr lang="zh-CN" altLang="en-US">
              <a:solidFill>
                <a:prstClr val="black"/>
              </a:solidFill>
            </a:endParaRPr>
          </a:p>
        </p:txBody>
      </p:sp>
      <p:sp>
        <p:nvSpPr>
          <p:cNvPr id="17" name="Freeform 9"/>
          <p:cNvSpPr>
            <a:spLocks noEditPoints="1"/>
          </p:cNvSpPr>
          <p:nvPr/>
        </p:nvSpPr>
        <p:spPr bwMode="auto">
          <a:xfrm>
            <a:off x="8955405" y="2590165"/>
            <a:ext cx="386080" cy="386080"/>
          </a:xfrm>
          <a:custGeom>
            <a:avLst/>
            <a:gdLst>
              <a:gd name="T0" fmla="*/ 92 w 184"/>
              <a:gd name="T1" fmla="*/ 0 h 184"/>
              <a:gd name="T2" fmla="*/ 0 w 184"/>
              <a:gd name="T3" fmla="*/ 92 h 184"/>
              <a:gd name="T4" fmla="*/ 92 w 184"/>
              <a:gd name="T5" fmla="*/ 184 h 184"/>
              <a:gd name="T6" fmla="*/ 184 w 184"/>
              <a:gd name="T7" fmla="*/ 92 h 184"/>
              <a:gd name="T8" fmla="*/ 92 w 184"/>
              <a:gd name="T9" fmla="*/ 0 h 184"/>
              <a:gd name="T10" fmla="*/ 92 w 184"/>
              <a:gd name="T11" fmla="*/ 176 h 184"/>
              <a:gd name="T12" fmla="*/ 8 w 184"/>
              <a:gd name="T13" fmla="*/ 92 h 184"/>
              <a:gd name="T14" fmla="*/ 92 w 184"/>
              <a:gd name="T15" fmla="*/ 8 h 184"/>
              <a:gd name="T16" fmla="*/ 176 w 184"/>
              <a:gd name="T17" fmla="*/ 92 h 184"/>
              <a:gd name="T18" fmla="*/ 92 w 184"/>
              <a:gd name="T19" fmla="*/ 176 h 184"/>
              <a:gd name="T20" fmla="*/ 135 w 184"/>
              <a:gd name="T21" fmla="*/ 113 h 184"/>
              <a:gd name="T22" fmla="*/ 96 w 184"/>
              <a:gd name="T23" fmla="*/ 91 h 184"/>
              <a:gd name="T24" fmla="*/ 96 w 184"/>
              <a:gd name="T25" fmla="*/ 34 h 184"/>
              <a:gd name="T26" fmla="*/ 94 w 184"/>
              <a:gd name="T27" fmla="*/ 32 h 184"/>
              <a:gd name="T28" fmla="*/ 90 w 184"/>
              <a:gd name="T29" fmla="*/ 32 h 184"/>
              <a:gd name="T30" fmla="*/ 88 w 184"/>
              <a:gd name="T31" fmla="*/ 34 h 184"/>
              <a:gd name="T32" fmla="*/ 88 w 184"/>
              <a:gd name="T33" fmla="*/ 94 h 184"/>
              <a:gd name="T34" fmla="*/ 88 w 184"/>
              <a:gd name="T35" fmla="*/ 95 h 184"/>
              <a:gd name="T36" fmla="*/ 89 w 184"/>
              <a:gd name="T37" fmla="*/ 96 h 184"/>
              <a:gd name="T38" fmla="*/ 131 w 184"/>
              <a:gd name="T39" fmla="*/ 120 h 184"/>
              <a:gd name="T40" fmla="*/ 134 w 184"/>
              <a:gd name="T41" fmla="*/ 119 h 184"/>
              <a:gd name="T42" fmla="*/ 136 w 184"/>
              <a:gd name="T43" fmla="*/ 116 h 184"/>
              <a:gd name="T44" fmla="*/ 135 w 184"/>
              <a:gd name="T45" fmla="*/ 11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4" h="184">
                <a:moveTo>
                  <a:pt x="92" y="0"/>
                </a:moveTo>
                <a:cubicBezTo>
                  <a:pt x="41" y="0"/>
                  <a:pt x="0" y="41"/>
                  <a:pt x="0" y="92"/>
                </a:cubicBezTo>
                <a:cubicBezTo>
                  <a:pt x="0" y="143"/>
                  <a:pt x="41" y="184"/>
                  <a:pt x="92" y="184"/>
                </a:cubicBezTo>
                <a:cubicBezTo>
                  <a:pt x="143" y="184"/>
                  <a:pt x="184" y="143"/>
                  <a:pt x="184" y="92"/>
                </a:cubicBezTo>
                <a:cubicBezTo>
                  <a:pt x="184" y="41"/>
                  <a:pt x="143" y="0"/>
                  <a:pt x="92" y="0"/>
                </a:cubicBezTo>
                <a:close/>
                <a:moveTo>
                  <a:pt x="92" y="176"/>
                </a:moveTo>
                <a:cubicBezTo>
                  <a:pt x="46" y="176"/>
                  <a:pt x="8" y="138"/>
                  <a:pt x="8" y="92"/>
                </a:cubicBezTo>
                <a:cubicBezTo>
                  <a:pt x="8" y="46"/>
                  <a:pt x="46" y="8"/>
                  <a:pt x="92" y="8"/>
                </a:cubicBezTo>
                <a:cubicBezTo>
                  <a:pt x="138" y="8"/>
                  <a:pt x="176" y="46"/>
                  <a:pt x="176" y="92"/>
                </a:cubicBezTo>
                <a:cubicBezTo>
                  <a:pt x="176" y="138"/>
                  <a:pt x="138" y="176"/>
                  <a:pt x="92" y="176"/>
                </a:cubicBezTo>
                <a:close/>
                <a:moveTo>
                  <a:pt x="135" y="113"/>
                </a:moveTo>
                <a:cubicBezTo>
                  <a:pt x="96" y="91"/>
                  <a:pt x="96" y="91"/>
                  <a:pt x="96" y="91"/>
                </a:cubicBezTo>
                <a:cubicBezTo>
                  <a:pt x="96" y="34"/>
                  <a:pt x="96" y="34"/>
                  <a:pt x="96" y="34"/>
                </a:cubicBezTo>
                <a:cubicBezTo>
                  <a:pt x="96" y="33"/>
                  <a:pt x="95" y="32"/>
                  <a:pt x="94" y="32"/>
                </a:cubicBezTo>
                <a:cubicBezTo>
                  <a:pt x="90" y="32"/>
                  <a:pt x="90" y="32"/>
                  <a:pt x="90" y="32"/>
                </a:cubicBezTo>
                <a:cubicBezTo>
                  <a:pt x="89" y="32"/>
                  <a:pt x="88" y="33"/>
                  <a:pt x="88" y="34"/>
                </a:cubicBezTo>
                <a:cubicBezTo>
                  <a:pt x="88" y="94"/>
                  <a:pt x="88" y="94"/>
                  <a:pt x="88" y="94"/>
                </a:cubicBezTo>
                <a:cubicBezTo>
                  <a:pt x="88" y="94"/>
                  <a:pt x="88" y="95"/>
                  <a:pt x="88" y="95"/>
                </a:cubicBezTo>
                <a:cubicBezTo>
                  <a:pt x="89" y="95"/>
                  <a:pt x="89" y="96"/>
                  <a:pt x="89" y="96"/>
                </a:cubicBezTo>
                <a:cubicBezTo>
                  <a:pt x="131" y="120"/>
                  <a:pt x="131" y="120"/>
                  <a:pt x="131" y="120"/>
                </a:cubicBezTo>
                <a:cubicBezTo>
                  <a:pt x="132" y="120"/>
                  <a:pt x="133" y="120"/>
                  <a:pt x="134" y="119"/>
                </a:cubicBezTo>
                <a:cubicBezTo>
                  <a:pt x="136" y="116"/>
                  <a:pt x="136" y="116"/>
                  <a:pt x="136" y="116"/>
                </a:cubicBezTo>
                <a:cubicBezTo>
                  <a:pt x="136" y="115"/>
                  <a:pt x="136" y="113"/>
                  <a:pt x="135" y="113"/>
                </a:cubicBezTo>
                <a:close/>
              </a:path>
            </a:pathLst>
          </a:custGeom>
          <a:solidFill>
            <a:srgbClr val="595959"/>
          </a:solidFill>
          <a:ln>
            <a:solidFill>
              <a:srgbClr val="595959"/>
            </a:solidFill>
          </a:ln>
        </p:spPr>
        <p:txBody>
          <a:bodyPr vert="horz" wrap="square" lIns="91440" tIns="45720" rIns="91440" bIns="45720" numCol="1" anchor="t" anchorCtr="0" compatLnSpc="1"/>
          <a:lstStyle/>
          <a:p>
            <a:endParaRPr lang="zh-CN" altLang="en-US">
              <a:solidFill>
                <a:prstClr val="black"/>
              </a:solidFill>
            </a:endParaRPr>
          </a:p>
        </p:txBody>
      </p:sp>
      <p:sp>
        <p:nvSpPr>
          <p:cNvPr id="18" name="Freeform 10"/>
          <p:cNvSpPr>
            <a:spLocks noEditPoints="1"/>
          </p:cNvSpPr>
          <p:nvPr/>
        </p:nvSpPr>
        <p:spPr bwMode="auto">
          <a:xfrm>
            <a:off x="10544810" y="1569403"/>
            <a:ext cx="386080" cy="364490"/>
          </a:xfrm>
          <a:custGeom>
            <a:avLst/>
            <a:gdLst>
              <a:gd name="T0" fmla="*/ 52 w 184"/>
              <a:gd name="T1" fmla="*/ 32 h 174"/>
              <a:gd name="T2" fmla="*/ 32 w 184"/>
              <a:gd name="T3" fmla="*/ 52 h 174"/>
              <a:gd name="T4" fmla="*/ 52 w 184"/>
              <a:gd name="T5" fmla="*/ 72 h 174"/>
              <a:gd name="T6" fmla="*/ 72 w 184"/>
              <a:gd name="T7" fmla="*/ 52 h 174"/>
              <a:gd name="T8" fmla="*/ 52 w 184"/>
              <a:gd name="T9" fmla="*/ 32 h 174"/>
              <a:gd name="T10" fmla="*/ 52 w 184"/>
              <a:gd name="T11" fmla="*/ 64 h 174"/>
              <a:gd name="T12" fmla="*/ 40 w 184"/>
              <a:gd name="T13" fmla="*/ 52 h 174"/>
              <a:gd name="T14" fmla="*/ 52 w 184"/>
              <a:gd name="T15" fmla="*/ 40 h 174"/>
              <a:gd name="T16" fmla="*/ 64 w 184"/>
              <a:gd name="T17" fmla="*/ 52 h 174"/>
              <a:gd name="T18" fmla="*/ 52 w 184"/>
              <a:gd name="T19" fmla="*/ 64 h 174"/>
              <a:gd name="T20" fmla="*/ 184 w 184"/>
              <a:gd name="T21" fmla="*/ 105 h 174"/>
              <a:gd name="T22" fmla="*/ 184 w 184"/>
              <a:gd name="T23" fmla="*/ 97 h 174"/>
              <a:gd name="T24" fmla="*/ 184 w 184"/>
              <a:gd name="T25" fmla="*/ 97 h 174"/>
              <a:gd name="T26" fmla="*/ 184 w 184"/>
              <a:gd name="T27" fmla="*/ 16 h 174"/>
              <a:gd name="T28" fmla="*/ 168 w 184"/>
              <a:gd name="T29" fmla="*/ 0 h 174"/>
              <a:gd name="T30" fmla="*/ 16 w 184"/>
              <a:gd name="T31" fmla="*/ 0 h 174"/>
              <a:gd name="T32" fmla="*/ 0 w 184"/>
              <a:gd name="T33" fmla="*/ 16 h 174"/>
              <a:gd name="T34" fmla="*/ 0 w 184"/>
              <a:gd name="T35" fmla="*/ 152 h 174"/>
              <a:gd name="T36" fmla="*/ 16 w 184"/>
              <a:gd name="T37" fmla="*/ 168 h 174"/>
              <a:gd name="T38" fmla="*/ 168 w 184"/>
              <a:gd name="T39" fmla="*/ 168 h 174"/>
              <a:gd name="T40" fmla="*/ 184 w 184"/>
              <a:gd name="T41" fmla="*/ 152 h 174"/>
              <a:gd name="T42" fmla="*/ 184 w 184"/>
              <a:gd name="T43" fmla="*/ 129 h 174"/>
              <a:gd name="T44" fmla="*/ 184 w 184"/>
              <a:gd name="T45" fmla="*/ 129 h 174"/>
              <a:gd name="T46" fmla="*/ 184 w 184"/>
              <a:gd name="T47" fmla="*/ 121 h 174"/>
              <a:gd name="T48" fmla="*/ 184 w 184"/>
              <a:gd name="T49" fmla="*/ 121 h 174"/>
              <a:gd name="T50" fmla="*/ 184 w 184"/>
              <a:gd name="T51" fmla="*/ 105 h 174"/>
              <a:gd name="T52" fmla="*/ 184 w 184"/>
              <a:gd name="T53" fmla="*/ 105 h 174"/>
              <a:gd name="T54" fmla="*/ 176 w 184"/>
              <a:gd name="T55" fmla="*/ 152 h 174"/>
              <a:gd name="T56" fmla="*/ 168 w 184"/>
              <a:gd name="T57" fmla="*/ 160 h 174"/>
              <a:gd name="T58" fmla="*/ 16 w 184"/>
              <a:gd name="T59" fmla="*/ 160 h 174"/>
              <a:gd name="T60" fmla="*/ 8 w 184"/>
              <a:gd name="T61" fmla="*/ 152 h 174"/>
              <a:gd name="T62" fmla="*/ 8 w 184"/>
              <a:gd name="T63" fmla="*/ 129 h 174"/>
              <a:gd name="T64" fmla="*/ 112 w 184"/>
              <a:gd name="T65" fmla="*/ 125 h 174"/>
              <a:gd name="T66" fmla="*/ 176 w 184"/>
              <a:gd name="T67" fmla="*/ 121 h 174"/>
              <a:gd name="T68" fmla="*/ 176 w 184"/>
              <a:gd name="T69" fmla="*/ 152 h 174"/>
              <a:gd name="T70" fmla="*/ 176 w 184"/>
              <a:gd name="T71" fmla="*/ 113 h 174"/>
              <a:gd name="T72" fmla="*/ 112 w 184"/>
              <a:gd name="T73" fmla="*/ 117 h 174"/>
              <a:gd name="T74" fmla="*/ 8 w 184"/>
              <a:gd name="T75" fmla="*/ 121 h 174"/>
              <a:gd name="T76" fmla="*/ 8 w 184"/>
              <a:gd name="T77" fmla="*/ 105 h 174"/>
              <a:gd name="T78" fmla="*/ 112 w 184"/>
              <a:gd name="T79" fmla="*/ 101 h 174"/>
              <a:gd name="T80" fmla="*/ 176 w 184"/>
              <a:gd name="T81" fmla="*/ 97 h 174"/>
              <a:gd name="T82" fmla="*/ 176 w 184"/>
              <a:gd name="T83" fmla="*/ 113 h 174"/>
              <a:gd name="T84" fmla="*/ 176 w 184"/>
              <a:gd name="T85" fmla="*/ 89 h 174"/>
              <a:gd name="T86" fmla="*/ 112 w 184"/>
              <a:gd name="T87" fmla="*/ 93 h 174"/>
              <a:gd name="T88" fmla="*/ 8 w 184"/>
              <a:gd name="T89" fmla="*/ 97 h 174"/>
              <a:gd name="T90" fmla="*/ 8 w 184"/>
              <a:gd name="T91" fmla="*/ 16 h 174"/>
              <a:gd name="T92" fmla="*/ 16 w 184"/>
              <a:gd name="T93" fmla="*/ 8 h 174"/>
              <a:gd name="T94" fmla="*/ 168 w 184"/>
              <a:gd name="T95" fmla="*/ 8 h 174"/>
              <a:gd name="T96" fmla="*/ 176 w 184"/>
              <a:gd name="T97" fmla="*/ 16 h 174"/>
              <a:gd name="T98" fmla="*/ 176 w 184"/>
              <a:gd name="T99" fmla="*/ 89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174">
                <a:moveTo>
                  <a:pt x="52" y="32"/>
                </a:moveTo>
                <a:cubicBezTo>
                  <a:pt x="41" y="32"/>
                  <a:pt x="32" y="41"/>
                  <a:pt x="32" y="52"/>
                </a:cubicBezTo>
                <a:cubicBezTo>
                  <a:pt x="32" y="63"/>
                  <a:pt x="41" y="72"/>
                  <a:pt x="52" y="72"/>
                </a:cubicBezTo>
                <a:cubicBezTo>
                  <a:pt x="63" y="72"/>
                  <a:pt x="72" y="63"/>
                  <a:pt x="72" y="52"/>
                </a:cubicBezTo>
                <a:cubicBezTo>
                  <a:pt x="72" y="41"/>
                  <a:pt x="63" y="32"/>
                  <a:pt x="52" y="32"/>
                </a:cubicBezTo>
                <a:close/>
                <a:moveTo>
                  <a:pt x="52" y="64"/>
                </a:moveTo>
                <a:cubicBezTo>
                  <a:pt x="45" y="64"/>
                  <a:pt x="40" y="59"/>
                  <a:pt x="40" y="52"/>
                </a:cubicBezTo>
                <a:cubicBezTo>
                  <a:pt x="40" y="45"/>
                  <a:pt x="45" y="40"/>
                  <a:pt x="52" y="40"/>
                </a:cubicBezTo>
                <a:cubicBezTo>
                  <a:pt x="59" y="40"/>
                  <a:pt x="64" y="45"/>
                  <a:pt x="64" y="52"/>
                </a:cubicBezTo>
                <a:cubicBezTo>
                  <a:pt x="64" y="59"/>
                  <a:pt x="59" y="64"/>
                  <a:pt x="52" y="64"/>
                </a:cubicBezTo>
                <a:close/>
                <a:moveTo>
                  <a:pt x="184" y="105"/>
                </a:moveTo>
                <a:cubicBezTo>
                  <a:pt x="184" y="97"/>
                  <a:pt x="184" y="97"/>
                  <a:pt x="184" y="97"/>
                </a:cubicBezTo>
                <a:cubicBezTo>
                  <a:pt x="184" y="97"/>
                  <a:pt x="184" y="97"/>
                  <a:pt x="184" y="97"/>
                </a:cubicBezTo>
                <a:cubicBezTo>
                  <a:pt x="184" y="16"/>
                  <a:pt x="184" y="16"/>
                  <a:pt x="184" y="16"/>
                </a:cubicBezTo>
                <a:cubicBezTo>
                  <a:pt x="184" y="7"/>
                  <a:pt x="177" y="0"/>
                  <a:pt x="168" y="0"/>
                </a:cubicBezTo>
                <a:cubicBezTo>
                  <a:pt x="16" y="0"/>
                  <a:pt x="16" y="0"/>
                  <a:pt x="16" y="0"/>
                </a:cubicBezTo>
                <a:cubicBezTo>
                  <a:pt x="7" y="0"/>
                  <a:pt x="0" y="7"/>
                  <a:pt x="0" y="16"/>
                </a:cubicBezTo>
                <a:cubicBezTo>
                  <a:pt x="0" y="152"/>
                  <a:pt x="0" y="152"/>
                  <a:pt x="0" y="152"/>
                </a:cubicBezTo>
                <a:cubicBezTo>
                  <a:pt x="0" y="161"/>
                  <a:pt x="7" y="168"/>
                  <a:pt x="16" y="168"/>
                </a:cubicBezTo>
                <a:cubicBezTo>
                  <a:pt x="168" y="168"/>
                  <a:pt x="168" y="168"/>
                  <a:pt x="168" y="168"/>
                </a:cubicBezTo>
                <a:cubicBezTo>
                  <a:pt x="177" y="168"/>
                  <a:pt x="184" y="161"/>
                  <a:pt x="184" y="152"/>
                </a:cubicBezTo>
                <a:cubicBezTo>
                  <a:pt x="184" y="129"/>
                  <a:pt x="184" y="129"/>
                  <a:pt x="184" y="129"/>
                </a:cubicBezTo>
                <a:cubicBezTo>
                  <a:pt x="184" y="129"/>
                  <a:pt x="184" y="129"/>
                  <a:pt x="184" y="129"/>
                </a:cubicBezTo>
                <a:cubicBezTo>
                  <a:pt x="184" y="121"/>
                  <a:pt x="184" y="121"/>
                  <a:pt x="184" y="121"/>
                </a:cubicBezTo>
                <a:cubicBezTo>
                  <a:pt x="184" y="121"/>
                  <a:pt x="184" y="121"/>
                  <a:pt x="184" y="121"/>
                </a:cubicBezTo>
                <a:cubicBezTo>
                  <a:pt x="184" y="105"/>
                  <a:pt x="184" y="105"/>
                  <a:pt x="184" y="105"/>
                </a:cubicBezTo>
                <a:cubicBezTo>
                  <a:pt x="184" y="105"/>
                  <a:pt x="184" y="105"/>
                  <a:pt x="184" y="105"/>
                </a:cubicBezTo>
                <a:close/>
                <a:moveTo>
                  <a:pt x="176" y="152"/>
                </a:moveTo>
                <a:cubicBezTo>
                  <a:pt x="176" y="156"/>
                  <a:pt x="172" y="160"/>
                  <a:pt x="168" y="160"/>
                </a:cubicBezTo>
                <a:cubicBezTo>
                  <a:pt x="16" y="160"/>
                  <a:pt x="16" y="160"/>
                  <a:pt x="16" y="160"/>
                </a:cubicBezTo>
                <a:cubicBezTo>
                  <a:pt x="12" y="160"/>
                  <a:pt x="8" y="156"/>
                  <a:pt x="8" y="152"/>
                </a:cubicBezTo>
                <a:cubicBezTo>
                  <a:pt x="8" y="129"/>
                  <a:pt x="8" y="129"/>
                  <a:pt x="8" y="129"/>
                </a:cubicBezTo>
                <a:cubicBezTo>
                  <a:pt x="8" y="129"/>
                  <a:pt x="36" y="174"/>
                  <a:pt x="112" y="125"/>
                </a:cubicBezTo>
                <a:cubicBezTo>
                  <a:pt x="144" y="104"/>
                  <a:pt x="165" y="113"/>
                  <a:pt x="176" y="121"/>
                </a:cubicBezTo>
                <a:lnTo>
                  <a:pt x="176" y="152"/>
                </a:lnTo>
                <a:close/>
                <a:moveTo>
                  <a:pt x="176" y="113"/>
                </a:moveTo>
                <a:cubicBezTo>
                  <a:pt x="165" y="105"/>
                  <a:pt x="144" y="96"/>
                  <a:pt x="112" y="117"/>
                </a:cubicBezTo>
                <a:cubicBezTo>
                  <a:pt x="37" y="167"/>
                  <a:pt x="8" y="121"/>
                  <a:pt x="8" y="121"/>
                </a:cubicBezTo>
                <a:cubicBezTo>
                  <a:pt x="8" y="105"/>
                  <a:pt x="8" y="105"/>
                  <a:pt x="8" y="105"/>
                </a:cubicBezTo>
                <a:cubicBezTo>
                  <a:pt x="8" y="105"/>
                  <a:pt x="36" y="150"/>
                  <a:pt x="112" y="101"/>
                </a:cubicBezTo>
                <a:cubicBezTo>
                  <a:pt x="144" y="80"/>
                  <a:pt x="165" y="89"/>
                  <a:pt x="176" y="97"/>
                </a:cubicBezTo>
                <a:lnTo>
                  <a:pt x="176" y="113"/>
                </a:lnTo>
                <a:close/>
                <a:moveTo>
                  <a:pt x="176" y="89"/>
                </a:moveTo>
                <a:cubicBezTo>
                  <a:pt x="165" y="81"/>
                  <a:pt x="144" y="72"/>
                  <a:pt x="112" y="93"/>
                </a:cubicBezTo>
                <a:cubicBezTo>
                  <a:pt x="37" y="143"/>
                  <a:pt x="8" y="97"/>
                  <a:pt x="8" y="97"/>
                </a:cubicBezTo>
                <a:cubicBezTo>
                  <a:pt x="8" y="16"/>
                  <a:pt x="8" y="16"/>
                  <a:pt x="8" y="16"/>
                </a:cubicBezTo>
                <a:cubicBezTo>
                  <a:pt x="8" y="12"/>
                  <a:pt x="12" y="8"/>
                  <a:pt x="16" y="8"/>
                </a:cubicBezTo>
                <a:cubicBezTo>
                  <a:pt x="168" y="8"/>
                  <a:pt x="168" y="8"/>
                  <a:pt x="168" y="8"/>
                </a:cubicBezTo>
                <a:cubicBezTo>
                  <a:pt x="172" y="8"/>
                  <a:pt x="176" y="12"/>
                  <a:pt x="176" y="16"/>
                </a:cubicBezTo>
                <a:lnTo>
                  <a:pt x="176" y="89"/>
                </a:lnTo>
                <a:close/>
              </a:path>
            </a:pathLst>
          </a:custGeom>
          <a:solidFill>
            <a:srgbClr val="595959"/>
          </a:solidFill>
          <a:ln>
            <a:solidFill>
              <a:srgbClr val="595959"/>
            </a:solidFill>
          </a:ln>
        </p:spPr>
        <p:txBody>
          <a:bodyPr vert="horz" wrap="square" lIns="91440" tIns="45720" rIns="91440" bIns="45720" numCol="1" anchor="t" anchorCtr="0" compatLnSpc="1"/>
          <a:lstStyle/>
          <a:p>
            <a:endParaRPr lang="zh-CN" altLang="en-US">
              <a:solidFill>
                <a:prstClr val="black"/>
              </a:solidFill>
            </a:endParaRPr>
          </a:p>
        </p:txBody>
      </p:sp>
      <p:sp>
        <p:nvSpPr>
          <p:cNvPr id="20" name="Freeform 12"/>
          <p:cNvSpPr>
            <a:spLocks noEditPoints="1"/>
          </p:cNvSpPr>
          <p:nvPr/>
        </p:nvSpPr>
        <p:spPr bwMode="auto">
          <a:xfrm>
            <a:off x="486410" y="1562735"/>
            <a:ext cx="386080" cy="377825"/>
          </a:xfrm>
          <a:custGeom>
            <a:avLst/>
            <a:gdLst>
              <a:gd name="T0" fmla="*/ 184 w 184"/>
              <a:gd name="T1" fmla="*/ 20 h 180"/>
              <a:gd name="T2" fmla="*/ 80 w 184"/>
              <a:gd name="T3" fmla="*/ 20 h 180"/>
              <a:gd name="T4" fmla="*/ 80 w 184"/>
              <a:gd name="T5" fmla="*/ 26 h 180"/>
              <a:gd name="T6" fmla="*/ 52 w 184"/>
              <a:gd name="T7" fmla="*/ 56 h 180"/>
              <a:gd name="T8" fmla="*/ 1 w 184"/>
              <a:gd name="T9" fmla="*/ 80 h 180"/>
              <a:gd name="T10" fmla="*/ 0 w 184"/>
              <a:gd name="T11" fmla="*/ 162 h 180"/>
              <a:gd name="T12" fmla="*/ 52 w 184"/>
              <a:gd name="T13" fmla="*/ 180 h 180"/>
              <a:gd name="T14" fmla="*/ 104 w 184"/>
              <a:gd name="T15" fmla="*/ 162 h 180"/>
              <a:gd name="T16" fmla="*/ 132 w 184"/>
              <a:gd name="T17" fmla="*/ 152 h 180"/>
              <a:gd name="T18" fmla="*/ 184 w 184"/>
              <a:gd name="T19" fmla="*/ 134 h 180"/>
              <a:gd name="T20" fmla="*/ 183 w 184"/>
              <a:gd name="T21" fmla="*/ 24 h 180"/>
              <a:gd name="T22" fmla="*/ 96 w 184"/>
              <a:gd name="T23" fmla="*/ 76 h 180"/>
              <a:gd name="T24" fmla="*/ 8 w 184"/>
              <a:gd name="T25" fmla="*/ 76 h 180"/>
              <a:gd name="T26" fmla="*/ 8 w 184"/>
              <a:gd name="T27" fmla="*/ 87 h 180"/>
              <a:gd name="T28" fmla="*/ 96 w 184"/>
              <a:gd name="T29" fmla="*/ 87 h 180"/>
              <a:gd name="T30" fmla="*/ 52 w 184"/>
              <a:gd name="T31" fmla="*/ 116 h 180"/>
              <a:gd name="T32" fmla="*/ 8 w 184"/>
              <a:gd name="T33" fmla="*/ 87 h 180"/>
              <a:gd name="T34" fmla="*/ 52 w 184"/>
              <a:gd name="T35" fmla="*/ 124 h 180"/>
              <a:gd name="T36" fmla="*/ 96 w 184"/>
              <a:gd name="T37" fmla="*/ 132 h 180"/>
              <a:gd name="T38" fmla="*/ 8 w 184"/>
              <a:gd name="T39" fmla="*/ 132 h 180"/>
              <a:gd name="T40" fmla="*/ 52 w 184"/>
              <a:gd name="T41" fmla="*/ 172 h 180"/>
              <a:gd name="T42" fmla="*/ 8 w 184"/>
              <a:gd name="T43" fmla="*/ 143 h 180"/>
              <a:gd name="T44" fmla="*/ 96 w 184"/>
              <a:gd name="T45" fmla="*/ 143 h 180"/>
              <a:gd name="T46" fmla="*/ 52 w 184"/>
              <a:gd name="T47" fmla="*/ 172 h 180"/>
              <a:gd name="T48" fmla="*/ 132 w 184"/>
              <a:gd name="T49" fmla="*/ 144 h 180"/>
              <a:gd name="T50" fmla="*/ 104 w 184"/>
              <a:gd name="T51" fmla="*/ 121 h 180"/>
              <a:gd name="T52" fmla="*/ 176 w 184"/>
              <a:gd name="T53" fmla="*/ 115 h 180"/>
              <a:gd name="T54" fmla="*/ 176 w 184"/>
              <a:gd name="T55" fmla="*/ 104 h 180"/>
              <a:gd name="T56" fmla="*/ 104 w 184"/>
              <a:gd name="T57" fmla="*/ 113 h 180"/>
              <a:gd name="T58" fmla="*/ 132 w 184"/>
              <a:gd name="T59" fmla="*/ 96 h 180"/>
              <a:gd name="T60" fmla="*/ 176 w 184"/>
              <a:gd name="T61" fmla="*/ 104 h 180"/>
              <a:gd name="T62" fmla="*/ 132 w 184"/>
              <a:gd name="T63" fmla="*/ 88 h 180"/>
              <a:gd name="T64" fmla="*/ 104 w 184"/>
              <a:gd name="T65" fmla="*/ 82 h 180"/>
              <a:gd name="T66" fmla="*/ 104 w 184"/>
              <a:gd name="T67" fmla="*/ 76 h 180"/>
              <a:gd name="T68" fmla="*/ 88 w 184"/>
              <a:gd name="T69" fmla="*/ 59 h 180"/>
              <a:gd name="T70" fmla="*/ 176 w 184"/>
              <a:gd name="T71" fmla="*/ 59 h 180"/>
              <a:gd name="T72" fmla="*/ 176 w 184"/>
              <a:gd name="T73" fmla="*/ 48 h 180"/>
              <a:gd name="T74" fmla="*/ 88 w 184"/>
              <a:gd name="T75" fmla="*/ 48 h 180"/>
              <a:gd name="T76" fmla="*/ 132 w 184"/>
              <a:gd name="T77" fmla="*/ 40 h 180"/>
              <a:gd name="T78" fmla="*/ 176 w 184"/>
              <a:gd name="T79" fmla="*/ 48 h 180"/>
              <a:gd name="T80" fmla="*/ 88 w 184"/>
              <a:gd name="T81" fmla="*/ 20 h 180"/>
              <a:gd name="T82" fmla="*/ 176 w 184"/>
              <a:gd name="T83" fmla="*/ 2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4" h="180">
                <a:moveTo>
                  <a:pt x="183" y="24"/>
                </a:moveTo>
                <a:cubicBezTo>
                  <a:pt x="184" y="23"/>
                  <a:pt x="184" y="21"/>
                  <a:pt x="184" y="20"/>
                </a:cubicBezTo>
                <a:cubicBezTo>
                  <a:pt x="184" y="9"/>
                  <a:pt x="161" y="0"/>
                  <a:pt x="132" y="0"/>
                </a:cubicBezTo>
                <a:cubicBezTo>
                  <a:pt x="103" y="0"/>
                  <a:pt x="80" y="9"/>
                  <a:pt x="80" y="20"/>
                </a:cubicBezTo>
                <a:cubicBezTo>
                  <a:pt x="80" y="21"/>
                  <a:pt x="80" y="23"/>
                  <a:pt x="81" y="24"/>
                </a:cubicBezTo>
                <a:cubicBezTo>
                  <a:pt x="80" y="25"/>
                  <a:pt x="80" y="25"/>
                  <a:pt x="80" y="26"/>
                </a:cubicBezTo>
                <a:cubicBezTo>
                  <a:pt x="80" y="59"/>
                  <a:pt x="80" y="59"/>
                  <a:pt x="80" y="59"/>
                </a:cubicBezTo>
                <a:cubicBezTo>
                  <a:pt x="72" y="57"/>
                  <a:pt x="62" y="56"/>
                  <a:pt x="52" y="56"/>
                </a:cubicBezTo>
                <a:cubicBezTo>
                  <a:pt x="23" y="56"/>
                  <a:pt x="0" y="65"/>
                  <a:pt x="0" y="76"/>
                </a:cubicBezTo>
                <a:cubicBezTo>
                  <a:pt x="0" y="77"/>
                  <a:pt x="0" y="79"/>
                  <a:pt x="1" y="80"/>
                </a:cubicBezTo>
                <a:cubicBezTo>
                  <a:pt x="0" y="81"/>
                  <a:pt x="0" y="81"/>
                  <a:pt x="0" y="82"/>
                </a:cubicBezTo>
                <a:cubicBezTo>
                  <a:pt x="0" y="162"/>
                  <a:pt x="0" y="162"/>
                  <a:pt x="0" y="162"/>
                </a:cubicBezTo>
                <a:cubicBezTo>
                  <a:pt x="0" y="163"/>
                  <a:pt x="0" y="163"/>
                  <a:pt x="1" y="164"/>
                </a:cubicBezTo>
                <a:cubicBezTo>
                  <a:pt x="5" y="173"/>
                  <a:pt x="27" y="180"/>
                  <a:pt x="52" y="180"/>
                </a:cubicBezTo>
                <a:cubicBezTo>
                  <a:pt x="77" y="180"/>
                  <a:pt x="99" y="173"/>
                  <a:pt x="103" y="164"/>
                </a:cubicBezTo>
                <a:cubicBezTo>
                  <a:pt x="104" y="163"/>
                  <a:pt x="104" y="163"/>
                  <a:pt x="104" y="162"/>
                </a:cubicBezTo>
                <a:cubicBezTo>
                  <a:pt x="104" y="149"/>
                  <a:pt x="104" y="149"/>
                  <a:pt x="104" y="149"/>
                </a:cubicBezTo>
                <a:cubicBezTo>
                  <a:pt x="112" y="151"/>
                  <a:pt x="122" y="152"/>
                  <a:pt x="132" y="152"/>
                </a:cubicBezTo>
                <a:cubicBezTo>
                  <a:pt x="157" y="152"/>
                  <a:pt x="179" y="145"/>
                  <a:pt x="183" y="136"/>
                </a:cubicBezTo>
                <a:cubicBezTo>
                  <a:pt x="184" y="135"/>
                  <a:pt x="184" y="135"/>
                  <a:pt x="184" y="134"/>
                </a:cubicBezTo>
                <a:cubicBezTo>
                  <a:pt x="184" y="26"/>
                  <a:pt x="184" y="26"/>
                  <a:pt x="184" y="26"/>
                </a:cubicBezTo>
                <a:cubicBezTo>
                  <a:pt x="184" y="25"/>
                  <a:pt x="184" y="25"/>
                  <a:pt x="183" y="24"/>
                </a:cubicBezTo>
                <a:close/>
                <a:moveTo>
                  <a:pt x="52" y="64"/>
                </a:moveTo>
                <a:cubicBezTo>
                  <a:pt x="76" y="64"/>
                  <a:pt x="96" y="69"/>
                  <a:pt x="96" y="76"/>
                </a:cubicBezTo>
                <a:cubicBezTo>
                  <a:pt x="96" y="83"/>
                  <a:pt x="76" y="88"/>
                  <a:pt x="52" y="88"/>
                </a:cubicBezTo>
                <a:cubicBezTo>
                  <a:pt x="28" y="88"/>
                  <a:pt x="8" y="83"/>
                  <a:pt x="8" y="76"/>
                </a:cubicBezTo>
                <a:cubicBezTo>
                  <a:pt x="8" y="69"/>
                  <a:pt x="28" y="64"/>
                  <a:pt x="52" y="64"/>
                </a:cubicBezTo>
                <a:close/>
                <a:moveTo>
                  <a:pt x="8" y="87"/>
                </a:moveTo>
                <a:cubicBezTo>
                  <a:pt x="17" y="92"/>
                  <a:pt x="33" y="96"/>
                  <a:pt x="52" y="96"/>
                </a:cubicBezTo>
                <a:cubicBezTo>
                  <a:pt x="71" y="96"/>
                  <a:pt x="87" y="92"/>
                  <a:pt x="96" y="87"/>
                </a:cubicBezTo>
                <a:cubicBezTo>
                  <a:pt x="96" y="104"/>
                  <a:pt x="96" y="104"/>
                  <a:pt x="96" y="104"/>
                </a:cubicBezTo>
                <a:cubicBezTo>
                  <a:pt x="96" y="111"/>
                  <a:pt x="76" y="116"/>
                  <a:pt x="52" y="116"/>
                </a:cubicBezTo>
                <a:cubicBezTo>
                  <a:pt x="28" y="116"/>
                  <a:pt x="8" y="111"/>
                  <a:pt x="8" y="104"/>
                </a:cubicBezTo>
                <a:lnTo>
                  <a:pt x="8" y="87"/>
                </a:lnTo>
                <a:close/>
                <a:moveTo>
                  <a:pt x="8" y="115"/>
                </a:moveTo>
                <a:cubicBezTo>
                  <a:pt x="17" y="120"/>
                  <a:pt x="33" y="124"/>
                  <a:pt x="52" y="124"/>
                </a:cubicBezTo>
                <a:cubicBezTo>
                  <a:pt x="71" y="124"/>
                  <a:pt x="87" y="120"/>
                  <a:pt x="96" y="115"/>
                </a:cubicBezTo>
                <a:cubicBezTo>
                  <a:pt x="96" y="132"/>
                  <a:pt x="96" y="132"/>
                  <a:pt x="96" y="132"/>
                </a:cubicBezTo>
                <a:cubicBezTo>
                  <a:pt x="96" y="139"/>
                  <a:pt x="76" y="144"/>
                  <a:pt x="52" y="144"/>
                </a:cubicBezTo>
                <a:cubicBezTo>
                  <a:pt x="28" y="144"/>
                  <a:pt x="8" y="139"/>
                  <a:pt x="8" y="132"/>
                </a:cubicBezTo>
                <a:lnTo>
                  <a:pt x="8" y="115"/>
                </a:lnTo>
                <a:close/>
                <a:moveTo>
                  <a:pt x="52" y="172"/>
                </a:moveTo>
                <a:cubicBezTo>
                  <a:pt x="28" y="172"/>
                  <a:pt x="8" y="167"/>
                  <a:pt x="8" y="160"/>
                </a:cubicBezTo>
                <a:cubicBezTo>
                  <a:pt x="8" y="143"/>
                  <a:pt x="8" y="143"/>
                  <a:pt x="8" y="143"/>
                </a:cubicBezTo>
                <a:cubicBezTo>
                  <a:pt x="17" y="148"/>
                  <a:pt x="33" y="152"/>
                  <a:pt x="52" y="152"/>
                </a:cubicBezTo>
                <a:cubicBezTo>
                  <a:pt x="71" y="152"/>
                  <a:pt x="87" y="148"/>
                  <a:pt x="96" y="143"/>
                </a:cubicBezTo>
                <a:cubicBezTo>
                  <a:pt x="96" y="160"/>
                  <a:pt x="96" y="160"/>
                  <a:pt x="96" y="160"/>
                </a:cubicBezTo>
                <a:cubicBezTo>
                  <a:pt x="96" y="167"/>
                  <a:pt x="76" y="172"/>
                  <a:pt x="52" y="172"/>
                </a:cubicBezTo>
                <a:close/>
                <a:moveTo>
                  <a:pt x="176" y="132"/>
                </a:moveTo>
                <a:cubicBezTo>
                  <a:pt x="176" y="139"/>
                  <a:pt x="156" y="144"/>
                  <a:pt x="132" y="144"/>
                </a:cubicBezTo>
                <a:cubicBezTo>
                  <a:pt x="121" y="144"/>
                  <a:pt x="112" y="143"/>
                  <a:pt x="104" y="141"/>
                </a:cubicBezTo>
                <a:cubicBezTo>
                  <a:pt x="104" y="121"/>
                  <a:pt x="104" y="121"/>
                  <a:pt x="104" y="121"/>
                </a:cubicBezTo>
                <a:cubicBezTo>
                  <a:pt x="112" y="123"/>
                  <a:pt x="122" y="124"/>
                  <a:pt x="132" y="124"/>
                </a:cubicBezTo>
                <a:cubicBezTo>
                  <a:pt x="151" y="124"/>
                  <a:pt x="167" y="120"/>
                  <a:pt x="176" y="115"/>
                </a:cubicBezTo>
                <a:lnTo>
                  <a:pt x="176" y="132"/>
                </a:lnTo>
                <a:close/>
                <a:moveTo>
                  <a:pt x="176" y="104"/>
                </a:moveTo>
                <a:cubicBezTo>
                  <a:pt x="176" y="111"/>
                  <a:pt x="156" y="116"/>
                  <a:pt x="132" y="116"/>
                </a:cubicBezTo>
                <a:cubicBezTo>
                  <a:pt x="121" y="116"/>
                  <a:pt x="112" y="115"/>
                  <a:pt x="104" y="113"/>
                </a:cubicBezTo>
                <a:cubicBezTo>
                  <a:pt x="104" y="93"/>
                  <a:pt x="104" y="93"/>
                  <a:pt x="104" y="93"/>
                </a:cubicBezTo>
                <a:cubicBezTo>
                  <a:pt x="112" y="95"/>
                  <a:pt x="122" y="96"/>
                  <a:pt x="132" y="96"/>
                </a:cubicBezTo>
                <a:cubicBezTo>
                  <a:pt x="151" y="96"/>
                  <a:pt x="167" y="92"/>
                  <a:pt x="176" y="87"/>
                </a:cubicBezTo>
                <a:lnTo>
                  <a:pt x="176" y="104"/>
                </a:lnTo>
                <a:close/>
                <a:moveTo>
                  <a:pt x="176" y="76"/>
                </a:moveTo>
                <a:cubicBezTo>
                  <a:pt x="176" y="83"/>
                  <a:pt x="156" y="88"/>
                  <a:pt x="132" y="88"/>
                </a:cubicBezTo>
                <a:cubicBezTo>
                  <a:pt x="121" y="88"/>
                  <a:pt x="112" y="87"/>
                  <a:pt x="104" y="85"/>
                </a:cubicBezTo>
                <a:cubicBezTo>
                  <a:pt x="104" y="82"/>
                  <a:pt x="104" y="82"/>
                  <a:pt x="104" y="82"/>
                </a:cubicBezTo>
                <a:cubicBezTo>
                  <a:pt x="104" y="81"/>
                  <a:pt x="104" y="81"/>
                  <a:pt x="103" y="80"/>
                </a:cubicBezTo>
                <a:cubicBezTo>
                  <a:pt x="104" y="79"/>
                  <a:pt x="104" y="77"/>
                  <a:pt x="104" y="76"/>
                </a:cubicBezTo>
                <a:cubicBezTo>
                  <a:pt x="104" y="70"/>
                  <a:pt x="98" y="65"/>
                  <a:pt x="88" y="62"/>
                </a:cubicBezTo>
                <a:cubicBezTo>
                  <a:pt x="88" y="59"/>
                  <a:pt x="88" y="59"/>
                  <a:pt x="88" y="59"/>
                </a:cubicBezTo>
                <a:cubicBezTo>
                  <a:pt x="97" y="64"/>
                  <a:pt x="113" y="68"/>
                  <a:pt x="132" y="68"/>
                </a:cubicBezTo>
                <a:cubicBezTo>
                  <a:pt x="151" y="68"/>
                  <a:pt x="167" y="64"/>
                  <a:pt x="176" y="59"/>
                </a:cubicBezTo>
                <a:lnTo>
                  <a:pt x="176" y="76"/>
                </a:lnTo>
                <a:close/>
                <a:moveTo>
                  <a:pt x="176" y="48"/>
                </a:moveTo>
                <a:cubicBezTo>
                  <a:pt x="176" y="55"/>
                  <a:pt x="156" y="60"/>
                  <a:pt x="132" y="60"/>
                </a:cubicBezTo>
                <a:cubicBezTo>
                  <a:pt x="108" y="60"/>
                  <a:pt x="88" y="55"/>
                  <a:pt x="88" y="48"/>
                </a:cubicBezTo>
                <a:cubicBezTo>
                  <a:pt x="88" y="31"/>
                  <a:pt x="88" y="31"/>
                  <a:pt x="88" y="31"/>
                </a:cubicBezTo>
                <a:cubicBezTo>
                  <a:pt x="97" y="36"/>
                  <a:pt x="113" y="40"/>
                  <a:pt x="132" y="40"/>
                </a:cubicBezTo>
                <a:cubicBezTo>
                  <a:pt x="151" y="40"/>
                  <a:pt x="167" y="36"/>
                  <a:pt x="176" y="31"/>
                </a:cubicBezTo>
                <a:lnTo>
                  <a:pt x="176" y="48"/>
                </a:lnTo>
                <a:close/>
                <a:moveTo>
                  <a:pt x="132" y="32"/>
                </a:moveTo>
                <a:cubicBezTo>
                  <a:pt x="108" y="32"/>
                  <a:pt x="88" y="27"/>
                  <a:pt x="88" y="20"/>
                </a:cubicBezTo>
                <a:cubicBezTo>
                  <a:pt x="88" y="13"/>
                  <a:pt x="108" y="8"/>
                  <a:pt x="132" y="8"/>
                </a:cubicBezTo>
                <a:cubicBezTo>
                  <a:pt x="156" y="8"/>
                  <a:pt x="176" y="13"/>
                  <a:pt x="176" y="20"/>
                </a:cubicBezTo>
                <a:cubicBezTo>
                  <a:pt x="176" y="27"/>
                  <a:pt x="156" y="32"/>
                  <a:pt x="132" y="32"/>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 name="Freeform 13"/>
          <p:cNvSpPr>
            <a:spLocks noEditPoints="1"/>
          </p:cNvSpPr>
          <p:nvPr/>
        </p:nvSpPr>
        <p:spPr bwMode="auto">
          <a:xfrm>
            <a:off x="1840230" y="1570038"/>
            <a:ext cx="386080" cy="363220"/>
          </a:xfrm>
          <a:custGeom>
            <a:avLst/>
            <a:gdLst>
              <a:gd name="T0" fmla="*/ 43 w 184"/>
              <a:gd name="T1" fmla="*/ 126 h 173"/>
              <a:gd name="T2" fmla="*/ 32 w 184"/>
              <a:gd name="T3" fmla="*/ 126 h 173"/>
              <a:gd name="T4" fmla="*/ 32 w 184"/>
              <a:gd name="T5" fmla="*/ 170 h 173"/>
              <a:gd name="T6" fmla="*/ 43 w 184"/>
              <a:gd name="T7" fmla="*/ 170 h 173"/>
              <a:gd name="T8" fmla="*/ 62 w 184"/>
              <a:gd name="T9" fmla="*/ 155 h 173"/>
              <a:gd name="T10" fmla="*/ 62 w 184"/>
              <a:gd name="T11" fmla="*/ 146 h 173"/>
              <a:gd name="T12" fmla="*/ 43 w 184"/>
              <a:gd name="T13" fmla="*/ 126 h 173"/>
              <a:gd name="T14" fmla="*/ 55 w 184"/>
              <a:gd name="T15" fmla="*/ 151 h 173"/>
              <a:gd name="T16" fmla="*/ 45 w 184"/>
              <a:gd name="T17" fmla="*/ 159 h 173"/>
              <a:gd name="T18" fmla="*/ 40 w 184"/>
              <a:gd name="T19" fmla="*/ 159 h 173"/>
              <a:gd name="T20" fmla="*/ 40 w 184"/>
              <a:gd name="T21" fmla="*/ 136 h 173"/>
              <a:gd name="T22" fmla="*/ 45 w 184"/>
              <a:gd name="T23" fmla="*/ 139 h 173"/>
              <a:gd name="T24" fmla="*/ 55 w 184"/>
              <a:gd name="T25" fmla="*/ 149 h 173"/>
              <a:gd name="T26" fmla="*/ 55 w 184"/>
              <a:gd name="T27" fmla="*/ 151 h 173"/>
              <a:gd name="T28" fmla="*/ 180 w 184"/>
              <a:gd name="T29" fmla="*/ 0 h 173"/>
              <a:gd name="T30" fmla="*/ 178 w 184"/>
              <a:gd name="T31" fmla="*/ 1 h 173"/>
              <a:gd name="T32" fmla="*/ 5 w 184"/>
              <a:gd name="T33" fmla="*/ 52 h 173"/>
              <a:gd name="T34" fmla="*/ 0 w 184"/>
              <a:gd name="T35" fmla="*/ 59 h 173"/>
              <a:gd name="T36" fmla="*/ 0 w 184"/>
              <a:gd name="T37" fmla="*/ 59 h 173"/>
              <a:gd name="T38" fmla="*/ 0 w 184"/>
              <a:gd name="T39" fmla="*/ 59 h 173"/>
              <a:gd name="T40" fmla="*/ 1 w 184"/>
              <a:gd name="T41" fmla="*/ 65 h 173"/>
              <a:gd name="T42" fmla="*/ 45 w 184"/>
              <a:gd name="T43" fmla="*/ 99 h 173"/>
              <a:gd name="T44" fmla="*/ 149 w 184"/>
              <a:gd name="T45" fmla="*/ 31 h 173"/>
              <a:gd name="T46" fmla="*/ 61 w 184"/>
              <a:gd name="T47" fmla="*/ 106 h 173"/>
              <a:gd name="T48" fmla="*/ 61 w 184"/>
              <a:gd name="T49" fmla="*/ 119 h 173"/>
              <a:gd name="T50" fmla="*/ 101 w 184"/>
              <a:gd name="T51" fmla="*/ 165 h 173"/>
              <a:gd name="T52" fmla="*/ 114 w 184"/>
              <a:gd name="T53" fmla="*/ 165 h 173"/>
              <a:gd name="T54" fmla="*/ 183 w 184"/>
              <a:gd name="T55" fmla="*/ 8 h 173"/>
              <a:gd name="T56" fmla="*/ 184 w 184"/>
              <a:gd name="T57" fmla="*/ 5 h 173"/>
              <a:gd name="T58" fmla="*/ 180 w 184"/>
              <a:gd name="T59" fmla="*/ 0 h 173"/>
              <a:gd name="T60" fmla="*/ 171 w 184"/>
              <a:gd name="T61" fmla="*/ 17 h 173"/>
              <a:gd name="T62" fmla="*/ 111 w 184"/>
              <a:gd name="T63" fmla="*/ 153 h 173"/>
              <a:gd name="T64" fmla="*/ 102 w 184"/>
              <a:gd name="T65" fmla="*/ 154 h 173"/>
              <a:gd name="T66" fmla="*/ 73 w 184"/>
              <a:gd name="T67" fmla="*/ 121 h 173"/>
              <a:gd name="T68" fmla="*/ 72 w 184"/>
              <a:gd name="T69" fmla="*/ 110 h 173"/>
              <a:gd name="T70" fmla="*/ 163 w 184"/>
              <a:gd name="T71" fmla="*/ 21 h 173"/>
              <a:gd name="T72" fmla="*/ 43 w 184"/>
              <a:gd name="T73" fmla="*/ 88 h 173"/>
              <a:gd name="T74" fmla="*/ 13 w 184"/>
              <a:gd name="T75" fmla="*/ 65 h 173"/>
              <a:gd name="T76" fmla="*/ 16 w 184"/>
              <a:gd name="T77" fmla="*/ 56 h 173"/>
              <a:gd name="T78" fmla="*/ 167 w 184"/>
              <a:gd name="T79" fmla="*/ 11 h 173"/>
              <a:gd name="T80" fmla="*/ 171 w 184"/>
              <a:gd name="T81" fmla="*/ 1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4" h="173">
                <a:moveTo>
                  <a:pt x="43" y="126"/>
                </a:moveTo>
                <a:cubicBezTo>
                  <a:pt x="40" y="124"/>
                  <a:pt x="34" y="123"/>
                  <a:pt x="32" y="126"/>
                </a:cubicBezTo>
                <a:cubicBezTo>
                  <a:pt x="32" y="170"/>
                  <a:pt x="32" y="170"/>
                  <a:pt x="32" y="170"/>
                </a:cubicBezTo>
                <a:cubicBezTo>
                  <a:pt x="34" y="173"/>
                  <a:pt x="40" y="172"/>
                  <a:pt x="43" y="170"/>
                </a:cubicBezTo>
                <a:cubicBezTo>
                  <a:pt x="62" y="155"/>
                  <a:pt x="62" y="155"/>
                  <a:pt x="62" y="155"/>
                </a:cubicBezTo>
                <a:cubicBezTo>
                  <a:pt x="64" y="152"/>
                  <a:pt x="64" y="149"/>
                  <a:pt x="62" y="146"/>
                </a:cubicBezTo>
                <a:lnTo>
                  <a:pt x="43" y="126"/>
                </a:lnTo>
                <a:close/>
                <a:moveTo>
                  <a:pt x="55" y="151"/>
                </a:moveTo>
                <a:cubicBezTo>
                  <a:pt x="45" y="159"/>
                  <a:pt x="45" y="159"/>
                  <a:pt x="45" y="159"/>
                </a:cubicBezTo>
                <a:cubicBezTo>
                  <a:pt x="44" y="160"/>
                  <a:pt x="41" y="160"/>
                  <a:pt x="40" y="159"/>
                </a:cubicBezTo>
                <a:cubicBezTo>
                  <a:pt x="40" y="136"/>
                  <a:pt x="40" y="136"/>
                  <a:pt x="40" y="136"/>
                </a:cubicBezTo>
                <a:cubicBezTo>
                  <a:pt x="41" y="135"/>
                  <a:pt x="44" y="138"/>
                  <a:pt x="45" y="139"/>
                </a:cubicBezTo>
                <a:cubicBezTo>
                  <a:pt x="55" y="149"/>
                  <a:pt x="55" y="149"/>
                  <a:pt x="55" y="149"/>
                </a:cubicBezTo>
                <a:cubicBezTo>
                  <a:pt x="56" y="150"/>
                  <a:pt x="56" y="150"/>
                  <a:pt x="55" y="151"/>
                </a:cubicBezTo>
                <a:close/>
                <a:moveTo>
                  <a:pt x="180" y="0"/>
                </a:moveTo>
                <a:cubicBezTo>
                  <a:pt x="179" y="0"/>
                  <a:pt x="178" y="0"/>
                  <a:pt x="178" y="1"/>
                </a:cubicBezTo>
                <a:cubicBezTo>
                  <a:pt x="5" y="52"/>
                  <a:pt x="5" y="52"/>
                  <a:pt x="5" y="52"/>
                </a:cubicBezTo>
                <a:cubicBezTo>
                  <a:pt x="2" y="53"/>
                  <a:pt x="1" y="56"/>
                  <a:pt x="0" y="59"/>
                </a:cubicBezTo>
                <a:cubicBezTo>
                  <a:pt x="0" y="59"/>
                  <a:pt x="0" y="59"/>
                  <a:pt x="0" y="59"/>
                </a:cubicBezTo>
                <a:cubicBezTo>
                  <a:pt x="0" y="59"/>
                  <a:pt x="0" y="59"/>
                  <a:pt x="0" y="59"/>
                </a:cubicBezTo>
                <a:cubicBezTo>
                  <a:pt x="0" y="61"/>
                  <a:pt x="0" y="63"/>
                  <a:pt x="1" y="65"/>
                </a:cubicBezTo>
                <a:cubicBezTo>
                  <a:pt x="45" y="99"/>
                  <a:pt x="45" y="99"/>
                  <a:pt x="45" y="99"/>
                </a:cubicBezTo>
                <a:cubicBezTo>
                  <a:pt x="149" y="31"/>
                  <a:pt x="149" y="31"/>
                  <a:pt x="149" y="31"/>
                </a:cubicBezTo>
                <a:cubicBezTo>
                  <a:pt x="61" y="106"/>
                  <a:pt x="61" y="106"/>
                  <a:pt x="61" y="106"/>
                </a:cubicBezTo>
                <a:cubicBezTo>
                  <a:pt x="57" y="110"/>
                  <a:pt x="57" y="116"/>
                  <a:pt x="61" y="119"/>
                </a:cubicBezTo>
                <a:cubicBezTo>
                  <a:pt x="101" y="165"/>
                  <a:pt x="101" y="165"/>
                  <a:pt x="101" y="165"/>
                </a:cubicBezTo>
                <a:cubicBezTo>
                  <a:pt x="105" y="169"/>
                  <a:pt x="111" y="169"/>
                  <a:pt x="114" y="165"/>
                </a:cubicBezTo>
                <a:cubicBezTo>
                  <a:pt x="183" y="8"/>
                  <a:pt x="183" y="8"/>
                  <a:pt x="183" y="8"/>
                </a:cubicBezTo>
                <a:cubicBezTo>
                  <a:pt x="183" y="7"/>
                  <a:pt x="184" y="6"/>
                  <a:pt x="184" y="5"/>
                </a:cubicBezTo>
                <a:cubicBezTo>
                  <a:pt x="184" y="2"/>
                  <a:pt x="182" y="0"/>
                  <a:pt x="180" y="0"/>
                </a:cubicBezTo>
                <a:close/>
                <a:moveTo>
                  <a:pt x="171" y="17"/>
                </a:moveTo>
                <a:cubicBezTo>
                  <a:pt x="111" y="153"/>
                  <a:pt x="111" y="153"/>
                  <a:pt x="111" y="153"/>
                </a:cubicBezTo>
                <a:cubicBezTo>
                  <a:pt x="105" y="161"/>
                  <a:pt x="107" y="158"/>
                  <a:pt x="102" y="154"/>
                </a:cubicBezTo>
                <a:cubicBezTo>
                  <a:pt x="73" y="121"/>
                  <a:pt x="73" y="121"/>
                  <a:pt x="73" y="121"/>
                </a:cubicBezTo>
                <a:cubicBezTo>
                  <a:pt x="67" y="115"/>
                  <a:pt x="68" y="113"/>
                  <a:pt x="72" y="110"/>
                </a:cubicBezTo>
                <a:cubicBezTo>
                  <a:pt x="163" y="21"/>
                  <a:pt x="163" y="21"/>
                  <a:pt x="163" y="21"/>
                </a:cubicBezTo>
                <a:cubicBezTo>
                  <a:pt x="43" y="88"/>
                  <a:pt x="43" y="88"/>
                  <a:pt x="43" y="88"/>
                </a:cubicBezTo>
                <a:cubicBezTo>
                  <a:pt x="13" y="65"/>
                  <a:pt x="13" y="65"/>
                  <a:pt x="13" y="65"/>
                </a:cubicBezTo>
                <a:cubicBezTo>
                  <a:pt x="6" y="59"/>
                  <a:pt x="11" y="59"/>
                  <a:pt x="16" y="56"/>
                </a:cubicBezTo>
                <a:cubicBezTo>
                  <a:pt x="167" y="11"/>
                  <a:pt x="167" y="11"/>
                  <a:pt x="167" y="11"/>
                </a:cubicBezTo>
                <a:cubicBezTo>
                  <a:pt x="175" y="9"/>
                  <a:pt x="174" y="14"/>
                  <a:pt x="171" y="17"/>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2" name="Freeform 14"/>
          <p:cNvSpPr>
            <a:spLocks noEditPoints="1"/>
          </p:cNvSpPr>
          <p:nvPr/>
        </p:nvSpPr>
        <p:spPr bwMode="auto">
          <a:xfrm>
            <a:off x="3308985" y="1567180"/>
            <a:ext cx="386080" cy="368935"/>
          </a:xfrm>
          <a:custGeom>
            <a:avLst/>
            <a:gdLst>
              <a:gd name="T0" fmla="*/ 176 w 184"/>
              <a:gd name="T1" fmla="*/ 16 h 176"/>
              <a:gd name="T2" fmla="*/ 84 w 184"/>
              <a:gd name="T3" fmla="*/ 16 h 176"/>
              <a:gd name="T4" fmla="*/ 68 w 184"/>
              <a:gd name="T5" fmla="*/ 0 h 176"/>
              <a:gd name="T6" fmla="*/ 40 w 184"/>
              <a:gd name="T7" fmla="*/ 0 h 176"/>
              <a:gd name="T8" fmla="*/ 24 w 184"/>
              <a:gd name="T9" fmla="*/ 16 h 176"/>
              <a:gd name="T10" fmla="*/ 8 w 184"/>
              <a:gd name="T11" fmla="*/ 16 h 176"/>
              <a:gd name="T12" fmla="*/ 0 w 184"/>
              <a:gd name="T13" fmla="*/ 24 h 176"/>
              <a:gd name="T14" fmla="*/ 0 w 184"/>
              <a:gd name="T15" fmla="*/ 168 h 176"/>
              <a:gd name="T16" fmla="*/ 8 w 184"/>
              <a:gd name="T17" fmla="*/ 176 h 176"/>
              <a:gd name="T18" fmla="*/ 176 w 184"/>
              <a:gd name="T19" fmla="*/ 176 h 176"/>
              <a:gd name="T20" fmla="*/ 184 w 184"/>
              <a:gd name="T21" fmla="*/ 168 h 176"/>
              <a:gd name="T22" fmla="*/ 184 w 184"/>
              <a:gd name="T23" fmla="*/ 24 h 176"/>
              <a:gd name="T24" fmla="*/ 176 w 184"/>
              <a:gd name="T25" fmla="*/ 16 h 176"/>
              <a:gd name="T26" fmla="*/ 40 w 184"/>
              <a:gd name="T27" fmla="*/ 8 h 176"/>
              <a:gd name="T28" fmla="*/ 68 w 184"/>
              <a:gd name="T29" fmla="*/ 8 h 176"/>
              <a:gd name="T30" fmla="*/ 76 w 184"/>
              <a:gd name="T31" fmla="*/ 16 h 176"/>
              <a:gd name="T32" fmla="*/ 32 w 184"/>
              <a:gd name="T33" fmla="*/ 16 h 176"/>
              <a:gd name="T34" fmla="*/ 40 w 184"/>
              <a:gd name="T35" fmla="*/ 8 h 176"/>
              <a:gd name="T36" fmla="*/ 176 w 184"/>
              <a:gd name="T37" fmla="*/ 160 h 176"/>
              <a:gd name="T38" fmla="*/ 168 w 184"/>
              <a:gd name="T39" fmla="*/ 168 h 176"/>
              <a:gd name="T40" fmla="*/ 16 w 184"/>
              <a:gd name="T41" fmla="*/ 168 h 176"/>
              <a:gd name="T42" fmla="*/ 8 w 184"/>
              <a:gd name="T43" fmla="*/ 160 h 176"/>
              <a:gd name="T44" fmla="*/ 8 w 184"/>
              <a:gd name="T45" fmla="*/ 32 h 176"/>
              <a:gd name="T46" fmla="*/ 16 w 184"/>
              <a:gd name="T47" fmla="*/ 24 h 176"/>
              <a:gd name="T48" fmla="*/ 168 w 184"/>
              <a:gd name="T49" fmla="*/ 24 h 176"/>
              <a:gd name="T50" fmla="*/ 176 w 184"/>
              <a:gd name="T51" fmla="*/ 32 h 176"/>
              <a:gd name="T52" fmla="*/ 176 w 184"/>
              <a:gd name="T53" fmla="*/ 160 h 176"/>
              <a:gd name="T54" fmla="*/ 92 w 184"/>
              <a:gd name="T55" fmla="*/ 52 h 176"/>
              <a:gd name="T56" fmla="*/ 48 w 184"/>
              <a:gd name="T57" fmla="*/ 96 h 176"/>
              <a:gd name="T58" fmla="*/ 92 w 184"/>
              <a:gd name="T59" fmla="*/ 140 h 176"/>
              <a:gd name="T60" fmla="*/ 136 w 184"/>
              <a:gd name="T61" fmla="*/ 96 h 176"/>
              <a:gd name="T62" fmla="*/ 92 w 184"/>
              <a:gd name="T63" fmla="*/ 52 h 176"/>
              <a:gd name="T64" fmla="*/ 92 w 184"/>
              <a:gd name="T65" fmla="*/ 132 h 176"/>
              <a:gd name="T66" fmla="*/ 56 w 184"/>
              <a:gd name="T67" fmla="*/ 96 h 176"/>
              <a:gd name="T68" fmla="*/ 92 w 184"/>
              <a:gd name="T69" fmla="*/ 60 h 176"/>
              <a:gd name="T70" fmla="*/ 128 w 184"/>
              <a:gd name="T71" fmla="*/ 96 h 176"/>
              <a:gd name="T72" fmla="*/ 92 w 184"/>
              <a:gd name="T73" fmla="*/ 132 h 176"/>
              <a:gd name="T74" fmla="*/ 162 w 184"/>
              <a:gd name="T75" fmla="*/ 36 h 176"/>
              <a:gd name="T76" fmla="*/ 130 w 184"/>
              <a:gd name="T77" fmla="*/ 36 h 176"/>
              <a:gd name="T78" fmla="*/ 128 w 184"/>
              <a:gd name="T79" fmla="*/ 38 h 176"/>
              <a:gd name="T80" fmla="*/ 128 w 184"/>
              <a:gd name="T81" fmla="*/ 42 h 176"/>
              <a:gd name="T82" fmla="*/ 130 w 184"/>
              <a:gd name="T83" fmla="*/ 44 h 176"/>
              <a:gd name="T84" fmla="*/ 162 w 184"/>
              <a:gd name="T85" fmla="*/ 44 h 176"/>
              <a:gd name="T86" fmla="*/ 164 w 184"/>
              <a:gd name="T87" fmla="*/ 42 h 176"/>
              <a:gd name="T88" fmla="*/ 164 w 184"/>
              <a:gd name="T89" fmla="*/ 38 h 176"/>
              <a:gd name="T90" fmla="*/ 162 w 184"/>
              <a:gd name="T91" fmla="*/ 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4" h="176">
                <a:moveTo>
                  <a:pt x="176" y="16"/>
                </a:moveTo>
                <a:cubicBezTo>
                  <a:pt x="84" y="16"/>
                  <a:pt x="84" y="16"/>
                  <a:pt x="84" y="16"/>
                </a:cubicBezTo>
                <a:cubicBezTo>
                  <a:pt x="84" y="7"/>
                  <a:pt x="77" y="0"/>
                  <a:pt x="68" y="0"/>
                </a:cubicBezTo>
                <a:cubicBezTo>
                  <a:pt x="40" y="0"/>
                  <a:pt x="40" y="0"/>
                  <a:pt x="40" y="0"/>
                </a:cubicBezTo>
                <a:cubicBezTo>
                  <a:pt x="31" y="0"/>
                  <a:pt x="24" y="7"/>
                  <a:pt x="24" y="16"/>
                </a:cubicBezTo>
                <a:cubicBezTo>
                  <a:pt x="8" y="16"/>
                  <a:pt x="8" y="16"/>
                  <a:pt x="8" y="16"/>
                </a:cubicBezTo>
                <a:cubicBezTo>
                  <a:pt x="4" y="16"/>
                  <a:pt x="0" y="20"/>
                  <a:pt x="0" y="24"/>
                </a:cubicBezTo>
                <a:cubicBezTo>
                  <a:pt x="0" y="168"/>
                  <a:pt x="0" y="168"/>
                  <a:pt x="0" y="168"/>
                </a:cubicBezTo>
                <a:cubicBezTo>
                  <a:pt x="0" y="172"/>
                  <a:pt x="4" y="176"/>
                  <a:pt x="8" y="176"/>
                </a:cubicBezTo>
                <a:cubicBezTo>
                  <a:pt x="176" y="176"/>
                  <a:pt x="176" y="176"/>
                  <a:pt x="176" y="176"/>
                </a:cubicBezTo>
                <a:cubicBezTo>
                  <a:pt x="180" y="176"/>
                  <a:pt x="184" y="172"/>
                  <a:pt x="184" y="168"/>
                </a:cubicBezTo>
                <a:cubicBezTo>
                  <a:pt x="184" y="24"/>
                  <a:pt x="184" y="24"/>
                  <a:pt x="184" y="24"/>
                </a:cubicBezTo>
                <a:cubicBezTo>
                  <a:pt x="184" y="20"/>
                  <a:pt x="180" y="16"/>
                  <a:pt x="176" y="16"/>
                </a:cubicBezTo>
                <a:close/>
                <a:moveTo>
                  <a:pt x="40" y="8"/>
                </a:moveTo>
                <a:cubicBezTo>
                  <a:pt x="68" y="8"/>
                  <a:pt x="68" y="8"/>
                  <a:pt x="68" y="8"/>
                </a:cubicBezTo>
                <a:cubicBezTo>
                  <a:pt x="72" y="8"/>
                  <a:pt x="76" y="12"/>
                  <a:pt x="76" y="16"/>
                </a:cubicBezTo>
                <a:cubicBezTo>
                  <a:pt x="32" y="16"/>
                  <a:pt x="32" y="16"/>
                  <a:pt x="32" y="16"/>
                </a:cubicBezTo>
                <a:cubicBezTo>
                  <a:pt x="32" y="12"/>
                  <a:pt x="36" y="8"/>
                  <a:pt x="40" y="8"/>
                </a:cubicBezTo>
                <a:close/>
                <a:moveTo>
                  <a:pt x="176" y="160"/>
                </a:moveTo>
                <a:cubicBezTo>
                  <a:pt x="176" y="164"/>
                  <a:pt x="172" y="168"/>
                  <a:pt x="168" y="168"/>
                </a:cubicBezTo>
                <a:cubicBezTo>
                  <a:pt x="16" y="168"/>
                  <a:pt x="16" y="168"/>
                  <a:pt x="16" y="168"/>
                </a:cubicBezTo>
                <a:cubicBezTo>
                  <a:pt x="12" y="168"/>
                  <a:pt x="8" y="164"/>
                  <a:pt x="8" y="160"/>
                </a:cubicBezTo>
                <a:cubicBezTo>
                  <a:pt x="8" y="32"/>
                  <a:pt x="8" y="32"/>
                  <a:pt x="8" y="32"/>
                </a:cubicBezTo>
                <a:cubicBezTo>
                  <a:pt x="8" y="28"/>
                  <a:pt x="12" y="24"/>
                  <a:pt x="16" y="24"/>
                </a:cubicBezTo>
                <a:cubicBezTo>
                  <a:pt x="168" y="24"/>
                  <a:pt x="168" y="24"/>
                  <a:pt x="168" y="24"/>
                </a:cubicBezTo>
                <a:cubicBezTo>
                  <a:pt x="172" y="24"/>
                  <a:pt x="176" y="28"/>
                  <a:pt x="176" y="32"/>
                </a:cubicBezTo>
                <a:lnTo>
                  <a:pt x="176" y="160"/>
                </a:lnTo>
                <a:close/>
                <a:moveTo>
                  <a:pt x="92" y="52"/>
                </a:moveTo>
                <a:cubicBezTo>
                  <a:pt x="68" y="52"/>
                  <a:pt x="48" y="72"/>
                  <a:pt x="48" y="96"/>
                </a:cubicBezTo>
                <a:cubicBezTo>
                  <a:pt x="48" y="120"/>
                  <a:pt x="68" y="140"/>
                  <a:pt x="92" y="140"/>
                </a:cubicBezTo>
                <a:cubicBezTo>
                  <a:pt x="116" y="140"/>
                  <a:pt x="136" y="120"/>
                  <a:pt x="136" y="96"/>
                </a:cubicBezTo>
                <a:cubicBezTo>
                  <a:pt x="136" y="72"/>
                  <a:pt x="116" y="52"/>
                  <a:pt x="92" y="52"/>
                </a:cubicBezTo>
                <a:close/>
                <a:moveTo>
                  <a:pt x="92" y="132"/>
                </a:moveTo>
                <a:cubicBezTo>
                  <a:pt x="72" y="132"/>
                  <a:pt x="56" y="116"/>
                  <a:pt x="56" y="96"/>
                </a:cubicBezTo>
                <a:cubicBezTo>
                  <a:pt x="56" y="76"/>
                  <a:pt x="72" y="60"/>
                  <a:pt x="92" y="60"/>
                </a:cubicBezTo>
                <a:cubicBezTo>
                  <a:pt x="112" y="60"/>
                  <a:pt x="128" y="76"/>
                  <a:pt x="128" y="96"/>
                </a:cubicBezTo>
                <a:cubicBezTo>
                  <a:pt x="128" y="116"/>
                  <a:pt x="112" y="132"/>
                  <a:pt x="92" y="132"/>
                </a:cubicBezTo>
                <a:close/>
                <a:moveTo>
                  <a:pt x="162" y="36"/>
                </a:moveTo>
                <a:cubicBezTo>
                  <a:pt x="130" y="36"/>
                  <a:pt x="130" y="36"/>
                  <a:pt x="130" y="36"/>
                </a:cubicBezTo>
                <a:cubicBezTo>
                  <a:pt x="129" y="36"/>
                  <a:pt x="128" y="37"/>
                  <a:pt x="128" y="38"/>
                </a:cubicBezTo>
                <a:cubicBezTo>
                  <a:pt x="128" y="42"/>
                  <a:pt x="128" y="42"/>
                  <a:pt x="128" y="42"/>
                </a:cubicBezTo>
                <a:cubicBezTo>
                  <a:pt x="128" y="43"/>
                  <a:pt x="129" y="44"/>
                  <a:pt x="130" y="44"/>
                </a:cubicBezTo>
                <a:cubicBezTo>
                  <a:pt x="162" y="44"/>
                  <a:pt x="162" y="44"/>
                  <a:pt x="162" y="44"/>
                </a:cubicBezTo>
                <a:cubicBezTo>
                  <a:pt x="163" y="44"/>
                  <a:pt x="164" y="43"/>
                  <a:pt x="164" y="42"/>
                </a:cubicBezTo>
                <a:cubicBezTo>
                  <a:pt x="164" y="38"/>
                  <a:pt x="164" y="38"/>
                  <a:pt x="164" y="38"/>
                </a:cubicBezTo>
                <a:cubicBezTo>
                  <a:pt x="164" y="37"/>
                  <a:pt x="163" y="36"/>
                  <a:pt x="162" y="36"/>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3" name="Freeform 15"/>
          <p:cNvSpPr>
            <a:spLocks noEditPoints="1"/>
          </p:cNvSpPr>
          <p:nvPr/>
        </p:nvSpPr>
        <p:spPr bwMode="auto">
          <a:xfrm>
            <a:off x="4719955" y="1558608"/>
            <a:ext cx="386080" cy="386080"/>
          </a:xfrm>
          <a:custGeom>
            <a:avLst/>
            <a:gdLst>
              <a:gd name="T0" fmla="*/ 92 w 184"/>
              <a:gd name="T1" fmla="*/ 0 h 184"/>
              <a:gd name="T2" fmla="*/ 0 w 184"/>
              <a:gd name="T3" fmla="*/ 92 h 184"/>
              <a:gd name="T4" fmla="*/ 92 w 184"/>
              <a:gd name="T5" fmla="*/ 184 h 184"/>
              <a:gd name="T6" fmla="*/ 184 w 184"/>
              <a:gd name="T7" fmla="*/ 92 h 184"/>
              <a:gd name="T8" fmla="*/ 92 w 184"/>
              <a:gd name="T9" fmla="*/ 0 h 184"/>
              <a:gd name="T10" fmla="*/ 92 w 184"/>
              <a:gd name="T11" fmla="*/ 176 h 184"/>
              <a:gd name="T12" fmla="*/ 8 w 184"/>
              <a:gd name="T13" fmla="*/ 92 h 184"/>
              <a:gd name="T14" fmla="*/ 92 w 184"/>
              <a:gd name="T15" fmla="*/ 8 h 184"/>
              <a:gd name="T16" fmla="*/ 176 w 184"/>
              <a:gd name="T17" fmla="*/ 92 h 184"/>
              <a:gd name="T18" fmla="*/ 92 w 184"/>
              <a:gd name="T19" fmla="*/ 176 h 184"/>
              <a:gd name="T20" fmla="*/ 129 w 184"/>
              <a:gd name="T21" fmla="*/ 90 h 184"/>
              <a:gd name="T22" fmla="*/ 78 w 184"/>
              <a:gd name="T23" fmla="*/ 57 h 184"/>
              <a:gd name="T24" fmla="*/ 72 w 184"/>
              <a:gd name="T25" fmla="*/ 57 h 184"/>
              <a:gd name="T26" fmla="*/ 68 w 184"/>
              <a:gd name="T27" fmla="*/ 62 h 184"/>
              <a:gd name="T28" fmla="*/ 68 w 184"/>
              <a:gd name="T29" fmla="*/ 126 h 184"/>
              <a:gd name="T30" fmla="*/ 72 w 184"/>
              <a:gd name="T31" fmla="*/ 131 h 184"/>
              <a:gd name="T32" fmla="*/ 75 w 184"/>
              <a:gd name="T33" fmla="*/ 132 h 184"/>
              <a:gd name="T34" fmla="*/ 78 w 184"/>
              <a:gd name="T35" fmla="*/ 131 h 184"/>
              <a:gd name="T36" fmla="*/ 129 w 184"/>
              <a:gd name="T37" fmla="*/ 100 h 184"/>
              <a:gd name="T38" fmla="*/ 132 w 184"/>
              <a:gd name="T39" fmla="*/ 95 h 184"/>
              <a:gd name="T40" fmla="*/ 129 w 184"/>
              <a:gd name="T41" fmla="*/ 90 h 184"/>
              <a:gd name="T42" fmla="*/ 118 w 184"/>
              <a:gd name="T43" fmla="*/ 100 h 184"/>
              <a:gd name="T44" fmla="*/ 82 w 184"/>
              <a:gd name="T45" fmla="*/ 119 h 184"/>
              <a:gd name="T46" fmla="*/ 80 w 184"/>
              <a:gd name="T47" fmla="*/ 120 h 184"/>
              <a:gd name="T48" fmla="*/ 78 w 184"/>
              <a:gd name="T49" fmla="*/ 119 h 184"/>
              <a:gd name="T50" fmla="*/ 76 w 184"/>
              <a:gd name="T51" fmla="*/ 116 h 184"/>
              <a:gd name="T52" fmla="*/ 76 w 184"/>
              <a:gd name="T53" fmla="*/ 72 h 184"/>
              <a:gd name="T54" fmla="*/ 78 w 184"/>
              <a:gd name="T55" fmla="*/ 68 h 184"/>
              <a:gd name="T56" fmla="*/ 82 w 184"/>
              <a:gd name="T57" fmla="*/ 69 h 184"/>
              <a:gd name="T58" fmla="*/ 118 w 184"/>
              <a:gd name="T59" fmla="*/ 92 h 184"/>
              <a:gd name="T60" fmla="*/ 124 w 184"/>
              <a:gd name="T61" fmla="*/ 96 h 184"/>
              <a:gd name="T62" fmla="*/ 118 w 184"/>
              <a:gd name="T63" fmla="*/ 10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4" h="184">
                <a:moveTo>
                  <a:pt x="92" y="0"/>
                </a:moveTo>
                <a:cubicBezTo>
                  <a:pt x="41" y="0"/>
                  <a:pt x="0" y="41"/>
                  <a:pt x="0" y="92"/>
                </a:cubicBezTo>
                <a:cubicBezTo>
                  <a:pt x="0" y="143"/>
                  <a:pt x="41" y="184"/>
                  <a:pt x="92" y="184"/>
                </a:cubicBezTo>
                <a:cubicBezTo>
                  <a:pt x="143" y="184"/>
                  <a:pt x="184" y="143"/>
                  <a:pt x="184" y="92"/>
                </a:cubicBezTo>
                <a:cubicBezTo>
                  <a:pt x="184" y="41"/>
                  <a:pt x="143" y="0"/>
                  <a:pt x="92" y="0"/>
                </a:cubicBezTo>
                <a:close/>
                <a:moveTo>
                  <a:pt x="92" y="176"/>
                </a:moveTo>
                <a:cubicBezTo>
                  <a:pt x="46" y="176"/>
                  <a:pt x="8" y="138"/>
                  <a:pt x="8" y="92"/>
                </a:cubicBezTo>
                <a:cubicBezTo>
                  <a:pt x="8" y="46"/>
                  <a:pt x="46" y="8"/>
                  <a:pt x="92" y="8"/>
                </a:cubicBezTo>
                <a:cubicBezTo>
                  <a:pt x="138" y="8"/>
                  <a:pt x="176" y="46"/>
                  <a:pt x="176" y="92"/>
                </a:cubicBezTo>
                <a:cubicBezTo>
                  <a:pt x="176" y="138"/>
                  <a:pt x="138" y="176"/>
                  <a:pt x="92" y="176"/>
                </a:cubicBezTo>
                <a:close/>
                <a:moveTo>
                  <a:pt x="129" y="90"/>
                </a:moveTo>
                <a:cubicBezTo>
                  <a:pt x="78" y="57"/>
                  <a:pt x="78" y="57"/>
                  <a:pt x="78" y="57"/>
                </a:cubicBezTo>
                <a:cubicBezTo>
                  <a:pt x="77" y="56"/>
                  <a:pt x="74" y="56"/>
                  <a:pt x="72" y="57"/>
                </a:cubicBezTo>
                <a:cubicBezTo>
                  <a:pt x="70" y="58"/>
                  <a:pt x="68" y="60"/>
                  <a:pt x="68" y="62"/>
                </a:cubicBezTo>
                <a:cubicBezTo>
                  <a:pt x="68" y="126"/>
                  <a:pt x="68" y="126"/>
                  <a:pt x="68" y="126"/>
                </a:cubicBezTo>
                <a:cubicBezTo>
                  <a:pt x="68" y="128"/>
                  <a:pt x="70" y="130"/>
                  <a:pt x="72" y="131"/>
                </a:cubicBezTo>
                <a:cubicBezTo>
                  <a:pt x="73" y="132"/>
                  <a:pt x="74" y="132"/>
                  <a:pt x="75" y="132"/>
                </a:cubicBezTo>
                <a:cubicBezTo>
                  <a:pt x="76" y="132"/>
                  <a:pt x="77" y="132"/>
                  <a:pt x="78" y="131"/>
                </a:cubicBezTo>
                <a:cubicBezTo>
                  <a:pt x="129" y="100"/>
                  <a:pt x="129" y="100"/>
                  <a:pt x="129" y="100"/>
                </a:cubicBezTo>
                <a:cubicBezTo>
                  <a:pt x="131" y="99"/>
                  <a:pt x="132" y="97"/>
                  <a:pt x="132" y="95"/>
                </a:cubicBezTo>
                <a:cubicBezTo>
                  <a:pt x="132" y="93"/>
                  <a:pt x="131" y="91"/>
                  <a:pt x="129" y="90"/>
                </a:cubicBezTo>
                <a:close/>
                <a:moveTo>
                  <a:pt x="118" y="100"/>
                </a:moveTo>
                <a:cubicBezTo>
                  <a:pt x="82" y="119"/>
                  <a:pt x="82" y="119"/>
                  <a:pt x="82" y="119"/>
                </a:cubicBezTo>
                <a:cubicBezTo>
                  <a:pt x="81" y="120"/>
                  <a:pt x="81" y="120"/>
                  <a:pt x="80" y="120"/>
                </a:cubicBezTo>
                <a:cubicBezTo>
                  <a:pt x="79" y="120"/>
                  <a:pt x="79" y="120"/>
                  <a:pt x="78" y="119"/>
                </a:cubicBezTo>
                <a:cubicBezTo>
                  <a:pt x="77" y="119"/>
                  <a:pt x="76" y="117"/>
                  <a:pt x="76" y="116"/>
                </a:cubicBezTo>
                <a:cubicBezTo>
                  <a:pt x="76" y="72"/>
                  <a:pt x="76" y="72"/>
                  <a:pt x="76" y="72"/>
                </a:cubicBezTo>
                <a:cubicBezTo>
                  <a:pt x="76" y="71"/>
                  <a:pt x="77" y="69"/>
                  <a:pt x="78" y="68"/>
                </a:cubicBezTo>
                <a:cubicBezTo>
                  <a:pt x="79" y="68"/>
                  <a:pt x="81" y="68"/>
                  <a:pt x="82" y="69"/>
                </a:cubicBezTo>
                <a:cubicBezTo>
                  <a:pt x="118" y="92"/>
                  <a:pt x="118" y="92"/>
                  <a:pt x="118" y="92"/>
                </a:cubicBezTo>
                <a:cubicBezTo>
                  <a:pt x="119" y="92"/>
                  <a:pt x="124" y="95"/>
                  <a:pt x="124" y="96"/>
                </a:cubicBezTo>
                <a:cubicBezTo>
                  <a:pt x="124" y="97"/>
                  <a:pt x="119" y="99"/>
                  <a:pt x="118" y="100"/>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4" name="Freeform 16"/>
          <p:cNvSpPr>
            <a:spLocks noEditPoints="1"/>
          </p:cNvSpPr>
          <p:nvPr/>
        </p:nvSpPr>
        <p:spPr bwMode="auto">
          <a:xfrm>
            <a:off x="6131560" y="1557338"/>
            <a:ext cx="388620" cy="388620"/>
          </a:xfrm>
          <a:custGeom>
            <a:avLst/>
            <a:gdLst>
              <a:gd name="T0" fmla="*/ 184 w 185"/>
              <a:gd name="T1" fmla="*/ 178 h 185"/>
              <a:gd name="T2" fmla="*/ 146 w 185"/>
              <a:gd name="T3" fmla="*/ 140 h 185"/>
              <a:gd name="T4" fmla="*/ 168 w 185"/>
              <a:gd name="T5" fmla="*/ 84 h 185"/>
              <a:gd name="T6" fmla="*/ 84 w 185"/>
              <a:gd name="T7" fmla="*/ 0 h 185"/>
              <a:gd name="T8" fmla="*/ 0 w 185"/>
              <a:gd name="T9" fmla="*/ 84 h 185"/>
              <a:gd name="T10" fmla="*/ 84 w 185"/>
              <a:gd name="T11" fmla="*/ 168 h 185"/>
              <a:gd name="T12" fmla="*/ 140 w 185"/>
              <a:gd name="T13" fmla="*/ 146 h 185"/>
              <a:gd name="T14" fmla="*/ 178 w 185"/>
              <a:gd name="T15" fmla="*/ 184 h 185"/>
              <a:gd name="T16" fmla="*/ 181 w 185"/>
              <a:gd name="T17" fmla="*/ 184 h 185"/>
              <a:gd name="T18" fmla="*/ 184 w 185"/>
              <a:gd name="T19" fmla="*/ 181 h 185"/>
              <a:gd name="T20" fmla="*/ 184 w 185"/>
              <a:gd name="T21" fmla="*/ 178 h 185"/>
              <a:gd name="T22" fmla="*/ 84 w 185"/>
              <a:gd name="T23" fmla="*/ 160 h 185"/>
              <a:gd name="T24" fmla="*/ 8 w 185"/>
              <a:gd name="T25" fmla="*/ 84 h 185"/>
              <a:gd name="T26" fmla="*/ 84 w 185"/>
              <a:gd name="T27" fmla="*/ 8 h 185"/>
              <a:gd name="T28" fmla="*/ 160 w 185"/>
              <a:gd name="T29" fmla="*/ 84 h 185"/>
              <a:gd name="T30" fmla="*/ 84 w 185"/>
              <a:gd name="T31" fmla="*/ 160 h 185"/>
              <a:gd name="T32" fmla="*/ 118 w 185"/>
              <a:gd name="T33" fmla="*/ 80 h 185"/>
              <a:gd name="T34" fmla="*/ 50 w 185"/>
              <a:gd name="T35" fmla="*/ 80 h 185"/>
              <a:gd name="T36" fmla="*/ 48 w 185"/>
              <a:gd name="T37" fmla="*/ 82 h 185"/>
              <a:gd name="T38" fmla="*/ 48 w 185"/>
              <a:gd name="T39" fmla="*/ 86 h 185"/>
              <a:gd name="T40" fmla="*/ 50 w 185"/>
              <a:gd name="T41" fmla="*/ 88 h 185"/>
              <a:gd name="T42" fmla="*/ 118 w 185"/>
              <a:gd name="T43" fmla="*/ 88 h 185"/>
              <a:gd name="T44" fmla="*/ 120 w 185"/>
              <a:gd name="T45" fmla="*/ 86 h 185"/>
              <a:gd name="T46" fmla="*/ 120 w 185"/>
              <a:gd name="T47" fmla="*/ 82 h 185"/>
              <a:gd name="T48" fmla="*/ 118 w 185"/>
              <a:gd name="T49" fmla="*/ 8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5" h="185">
                <a:moveTo>
                  <a:pt x="184" y="178"/>
                </a:moveTo>
                <a:cubicBezTo>
                  <a:pt x="146" y="140"/>
                  <a:pt x="146" y="140"/>
                  <a:pt x="146" y="140"/>
                </a:cubicBezTo>
                <a:cubicBezTo>
                  <a:pt x="160" y="126"/>
                  <a:pt x="168" y="106"/>
                  <a:pt x="168" y="84"/>
                </a:cubicBezTo>
                <a:cubicBezTo>
                  <a:pt x="168" y="38"/>
                  <a:pt x="130" y="0"/>
                  <a:pt x="84" y="0"/>
                </a:cubicBezTo>
                <a:cubicBezTo>
                  <a:pt x="38" y="0"/>
                  <a:pt x="0" y="38"/>
                  <a:pt x="0" y="84"/>
                </a:cubicBezTo>
                <a:cubicBezTo>
                  <a:pt x="0" y="130"/>
                  <a:pt x="38" y="168"/>
                  <a:pt x="84" y="168"/>
                </a:cubicBezTo>
                <a:cubicBezTo>
                  <a:pt x="106" y="168"/>
                  <a:pt x="126" y="160"/>
                  <a:pt x="140" y="146"/>
                </a:cubicBezTo>
                <a:cubicBezTo>
                  <a:pt x="178" y="184"/>
                  <a:pt x="178" y="184"/>
                  <a:pt x="178" y="184"/>
                </a:cubicBezTo>
                <a:cubicBezTo>
                  <a:pt x="179" y="185"/>
                  <a:pt x="180" y="185"/>
                  <a:pt x="181" y="184"/>
                </a:cubicBezTo>
                <a:cubicBezTo>
                  <a:pt x="184" y="181"/>
                  <a:pt x="184" y="181"/>
                  <a:pt x="184" y="181"/>
                </a:cubicBezTo>
                <a:cubicBezTo>
                  <a:pt x="185" y="180"/>
                  <a:pt x="185" y="179"/>
                  <a:pt x="184" y="178"/>
                </a:cubicBezTo>
                <a:close/>
                <a:moveTo>
                  <a:pt x="84" y="160"/>
                </a:moveTo>
                <a:cubicBezTo>
                  <a:pt x="42" y="160"/>
                  <a:pt x="8" y="126"/>
                  <a:pt x="8" y="84"/>
                </a:cubicBezTo>
                <a:cubicBezTo>
                  <a:pt x="8" y="42"/>
                  <a:pt x="42" y="8"/>
                  <a:pt x="84" y="8"/>
                </a:cubicBezTo>
                <a:cubicBezTo>
                  <a:pt x="126" y="8"/>
                  <a:pt x="160" y="42"/>
                  <a:pt x="160" y="84"/>
                </a:cubicBezTo>
                <a:cubicBezTo>
                  <a:pt x="160" y="126"/>
                  <a:pt x="126" y="160"/>
                  <a:pt x="84" y="160"/>
                </a:cubicBezTo>
                <a:close/>
                <a:moveTo>
                  <a:pt x="118" y="80"/>
                </a:moveTo>
                <a:cubicBezTo>
                  <a:pt x="50" y="80"/>
                  <a:pt x="50" y="80"/>
                  <a:pt x="50" y="80"/>
                </a:cubicBezTo>
                <a:cubicBezTo>
                  <a:pt x="49" y="80"/>
                  <a:pt x="48" y="81"/>
                  <a:pt x="48" y="82"/>
                </a:cubicBezTo>
                <a:cubicBezTo>
                  <a:pt x="48" y="86"/>
                  <a:pt x="48" y="86"/>
                  <a:pt x="48" y="86"/>
                </a:cubicBezTo>
                <a:cubicBezTo>
                  <a:pt x="48" y="87"/>
                  <a:pt x="49" y="88"/>
                  <a:pt x="50" y="88"/>
                </a:cubicBezTo>
                <a:cubicBezTo>
                  <a:pt x="118" y="88"/>
                  <a:pt x="118" y="88"/>
                  <a:pt x="118" y="88"/>
                </a:cubicBezTo>
                <a:cubicBezTo>
                  <a:pt x="119" y="88"/>
                  <a:pt x="120" y="87"/>
                  <a:pt x="120" y="86"/>
                </a:cubicBezTo>
                <a:cubicBezTo>
                  <a:pt x="120" y="82"/>
                  <a:pt x="120" y="82"/>
                  <a:pt x="120" y="82"/>
                </a:cubicBezTo>
                <a:cubicBezTo>
                  <a:pt x="120" y="81"/>
                  <a:pt x="119" y="80"/>
                  <a:pt x="118" y="80"/>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5" name="Freeform 17"/>
          <p:cNvSpPr>
            <a:spLocks noEditPoints="1"/>
          </p:cNvSpPr>
          <p:nvPr/>
        </p:nvSpPr>
        <p:spPr bwMode="auto">
          <a:xfrm>
            <a:off x="7542530" y="1557338"/>
            <a:ext cx="388620" cy="388620"/>
          </a:xfrm>
          <a:custGeom>
            <a:avLst/>
            <a:gdLst>
              <a:gd name="T0" fmla="*/ 118 w 185"/>
              <a:gd name="T1" fmla="*/ 80 h 185"/>
              <a:gd name="T2" fmla="*/ 88 w 185"/>
              <a:gd name="T3" fmla="*/ 80 h 185"/>
              <a:gd name="T4" fmla="*/ 88 w 185"/>
              <a:gd name="T5" fmla="*/ 50 h 185"/>
              <a:gd name="T6" fmla="*/ 86 w 185"/>
              <a:gd name="T7" fmla="*/ 48 h 185"/>
              <a:gd name="T8" fmla="*/ 82 w 185"/>
              <a:gd name="T9" fmla="*/ 48 h 185"/>
              <a:gd name="T10" fmla="*/ 80 w 185"/>
              <a:gd name="T11" fmla="*/ 50 h 185"/>
              <a:gd name="T12" fmla="*/ 80 w 185"/>
              <a:gd name="T13" fmla="*/ 80 h 185"/>
              <a:gd name="T14" fmla="*/ 50 w 185"/>
              <a:gd name="T15" fmla="*/ 80 h 185"/>
              <a:gd name="T16" fmla="*/ 48 w 185"/>
              <a:gd name="T17" fmla="*/ 82 h 185"/>
              <a:gd name="T18" fmla="*/ 48 w 185"/>
              <a:gd name="T19" fmla="*/ 86 h 185"/>
              <a:gd name="T20" fmla="*/ 50 w 185"/>
              <a:gd name="T21" fmla="*/ 88 h 185"/>
              <a:gd name="T22" fmla="*/ 80 w 185"/>
              <a:gd name="T23" fmla="*/ 88 h 185"/>
              <a:gd name="T24" fmla="*/ 80 w 185"/>
              <a:gd name="T25" fmla="*/ 118 h 185"/>
              <a:gd name="T26" fmla="*/ 82 w 185"/>
              <a:gd name="T27" fmla="*/ 120 h 185"/>
              <a:gd name="T28" fmla="*/ 86 w 185"/>
              <a:gd name="T29" fmla="*/ 120 h 185"/>
              <a:gd name="T30" fmla="*/ 88 w 185"/>
              <a:gd name="T31" fmla="*/ 118 h 185"/>
              <a:gd name="T32" fmla="*/ 88 w 185"/>
              <a:gd name="T33" fmla="*/ 88 h 185"/>
              <a:gd name="T34" fmla="*/ 118 w 185"/>
              <a:gd name="T35" fmla="*/ 88 h 185"/>
              <a:gd name="T36" fmla="*/ 120 w 185"/>
              <a:gd name="T37" fmla="*/ 86 h 185"/>
              <a:gd name="T38" fmla="*/ 120 w 185"/>
              <a:gd name="T39" fmla="*/ 82 h 185"/>
              <a:gd name="T40" fmla="*/ 118 w 185"/>
              <a:gd name="T41" fmla="*/ 80 h 185"/>
              <a:gd name="T42" fmla="*/ 184 w 185"/>
              <a:gd name="T43" fmla="*/ 178 h 185"/>
              <a:gd name="T44" fmla="*/ 146 w 185"/>
              <a:gd name="T45" fmla="*/ 140 h 185"/>
              <a:gd name="T46" fmla="*/ 168 w 185"/>
              <a:gd name="T47" fmla="*/ 84 h 185"/>
              <a:gd name="T48" fmla="*/ 84 w 185"/>
              <a:gd name="T49" fmla="*/ 0 h 185"/>
              <a:gd name="T50" fmla="*/ 0 w 185"/>
              <a:gd name="T51" fmla="*/ 84 h 185"/>
              <a:gd name="T52" fmla="*/ 84 w 185"/>
              <a:gd name="T53" fmla="*/ 168 h 185"/>
              <a:gd name="T54" fmla="*/ 140 w 185"/>
              <a:gd name="T55" fmla="*/ 146 h 185"/>
              <a:gd name="T56" fmla="*/ 178 w 185"/>
              <a:gd name="T57" fmla="*/ 184 h 185"/>
              <a:gd name="T58" fmla="*/ 181 w 185"/>
              <a:gd name="T59" fmla="*/ 184 h 185"/>
              <a:gd name="T60" fmla="*/ 184 w 185"/>
              <a:gd name="T61" fmla="*/ 181 h 185"/>
              <a:gd name="T62" fmla="*/ 184 w 185"/>
              <a:gd name="T63" fmla="*/ 178 h 185"/>
              <a:gd name="T64" fmla="*/ 84 w 185"/>
              <a:gd name="T65" fmla="*/ 160 h 185"/>
              <a:gd name="T66" fmla="*/ 8 w 185"/>
              <a:gd name="T67" fmla="*/ 84 h 185"/>
              <a:gd name="T68" fmla="*/ 84 w 185"/>
              <a:gd name="T69" fmla="*/ 8 h 185"/>
              <a:gd name="T70" fmla="*/ 160 w 185"/>
              <a:gd name="T71" fmla="*/ 84 h 185"/>
              <a:gd name="T72" fmla="*/ 84 w 185"/>
              <a:gd name="T73" fmla="*/ 16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5" h="185">
                <a:moveTo>
                  <a:pt x="118" y="80"/>
                </a:moveTo>
                <a:cubicBezTo>
                  <a:pt x="88" y="80"/>
                  <a:pt x="88" y="80"/>
                  <a:pt x="88" y="80"/>
                </a:cubicBezTo>
                <a:cubicBezTo>
                  <a:pt x="88" y="50"/>
                  <a:pt x="88" y="50"/>
                  <a:pt x="88" y="50"/>
                </a:cubicBezTo>
                <a:cubicBezTo>
                  <a:pt x="88" y="49"/>
                  <a:pt x="87" y="48"/>
                  <a:pt x="86" y="48"/>
                </a:cubicBezTo>
                <a:cubicBezTo>
                  <a:pt x="82" y="48"/>
                  <a:pt x="82" y="48"/>
                  <a:pt x="82" y="48"/>
                </a:cubicBezTo>
                <a:cubicBezTo>
                  <a:pt x="81" y="48"/>
                  <a:pt x="80" y="49"/>
                  <a:pt x="80" y="50"/>
                </a:cubicBezTo>
                <a:cubicBezTo>
                  <a:pt x="80" y="80"/>
                  <a:pt x="80" y="80"/>
                  <a:pt x="80" y="80"/>
                </a:cubicBezTo>
                <a:cubicBezTo>
                  <a:pt x="50" y="80"/>
                  <a:pt x="50" y="80"/>
                  <a:pt x="50" y="80"/>
                </a:cubicBezTo>
                <a:cubicBezTo>
                  <a:pt x="49" y="80"/>
                  <a:pt x="48" y="81"/>
                  <a:pt x="48" y="82"/>
                </a:cubicBezTo>
                <a:cubicBezTo>
                  <a:pt x="48" y="86"/>
                  <a:pt x="48" y="86"/>
                  <a:pt x="48" y="86"/>
                </a:cubicBezTo>
                <a:cubicBezTo>
                  <a:pt x="48" y="87"/>
                  <a:pt x="49" y="88"/>
                  <a:pt x="50" y="88"/>
                </a:cubicBezTo>
                <a:cubicBezTo>
                  <a:pt x="80" y="88"/>
                  <a:pt x="80" y="88"/>
                  <a:pt x="80" y="88"/>
                </a:cubicBezTo>
                <a:cubicBezTo>
                  <a:pt x="80" y="118"/>
                  <a:pt x="80" y="118"/>
                  <a:pt x="80" y="118"/>
                </a:cubicBezTo>
                <a:cubicBezTo>
                  <a:pt x="80" y="119"/>
                  <a:pt x="81" y="120"/>
                  <a:pt x="82" y="120"/>
                </a:cubicBezTo>
                <a:cubicBezTo>
                  <a:pt x="86" y="120"/>
                  <a:pt x="86" y="120"/>
                  <a:pt x="86" y="120"/>
                </a:cubicBezTo>
                <a:cubicBezTo>
                  <a:pt x="87" y="120"/>
                  <a:pt x="88" y="119"/>
                  <a:pt x="88" y="118"/>
                </a:cubicBezTo>
                <a:cubicBezTo>
                  <a:pt x="88" y="88"/>
                  <a:pt x="88" y="88"/>
                  <a:pt x="88" y="88"/>
                </a:cubicBezTo>
                <a:cubicBezTo>
                  <a:pt x="118" y="88"/>
                  <a:pt x="118" y="88"/>
                  <a:pt x="118" y="88"/>
                </a:cubicBezTo>
                <a:cubicBezTo>
                  <a:pt x="119" y="88"/>
                  <a:pt x="120" y="87"/>
                  <a:pt x="120" y="86"/>
                </a:cubicBezTo>
                <a:cubicBezTo>
                  <a:pt x="120" y="82"/>
                  <a:pt x="120" y="82"/>
                  <a:pt x="120" y="82"/>
                </a:cubicBezTo>
                <a:cubicBezTo>
                  <a:pt x="120" y="81"/>
                  <a:pt x="119" y="80"/>
                  <a:pt x="118" y="80"/>
                </a:cubicBezTo>
                <a:close/>
                <a:moveTo>
                  <a:pt x="184" y="178"/>
                </a:moveTo>
                <a:cubicBezTo>
                  <a:pt x="146" y="140"/>
                  <a:pt x="146" y="140"/>
                  <a:pt x="146" y="140"/>
                </a:cubicBezTo>
                <a:cubicBezTo>
                  <a:pt x="160" y="126"/>
                  <a:pt x="168" y="106"/>
                  <a:pt x="168" y="84"/>
                </a:cubicBezTo>
                <a:cubicBezTo>
                  <a:pt x="168" y="38"/>
                  <a:pt x="130" y="0"/>
                  <a:pt x="84" y="0"/>
                </a:cubicBezTo>
                <a:cubicBezTo>
                  <a:pt x="38" y="0"/>
                  <a:pt x="0" y="38"/>
                  <a:pt x="0" y="84"/>
                </a:cubicBezTo>
                <a:cubicBezTo>
                  <a:pt x="0" y="130"/>
                  <a:pt x="38" y="168"/>
                  <a:pt x="84" y="168"/>
                </a:cubicBezTo>
                <a:cubicBezTo>
                  <a:pt x="106" y="168"/>
                  <a:pt x="126" y="160"/>
                  <a:pt x="140" y="146"/>
                </a:cubicBezTo>
                <a:cubicBezTo>
                  <a:pt x="178" y="184"/>
                  <a:pt x="178" y="184"/>
                  <a:pt x="178" y="184"/>
                </a:cubicBezTo>
                <a:cubicBezTo>
                  <a:pt x="179" y="185"/>
                  <a:pt x="180" y="185"/>
                  <a:pt x="181" y="184"/>
                </a:cubicBezTo>
                <a:cubicBezTo>
                  <a:pt x="184" y="181"/>
                  <a:pt x="184" y="181"/>
                  <a:pt x="184" y="181"/>
                </a:cubicBezTo>
                <a:cubicBezTo>
                  <a:pt x="185" y="180"/>
                  <a:pt x="185" y="179"/>
                  <a:pt x="184" y="178"/>
                </a:cubicBezTo>
                <a:close/>
                <a:moveTo>
                  <a:pt x="84" y="160"/>
                </a:moveTo>
                <a:cubicBezTo>
                  <a:pt x="42" y="160"/>
                  <a:pt x="8" y="126"/>
                  <a:pt x="8" y="84"/>
                </a:cubicBezTo>
                <a:cubicBezTo>
                  <a:pt x="8" y="42"/>
                  <a:pt x="42" y="8"/>
                  <a:pt x="84" y="8"/>
                </a:cubicBezTo>
                <a:cubicBezTo>
                  <a:pt x="126" y="8"/>
                  <a:pt x="160" y="42"/>
                  <a:pt x="160" y="84"/>
                </a:cubicBezTo>
                <a:cubicBezTo>
                  <a:pt x="160" y="126"/>
                  <a:pt x="126" y="160"/>
                  <a:pt x="84" y="160"/>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6" name="Freeform 18"/>
          <p:cNvSpPr>
            <a:spLocks noEditPoints="1"/>
          </p:cNvSpPr>
          <p:nvPr/>
        </p:nvSpPr>
        <p:spPr bwMode="auto">
          <a:xfrm>
            <a:off x="474980" y="2585720"/>
            <a:ext cx="392430" cy="394970"/>
          </a:xfrm>
          <a:custGeom>
            <a:avLst/>
            <a:gdLst>
              <a:gd name="T0" fmla="*/ 185 w 187"/>
              <a:gd name="T1" fmla="*/ 25 h 188"/>
              <a:gd name="T2" fmla="*/ 187 w 187"/>
              <a:gd name="T3" fmla="*/ 17 h 188"/>
              <a:gd name="T4" fmla="*/ 186 w 187"/>
              <a:gd name="T5" fmla="*/ 13 h 188"/>
              <a:gd name="T6" fmla="*/ 170 w 187"/>
              <a:gd name="T7" fmla="*/ 1 h 188"/>
              <a:gd name="T8" fmla="*/ 59 w 187"/>
              <a:gd name="T9" fmla="*/ 17 h 188"/>
              <a:gd name="T10" fmla="*/ 59 w 187"/>
              <a:gd name="T11" fmla="*/ 17 h 188"/>
              <a:gd name="T12" fmla="*/ 57 w 187"/>
              <a:gd name="T13" fmla="*/ 18 h 188"/>
              <a:gd name="T14" fmla="*/ 56 w 187"/>
              <a:gd name="T15" fmla="*/ 18 h 188"/>
              <a:gd name="T16" fmla="*/ 47 w 187"/>
              <a:gd name="T17" fmla="*/ 31 h 188"/>
              <a:gd name="T18" fmla="*/ 47 w 187"/>
              <a:gd name="T19" fmla="*/ 117 h 188"/>
              <a:gd name="T20" fmla="*/ 34 w 187"/>
              <a:gd name="T21" fmla="*/ 118 h 188"/>
              <a:gd name="T22" fmla="*/ 4 w 187"/>
              <a:gd name="T23" fmla="*/ 158 h 188"/>
              <a:gd name="T24" fmla="*/ 48 w 187"/>
              <a:gd name="T25" fmla="*/ 184 h 188"/>
              <a:gd name="T26" fmla="*/ 79 w 187"/>
              <a:gd name="T27" fmla="*/ 146 h 188"/>
              <a:gd name="T28" fmla="*/ 79 w 187"/>
              <a:gd name="T29" fmla="*/ 143 h 188"/>
              <a:gd name="T30" fmla="*/ 79 w 187"/>
              <a:gd name="T31" fmla="*/ 47 h 188"/>
              <a:gd name="T32" fmla="*/ 155 w 187"/>
              <a:gd name="T33" fmla="*/ 36 h 188"/>
              <a:gd name="T34" fmla="*/ 155 w 187"/>
              <a:gd name="T35" fmla="*/ 97 h 188"/>
              <a:gd name="T36" fmla="*/ 142 w 187"/>
              <a:gd name="T37" fmla="*/ 98 h 188"/>
              <a:gd name="T38" fmla="*/ 112 w 187"/>
              <a:gd name="T39" fmla="*/ 138 h 188"/>
              <a:gd name="T40" fmla="*/ 156 w 187"/>
              <a:gd name="T41" fmla="*/ 164 h 188"/>
              <a:gd name="T42" fmla="*/ 186 w 187"/>
              <a:gd name="T43" fmla="*/ 135 h 188"/>
              <a:gd name="T44" fmla="*/ 187 w 187"/>
              <a:gd name="T45" fmla="*/ 131 h 188"/>
              <a:gd name="T46" fmla="*/ 187 w 187"/>
              <a:gd name="T47" fmla="*/ 31 h 188"/>
              <a:gd name="T48" fmla="*/ 185 w 187"/>
              <a:gd name="T49" fmla="*/ 25 h 188"/>
              <a:gd name="T50" fmla="*/ 179 w 187"/>
              <a:gd name="T51" fmla="*/ 32 h 188"/>
              <a:gd name="T52" fmla="*/ 179 w 187"/>
              <a:gd name="T53" fmla="*/ 49 h 188"/>
              <a:gd name="T54" fmla="*/ 179 w 187"/>
              <a:gd name="T55" fmla="*/ 93 h 188"/>
              <a:gd name="T56" fmla="*/ 179 w 187"/>
              <a:gd name="T57" fmla="*/ 109 h 188"/>
              <a:gd name="T58" fmla="*/ 179 w 187"/>
              <a:gd name="T59" fmla="*/ 133 h 188"/>
              <a:gd name="T60" fmla="*/ 179 w 187"/>
              <a:gd name="T61" fmla="*/ 133 h 188"/>
              <a:gd name="T62" fmla="*/ 153 w 187"/>
              <a:gd name="T63" fmla="*/ 156 h 188"/>
              <a:gd name="T64" fmla="*/ 119 w 187"/>
              <a:gd name="T65" fmla="*/ 137 h 188"/>
              <a:gd name="T66" fmla="*/ 143 w 187"/>
              <a:gd name="T67" fmla="*/ 106 h 188"/>
              <a:gd name="T68" fmla="*/ 163 w 187"/>
              <a:gd name="T69" fmla="*/ 108 h 188"/>
              <a:gd name="T70" fmla="*/ 163 w 187"/>
              <a:gd name="T71" fmla="*/ 99 h 188"/>
              <a:gd name="T72" fmla="*/ 163 w 187"/>
              <a:gd name="T73" fmla="*/ 93 h 188"/>
              <a:gd name="T74" fmla="*/ 163 w 187"/>
              <a:gd name="T75" fmla="*/ 49 h 188"/>
              <a:gd name="T76" fmla="*/ 163 w 187"/>
              <a:gd name="T77" fmla="*/ 35 h 188"/>
              <a:gd name="T78" fmla="*/ 163 w 187"/>
              <a:gd name="T79" fmla="*/ 27 h 188"/>
              <a:gd name="T80" fmla="*/ 71 w 187"/>
              <a:gd name="T81" fmla="*/ 40 h 188"/>
              <a:gd name="T82" fmla="*/ 71 w 187"/>
              <a:gd name="T83" fmla="*/ 48 h 188"/>
              <a:gd name="T84" fmla="*/ 71 w 187"/>
              <a:gd name="T85" fmla="*/ 65 h 188"/>
              <a:gd name="T86" fmla="*/ 71 w 187"/>
              <a:gd name="T87" fmla="*/ 117 h 188"/>
              <a:gd name="T88" fmla="*/ 71 w 187"/>
              <a:gd name="T89" fmla="*/ 129 h 188"/>
              <a:gd name="T90" fmla="*/ 71 w 187"/>
              <a:gd name="T91" fmla="*/ 153 h 188"/>
              <a:gd name="T92" fmla="*/ 71 w 187"/>
              <a:gd name="T93" fmla="*/ 153 h 188"/>
              <a:gd name="T94" fmla="*/ 45 w 187"/>
              <a:gd name="T95" fmla="*/ 176 h 188"/>
              <a:gd name="T96" fmla="*/ 11 w 187"/>
              <a:gd name="T97" fmla="*/ 157 h 188"/>
              <a:gd name="T98" fmla="*/ 35 w 187"/>
              <a:gd name="T99" fmla="*/ 126 h 188"/>
              <a:gd name="T100" fmla="*/ 55 w 187"/>
              <a:gd name="T101" fmla="*/ 128 h 188"/>
              <a:gd name="T102" fmla="*/ 55 w 187"/>
              <a:gd name="T103" fmla="*/ 119 h 188"/>
              <a:gd name="T104" fmla="*/ 55 w 187"/>
              <a:gd name="T105" fmla="*/ 117 h 188"/>
              <a:gd name="T106" fmla="*/ 55 w 187"/>
              <a:gd name="T107" fmla="*/ 65 h 188"/>
              <a:gd name="T108" fmla="*/ 55 w 187"/>
              <a:gd name="T109" fmla="*/ 47 h 188"/>
              <a:gd name="T110" fmla="*/ 55 w 187"/>
              <a:gd name="T111" fmla="*/ 29 h 188"/>
              <a:gd name="T112" fmla="*/ 56 w 187"/>
              <a:gd name="T113" fmla="*/ 29 h 188"/>
              <a:gd name="T114" fmla="*/ 60 w 187"/>
              <a:gd name="T115" fmla="*/ 25 h 188"/>
              <a:gd name="T116" fmla="*/ 171 w 187"/>
              <a:gd name="T117" fmla="*/ 9 h 188"/>
              <a:gd name="T118" fmla="*/ 178 w 187"/>
              <a:gd name="T119" fmla="*/ 13 h 188"/>
              <a:gd name="T120" fmla="*/ 179 w 187"/>
              <a:gd name="T121" fmla="*/ 13 h 188"/>
              <a:gd name="T122" fmla="*/ 179 w 187"/>
              <a:gd name="T123" fmla="*/ 32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7" h="188">
                <a:moveTo>
                  <a:pt x="185" y="25"/>
                </a:moveTo>
                <a:cubicBezTo>
                  <a:pt x="187" y="22"/>
                  <a:pt x="187" y="20"/>
                  <a:pt x="187" y="17"/>
                </a:cubicBezTo>
                <a:cubicBezTo>
                  <a:pt x="186" y="13"/>
                  <a:pt x="186" y="13"/>
                  <a:pt x="186" y="13"/>
                </a:cubicBezTo>
                <a:cubicBezTo>
                  <a:pt x="185" y="5"/>
                  <a:pt x="178" y="0"/>
                  <a:pt x="170" y="1"/>
                </a:cubicBezTo>
                <a:cubicBezTo>
                  <a:pt x="59" y="17"/>
                  <a:pt x="59" y="17"/>
                  <a:pt x="59" y="17"/>
                </a:cubicBezTo>
                <a:cubicBezTo>
                  <a:pt x="59" y="17"/>
                  <a:pt x="59" y="17"/>
                  <a:pt x="59" y="17"/>
                </a:cubicBezTo>
                <a:cubicBezTo>
                  <a:pt x="58" y="17"/>
                  <a:pt x="58" y="17"/>
                  <a:pt x="57" y="18"/>
                </a:cubicBezTo>
                <a:cubicBezTo>
                  <a:pt x="57" y="18"/>
                  <a:pt x="57" y="18"/>
                  <a:pt x="56" y="18"/>
                </a:cubicBezTo>
                <a:cubicBezTo>
                  <a:pt x="51" y="20"/>
                  <a:pt x="47" y="25"/>
                  <a:pt x="47" y="31"/>
                </a:cubicBezTo>
                <a:cubicBezTo>
                  <a:pt x="47" y="117"/>
                  <a:pt x="47" y="117"/>
                  <a:pt x="47" y="117"/>
                </a:cubicBezTo>
                <a:cubicBezTo>
                  <a:pt x="43" y="117"/>
                  <a:pt x="39" y="117"/>
                  <a:pt x="34" y="118"/>
                </a:cubicBezTo>
                <a:cubicBezTo>
                  <a:pt x="14" y="122"/>
                  <a:pt x="0" y="140"/>
                  <a:pt x="4" y="158"/>
                </a:cubicBezTo>
                <a:cubicBezTo>
                  <a:pt x="7" y="177"/>
                  <a:pt x="27" y="188"/>
                  <a:pt x="48" y="184"/>
                </a:cubicBezTo>
                <a:cubicBezTo>
                  <a:pt x="67" y="180"/>
                  <a:pt x="81" y="163"/>
                  <a:pt x="79" y="146"/>
                </a:cubicBezTo>
                <a:cubicBezTo>
                  <a:pt x="79" y="145"/>
                  <a:pt x="79" y="144"/>
                  <a:pt x="79" y="143"/>
                </a:cubicBezTo>
                <a:cubicBezTo>
                  <a:pt x="79" y="47"/>
                  <a:pt x="79" y="47"/>
                  <a:pt x="79" y="47"/>
                </a:cubicBezTo>
                <a:cubicBezTo>
                  <a:pt x="155" y="36"/>
                  <a:pt x="155" y="36"/>
                  <a:pt x="155" y="36"/>
                </a:cubicBezTo>
                <a:cubicBezTo>
                  <a:pt x="155" y="97"/>
                  <a:pt x="155" y="97"/>
                  <a:pt x="155" y="97"/>
                </a:cubicBezTo>
                <a:cubicBezTo>
                  <a:pt x="151" y="97"/>
                  <a:pt x="147" y="97"/>
                  <a:pt x="142" y="98"/>
                </a:cubicBezTo>
                <a:cubicBezTo>
                  <a:pt x="122" y="102"/>
                  <a:pt x="108" y="120"/>
                  <a:pt x="112" y="138"/>
                </a:cubicBezTo>
                <a:cubicBezTo>
                  <a:pt x="115" y="157"/>
                  <a:pt x="135" y="168"/>
                  <a:pt x="156" y="164"/>
                </a:cubicBezTo>
                <a:cubicBezTo>
                  <a:pt x="172" y="161"/>
                  <a:pt x="184" y="149"/>
                  <a:pt x="186" y="135"/>
                </a:cubicBezTo>
                <a:cubicBezTo>
                  <a:pt x="187" y="134"/>
                  <a:pt x="187" y="132"/>
                  <a:pt x="187" y="131"/>
                </a:cubicBezTo>
                <a:cubicBezTo>
                  <a:pt x="187" y="31"/>
                  <a:pt x="187" y="31"/>
                  <a:pt x="187" y="31"/>
                </a:cubicBezTo>
                <a:cubicBezTo>
                  <a:pt x="187" y="29"/>
                  <a:pt x="186" y="27"/>
                  <a:pt x="185" y="25"/>
                </a:cubicBezTo>
                <a:close/>
                <a:moveTo>
                  <a:pt x="179" y="32"/>
                </a:moveTo>
                <a:cubicBezTo>
                  <a:pt x="179" y="49"/>
                  <a:pt x="179" y="49"/>
                  <a:pt x="179" y="49"/>
                </a:cubicBezTo>
                <a:cubicBezTo>
                  <a:pt x="179" y="93"/>
                  <a:pt x="179" y="93"/>
                  <a:pt x="179" y="93"/>
                </a:cubicBezTo>
                <a:cubicBezTo>
                  <a:pt x="179" y="109"/>
                  <a:pt x="179" y="109"/>
                  <a:pt x="179" y="109"/>
                </a:cubicBezTo>
                <a:cubicBezTo>
                  <a:pt x="179" y="133"/>
                  <a:pt x="179" y="133"/>
                  <a:pt x="179" y="133"/>
                </a:cubicBezTo>
                <a:cubicBezTo>
                  <a:pt x="179" y="133"/>
                  <a:pt x="179" y="133"/>
                  <a:pt x="179" y="133"/>
                </a:cubicBezTo>
                <a:cubicBezTo>
                  <a:pt x="176" y="144"/>
                  <a:pt x="166" y="154"/>
                  <a:pt x="153" y="156"/>
                </a:cubicBezTo>
                <a:cubicBezTo>
                  <a:pt x="137" y="159"/>
                  <a:pt x="122" y="151"/>
                  <a:pt x="119" y="137"/>
                </a:cubicBezTo>
                <a:cubicBezTo>
                  <a:pt x="117" y="123"/>
                  <a:pt x="127" y="109"/>
                  <a:pt x="143" y="106"/>
                </a:cubicBezTo>
                <a:cubicBezTo>
                  <a:pt x="150" y="104"/>
                  <a:pt x="157" y="105"/>
                  <a:pt x="163" y="108"/>
                </a:cubicBezTo>
                <a:cubicBezTo>
                  <a:pt x="163" y="99"/>
                  <a:pt x="163" y="99"/>
                  <a:pt x="163" y="99"/>
                </a:cubicBezTo>
                <a:cubicBezTo>
                  <a:pt x="163" y="93"/>
                  <a:pt x="163" y="93"/>
                  <a:pt x="163" y="93"/>
                </a:cubicBezTo>
                <a:cubicBezTo>
                  <a:pt x="163" y="49"/>
                  <a:pt x="163" y="49"/>
                  <a:pt x="163" y="49"/>
                </a:cubicBezTo>
                <a:cubicBezTo>
                  <a:pt x="163" y="35"/>
                  <a:pt x="163" y="35"/>
                  <a:pt x="163" y="35"/>
                </a:cubicBezTo>
                <a:cubicBezTo>
                  <a:pt x="163" y="27"/>
                  <a:pt x="163" y="27"/>
                  <a:pt x="163" y="27"/>
                </a:cubicBezTo>
                <a:cubicBezTo>
                  <a:pt x="71" y="40"/>
                  <a:pt x="71" y="40"/>
                  <a:pt x="71" y="40"/>
                </a:cubicBezTo>
                <a:cubicBezTo>
                  <a:pt x="71" y="48"/>
                  <a:pt x="71" y="48"/>
                  <a:pt x="71" y="48"/>
                </a:cubicBezTo>
                <a:cubicBezTo>
                  <a:pt x="71" y="65"/>
                  <a:pt x="71" y="65"/>
                  <a:pt x="71" y="65"/>
                </a:cubicBezTo>
                <a:cubicBezTo>
                  <a:pt x="71" y="117"/>
                  <a:pt x="71" y="117"/>
                  <a:pt x="71" y="117"/>
                </a:cubicBezTo>
                <a:cubicBezTo>
                  <a:pt x="71" y="129"/>
                  <a:pt x="71" y="129"/>
                  <a:pt x="71" y="129"/>
                </a:cubicBezTo>
                <a:cubicBezTo>
                  <a:pt x="71" y="153"/>
                  <a:pt x="71" y="153"/>
                  <a:pt x="71" y="153"/>
                </a:cubicBezTo>
                <a:cubicBezTo>
                  <a:pt x="71" y="153"/>
                  <a:pt x="71" y="153"/>
                  <a:pt x="71" y="153"/>
                </a:cubicBezTo>
                <a:cubicBezTo>
                  <a:pt x="68" y="164"/>
                  <a:pt x="58" y="174"/>
                  <a:pt x="45" y="176"/>
                </a:cubicBezTo>
                <a:cubicBezTo>
                  <a:pt x="29" y="179"/>
                  <a:pt x="14" y="171"/>
                  <a:pt x="11" y="157"/>
                </a:cubicBezTo>
                <a:cubicBezTo>
                  <a:pt x="9" y="143"/>
                  <a:pt x="19" y="129"/>
                  <a:pt x="35" y="126"/>
                </a:cubicBezTo>
                <a:cubicBezTo>
                  <a:pt x="42" y="124"/>
                  <a:pt x="49" y="125"/>
                  <a:pt x="55" y="128"/>
                </a:cubicBezTo>
                <a:cubicBezTo>
                  <a:pt x="55" y="119"/>
                  <a:pt x="55" y="119"/>
                  <a:pt x="55" y="119"/>
                </a:cubicBezTo>
                <a:cubicBezTo>
                  <a:pt x="55" y="117"/>
                  <a:pt x="55" y="117"/>
                  <a:pt x="55" y="117"/>
                </a:cubicBezTo>
                <a:cubicBezTo>
                  <a:pt x="55" y="65"/>
                  <a:pt x="55" y="65"/>
                  <a:pt x="55" y="65"/>
                </a:cubicBezTo>
                <a:cubicBezTo>
                  <a:pt x="55" y="47"/>
                  <a:pt x="55" y="47"/>
                  <a:pt x="55" y="47"/>
                </a:cubicBezTo>
                <a:cubicBezTo>
                  <a:pt x="55" y="29"/>
                  <a:pt x="55" y="29"/>
                  <a:pt x="55" y="29"/>
                </a:cubicBezTo>
                <a:cubicBezTo>
                  <a:pt x="56" y="29"/>
                  <a:pt x="56" y="29"/>
                  <a:pt x="56" y="29"/>
                </a:cubicBezTo>
                <a:cubicBezTo>
                  <a:pt x="56" y="27"/>
                  <a:pt x="58" y="25"/>
                  <a:pt x="60" y="25"/>
                </a:cubicBezTo>
                <a:cubicBezTo>
                  <a:pt x="171" y="9"/>
                  <a:pt x="171" y="9"/>
                  <a:pt x="171" y="9"/>
                </a:cubicBezTo>
                <a:cubicBezTo>
                  <a:pt x="174" y="9"/>
                  <a:pt x="177" y="10"/>
                  <a:pt x="178" y="13"/>
                </a:cubicBezTo>
                <a:cubicBezTo>
                  <a:pt x="179" y="13"/>
                  <a:pt x="179" y="13"/>
                  <a:pt x="179" y="13"/>
                </a:cubicBezTo>
                <a:lnTo>
                  <a:pt x="179" y="32"/>
                </a:ln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7" name="Freeform 19"/>
          <p:cNvSpPr>
            <a:spLocks noEditPoints="1"/>
          </p:cNvSpPr>
          <p:nvPr/>
        </p:nvSpPr>
        <p:spPr bwMode="auto">
          <a:xfrm>
            <a:off x="1840230" y="2590165"/>
            <a:ext cx="386080" cy="386080"/>
          </a:xfrm>
          <a:custGeom>
            <a:avLst/>
            <a:gdLst>
              <a:gd name="T0" fmla="*/ 182 w 184"/>
              <a:gd name="T1" fmla="*/ 88 h 184"/>
              <a:gd name="T2" fmla="*/ 176 w 184"/>
              <a:gd name="T3" fmla="*/ 88 h 184"/>
              <a:gd name="T4" fmla="*/ 96 w 184"/>
              <a:gd name="T5" fmla="*/ 8 h 184"/>
              <a:gd name="T6" fmla="*/ 96 w 184"/>
              <a:gd name="T7" fmla="*/ 2 h 184"/>
              <a:gd name="T8" fmla="*/ 94 w 184"/>
              <a:gd name="T9" fmla="*/ 0 h 184"/>
              <a:gd name="T10" fmla="*/ 90 w 184"/>
              <a:gd name="T11" fmla="*/ 0 h 184"/>
              <a:gd name="T12" fmla="*/ 88 w 184"/>
              <a:gd name="T13" fmla="*/ 2 h 184"/>
              <a:gd name="T14" fmla="*/ 88 w 184"/>
              <a:gd name="T15" fmla="*/ 8 h 184"/>
              <a:gd name="T16" fmla="*/ 8 w 184"/>
              <a:gd name="T17" fmla="*/ 88 h 184"/>
              <a:gd name="T18" fmla="*/ 2 w 184"/>
              <a:gd name="T19" fmla="*/ 88 h 184"/>
              <a:gd name="T20" fmla="*/ 0 w 184"/>
              <a:gd name="T21" fmla="*/ 90 h 184"/>
              <a:gd name="T22" fmla="*/ 0 w 184"/>
              <a:gd name="T23" fmla="*/ 94 h 184"/>
              <a:gd name="T24" fmla="*/ 2 w 184"/>
              <a:gd name="T25" fmla="*/ 96 h 184"/>
              <a:gd name="T26" fmla="*/ 8 w 184"/>
              <a:gd name="T27" fmla="*/ 96 h 184"/>
              <a:gd name="T28" fmla="*/ 88 w 184"/>
              <a:gd name="T29" fmla="*/ 176 h 184"/>
              <a:gd name="T30" fmla="*/ 88 w 184"/>
              <a:gd name="T31" fmla="*/ 182 h 184"/>
              <a:gd name="T32" fmla="*/ 90 w 184"/>
              <a:gd name="T33" fmla="*/ 184 h 184"/>
              <a:gd name="T34" fmla="*/ 94 w 184"/>
              <a:gd name="T35" fmla="*/ 184 h 184"/>
              <a:gd name="T36" fmla="*/ 96 w 184"/>
              <a:gd name="T37" fmla="*/ 182 h 184"/>
              <a:gd name="T38" fmla="*/ 96 w 184"/>
              <a:gd name="T39" fmla="*/ 176 h 184"/>
              <a:gd name="T40" fmla="*/ 176 w 184"/>
              <a:gd name="T41" fmla="*/ 96 h 184"/>
              <a:gd name="T42" fmla="*/ 182 w 184"/>
              <a:gd name="T43" fmla="*/ 96 h 184"/>
              <a:gd name="T44" fmla="*/ 184 w 184"/>
              <a:gd name="T45" fmla="*/ 94 h 184"/>
              <a:gd name="T46" fmla="*/ 184 w 184"/>
              <a:gd name="T47" fmla="*/ 90 h 184"/>
              <a:gd name="T48" fmla="*/ 182 w 184"/>
              <a:gd name="T49" fmla="*/ 88 h 184"/>
              <a:gd name="T50" fmla="*/ 92 w 184"/>
              <a:gd name="T51" fmla="*/ 168 h 184"/>
              <a:gd name="T52" fmla="*/ 16 w 184"/>
              <a:gd name="T53" fmla="*/ 92 h 184"/>
              <a:gd name="T54" fmla="*/ 92 w 184"/>
              <a:gd name="T55" fmla="*/ 16 h 184"/>
              <a:gd name="T56" fmla="*/ 168 w 184"/>
              <a:gd name="T57" fmla="*/ 92 h 184"/>
              <a:gd name="T58" fmla="*/ 92 w 184"/>
              <a:gd name="T59" fmla="*/ 168 h 184"/>
              <a:gd name="T60" fmla="*/ 92 w 184"/>
              <a:gd name="T61" fmla="*/ 56 h 184"/>
              <a:gd name="T62" fmla="*/ 56 w 184"/>
              <a:gd name="T63" fmla="*/ 92 h 184"/>
              <a:gd name="T64" fmla="*/ 92 w 184"/>
              <a:gd name="T65" fmla="*/ 128 h 184"/>
              <a:gd name="T66" fmla="*/ 128 w 184"/>
              <a:gd name="T67" fmla="*/ 92 h 184"/>
              <a:gd name="T68" fmla="*/ 92 w 184"/>
              <a:gd name="T69" fmla="*/ 56 h 184"/>
              <a:gd name="T70" fmla="*/ 92 w 184"/>
              <a:gd name="T71" fmla="*/ 120 h 184"/>
              <a:gd name="T72" fmla="*/ 64 w 184"/>
              <a:gd name="T73" fmla="*/ 92 h 184"/>
              <a:gd name="T74" fmla="*/ 92 w 184"/>
              <a:gd name="T75" fmla="*/ 64 h 184"/>
              <a:gd name="T76" fmla="*/ 120 w 184"/>
              <a:gd name="T77" fmla="*/ 92 h 184"/>
              <a:gd name="T78" fmla="*/ 92 w 184"/>
              <a:gd name="T79" fmla="*/ 12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4" h="184">
                <a:moveTo>
                  <a:pt x="182" y="88"/>
                </a:moveTo>
                <a:cubicBezTo>
                  <a:pt x="176" y="88"/>
                  <a:pt x="176" y="88"/>
                  <a:pt x="176" y="88"/>
                </a:cubicBezTo>
                <a:cubicBezTo>
                  <a:pt x="174" y="45"/>
                  <a:pt x="139" y="10"/>
                  <a:pt x="96" y="8"/>
                </a:cubicBezTo>
                <a:cubicBezTo>
                  <a:pt x="96" y="2"/>
                  <a:pt x="96" y="2"/>
                  <a:pt x="96" y="2"/>
                </a:cubicBezTo>
                <a:cubicBezTo>
                  <a:pt x="96" y="1"/>
                  <a:pt x="95" y="0"/>
                  <a:pt x="94" y="0"/>
                </a:cubicBezTo>
                <a:cubicBezTo>
                  <a:pt x="90" y="0"/>
                  <a:pt x="90" y="0"/>
                  <a:pt x="90" y="0"/>
                </a:cubicBezTo>
                <a:cubicBezTo>
                  <a:pt x="89" y="0"/>
                  <a:pt x="88" y="1"/>
                  <a:pt x="88" y="2"/>
                </a:cubicBezTo>
                <a:cubicBezTo>
                  <a:pt x="88" y="8"/>
                  <a:pt x="88" y="8"/>
                  <a:pt x="88" y="8"/>
                </a:cubicBezTo>
                <a:cubicBezTo>
                  <a:pt x="45" y="10"/>
                  <a:pt x="10" y="45"/>
                  <a:pt x="8" y="88"/>
                </a:cubicBezTo>
                <a:cubicBezTo>
                  <a:pt x="2" y="88"/>
                  <a:pt x="2" y="88"/>
                  <a:pt x="2" y="88"/>
                </a:cubicBezTo>
                <a:cubicBezTo>
                  <a:pt x="1" y="88"/>
                  <a:pt x="0" y="89"/>
                  <a:pt x="0" y="90"/>
                </a:cubicBezTo>
                <a:cubicBezTo>
                  <a:pt x="0" y="94"/>
                  <a:pt x="0" y="94"/>
                  <a:pt x="0" y="94"/>
                </a:cubicBezTo>
                <a:cubicBezTo>
                  <a:pt x="0" y="95"/>
                  <a:pt x="1" y="96"/>
                  <a:pt x="2" y="96"/>
                </a:cubicBezTo>
                <a:cubicBezTo>
                  <a:pt x="8" y="96"/>
                  <a:pt x="8" y="96"/>
                  <a:pt x="8" y="96"/>
                </a:cubicBezTo>
                <a:cubicBezTo>
                  <a:pt x="10" y="139"/>
                  <a:pt x="45" y="174"/>
                  <a:pt x="88" y="176"/>
                </a:cubicBezTo>
                <a:cubicBezTo>
                  <a:pt x="88" y="182"/>
                  <a:pt x="88" y="182"/>
                  <a:pt x="88" y="182"/>
                </a:cubicBezTo>
                <a:cubicBezTo>
                  <a:pt x="88" y="183"/>
                  <a:pt x="89" y="184"/>
                  <a:pt x="90" y="184"/>
                </a:cubicBezTo>
                <a:cubicBezTo>
                  <a:pt x="94" y="184"/>
                  <a:pt x="94" y="184"/>
                  <a:pt x="94" y="184"/>
                </a:cubicBezTo>
                <a:cubicBezTo>
                  <a:pt x="95" y="184"/>
                  <a:pt x="96" y="183"/>
                  <a:pt x="96" y="182"/>
                </a:cubicBezTo>
                <a:cubicBezTo>
                  <a:pt x="96" y="176"/>
                  <a:pt x="96" y="176"/>
                  <a:pt x="96" y="176"/>
                </a:cubicBezTo>
                <a:cubicBezTo>
                  <a:pt x="139" y="174"/>
                  <a:pt x="174" y="139"/>
                  <a:pt x="176" y="96"/>
                </a:cubicBezTo>
                <a:cubicBezTo>
                  <a:pt x="182" y="96"/>
                  <a:pt x="182" y="96"/>
                  <a:pt x="182" y="96"/>
                </a:cubicBezTo>
                <a:cubicBezTo>
                  <a:pt x="183" y="96"/>
                  <a:pt x="184" y="95"/>
                  <a:pt x="184" y="94"/>
                </a:cubicBezTo>
                <a:cubicBezTo>
                  <a:pt x="184" y="90"/>
                  <a:pt x="184" y="90"/>
                  <a:pt x="184" y="90"/>
                </a:cubicBezTo>
                <a:cubicBezTo>
                  <a:pt x="184" y="89"/>
                  <a:pt x="183" y="88"/>
                  <a:pt x="182" y="88"/>
                </a:cubicBezTo>
                <a:close/>
                <a:moveTo>
                  <a:pt x="92" y="168"/>
                </a:moveTo>
                <a:cubicBezTo>
                  <a:pt x="50" y="168"/>
                  <a:pt x="16" y="134"/>
                  <a:pt x="16" y="92"/>
                </a:cubicBezTo>
                <a:cubicBezTo>
                  <a:pt x="16" y="50"/>
                  <a:pt x="50" y="16"/>
                  <a:pt x="92" y="16"/>
                </a:cubicBezTo>
                <a:cubicBezTo>
                  <a:pt x="134" y="16"/>
                  <a:pt x="168" y="50"/>
                  <a:pt x="168" y="92"/>
                </a:cubicBezTo>
                <a:cubicBezTo>
                  <a:pt x="168" y="134"/>
                  <a:pt x="134" y="168"/>
                  <a:pt x="92" y="168"/>
                </a:cubicBezTo>
                <a:close/>
                <a:moveTo>
                  <a:pt x="92" y="56"/>
                </a:moveTo>
                <a:cubicBezTo>
                  <a:pt x="72" y="56"/>
                  <a:pt x="56" y="72"/>
                  <a:pt x="56" y="92"/>
                </a:cubicBezTo>
                <a:cubicBezTo>
                  <a:pt x="56" y="112"/>
                  <a:pt x="72" y="128"/>
                  <a:pt x="92" y="128"/>
                </a:cubicBezTo>
                <a:cubicBezTo>
                  <a:pt x="112" y="128"/>
                  <a:pt x="128" y="112"/>
                  <a:pt x="128" y="92"/>
                </a:cubicBezTo>
                <a:cubicBezTo>
                  <a:pt x="128" y="72"/>
                  <a:pt x="112" y="56"/>
                  <a:pt x="92" y="56"/>
                </a:cubicBezTo>
                <a:close/>
                <a:moveTo>
                  <a:pt x="92" y="120"/>
                </a:moveTo>
                <a:cubicBezTo>
                  <a:pt x="77" y="120"/>
                  <a:pt x="64" y="107"/>
                  <a:pt x="64" y="92"/>
                </a:cubicBezTo>
                <a:cubicBezTo>
                  <a:pt x="64" y="77"/>
                  <a:pt x="77" y="64"/>
                  <a:pt x="92" y="64"/>
                </a:cubicBezTo>
                <a:cubicBezTo>
                  <a:pt x="107" y="64"/>
                  <a:pt x="120" y="77"/>
                  <a:pt x="120" y="92"/>
                </a:cubicBezTo>
                <a:cubicBezTo>
                  <a:pt x="120" y="107"/>
                  <a:pt x="107" y="120"/>
                  <a:pt x="92" y="120"/>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8" name="Freeform 20"/>
          <p:cNvSpPr>
            <a:spLocks noEditPoints="1"/>
          </p:cNvSpPr>
          <p:nvPr/>
        </p:nvSpPr>
        <p:spPr bwMode="auto">
          <a:xfrm>
            <a:off x="3308985" y="2629853"/>
            <a:ext cx="386080" cy="306705"/>
          </a:xfrm>
          <a:custGeom>
            <a:avLst/>
            <a:gdLst>
              <a:gd name="T0" fmla="*/ 166 w 184"/>
              <a:gd name="T1" fmla="*/ 4 h 146"/>
              <a:gd name="T2" fmla="*/ 136 w 184"/>
              <a:gd name="T3" fmla="*/ 35 h 146"/>
              <a:gd name="T4" fmla="*/ 136 w 184"/>
              <a:gd name="T5" fmla="*/ 17 h 146"/>
              <a:gd name="T6" fmla="*/ 120 w 184"/>
              <a:gd name="T7" fmla="*/ 1 h 146"/>
              <a:gd name="T8" fmla="*/ 16 w 184"/>
              <a:gd name="T9" fmla="*/ 1 h 146"/>
              <a:gd name="T10" fmla="*/ 0 w 184"/>
              <a:gd name="T11" fmla="*/ 17 h 146"/>
              <a:gd name="T12" fmla="*/ 0 w 184"/>
              <a:gd name="T13" fmla="*/ 129 h 146"/>
              <a:gd name="T14" fmla="*/ 16 w 184"/>
              <a:gd name="T15" fmla="*/ 145 h 146"/>
              <a:gd name="T16" fmla="*/ 120 w 184"/>
              <a:gd name="T17" fmla="*/ 145 h 146"/>
              <a:gd name="T18" fmla="*/ 136 w 184"/>
              <a:gd name="T19" fmla="*/ 129 h 146"/>
              <a:gd name="T20" fmla="*/ 136 w 184"/>
              <a:gd name="T21" fmla="*/ 110 h 146"/>
              <a:gd name="T22" fmla="*/ 166 w 184"/>
              <a:gd name="T23" fmla="*/ 142 h 146"/>
              <a:gd name="T24" fmla="*/ 184 w 184"/>
              <a:gd name="T25" fmla="*/ 142 h 146"/>
              <a:gd name="T26" fmla="*/ 184 w 184"/>
              <a:gd name="T27" fmla="*/ 4 h 146"/>
              <a:gd name="T28" fmla="*/ 166 w 184"/>
              <a:gd name="T29" fmla="*/ 4 h 146"/>
              <a:gd name="T30" fmla="*/ 128 w 184"/>
              <a:gd name="T31" fmla="*/ 92 h 146"/>
              <a:gd name="T32" fmla="*/ 128 w 184"/>
              <a:gd name="T33" fmla="*/ 129 h 146"/>
              <a:gd name="T34" fmla="*/ 120 w 184"/>
              <a:gd name="T35" fmla="*/ 137 h 146"/>
              <a:gd name="T36" fmla="*/ 16 w 184"/>
              <a:gd name="T37" fmla="*/ 137 h 146"/>
              <a:gd name="T38" fmla="*/ 8 w 184"/>
              <a:gd name="T39" fmla="*/ 129 h 146"/>
              <a:gd name="T40" fmla="*/ 8 w 184"/>
              <a:gd name="T41" fmla="*/ 17 h 146"/>
              <a:gd name="T42" fmla="*/ 16 w 184"/>
              <a:gd name="T43" fmla="*/ 9 h 146"/>
              <a:gd name="T44" fmla="*/ 120 w 184"/>
              <a:gd name="T45" fmla="*/ 9 h 146"/>
              <a:gd name="T46" fmla="*/ 128 w 184"/>
              <a:gd name="T47" fmla="*/ 17 h 146"/>
              <a:gd name="T48" fmla="*/ 128 w 184"/>
              <a:gd name="T49" fmla="*/ 54 h 146"/>
              <a:gd name="T50" fmla="*/ 176 w 184"/>
              <a:gd name="T51" fmla="*/ 7 h 146"/>
              <a:gd name="T52" fmla="*/ 176 w 184"/>
              <a:gd name="T53" fmla="*/ 139 h 146"/>
              <a:gd name="T54" fmla="*/ 128 w 184"/>
              <a:gd name="T55" fmla="*/ 9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 h="146">
                <a:moveTo>
                  <a:pt x="166" y="4"/>
                </a:moveTo>
                <a:cubicBezTo>
                  <a:pt x="136" y="35"/>
                  <a:pt x="136" y="35"/>
                  <a:pt x="136" y="35"/>
                </a:cubicBezTo>
                <a:cubicBezTo>
                  <a:pt x="136" y="17"/>
                  <a:pt x="136" y="17"/>
                  <a:pt x="136" y="17"/>
                </a:cubicBezTo>
                <a:cubicBezTo>
                  <a:pt x="136" y="8"/>
                  <a:pt x="129" y="1"/>
                  <a:pt x="120" y="1"/>
                </a:cubicBezTo>
                <a:cubicBezTo>
                  <a:pt x="16" y="1"/>
                  <a:pt x="16" y="1"/>
                  <a:pt x="16" y="1"/>
                </a:cubicBezTo>
                <a:cubicBezTo>
                  <a:pt x="7" y="1"/>
                  <a:pt x="0" y="8"/>
                  <a:pt x="0" y="17"/>
                </a:cubicBezTo>
                <a:cubicBezTo>
                  <a:pt x="0" y="129"/>
                  <a:pt x="0" y="129"/>
                  <a:pt x="0" y="129"/>
                </a:cubicBezTo>
                <a:cubicBezTo>
                  <a:pt x="0" y="138"/>
                  <a:pt x="7" y="145"/>
                  <a:pt x="16" y="145"/>
                </a:cubicBezTo>
                <a:cubicBezTo>
                  <a:pt x="120" y="145"/>
                  <a:pt x="120" y="145"/>
                  <a:pt x="120" y="145"/>
                </a:cubicBezTo>
                <a:cubicBezTo>
                  <a:pt x="129" y="145"/>
                  <a:pt x="136" y="138"/>
                  <a:pt x="136" y="129"/>
                </a:cubicBezTo>
                <a:cubicBezTo>
                  <a:pt x="136" y="110"/>
                  <a:pt x="136" y="110"/>
                  <a:pt x="136" y="110"/>
                </a:cubicBezTo>
                <a:cubicBezTo>
                  <a:pt x="166" y="142"/>
                  <a:pt x="166" y="142"/>
                  <a:pt x="166" y="142"/>
                </a:cubicBezTo>
                <a:cubicBezTo>
                  <a:pt x="171" y="146"/>
                  <a:pt x="179" y="146"/>
                  <a:pt x="184" y="142"/>
                </a:cubicBezTo>
                <a:cubicBezTo>
                  <a:pt x="184" y="4"/>
                  <a:pt x="184" y="4"/>
                  <a:pt x="184" y="4"/>
                </a:cubicBezTo>
                <a:cubicBezTo>
                  <a:pt x="179" y="0"/>
                  <a:pt x="171" y="0"/>
                  <a:pt x="166" y="4"/>
                </a:cubicBezTo>
                <a:close/>
                <a:moveTo>
                  <a:pt x="128" y="92"/>
                </a:moveTo>
                <a:cubicBezTo>
                  <a:pt x="128" y="129"/>
                  <a:pt x="128" y="129"/>
                  <a:pt x="128" y="129"/>
                </a:cubicBezTo>
                <a:cubicBezTo>
                  <a:pt x="128" y="133"/>
                  <a:pt x="124" y="137"/>
                  <a:pt x="120" y="137"/>
                </a:cubicBezTo>
                <a:cubicBezTo>
                  <a:pt x="16" y="137"/>
                  <a:pt x="16" y="137"/>
                  <a:pt x="16" y="137"/>
                </a:cubicBezTo>
                <a:cubicBezTo>
                  <a:pt x="12" y="137"/>
                  <a:pt x="8" y="133"/>
                  <a:pt x="8" y="129"/>
                </a:cubicBezTo>
                <a:cubicBezTo>
                  <a:pt x="8" y="17"/>
                  <a:pt x="8" y="17"/>
                  <a:pt x="8" y="17"/>
                </a:cubicBezTo>
                <a:cubicBezTo>
                  <a:pt x="8" y="13"/>
                  <a:pt x="12" y="9"/>
                  <a:pt x="16" y="9"/>
                </a:cubicBezTo>
                <a:cubicBezTo>
                  <a:pt x="120" y="9"/>
                  <a:pt x="120" y="9"/>
                  <a:pt x="120" y="9"/>
                </a:cubicBezTo>
                <a:cubicBezTo>
                  <a:pt x="124" y="9"/>
                  <a:pt x="128" y="13"/>
                  <a:pt x="128" y="17"/>
                </a:cubicBezTo>
                <a:cubicBezTo>
                  <a:pt x="128" y="54"/>
                  <a:pt x="128" y="54"/>
                  <a:pt x="128" y="54"/>
                </a:cubicBezTo>
                <a:cubicBezTo>
                  <a:pt x="140" y="42"/>
                  <a:pt x="161" y="22"/>
                  <a:pt x="176" y="7"/>
                </a:cubicBezTo>
                <a:cubicBezTo>
                  <a:pt x="176" y="7"/>
                  <a:pt x="176" y="139"/>
                  <a:pt x="176" y="139"/>
                </a:cubicBezTo>
                <a:cubicBezTo>
                  <a:pt x="161" y="125"/>
                  <a:pt x="140" y="104"/>
                  <a:pt x="128" y="92"/>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9" name="Freeform 21"/>
          <p:cNvSpPr>
            <a:spLocks noEditPoints="1"/>
          </p:cNvSpPr>
          <p:nvPr/>
        </p:nvSpPr>
        <p:spPr bwMode="auto">
          <a:xfrm>
            <a:off x="7602855" y="2590165"/>
            <a:ext cx="318770" cy="386080"/>
          </a:xfrm>
          <a:custGeom>
            <a:avLst/>
            <a:gdLst>
              <a:gd name="T0" fmla="*/ 76 w 152"/>
              <a:gd name="T1" fmla="*/ 0 h 184"/>
              <a:gd name="T2" fmla="*/ 0 w 152"/>
              <a:gd name="T3" fmla="*/ 76 h 184"/>
              <a:gd name="T4" fmla="*/ 76 w 152"/>
              <a:gd name="T5" fmla="*/ 184 h 184"/>
              <a:gd name="T6" fmla="*/ 152 w 152"/>
              <a:gd name="T7" fmla="*/ 76 h 184"/>
              <a:gd name="T8" fmla="*/ 76 w 152"/>
              <a:gd name="T9" fmla="*/ 0 h 184"/>
              <a:gd name="T10" fmla="*/ 76 w 152"/>
              <a:gd name="T11" fmla="*/ 176 h 184"/>
              <a:gd name="T12" fmla="*/ 8 w 152"/>
              <a:gd name="T13" fmla="*/ 76 h 184"/>
              <a:gd name="T14" fmla="*/ 76 w 152"/>
              <a:gd name="T15" fmla="*/ 8 h 184"/>
              <a:gd name="T16" fmla="*/ 144 w 152"/>
              <a:gd name="T17" fmla="*/ 76 h 184"/>
              <a:gd name="T18" fmla="*/ 76 w 152"/>
              <a:gd name="T19" fmla="*/ 176 h 184"/>
              <a:gd name="T20" fmla="*/ 76 w 152"/>
              <a:gd name="T21" fmla="*/ 48 h 184"/>
              <a:gd name="T22" fmla="*/ 48 w 152"/>
              <a:gd name="T23" fmla="*/ 76 h 184"/>
              <a:gd name="T24" fmla="*/ 76 w 152"/>
              <a:gd name="T25" fmla="*/ 104 h 184"/>
              <a:gd name="T26" fmla="*/ 104 w 152"/>
              <a:gd name="T27" fmla="*/ 76 h 184"/>
              <a:gd name="T28" fmla="*/ 76 w 152"/>
              <a:gd name="T29" fmla="*/ 48 h 184"/>
              <a:gd name="T30" fmla="*/ 76 w 152"/>
              <a:gd name="T31" fmla="*/ 96 h 184"/>
              <a:gd name="T32" fmla="*/ 56 w 152"/>
              <a:gd name="T33" fmla="*/ 76 h 184"/>
              <a:gd name="T34" fmla="*/ 76 w 152"/>
              <a:gd name="T35" fmla="*/ 56 h 184"/>
              <a:gd name="T36" fmla="*/ 96 w 152"/>
              <a:gd name="T37" fmla="*/ 76 h 184"/>
              <a:gd name="T38" fmla="*/ 76 w 152"/>
              <a:gd name="T39" fmla="*/ 9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 h="184">
                <a:moveTo>
                  <a:pt x="76" y="0"/>
                </a:moveTo>
                <a:cubicBezTo>
                  <a:pt x="34" y="0"/>
                  <a:pt x="0" y="34"/>
                  <a:pt x="0" y="76"/>
                </a:cubicBezTo>
                <a:cubicBezTo>
                  <a:pt x="0" y="118"/>
                  <a:pt x="56" y="184"/>
                  <a:pt x="76" y="184"/>
                </a:cubicBezTo>
                <a:cubicBezTo>
                  <a:pt x="96" y="184"/>
                  <a:pt x="152" y="118"/>
                  <a:pt x="152" y="76"/>
                </a:cubicBezTo>
                <a:cubicBezTo>
                  <a:pt x="152" y="34"/>
                  <a:pt x="118" y="0"/>
                  <a:pt x="76" y="0"/>
                </a:cubicBezTo>
                <a:close/>
                <a:moveTo>
                  <a:pt x="76" y="176"/>
                </a:moveTo>
                <a:cubicBezTo>
                  <a:pt x="63" y="176"/>
                  <a:pt x="8" y="114"/>
                  <a:pt x="8" y="76"/>
                </a:cubicBezTo>
                <a:cubicBezTo>
                  <a:pt x="8" y="38"/>
                  <a:pt x="38" y="8"/>
                  <a:pt x="76" y="8"/>
                </a:cubicBezTo>
                <a:cubicBezTo>
                  <a:pt x="114" y="8"/>
                  <a:pt x="144" y="38"/>
                  <a:pt x="144" y="76"/>
                </a:cubicBezTo>
                <a:cubicBezTo>
                  <a:pt x="144" y="114"/>
                  <a:pt x="89" y="176"/>
                  <a:pt x="76" y="176"/>
                </a:cubicBezTo>
                <a:close/>
                <a:moveTo>
                  <a:pt x="76" y="48"/>
                </a:moveTo>
                <a:cubicBezTo>
                  <a:pt x="61" y="48"/>
                  <a:pt x="48" y="61"/>
                  <a:pt x="48" y="76"/>
                </a:cubicBezTo>
                <a:cubicBezTo>
                  <a:pt x="48" y="91"/>
                  <a:pt x="61" y="104"/>
                  <a:pt x="76" y="104"/>
                </a:cubicBezTo>
                <a:cubicBezTo>
                  <a:pt x="91" y="104"/>
                  <a:pt x="104" y="91"/>
                  <a:pt x="104" y="76"/>
                </a:cubicBezTo>
                <a:cubicBezTo>
                  <a:pt x="104" y="61"/>
                  <a:pt x="91" y="48"/>
                  <a:pt x="76" y="48"/>
                </a:cubicBezTo>
                <a:close/>
                <a:moveTo>
                  <a:pt x="76" y="96"/>
                </a:moveTo>
                <a:cubicBezTo>
                  <a:pt x="65" y="96"/>
                  <a:pt x="56" y="87"/>
                  <a:pt x="56" y="76"/>
                </a:cubicBezTo>
                <a:cubicBezTo>
                  <a:pt x="56" y="65"/>
                  <a:pt x="65" y="56"/>
                  <a:pt x="76" y="56"/>
                </a:cubicBezTo>
                <a:cubicBezTo>
                  <a:pt x="87" y="56"/>
                  <a:pt x="96" y="65"/>
                  <a:pt x="96" y="76"/>
                </a:cubicBezTo>
                <a:cubicBezTo>
                  <a:pt x="96" y="87"/>
                  <a:pt x="87" y="96"/>
                  <a:pt x="76" y="96"/>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0" name="Freeform 22"/>
          <p:cNvSpPr>
            <a:spLocks noEditPoints="1"/>
          </p:cNvSpPr>
          <p:nvPr/>
        </p:nvSpPr>
        <p:spPr bwMode="auto">
          <a:xfrm>
            <a:off x="4719955" y="2598103"/>
            <a:ext cx="386080" cy="370205"/>
          </a:xfrm>
          <a:custGeom>
            <a:avLst/>
            <a:gdLst>
              <a:gd name="T0" fmla="*/ 134 w 184"/>
              <a:gd name="T1" fmla="*/ 84 h 176"/>
              <a:gd name="T2" fmla="*/ 148 w 184"/>
              <a:gd name="T3" fmla="*/ 48 h 176"/>
              <a:gd name="T4" fmla="*/ 142 w 184"/>
              <a:gd name="T5" fmla="*/ 44 h 176"/>
              <a:gd name="T6" fmla="*/ 128 w 184"/>
              <a:gd name="T7" fmla="*/ 80 h 176"/>
              <a:gd name="T8" fmla="*/ 156 w 184"/>
              <a:gd name="T9" fmla="*/ 144 h 176"/>
              <a:gd name="T10" fmla="*/ 156 w 184"/>
              <a:gd name="T11" fmla="*/ 176 h 176"/>
              <a:gd name="T12" fmla="*/ 156 w 184"/>
              <a:gd name="T13" fmla="*/ 144 h 176"/>
              <a:gd name="T14" fmla="*/ 148 w 184"/>
              <a:gd name="T15" fmla="*/ 160 h 176"/>
              <a:gd name="T16" fmla="*/ 164 w 184"/>
              <a:gd name="T17" fmla="*/ 160 h 176"/>
              <a:gd name="T18" fmla="*/ 76 w 184"/>
              <a:gd name="T19" fmla="*/ 144 h 176"/>
              <a:gd name="T20" fmla="*/ 76 w 184"/>
              <a:gd name="T21" fmla="*/ 176 h 176"/>
              <a:gd name="T22" fmla="*/ 76 w 184"/>
              <a:gd name="T23" fmla="*/ 144 h 176"/>
              <a:gd name="T24" fmla="*/ 68 w 184"/>
              <a:gd name="T25" fmla="*/ 160 h 176"/>
              <a:gd name="T26" fmla="*/ 84 w 184"/>
              <a:gd name="T27" fmla="*/ 160 h 176"/>
              <a:gd name="T28" fmla="*/ 182 w 184"/>
              <a:gd name="T29" fmla="*/ 24 h 176"/>
              <a:gd name="T30" fmla="*/ 40 w 184"/>
              <a:gd name="T31" fmla="*/ 25 h 176"/>
              <a:gd name="T32" fmla="*/ 32 w 184"/>
              <a:gd name="T33" fmla="*/ 3 h 176"/>
              <a:gd name="T34" fmla="*/ 30 w 184"/>
              <a:gd name="T35" fmla="*/ 0 h 176"/>
              <a:gd name="T36" fmla="*/ 0 w 184"/>
              <a:gd name="T37" fmla="*/ 2 h 176"/>
              <a:gd name="T38" fmla="*/ 2 w 184"/>
              <a:gd name="T39" fmla="*/ 8 h 176"/>
              <a:gd name="T40" fmla="*/ 55 w 184"/>
              <a:gd name="T41" fmla="*/ 98 h 176"/>
              <a:gd name="T42" fmla="*/ 56 w 184"/>
              <a:gd name="T43" fmla="*/ 99 h 176"/>
              <a:gd name="T44" fmla="*/ 44 w 184"/>
              <a:gd name="T45" fmla="*/ 129 h 176"/>
              <a:gd name="T46" fmla="*/ 44 w 184"/>
              <a:gd name="T47" fmla="*/ 131 h 176"/>
              <a:gd name="T48" fmla="*/ 46 w 184"/>
              <a:gd name="T49" fmla="*/ 136 h 176"/>
              <a:gd name="T50" fmla="*/ 172 w 184"/>
              <a:gd name="T51" fmla="*/ 134 h 176"/>
              <a:gd name="T52" fmla="*/ 170 w 184"/>
              <a:gd name="T53" fmla="*/ 128 h 176"/>
              <a:gd name="T54" fmla="*/ 62 w 184"/>
              <a:gd name="T55" fmla="*/ 104 h 176"/>
              <a:gd name="T56" fmla="*/ 164 w 184"/>
              <a:gd name="T57" fmla="*/ 102 h 176"/>
              <a:gd name="T58" fmla="*/ 183 w 184"/>
              <a:gd name="T59" fmla="*/ 32 h 176"/>
              <a:gd name="T60" fmla="*/ 184 w 184"/>
              <a:gd name="T61" fmla="*/ 26 h 176"/>
              <a:gd name="T62" fmla="*/ 156 w 184"/>
              <a:gd name="T63" fmla="*/ 96 h 176"/>
              <a:gd name="T64" fmla="*/ 63 w 184"/>
              <a:gd name="T65" fmla="*/ 96 h 176"/>
              <a:gd name="T66" fmla="*/ 174 w 184"/>
              <a:gd name="T67" fmla="*/ 32 h 176"/>
              <a:gd name="T68" fmla="*/ 80 w 184"/>
              <a:gd name="T69" fmla="*/ 82 h 176"/>
              <a:gd name="T70" fmla="*/ 87 w 184"/>
              <a:gd name="T71" fmla="*/ 83 h 176"/>
              <a:gd name="T72" fmla="*/ 78 w 184"/>
              <a:gd name="T73" fmla="*/ 46 h 176"/>
              <a:gd name="T74" fmla="*/ 71 w 184"/>
              <a:gd name="T75" fmla="*/ 45 h 176"/>
              <a:gd name="T76" fmla="*/ 80 w 184"/>
              <a:gd name="T77" fmla="*/ 82 h 176"/>
              <a:gd name="T78" fmla="*/ 110 w 184"/>
              <a:gd name="T79" fmla="*/ 84 h 176"/>
              <a:gd name="T80" fmla="*/ 112 w 184"/>
              <a:gd name="T81" fmla="*/ 46 h 176"/>
              <a:gd name="T82" fmla="*/ 106 w 184"/>
              <a:gd name="T83" fmla="*/ 44 h 176"/>
              <a:gd name="T84" fmla="*/ 104 w 184"/>
              <a:gd name="T85" fmla="*/ 8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4" h="176">
                <a:moveTo>
                  <a:pt x="130" y="83"/>
                </a:moveTo>
                <a:cubicBezTo>
                  <a:pt x="134" y="84"/>
                  <a:pt x="134" y="84"/>
                  <a:pt x="134" y="84"/>
                </a:cubicBezTo>
                <a:cubicBezTo>
                  <a:pt x="135" y="84"/>
                  <a:pt x="136" y="83"/>
                  <a:pt x="137" y="82"/>
                </a:cubicBezTo>
                <a:cubicBezTo>
                  <a:pt x="148" y="48"/>
                  <a:pt x="148" y="48"/>
                  <a:pt x="148" y="48"/>
                </a:cubicBezTo>
                <a:cubicBezTo>
                  <a:pt x="148" y="47"/>
                  <a:pt x="147" y="46"/>
                  <a:pt x="146" y="45"/>
                </a:cubicBezTo>
                <a:cubicBezTo>
                  <a:pt x="142" y="44"/>
                  <a:pt x="142" y="44"/>
                  <a:pt x="142" y="44"/>
                </a:cubicBezTo>
                <a:cubicBezTo>
                  <a:pt x="141" y="44"/>
                  <a:pt x="140" y="45"/>
                  <a:pt x="139" y="46"/>
                </a:cubicBezTo>
                <a:cubicBezTo>
                  <a:pt x="128" y="80"/>
                  <a:pt x="128" y="80"/>
                  <a:pt x="128" y="80"/>
                </a:cubicBezTo>
                <a:cubicBezTo>
                  <a:pt x="128" y="81"/>
                  <a:pt x="129" y="82"/>
                  <a:pt x="130" y="83"/>
                </a:cubicBezTo>
                <a:close/>
                <a:moveTo>
                  <a:pt x="156" y="144"/>
                </a:moveTo>
                <a:cubicBezTo>
                  <a:pt x="147" y="144"/>
                  <a:pt x="140" y="151"/>
                  <a:pt x="140" y="160"/>
                </a:cubicBezTo>
                <a:cubicBezTo>
                  <a:pt x="140" y="169"/>
                  <a:pt x="147" y="176"/>
                  <a:pt x="156" y="176"/>
                </a:cubicBezTo>
                <a:cubicBezTo>
                  <a:pt x="165" y="176"/>
                  <a:pt x="172" y="169"/>
                  <a:pt x="172" y="160"/>
                </a:cubicBezTo>
                <a:cubicBezTo>
                  <a:pt x="172" y="151"/>
                  <a:pt x="165" y="144"/>
                  <a:pt x="156" y="144"/>
                </a:cubicBezTo>
                <a:close/>
                <a:moveTo>
                  <a:pt x="156" y="168"/>
                </a:moveTo>
                <a:cubicBezTo>
                  <a:pt x="152" y="168"/>
                  <a:pt x="148" y="164"/>
                  <a:pt x="148" y="160"/>
                </a:cubicBezTo>
                <a:cubicBezTo>
                  <a:pt x="148" y="156"/>
                  <a:pt x="152" y="152"/>
                  <a:pt x="156" y="152"/>
                </a:cubicBezTo>
                <a:cubicBezTo>
                  <a:pt x="160" y="152"/>
                  <a:pt x="164" y="156"/>
                  <a:pt x="164" y="160"/>
                </a:cubicBezTo>
                <a:cubicBezTo>
                  <a:pt x="164" y="164"/>
                  <a:pt x="160" y="168"/>
                  <a:pt x="156" y="168"/>
                </a:cubicBezTo>
                <a:close/>
                <a:moveTo>
                  <a:pt x="76" y="144"/>
                </a:moveTo>
                <a:cubicBezTo>
                  <a:pt x="67" y="144"/>
                  <a:pt x="60" y="151"/>
                  <a:pt x="60" y="160"/>
                </a:cubicBezTo>
                <a:cubicBezTo>
                  <a:pt x="60" y="169"/>
                  <a:pt x="67" y="176"/>
                  <a:pt x="76" y="176"/>
                </a:cubicBezTo>
                <a:cubicBezTo>
                  <a:pt x="85" y="176"/>
                  <a:pt x="92" y="169"/>
                  <a:pt x="92" y="160"/>
                </a:cubicBezTo>
                <a:cubicBezTo>
                  <a:pt x="92" y="151"/>
                  <a:pt x="85" y="144"/>
                  <a:pt x="76" y="144"/>
                </a:cubicBezTo>
                <a:close/>
                <a:moveTo>
                  <a:pt x="76" y="168"/>
                </a:moveTo>
                <a:cubicBezTo>
                  <a:pt x="72" y="168"/>
                  <a:pt x="68" y="164"/>
                  <a:pt x="68" y="160"/>
                </a:cubicBezTo>
                <a:cubicBezTo>
                  <a:pt x="68" y="156"/>
                  <a:pt x="72" y="152"/>
                  <a:pt x="76" y="152"/>
                </a:cubicBezTo>
                <a:cubicBezTo>
                  <a:pt x="80" y="152"/>
                  <a:pt x="84" y="156"/>
                  <a:pt x="84" y="160"/>
                </a:cubicBezTo>
                <a:cubicBezTo>
                  <a:pt x="84" y="164"/>
                  <a:pt x="80" y="168"/>
                  <a:pt x="76" y="168"/>
                </a:cubicBezTo>
                <a:close/>
                <a:moveTo>
                  <a:pt x="182" y="24"/>
                </a:moveTo>
                <a:cubicBezTo>
                  <a:pt x="42" y="24"/>
                  <a:pt x="42" y="24"/>
                  <a:pt x="42" y="24"/>
                </a:cubicBezTo>
                <a:cubicBezTo>
                  <a:pt x="41" y="24"/>
                  <a:pt x="41" y="24"/>
                  <a:pt x="40" y="25"/>
                </a:cubicBezTo>
                <a:cubicBezTo>
                  <a:pt x="34" y="4"/>
                  <a:pt x="34" y="4"/>
                  <a:pt x="34" y="4"/>
                </a:cubicBezTo>
                <a:cubicBezTo>
                  <a:pt x="33" y="4"/>
                  <a:pt x="33" y="3"/>
                  <a:pt x="32" y="3"/>
                </a:cubicBezTo>
                <a:cubicBezTo>
                  <a:pt x="32" y="2"/>
                  <a:pt x="32" y="2"/>
                  <a:pt x="32" y="2"/>
                </a:cubicBezTo>
                <a:cubicBezTo>
                  <a:pt x="32" y="1"/>
                  <a:pt x="31" y="0"/>
                  <a:pt x="30" y="0"/>
                </a:cubicBezTo>
                <a:cubicBezTo>
                  <a:pt x="2" y="0"/>
                  <a:pt x="2" y="0"/>
                  <a:pt x="2" y="0"/>
                </a:cubicBezTo>
                <a:cubicBezTo>
                  <a:pt x="1" y="0"/>
                  <a:pt x="0" y="1"/>
                  <a:pt x="0" y="2"/>
                </a:cubicBezTo>
                <a:cubicBezTo>
                  <a:pt x="0" y="6"/>
                  <a:pt x="0" y="6"/>
                  <a:pt x="0" y="6"/>
                </a:cubicBezTo>
                <a:cubicBezTo>
                  <a:pt x="0" y="7"/>
                  <a:pt x="1" y="8"/>
                  <a:pt x="2" y="8"/>
                </a:cubicBezTo>
                <a:cubicBezTo>
                  <a:pt x="26" y="8"/>
                  <a:pt x="26" y="8"/>
                  <a:pt x="26" y="8"/>
                </a:cubicBezTo>
                <a:cubicBezTo>
                  <a:pt x="55" y="98"/>
                  <a:pt x="55" y="98"/>
                  <a:pt x="55" y="98"/>
                </a:cubicBezTo>
                <a:cubicBezTo>
                  <a:pt x="55" y="99"/>
                  <a:pt x="56" y="99"/>
                  <a:pt x="56" y="99"/>
                </a:cubicBezTo>
                <a:cubicBezTo>
                  <a:pt x="56" y="99"/>
                  <a:pt x="56" y="99"/>
                  <a:pt x="56" y="99"/>
                </a:cubicBezTo>
                <a:cubicBezTo>
                  <a:pt x="44" y="129"/>
                  <a:pt x="44" y="129"/>
                  <a:pt x="44" y="129"/>
                </a:cubicBezTo>
                <a:cubicBezTo>
                  <a:pt x="44" y="129"/>
                  <a:pt x="44" y="129"/>
                  <a:pt x="44" y="129"/>
                </a:cubicBezTo>
                <a:cubicBezTo>
                  <a:pt x="44" y="130"/>
                  <a:pt x="44" y="130"/>
                  <a:pt x="44" y="130"/>
                </a:cubicBezTo>
                <a:cubicBezTo>
                  <a:pt x="44" y="130"/>
                  <a:pt x="44" y="130"/>
                  <a:pt x="44" y="131"/>
                </a:cubicBezTo>
                <a:cubicBezTo>
                  <a:pt x="44" y="134"/>
                  <a:pt x="44" y="134"/>
                  <a:pt x="44" y="134"/>
                </a:cubicBezTo>
                <a:cubicBezTo>
                  <a:pt x="44" y="135"/>
                  <a:pt x="45" y="136"/>
                  <a:pt x="46" y="136"/>
                </a:cubicBezTo>
                <a:cubicBezTo>
                  <a:pt x="170" y="136"/>
                  <a:pt x="170" y="136"/>
                  <a:pt x="170" y="136"/>
                </a:cubicBezTo>
                <a:cubicBezTo>
                  <a:pt x="171" y="136"/>
                  <a:pt x="172" y="135"/>
                  <a:pt x="172" y="134"/>
                </a:cubicBezTo>
                <a:cubicBezTo>
                  <a:pt x="172" y="130"/>
                  <a:pt x="172" y="130"/>
                  <a:pt x="172" y="130"/>
                </a:cubicBezTo>
                <a:cubicBezTo>
                  <a:pt x="172" y="129"/>
                  <a:pt x="171" y="128"/>
                  <a:pt x="170" y="128"/>
                </a:cubicBezTo>
                <a:cubicBezTo>
                  <a:pt x="53" y="128"/>
                  <a:pt x="53" y="128"/>
                  <a:pt x="53" y="128"/>
                </a:cubicBezTo>
                <a:cubicBezTo>
                  <a:pt x="62" y="104"/>
                  <a:pt x="62" y="104"/>
                  <a:pt x="62" y="104"/>
                </a:cubicBezTo>
                <a:cubicBezTo>
                  <a:pt x="162" y="104"/>
                  <a:pt x="162" y="104"/>
                  <a:pt x="162" y="104"/>
                </a:cubicBezTo>
                <a:cubicBezTo>
                  <a:pt x="163" y="104"/>
                  <a:pt x="164" y="103"/>
                  <a:pt x="164" y="102"/>
                </a:cubicBezTo>
                <a:cubicBezTo>
                  <a:pt x="164" y="99"/>
                  <a:pt x="164" y="99"/>
                  <a:pt x="164" y="99"/>
                </a:cubicBezTo>
                <a:cubicBezTo>
                  <a:pt x="183" y="32"/>
                  <a:pt x="183" y="32"/>
                  <a:pt x="183" y="32"/>
                </a:cubicBezTo>
                <a:cubicBezTo>
                  <a:pt x="183" y="32"/>
                  <a:pt x="184" y="31"/>
                  <a:pt x="184" y="30"/>
                </a:cubicBezTo>
                <a:cubicBezTo>
                  <a:pt x="184" y="26"/>
                  <a:pt x="184" y="26"/>
                  <a:pt x="184" y="26"/>
                </a:cubicBezTo>
                <a:cubicBezTo>
                  <a:pt x="184" y="25"/>
                  <a:pt x="183" y="24"/>
                  <a:pt x="182" y="24"/>
                </a:cubicBezTo>
                <a:close/>
                <a:moveTo>
                  <a:pt x="156" y="96"/>
                </a:moveTo>
                <a:cubicBezTo>
                  <a:pt x="63" y="96"/>
                  <a:pt x="63" y="96"/>
                  <a:pt x="63" y="96"/>
                </a:cubicBezTo>
                <a:cubicBezTo>
                  <a:pt x="63" y="96"/>
                  <a:pt x="63" y="96"/>
                  <a:pt x="63" y="96"/>
                </a:cubicBezTo>
                <a:cubicBezTo>
                  <a:pt x="42" y="32"/>
                  <a:pt x="42" y="32"/>
                  <a:pt x="42" y="32"/>
                </a:cubicBezTo>
                <a:cubicBezTo>
                  <a:pt x="174" y="32"/>
                  <a:pt x="174" y="32"/>
                  <a:pt x="174" y="32"/>
                </a:cubicBezTo>
                <a:lnTo>
                  <a:pt x="156" y="96"/>
                </a:lnTo>
                <a:close/>
                <a:moveTo>
                  <a:pt x="80" y="82"/>
                </a:moveTo>
                <a:cubicBezTo>
                  <a:pt x="81" y="83"/>
                  <a:pt x="82" y="84"/>
                  <a:pt x="83" y="84"/>
                </a:cubicBezTo>
                <a:cubicBezTo>
                  <a:pt x="87" y="83"/>
                  <a:pt x="87" y="83"/>
                  <a:pt x="87" y="83"/>
                </a:cubicBezTo>
                <a:cubicBezTo>
                  <a:pt x="88" y="83"/>
                  <a:pt x="88" y="81"/>
                  <a:pt x="88" y="80"/>
                </a:cubicBezTo>
                <a:cubicBezTo>
                  <a:pt x="78" y="46"/>
                  <a:pt x="78" y="46"/>
                  <a:pt x="78" y="46"/>
                </a:cubicBezTo>
                <a:cubicBezTo>
                  <a:pt x="77" y="45"/>
                  <a:pt x="76" y="44"/>
                  <a:pt x="75" y="44"/>
                </a:cubicBezTo>
                <a:cubicBezTo>
                  <a:pt x="71" y="45"/>
                  <a:pt x="71" y="45"/>
                  <a:pt x="71" y="45"/>
                </a:cubicBezTo>
                <a:cubicBezTo>
                  <a:pt x="70" y="46"/>
                  <a:pt x="70" y="47"/>
                  <a:pt x="70" y="48"/>
                </a:cubicBezTo>
                <a:lnTo>
                  <a:pt x="80" y="82"/>
                </a:lnTo>
                <a:close/>
                <a:moveTo>
                  <a:pt x="106" y="84"/>
                </a:moveTo>
                <a:cubicBezTo>
                  <a:pt x="110" y="84"/>
                  <a:pt x="110" y="84"/>
                  <a:pt x="110" y="84"/>
                </a:cubicBezTo>
                <a:cubicBezTo>
                  <a:pt x="111" y="84"/>
                  <a:pt x="112" y="83"/>
                  <a:pt x="112" y="82"/>
                </a:cubicBezTo>
                <a:cubicBezTo>
                  <a:pt x="112" y="46"/>
                  <a:pt x="112" y="46"/>
                  <a:pt x="112" y="46"/>
                </a:cubicBezTo>
                <a:cubicBezTo>
                  <a:pt x="112" y="45"/>
                  <a:pt x="111" y="44"/>
                  <a:pt x="110" y="44"/>
                </a:cubicBezTo>
                <a:cubicBezTo>
                  <a:pt x="106" y="44"/>
                  <a:pt x="106" y="44"/>
                  <a:pt x="106" y="44"/>
                </a:cubicBezTo>
                <a:cubicBezTo>
                  <a:pt x="105" y="44"/>
                  <a:pt x="104" y="45"/>
                  <a:pt x="104" y="46"/>
                </a:cubicBezTo>
                <a:cubicBezTo>
                  <a:pt x="104" y="82"/>
                  <a:pt x="104" y="82"/>
                  <a:pt x="104" y="82"/>
                </a:cubicBezTo>
                <a:cubicBezTo>
                  <a:pt x="104" y="83"/>
                  <a:pt x="105" y="84"/>
                  <a:pt x="106" y="84"/>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31" name="Freeform 23"/>
          <p:cNvSpPr>
            <a:spLocks noEditPoints="1"/>
          </p:cNvSpPr>
          <p:nvPr/>
        </p:nvSpPr>
        <p:spPr bwMode="auto">
          <a:xfrm>
            <a:off x="6131560" y="2588578"/>
            <a:ext cx="384810" cy="389255"/>
          </a:xfrm>
          <a:custGeom>
            <a:avLst/>
            <a:gdLst>
              <a:gd name="T0" fmla="*/ 58 w 183"/>
              <a:gd name="T1" fmla="*/ 97 h 185"/>
              <a:gd name="T2" fmla="*/ 57 w 183"/>
              <a:gd name="T3" fmla="*/ 98 h 185"/>
              <a:gd name="T4" fmla="*/ 86 w 183"/>
              <a:gd name="T5" fmla="*/ 125 h 185"/>
              <a:gd name="T6" fmla="*/ 86 w 183"/>
              <a:gd name="T7" fmla="*/ 125 h 185"/>
              <a:gd name="T8" fmla="*/ 89 w 183"/>
              <a:gd name="T9" fmla="*/ 122 h 185"/>
              <a:gd name="T10" fmla="*/ 154 w 183"/>
              <a:gd name="T11" fmla="*/ 57 h 185"/>
              <a:gd name="T12" fmla="*/ 157 w 183"/>
              <a:gd name="T13" fmla="*/ 54 h 185"/>
              <a:gd name="T14" fmla="*/ 153 w 183"/>
              <a:gd name="T15" fmla="*/ 47 h 185"/>
              <a:gd name="T16" fmla="*/ 136 w 183"/>
              <a:gd name="T17" fmla="*/ 30 h 185"/>
              <a:gd name="T18" fmla="*/ 130 w 183"/>
              <a:gd name="T19" fmla="*/ 24 h 185"/>
              <a:gd name="T20" fmla="*/ 130 w 183"/>
              <a:gd name="T21" fmla="*/ 36 h 185"/>
              <a:gd name="T22" fmla="*/ 85 w 183"/>
              <a:gd name="T23" fmla="*/ 115 h 185"/>
              <a:gd name="T24" fmla="*/ 130 w 183"/>
              <a:gd name="T25" fmla="*/ 36 h 185"/>
              <a:gd name="T26" fmla="*/ 52 w 183"/>
              <a:gd name="T27" fmla="*/ 133 h 185"/>
              <a:gd name="T28" fmla="*/ 79 w 183"/>
              <a:gd name="T29" fmla="*/ 120 h 185"/>
              <a:gd name="T30" fmla="*/ 164 w 183"/>
              <a:gd name="T31" fmla="*/ 169 h 185"/>
              <a:gd name="T32" fmla="*/ 16 w 183"/>
              <a:gd name="T33" fmla="*/ 177 h 185"/>
              <a:gd name="T34" fmla="*/ 8 w 183"/>
              <a:gd name="T35" fmla="*/ 29 h 185"/>
              <a:gd name="T36" fmla="*/ 116 w 183"/>
              <a:gd name="T37" fmla="*/ 21 h 185"/>
              <a:gd name="T38" fmla="*/ 16 w 183"/>
              <a:gd name="T39" fmla="*/ 13 h 185"/>
              <a:gd name="T40" fmla="*/ 0 w 183"/>
              <a:gd name="T41" fmla="*/ 169 h 185"/>
              <a:gd name="T42" fmla="*/ 156 w 183"/>
              <a:gd name="T43" fmla="*/ 185 h 185"/>
              <a:gd name="T44" fmla="*/ 172 w 183"/>
              <a:gd name="T45" fmla="*/ 66 h 185"/>
              <a:gd name="T46" fmla="*/ 164 w 183"/>
              <a:gd name="T47" fmla="*/ 65 h 185"/>
              <a:gd name="T48" fmla="*/ 171 w 183"/>
              <a:gd name="T49" fmla="*/ 7 h 185"/>
              <a:gd name="T50" fmla="*/ 142 w 183"/>
              <a:gd name="T51" fmla="*/ 13 h 185"/>
              <a:gd name="T52" fmla="*/ 141 w 183"/>
              <a:gd name="T53" fmla="*/ 14 h 185"/>
              <a:gd name="T54" fmla="*/ 138 w 183"/>
              <a:gd name="T55" fmla="*/ 20 h 185"/>
              <a:gd name="T56" fmla="*/ 166 w 183"/>
              <a:gd name="T57" fmla="*/ 45 h 185"/>
              <a:gd name="T58" fmla="*/ 170 w 183"/>
              <a:gd name="T59" fmla="*/ 41 h 185"/>
              <a:gd name="T60" fmla="*/ 176 w 183"/>
              <a:gd name="T61" fmla="*/ 35 h 185"/>
              <a:gd name="T62" fmla="*/ 171 w 183"/>
              <a:gd name="T63" fmla="*/ 29 h 185"/>
              <a:gd name="T64" fmla="*/ 148 w 183"/>
              <a:gd name="T65" fmla="*/ 18 h 185"/>
              <a:gd name="T66" fmla="*/ 165 w 183"/>
              <a:gd name="T67" fmla="*/ 12 h 185"/>
              <a:gd name="T68" fmla="*/ 171 w 183"/>
              <a:gd name="T69" fmla="*/ 2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3" h="185">
                <a:moveTo>
                  <a:pt x="60" y="95"/>
                </a:moveTo>
                <a:cubicBezTo>
                  <a:pt x="58" y="97"/>
                  <a:pt x="58" y="97"/>
                  <a:pt x="58" y="97"/>
                </a:cubicBezTo>
                <a:cubicBezTo>
                  <a:pt x="58" y="97"/>
                  <a:pt x="57" y="98"/>
                  <a:pt x="58" y="99"/>
                </a:cubicBezTo>
                <a:cubicBezTo>
                  <a:pt x="57" y="98"/>
                  <a:pt x="57" y="98"/>
                  <a:pt x="57" y="98"/>
                </a:cubicBezTo>
                <a:cubicBezTo>
                  <a:pt x="44" y="141"/>
                  <a:pt x="44" y="141"/>
                  <a:pt x="44" y="141"/>
                </a:cubicBezTo>
                <a:cubicBezTo>
                  <a:pt x="86" y="125"/>
                  <a:pt x="86" y="125"/>
                  <a:pt x="86" y="125"/>
                </a:cubicBezTo>
                <a:cubicBezTo>
                  <a:pt x="86" y="125"/>
                  <a:pt x="86" y="125"/>
                  <a:pt x="86" y="125"/>
                </a:cubicBezTo>
                <a:cubicBezTo>
                  <a:pt x="86" y="125"/>
                  <a:pt x="86" y="125"/>
                  <a:pt x="86" y="125"/>
                </a:cubicBezTo>
                <a:cubicBezTo>
                  <a:pt x="89" y="122"/>
                  <a:pt x="89" y="122"/>
                  <a:pt x="89" y="122"/>
                </a:cubicBezTo>
                <a:cubicBezTo>
                  <a:pt x="89" y="122"/>
                  <a:pt x="89" y="122"/>
                  <a:pt x="89" y="122"/>
                </a:cubicBezTo>
                <a:cubicBezTo>
                  <a:pt x="154" y="57"/>
                  <a:pt x="154" y="57"/>
                  <a:pt x="154" y="57"/>
                </a:cubicBezTo>
                <a:cubicBezTo>
                  <a:pt x="154" y="57"/>
                  <a:pt x="154" y="57"/>
                  <a:pt x="154" y="57"/>
                </a:cubicBezTo>
                <a:cubicBezTo>
                  <a:pt x="157" y="54"/>
                  <a:pt x="157" y="54"/>
                  <a:pt x="157" y="54"/>
                </a:cubicBezTo>
                <a:cubicBezTo>
                  <a:pt x="157" y="54"/>
                  <a:pt x="157" y="54"/>
                  <a:pt x="157" y="54"/>
                </a:cubicBezTo>
                <a:cubicBezTo>
                  <a:pt x="159" y="53"/>
                  <a:pt x="159" y="53"/>
                  <a:pt x="159" y="53"/>
                </a:cubicBezTo>
                <a:cubicBezTo>
                  <a:pt x="153" y="47"/>
                  <a:pt x="153" y="47"/>
                  <a:pt x="153" y="47"/>
                </a:cubicBezTo>
                <a:cubicBezTo>
                  <a:pt x="153" y="47"/>
                  <a:pt x="153" y="47"/>
                  <a:pt x="153" y="47"/>
                </a:cubicBezTo>
                <a:cubicBezTo>
                  <a:pt x="136" y="30"/>
                  <a:pt x="136" y="30"/>
                  <a:pt x="136" y="30"/>
                </a:cubicBezTo>
                <a:cubicBezTo>
                  <a:pt x="136" y="30"/>
                  <a:pt x="136" y="30"/>
                  <a:pt x="136" y="30"/>
                </a:cubicBezTo>
                <a:cubicBezTo>
                  <a:pt x="130" y="24"/>
                  <a:pt x="130" y="24"/>
                  <a:pt x="130" y="24"/>
                </a:cubicBezTo>
                <a:cubicBezTo>
                  <a:pt x="60" y="95"/>
                  <a:pt x="60" y="95"/>
                  <a:pt x="60" y="95"/>
                </a:cubicBezTo>
                <a:close/>
                <a:moveTo>
                  <a:pt x="130" y="36"/>
                </a:moveTo>
                <a:cubicBezTo>
                  <a:pt x="147" y="53"/>
                  <a:pt x="147" y="53"/>
                  <a:pt x="147" y="53"/>
                </a:cubicBezTo>
                <a:cubicBezTo>
                  <a:pt x="85" y="115"/>
                  <a:pt x="85" y="115"/>
                  <a:pt x="85" y="115"/>
                </a:cubicBezTo>
                <a:cubicBezTo>
                  <a:pt x="68" y="98"/>
                  <a:pt x="68" y="98"/>
                  <a:pt x="68" y="98"/>
                </a:cubicBezTo>
                <a:lnTo>
                  <a:pt x="130" y="36"/>
                </a:lnTo>
                <a:close/>
                <a:moveTo>
                  <a:pt x="79" y="120"/>
                </a:moveTo>
                <a:cubicBezTo>
                  <a:pt x="52" y="133"/>
                  <a:pt x="52" y="133"/>
                  <a:pt x="52" y="133"/>
                </a:cubicBezTo>
                <a:cubicBezTo>
                  <a:pt x="63" y="105"/>
                  <a:pt x="63" y="105"/>
                  <a:pt x="63" y="105"/>
                </a:cubicBezTo>
                <a:lnTo>
                  <a:pt x="79" y="120"/>
                </a:lnTo>
                <a:close/>
                <a:moveTo>
                  <a:pt x="164" y="65"/>
                </a:moveTo>
                <a:cubicBezTo>
                  <a:pt x="164" y="169"/>
                  <a:pt x="164" y="169"/>
                  <a:pt x="164" y="169"/>
                </a:cubicBezTo>
                <a:cubicBezTo>
                  <a:pt x="164" y="173"/>
                  <a:pt x="160" y="177"/>
                  <a:pt x="156" y="177"/>
                </a:cubicBezTo>
                <a:cubicBezTo>
                  <a:pt x="16" y="177"/>
                  <a:pt x="16" y="177"/>
                  <a:pt x="16" y="177"/>
                </a:cubicBezTo>
                <a:cubicBezTo>
                  <a:pt x="12" y="177"/>
                  <a:pt x="8" y="173"/>
                  <a:pt x="8" y="169"/>
                </a:cubicBezTo>
                <a:cubicBezTo>
                  <a:pt x="8" y="29"/>
                  <a:pt x="8" y="29"/>
                  <a:pt x="8" y="29"/>
                </a:cubicBezTo>
                <a:cubicBezTo>
                  <a:pt x="8" y="25"/>
                  <a:pt x="12" y="21"/>
                  <a:pt x="16" y="21"/>
                </a:cubicBezTo>
                <a:cubicBezTo>
                  <a:pt x="116" y="21"/>
                  <a:pt x="116" y="21"/>
                  <a:pt x="116" y="21"/>
                </a:cubicBezTo>
                <a:cubicBezTo>
                  <a:pt x="116" y="13"/>
                  <a:pt x="116" y="13"/>
                  <a:pt x="116" y="13"/>
                </a:cubicBezTo>
                <a:cubicBezTo>
                  <a:pt x="16" y="13"/>
                  <a:pt x="16" y="13"/>
                  <a:pt x="16" y="13"/>
                </a:cubicBezTo>
                <a:cubicBezTo>
                  <a:pt x="7" y="13"/>
                  <a:pt x="0" y="20"/>
                  <a:pt x="0" y="29"/>
                </a:cubicBezTo>
                <a:cubicBezTo>
                  <a:pt x="0" y="169"/>
                  <a:pt x="0" y="169"/>
                  <a:pt x="0" y="169"/>
                </a:cubicBezTo>
                <a:cubicBezTo>
                  <a:pt x="0" y="178"/>
                  <a:pt x="7" y="185"/>
                  <a:pt x="16" y="185"/>
                </a:cubicBezTo>
                <a:cubicBezTo>
                  <a:pt x="156" y="185"/>
                  <a:pt x="156" y="185"/>
                  <a:pt x="156" y="185"/>
                </a:cubicBezTo>
                <a:cubicBezTo>
                  <a:pt x="165" y="185"/>
                  <a:pt x="172" y="178"/>
                  <a:pt x="172" y="169"/>
                </a:cubicBezTo>
                <a:cubicBezTo>
                  <a:pt x="172" y="66"/>
                  <a:pt x="172" y="66"/>
                  <a:pt x="172" y="66"/>
                </a:cubicBezTo>
                <a:cubicBezTo>
                  <a:pt x="171" y="65"/>
                  <a:pt x="171" y="65"/>
                  <a:pt x="171" y="65"/>
                </a:cubicBezTo>
                <a:lnTo>
                  <a:pt x="164" y="65"/>
                </a:lnTo>
                <a:close/>
                <a:moveTo>
                  <a:pt x="176" y="12"/>
                </a:moveTo>
                <a:cubicBezTo>
                  <a:pt x="171" y="7"/>
                  <a:pt x="171" y="7"/>
                  <a:pt x="171" y="7"/>
                </a:cubicBezTo>
                <a:cubicBezTo>
                  <a:pt x="165" y="0"/>
                  <a:pt x="154" y="0"/>
                  <a:pt x="148" y="7"/>
                </a:cubicBezTo>
                <a:cubicBezTo>
                  <a:pt x="142" y="13"/>
                  <a:pt x="142" y="13"/>
                  <a:pt x="142" y="13"/>
                </a:cubicBezTo>
                <a:cubicBezTo>
                  <a:pt x="142" y="14"/>
                  <a:pt x="142" y="14"/>
                  <a:pt x="142" y="14"/>
                </a:cubicBezTo>
                <a:cubicBezTo>
                  <a:pt x="142" y="14"/>
                  <a:pt x="141" y="14"/>
                  <a:pt x="141" y="14"/>
                </a:cubicBezTo>
                <a:cubicBezTo>
                  <a:pt x="138" y="17"/>
                  <a:pt x="138" y="17"/>
                  <a:pt x="138" y="17"/>
                </a:cubicBezTo>
                <a:cubicBezTo>
                  <a:pt x="137" y="18"/>
                  <a:pt x="137" y="19"/>
                  <a:pt x="138" y="20"/>
                </a:cubicBezTo>
                <a:cubicBezTo>
                  <a:pt x="163" y="45"/>
                  <a:pt x="163" y="45"/>
                  <a:pt x="163" y="45"/>
                </a:cubicBezTo>
                <a:cubicBezTo>
                  <a:pt x="164" y="46"/>
                  <a:pt x="166" y="46"/>
                  <a:pt x="166" y="45"/>
                </a:cubicBezTo>
                <a:cubicBezTo>
                  <a:pt x="169" y="42"/>
                  <a:pt x="169" y="42"/>
                  <a:pt x="169" y="42"/>
                </a:cubicBezTo>
                <a:cubicBezTo>
                  <a:pt x="169" y="42"/>
                  <a:pt x="170" y="41"/>
                  <a:pt x="170" y="41"/>
                </a:cubicBezTo>
                <a:cubicBezTo>
                  <a:pt x="170" y="41"/>
                  <a:pt x="170" y="41"/>
                  <a:pt x="170" y="41"/>
                </a:cubicBezTo>
                <a:cubicBezTo>
                  <a:pt x="176" y="35"/>
                  <a:pt x="176" y="35"/>
                  <a:pt x="176" y="35"/>
                </a:cubicBezTo>
                <a:cubicBezTo>
                  <a:pt x="183" y="29"/>
                  <a:pt x="183" y="18"/>
                  <a:pt x="176" y="12"/>
                </a:cubicBezTo>
                <a:close/>
                <a:moveTo>
                  <a:pt x="171" y="29"/>
                </a:moveTo>
                <a:cubicBezTo>
                  <a:pt x="165" y="35"/>
                  <a:pt x="165" y="35"/>
                  <a:pt x="165" y="35"/>
                </a:cubicBezTo>
                <a:cubicBezTo>
                  <a:pt x="148" y="18"/>
                  <a:pt x="148" y="18"/>
                  <a:pt x="148" y="18"/>
                </a:cubicBezTo>
                <a:cubicBezTo>
                  <a:pt x="154" y="12"/>
                  <a:pt x="154" y="12"/>
                  <a:pt x="154" y="12"/>
                </a:cubicBezTo>
                <a:cubicBezTo>
                  <a:pt x="157" y="9"/>
                  <a:pt x="162" y="9"/>
                  <a:pt x="165" y="12"/>
                </a:cubicBezTo>
                <a:cubicBezTo>
                  <a:pt x="171" y="18"/>
                  <a:pt x="171" y="18"/>
                  <a:pt x="171" y="18"/>
                </a:cubicBezTo>
                <a:cubicBezTo>
                  <a:pt x="174" y="21"/>
                  <a:pt x="174" y="26"/>
                  <a:pt x="171" y="29"/>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48" name="Freeform 24"/>
          <p:cNvSpPr>
            <a:spLocks noEditPoints="1"/>
          </p:cNvSpPr>
          <p:nvPr/>
        </p:nvSpPr>
        <p:spPr bwMode="auto">
          <a:xfrm>
            <a:off x="486410" y="3643313"/>
            <a:ext cx="386080" cy="368935"/>
          </a:xfrm>
          <a:custGeom>
            <a:avLst/>
            <a:gdLst>
              <a:gd name="T0" fmla="*/ 184 w 184"/>
              <a:gd name="T1" fmla="*/ 79 h 176"/>
              <a:gd name="T2" fmla="*/ 92 w 184"/>
              <a:gd name="T3" fmla="*/ 0 h 176"/>
              <a:gd name="T4" fmla="*/ 0 w 184"/>
              <a:gd name="T5" fmla="*/ 79 h 176"/>
              <a:gd name="T6" fmla="*/ 92 w 184"/>
              <a:gd name="T7" fmla="*/ 160 h 176"/>
              <a:gd name="T8" fmla="*/ 118 w 184"/>
              <a:gd name="T9" fmla="*/ 157 h 176"/>
              <a:gd name="T10" fmla="*/ 148 w 184"/>
              <a:gd name="T11" fmla="*/ 176 h 176"/>
              <a:gd name="T12" fmla="*/ 148 w 184"/>
              <a:gd name="T13" fmla="*/ 142 h 176"/>
              <a:gd name="T14" fmla="*/ 184 w 184"/>
              <a:gd name="T15" fmla="*/ 79 h 176"/>
              <a:gd name="T16" fmla="*/ 140 w 184"/>
              <a:gd name="T17" fmla="*/ 138 h 176"/>
              <a:gd name="T18" fmla="*/ 140 w 184"/>
              <a:gd name="T19" fmla="*/ 146 h 176"/>
              <a:gd name="T20" fmla="*/ 140 w 184"/>
              <a:gd name="T21" fmla="*/ 162 h 176"/>
              <a:gd name="T22" fmla="*/ 127 w 184"/>
              <a:gd name="T23" fmla="*/ 154 h 176"/>
              <a:gd name="T24" fmla="*/ 128 w 184"/>
              <a:gd name="T25" fmla="*/ 154 h 176"/>
              <a:gd name="T26" fmla="*/ 120 w 184"/>
              <a:gd name="T27" fmla="*/ 148 h 176"/>
              <a:gd name="T28" fmla="*/ 92 w 184"/>
              <a:gd name="T29" fmla="*/ 152 h 176"/>
              <a:gd name="T30" fmla="*/ 8 w 184"/>
              <a:gd name="T31" fmla="*/ 79 h 176"/>
              <a:gd name="T32" fmla="*/ 92 w 184"/>
              <a:gd name="T33" fmla="*/ 8 h 176"/>
              <a:gd name="T34" fmla="*/ 176 w 184"/>
              <a:gd name="T35" fmla="*/ 79 h 176"/>
              <a:gd name="T36" fmla="*/ 140 w 184"/>
              <a:gd name="T37" fmla="*/ 13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176">
                <a:moveTo>
                  <a:pt x="184" y="79"/>
                </a:moveTo>
                <a:cubicBezTo>
                  <a:pt x="184" y="36"/>
                  <a:pt x="143" y="0"/>
                  <a:pt x="92" y="0"/>
                </a:cubicBezTo>
                <a:cubicBezTo>
                  <a:pt x="41" y="0"/>
                  <a:pt x="0" y="36"/>
                  <a:pt x="0" y="79"/>
                </a:cubicBezTo>
                <a:cubicBezTo>
                  <a:pt x="0" y="123"/>
                  <a:pt x="41" y="160"/>
                  <a:pt x="92" y="160"/>
                </a:cubicBezTo>
                <a:cubicBezTo>
                  <a:pt x="101" y="160"/>
                  <a:pt x="110" y="159"/>
                  <a:pt x="118" y="157"/>
                </a:cubicBezTo>
                <a:cubicBezTo>
                  <a:pt x="148" y="176"/>
                  <a:pt x="148" y="176"/>
                  <a:pt x="148" y="176"/>
                </a:cubicBezTo>
                <a:cubicBezTo>
                  <a:pt x="148" y="142"/>
                  <a:pt x="148" y="142"/>
                  <a:pt x="148" y="142"/>
                </a:cubicBezTo>
                <a:cubicBezTo>
                  <a:pt x="170" y="128"/>
                  <a:pt x="184" y="105"/>
                  <a:pt x="184" y="79"/>
                </a:cubicBezTo>
                <a:close/>
                <a:moveTo>
                  <a:pt x="140" y="138"/>
                </a:moveTo>
                <a:cubicBezTo>
                  <a:pt x="140" y="146"/>
                  <a:pt x="140" y="146"/>
                  <a:pt x="140" y="146"/>
                </a:cubicBezTo>
                <a:cubicBezTo>
                  <a:pt x="140" y="162"/>
                  <a:pt x="140" y="162"/>
                  <a:pt x="140" y="162"/>
                </a:cubicBezTo>
                <a:cubicBezTo>
                  <a:pt x="127" y="154"/>
                  <a:pt x="127" y="154"/>
                  <a:pt x="127" y="154"/>
                </a:cubicBezTo>
                <a:cubicBezTo>
                  <a:pt x="127" y="154"/>
                  <a:pt x="128" y="154"/>
                  <a:pt x="128" y="154"/>
                </a:cubicBezTo>
                <a:cubicBezTo>
                  <a:pt x="120" y="148"/>
                  <a:pt x="120" y="148"/>
                  <a:pt x="120" y="148"/>
                </a:cubicBezTo>
                <a:cubicBezTo>
                  <a:pt x="112" y="150"/>
                  <a:pt x="102" y="152"/>
                  <a:pt x="92" y="152"/>
                </a:cubicBezTo>
                <a:cubicBezTo>
                  <a:pt x="46" y="152"/>
                  <a:pt x="8" y="119"/>
                  <a:pt x="8" y="79"/>
                </a:cubicBezTo>
                <a:cubicBezTo>
                  <a:pt x="8" y="40"/>
                  <a:pt x="46" y="8"/>
                  <a:pt x="92" y="8"/>
                </a:cubicBezTo>
                <a:cubicBezTo>
                  <a:pt x="138" y="8"/>
                  <a:pt x="176" y="40"/>
                  <a:pt x="176" y="79"/>
                </a:cubicBezTo>
                <a:cubicBezTo>
                  <a:pt x="176" y="104"/>
                  <a:pt x="162" y="125"/>
                  <a:pt x="140" y="138"/>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49" name="Freeform 25"/>
          <p:cNvSpPr>
            <a:spLocks noEditPoints="1"/>
          </p:cNvSpPr>
          <p:nvPr/>
        </p:nvSpPr>
        <p:spPr bwMode="auto">
          <a:xfrm>
            <a:off x="1837055" y="3668395"/>
            <a:ext cx="387985" cy="318770"/>
          </a:xfrm>
          <a:custGeom>
            <a:avLst/>
            <a:gdLst>
              <a:gd name="T0" fmla="*/ 121 w 185"/>
              <a:gd name="T1" fmla="*/ 72 h 152"/>
              <a:gd name="T2" fmla="*/ 119 w 185"/>
              <a:gd name="T3" fmla="*/ 60 h 152"/>
              <a:gd name="T4" fmla="*/ 113 w 185"/>
              <a:gd name="T5" fmla="*/ 62 h 152"/>
              <a:gd name="T6" fmla="*/ 105 w 185"/>
              <a:gd name="T7" fmla="*/ 72 h 152"/>
              <a:gd name="T8" fmla="*/ 103 w 185"/>
              <a:gd name="T9" fmla="*/ 60 h 152"/>
              <a:gd name="T10" fmla="*/ 97 w 185"/>
              <a:gd name="T11" fmla="*/ 62 h 152"/>
              <a:gd name="T12" fmla="*/ 89 w 185"/>
              <a:gd name="T13" fmla="*/ 72 h 152"/>
              <a:gd name="T14" fmla="*/ 87 w 185"/>
              <a:gd name="T15" fmla="*/ 60 h 152"/>
              <a:gd name="T16" fmla="*/ 81 w 185"/>
              <a:gd name="T17" fmla="*/ 62 h 152"/>
              <a:gd name="T18" fmla="*/ 73 w 185"/>
              <a:gd name="T19" fmla="*/ 72 h 152"/>
              <a:gd name="T20" fmla="*/ 71 w 185"/>
              <a:gd name="T21" fmla="*/ 60 h 152"/>
              <a:gd name="T22" fmla="*/ 65 w 185"/>
              <a:gd name="T23" fmla="*/ 62 h 152"/>
              <a:gd name="T24" fmla="*/ 43 w 185"/>
              <a:gd name="T25" fmla="*/ 72 h 152"/>
              <a:gd name="T26" fmla="*/ 41 w 185"/>
              <a:gd name="T27" fmla="*/ 78 h 152"/>
              <a:gd name="T28" fmla="*/ 65 w 185"/>
              <a:gd name="T29" fmla="*/ 80 h 152"/>
              <a:gd name="T30" fmla="*/ 67 w 185"/>
              <a:gd name="T31" fmla="*/ 92 h 152"/>
              <a:gd name="T32" fmla="*/ 73 w 185"/>
              <a:gd name="T33" fmla="*/ 90 h 152"/>
              <a:gd name="T34" fmla="*/ 81 w 185"/>
              <a:gd name="T35" fmla="*/ 80 h 152"/>
              <a:gd name="T36" fmla="*/ 83 w 185"/>
              <a:gd name="T37" fmla="*/ 92 h 152"/>
              <a:gd name="T38" fmla="*/ 89 w 185"/>
              <a:gd name="T39" fmla="*/ 90 h 152"/>
              <a:gd name="T40" fmla="*/ 97 w 185"/>
              <a:gd name="T41" fmla="*/ 80 h 152"/>
              <a:gd name="T42" fmla="*/ 99 w 185"/>
              <a:gd name="T43" fmla="*/ 92 h 152"/>
              <a:gd name="T44" fmla="*/ 105 w 185"/>
              <a:gd name="T45" fmla="*/ 90 h 152"/>
              <a:gd name="T46" fmla="*/ 113 w 185"/>
              <a:gd name="T47" fmla="*/ 80 h 152"/>
              <a:gd name="T48" fmla="*/ 115 w 185"/>
              <a:gd name="T49" fmla="*/ 92 h 152"/>
              <a:gd name="T50" fmla="*/ 121 w 185"/>
              <a:gd name="T51" fmla="*/ 90 h 152"/>
              <a:gd name="T52" fmla="*/ 143 w 185"/>
              <a:gd name="T53" fmla="*/ 80 h 152"/>
              <a:gd name="T54" fmla="*/ 145 w 185"/>
              <a:gd name="T55" fmla="*/ 74 h 152"/>
              <a:gd name="T56" fmla="*/ 93 w 185"/>
              <a:gd name="T57" fmla="*/ 0 h 152"/>
              <a:gd name="T58" fmla="*/ 93 w 185"/>
              <a:gd name="T59" fmla="*/ 152 h 152"/>
              <a:gd name="T60" fmla="*/ 93 w 185"/>
              <a:gd name="T61" fmla="*/ 0 h 152"/>
              <a:gd name="T62" fmla="*/ 10 w 185"/>
              <a:gd name="T63" fmla="*/ 76 h 152"/>
              <a:gd name="T64" fmla="*/ 177 w 185"/>
              <a:gd name="T65" fmla="*/ 7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5" h="152">
                <a:moveTo>
                  <a:pt x="143" y="72"/>
                </a:moveTo>
                <a:cubicBezTo>
                  <a:pt x="121" y="72"/>
                  <a:pt x="121" y="72"/>
                  <a:pt x="121" y="72"/>
                </a:cubicBezTo>
                <a:cubicBezTo>
                  <a:pt x="121" y="62"/>
                  <a:pt x="121" y="62"/>
                  <a:pt x="121" y="62"/>
                </a:cubicBezTo>
                <a:cubicBezTo>
                  <a:pt x="121" y="61"/>
                  <a:pt x="120" y="60"/>
                  <a:pt x="119" y="60"/>
                </a:cubicBezTo>
                <a:cubicBezTo>
                  <a:pt x="115" y="60"/>
                  <a:pt x="115" y="60"/>
                  <a:pt x="115" y="60"/>
                </a:cubicBezTo>
                <a:cubicBezTo>
                  <a:pt x="114" y="60"/>
                  <a:pt x="113" y="61"/>
                  <a:pt x="113" y="62"/>
                </a:cubicBezTo>
                <a:cubicBezTo>
                  <a:pt x="113" y="72"/>
                  <a:pt x="113" y="72"/>
                  <a:pt x="113" y="72"/>
                </a:cubicBezTo>
                <a:cubicBezTo>
                  <a:pt x="105" y="72"/>
                  <a:pt x="105" y="72"/>
                  <a:pt x="105" y="72"/>
                </a:cubicBezTo>
                <a:cubicBezTo>
                  <a:pt x="105" y="62"/>
                  <a:pt x="105" y="62"/>
                  <a:pt x="105" y="62"/>
                </a:cubicBezTo>
                <a:cubicBezTo>
                  <a:pt x="105" y="61"/>
                  <a:pt x="104" y="60"/>
                  <a:pt x="103" y="60"/>
                </a:cubicBezTo>
                <a:cubicBezTo>
                  <a:pt x="99" y="60"/>
                  <a:pt x="99" y="60"/>
                  <a:pt x="99" y="60"/>
                </a:cubicBezTo>
                <a:cubicBezTo>
                  <a:pt x="98" y="60"/>
                  <a:pt x="97" y="61"/>
                  <a:pt x="97" y="62"/>
                </a:cubicBezTo>
                <a:cubicBezTo>
                  <a:pt x="97" y="72"/>
                  <a:pt x="97" y="72"/>
                  <a:pt x="97" y="72"/>
                </a:cubicBezTo>
                <a:cubicBezTo>
                  <a:pt x="89" y="72"/>
                  <a:pt x="89" y="72"/>
                  <a:pt x="89" y="72"/>
                </a:cubicBezTo>
                <a:cubicBezTo>
                  <a:pt x="89" y="62"/>
                  <a:pt x="89" y="62"/>
                  <a:pt x="89" y="62"/>
                </a:cubicBezTo>
                <a:cubicBezTo>
                  <a:pt x="89" y="61"/>
                  <a:pt x="88" y="60"/>
                  <a:pt x="87" y="60"/>
                </a:cubicBezTo>
                <a:cubicBezTo>
                  <a:pt x="83" y="60"/>
                  <a:pt x="83" y="60"/>
                  <a:pt x="83" y="60"/>
                </a:cubicBezTo>
                <a:cubicBezTo>
                  <a:pt x="82" y="60"/>
                  <a:pt x="81" y="61"/>
                  <a:pt x="81" y="62"/>
                </a:cubicBezTo>
                <a:cubicBezTo>
                  <a:pt x="81" y="72"/>
                  <a:pt x="81" y="72"/>
                  <a:pt x="81" y="72"/>
                </a:cubicBezTo>
                <a:cubicBezTo>
                  <a:pt x="73" y="72"/>
                  <a:pt x="73" y="72"/>
                  <a:pt x="73" y="72"/>
                </a:cubicBezTo>
                <a:cubicBezTo>
                  <a:pt x="73" y="62"/>
                  <a:pt x="73" y="62"/>
                  <a:pt x="73" y="62"/>
                </a:cubicBezTo>
                <a:cubicBezTo>
                  <a:pt x="73" y="61"/>
                  <a:pt x="72" y="60"/>
                  <a:pt x="71" y="60"/>
                </a:cubicBezTo>
                <a:cubicBezTo>
                  <a:pt x="67" y="60"/>
                  <a:pt x="67" y="60"/>
                  <a:pt x="67" y="60"/>
                </a:cubicBezTo>
                <a:cubicBezTo>
                  <a:pt x="66" y="60"/>
                  <a:pt x="65" y="61"/>
                  <a:pt x="65" y="62"/>
                </a:cubicBezTo>
                <a:cubicBezTo>
                  <a:pt x="65" y="72"/>
                  <a:pt x="65" y="72"/>
                  <a:pt x="65" y="72"/>
                </a:cubicBezTo>
                <a:cubicBezTo>
                  <a:pt x="43" y="72"/>
                  <a:pt x="43" y="72"/>
                  <a:pt x="43" y="72"/>
                </a:cubicBezTo>
                <a:cubicBezTo>
                  <a:pt x="42" y="72"/>
                  <a:pt x="41" y="73"/>
                  <a:pt x="41" y="74"/>
                </a:cubicBezTo>
                <a:cubicBezTo>
                  <a:pt x="41" y="78"/>
                  <a:pt x="41" y="78"/>
                  <a:pt x="41" y="78"/>
                </a:cubicBezTo>
                <a:cubicBezTo>
                  <a:pt x="41" y="79"/>
                  <a:pt x="42" y="80"/>
                  <a:pt x="43" y="80"/>
                </a:cubicBezTo>
                <a:cubicBezTo>
                  <a:pt x="65" y="80"/>
                  <a:pt x="65" y="80"/>
                  <a:pt x="65" y="80"/>
                </a:cubicBezTo>
                <a:cubicBezTo>
                  <a:pt x="65" y="90"/>
                  <a:pt x="65" y="90"/>
                  <a:pt x="65" y="90"/>
                </a:cubicBezTo>
                <a:cubicBezTo>
                  <a:pt x="65" y="91"/>
                  <a:pt x="66" y="92"/>
                  <a:pt x="67" y="92"/>
                </a:cubicBezTo>
                <a:cubicBezTo>
                  <a:pt x="71" y="92"/>
                  <a:pt x="71" y="92"/>
                  <a:pt x="71" y="92"/>
                </a:cubicBezTo>
                <a:cubicBezTo>
                  <a:pt x="72" y="92"/>
                  <a:pt x="73" y="91"/>
                  <a:pt x="73" y="90"/>
                </a:cubicBezTo>
                <a:cubicBezTo>
                  <a:pt x="73" y="80"/>
                  <a:pt x="73" y="80"/>
                  <a:pt x="73" y="80"/>
                </a:cubicBezTo>
                <a:cubicBezTo>
                  <a:pt x="81" y="80"/>
                  <a:pt x="81" y="80"/>
                  <a:pt x="81" y="80"/>
                </a:cubicBezTo>
                <a:cubicBezTo>
                  <a:pt x="81" y="90"/>
                  <a:pt x="81" y="90"/>
                  <a:pt x="81" y="90"/>
                </a:cubicBezTo>
                <a:cubicBezTo>
                  <a:pt x="81" y="91"/>
                  <a:pt x="82" y="92"/>
                  <a:pt x="83" y="92"/>
                </a:cubicBezTo>
                <a:cubicBezTo>
                  <a:pt x="87" y="92"/>
                  <a:pt x="87" y="92"/>
                  <a:pt x="87" y="92"/>
                </a:cubicBezTo>
                <a:cubicBezTo>
                  <a:pt x="88" y="92"/>
                  <a:pt x="89" y="91"/>
                  <a:pt x="89" y="90"/>
                </a:cubicBezTo>
                <a:cubicBezTo>
                  <a:pt x="89" y="80"/>
                  <a:pt x="89" y="80"/>
                  <a:pt x="89" y="80"/>
                </a:cubicBezTo>
                <a:cubicBezTo>
                  <a:pt x="97" y="80"/>
                  <a:pt x="97" y="80"/>
                  <a:pt x="97" y="80"/>
                </a:cubicBezTo>
                <a:cubicBezTo>
                  <a:pt x="97" y="90"/>
                  <a:pt x="97" y="90"/>
                  <a:pt x="97" y="90"/>
                </a:cubicBezTo>
                <a:cubicBezTo>
                  <a:pt x="97" y="91"/>
                  <a:pt x="98" y="92"/>
                  <a:pt x="99" y="92"/>
                </a:cubicBezTo>
                <a:cubicBezTo>
                  <a:pt x="103" y="92"/>
                  <a:pt x="103" y="92"/>
                  <a:pt x="103" y="92"/>
                </a:cubicBezTo>
                <a:cubicBezTo>
                  <a:pt x="104" y="92"/>
                  <a:pt x="105" y="91"/>
                  <a:pt x="105" y="90"/>
                </a:cubicBezTo>
                <a:cubicBezTo>
                  <a:pt x="105" y="80"/>
                  <a:pt x="105" y="80"/>
                  <a:pt x="105" y="80"/>
                </a:cubicBezTo>
                <a:cubicBezTo>
                  <a:pt x="113" y="80"/>
                  <a:pt x="113" y="80"/>
                  <a:pt x="113" y="80"/>
                </a:cubicBezTo>
                <a:cubicBezTo>
                  <a:pt x="113" y="90"/>
                  <a:pt x="113" y="90"/>
                  <a:pt x="113" y="90"/>
                </a:cubicBezTo>
                <a:cubicBezTo>
                  <a:pt x="113" y="91"/>
                  <a:pt x="114" y="92"/>
                  <a:pt x="115" y="92"/>
                </a:cubicBezTo>
                <a:cubicBezTo>
                  <a:pt x="119" y="92"/>
                  <a:pt x="119" y="92"/>
                  <a:pt x="119" y="92"/>
                </a:cubicBezTo>
                <a:cubicBezTo>
                  <a:pt x="120" y="92"/>
                  <a:pt x="121" y="91"/>
                  <a:pt x="121" y="90"/>
                </a:cubicBezTo>
                <a:cubicBezTo>
                  <a:pt x="121" y="80"/>
                  <a:pt x="121" y="80"/>
                  <a:pt x="121" y="80"/>
                </a:cubicBezTo>
                <a:cubicBezTo>
                  <a:pt x="143" y="80"/>
                  <a:pt x="143" y="80"/>
                  <a:pt x="143" y="80"/>
                </a:cubicBezTo>
                <a:cubicBezTo>
                  <a:pt x="144" y="80"/>
                  <a:pt x="145" y="79"/>
                  <a:pt x="145" y="78"/>
                </a:cubicBezTo>
                <a:cubicBezTo>
                  <a:pt x="145" y="74"/>
                  <a:pt x="145" y="74"/>
                  <a:pt x="145" y="74"/>
                </a:cubicBezTo>
                <a:cubicBezTo>
                  <a:pt x="145" y="73"/>
                  <a:pt x="144" y="72"/>
                  <a:pt x="143" y="72"/>
                </a:cubicBezTo>
                <a:close/>
                <a:moveTo>
                  <a:pt x="93" y="0"/>
                </a:moveTo>
                <a:cubicBezTo>
                  <a:pt x="42" y="0"/>
                  <a:pt x="2" y="42"/>
                  <a:pt x="1" y="76"/>
                </a:cubicBezTo>
                <a:cubicBezTo>
                  <a:pt x="0" y="111"/>
                  <a:pt x="42" y="152"/>
                  <a:pt x="93" y="152"/>
                </a:cubicBezTo>
                <a:cubicBezTo>
                  <a:pt x="144" y="152"/>
                  <a:pt x="185" y="110"/>
                  <a:pt x="185" y="76"/>
                </a:cubicBezTo>
                <a:cubicBezTo>
                  <a:pt x="185" y="43"/>
                  <a:pt x="144" y="0"/>
                  <a:pt x="93" y="0"/>
                </a:cubicBezTo>
                <a:close/>
                <a:moveTo>
                  <a:pt x="93" y="144"/>
                </a:moveTo>
                <a:cubicBezTo>
                  <a:pt x="47" y="144"/>
                  <a:pt x="9" y="107"/>
                  <a:pt x="10" y="76"/>
                </a:cubicBezTo>
                <a:cubicBezTo>
                  <a:pt x="10" y="45"/>
                  <a:pt x="47" y="8"/>
                  <a:pt x="93" y="8"/>
                </a:cubicBezTo>
                <a:cubicBezTo>
                  <a:pt x="140" y="8"/>
                  <a:pt x="177" y="46"/>
                  <a:pt x="177" y="76"/>
                </a:cubicBezTo>
                <a:cubicBezTo>
                  <a:pt x="177" y="107"/>
                  <a:pt x="140" y="144"/>
                  <a:pt x="93" y="144"/>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50" name="Freeform 26"/>
          <p:cNvSpPr>
            <a:spLocks noEditPoints="1"/>
          </p:cNvSpPr>
          <p:nvPr/>
        </p:nvSpPr>
        <p:spPr bwMode="auto">
          <a:xfrm>
            <a:off x="3305810" y="3647758"/>
            <a:ext cx="387985" cy="360045"/>
          </a:xfrm>
          <a:custGeom>
            <a:avLst/>
            <a:gdLst>
              <a:gd name="T0" fmla="*/ 184 w 185"/>
              <a:gd name="T1" fmla="*/ 64 h 172"/>
              <a:gd name="T2" fmla="*/ 179 w 185"/>
              <a:gd name="T3" fmla="*/ 60 h 172"/>
              <a:gd name="T4" fmla="*/ 117 w 185"/>
              <a:gd name="T5" fmla="*/ 60 h 172"/>
              <a:gd name="T6" fmla="*/ 98 w 185"/>
              <a:gd name="T7" fmla="*/ 4 h 172"/>
              <a:gd name="T8" fmla="*/ 93 w 185"/>
              <a:gd name="T9" fmla="*/ 0 h 172"/>
              <a:gd name="T10" fmla="*/ 93 w 185"/>
              <a:gd name="T11" fmla="*/ 0 h 172"/>
              <a:gd name="T12" fmla="*/ 86 w 185"/>
              <a:gd name="T13" fmla="*/ 4 h 172"/>
              <a:gd name="T14" fmla="*/ 68 w 185"/>
              <a:gd name="T15" fmla="*/ 60 h 172"/>
              <a:gd name="T16" fmla="*/ 7 w 185"/>
              <a:gd name="T17" fmla="*/ 60 h 172"/>
              <a:gd name="T18" fmla="*/ 1 w 185"/>
              <a:gd name="T19" fmla="*/ 64 h 172"/>
              <a:gd name="T20" fmla="*/ 4 w 185"/>
              <a:gd name="T21" fmla="*/ 71 h 172"/>
              <a:gd name="T22" fmla="*/ 50 w 185"/>
              <a:gd name="T23" fmla="*/ 108 h 172"/>
              <a:gd name="T24" fmla="*/ 33 w 185"/>
              <a:gd name="T25" fmla="*/ 164 h 172"/>
              <a:gd name="T26" fmla="*/ 35 w 185"/>
              <a:gd name="T27" fmla="*/ 171 h 172"/>
              <a:gd name="T28" fmla="*/ 43 w 185"/>
              <a:gd name="T29" fmla="*/ 171 h 172"/>
              <a:gd name="T30" fmla="*/ 93 w 185"/>
              <a:gd name="T31" fmla="*/ 135 h 172"/>
              <a:gd name="T32" fmla="*/ 143 w 185"/>
              <a:gd name="T33" fmla="*/ 171 h 172"/>
              <a:gd name="T34" fmla="*/ 147 w 185"/>
              <a:gd name="T35" fmla="*/ 172 h 172"/>
              <a:gd name="T36" fmla="*/ 150 w 185"/>
              <a:gd name="T37" fmla="*/ 171 h 172"/>
              <a:gd name="T38" fmla="*/ 152 w 185"/>
              <a:gd name="T39" fmla="*/ 164 h 172"/>
              <a:gd name="T40" fmla="*/ 132 w 185"/>
              <a:gd name="T41" fmla="*/ 108 h 172"/>
              <a:gd name="T42" fmla="*/ 182 w 185"/>
              <a:gd name="T43" fmla="*/ 71 h 172"/>
              <a:gd name="T44" fmla="*/ 184 w 185"/>
              <a:gd name="T45" fmla="*/ 64 h 172"/>
              <a:gd name="T46" fmla="*/ 128 w 185"/>
              <a:gd name="T47" fmla="*/ 102 h 172"/>
              <a:gd name="T48" fmla="*/ 125 w 185"/>
              <a:gd name="T49" fmla="*/ 111 h 172"/>
              <a:gd name="T50" fmla="*/ 145 w 185"/>
              <a:gd name="T51" fmla="*/ 164 h 172"/>
              <a:gd name="T52" fmla="*/ 97 w 185"/>
              <a:gd name="T53" fmla="*/ 129 h 172"/>
              <a:gd name="T54" fmla="*/ 88 w 185"/>
              <a:gd name="T55" fmla="*/ 129 h 172"/>
              <a:gd name="T56" fmla="*/ 41 w 185"/>
              <a:gd name="T57" fmla="*/ 164 h 172"/>
              <a:gd name="T58" fmla="*/ 56 w 185"/>
              <a:gd name="T59" fmla="*/ 111 h 172"/>
              <a:gd name="T60" fmla="*/ 55 w 185"/>
              <a:gd name="T61" fmla="*/ 102 h 172"/>
              <a:gd name="T62" fmla="*/ 12 w 185"/>
              <a:gd name="T63" fmla="*/ 68 h 172"/>
              <a:gd name="T64" fmla="*/ 67 w 185"/>
              <a:gd name="T65" fmla="*/ 68 h 172"/>
              <a:gd name="T66" fmla="*/ 75 w 185"/>
              <a:gd name="T67" fmla="*/ 62 h 172"/>
              <a:gd name="T68" fmla="*/ 92 w 185"/>
              <a:gd name="T69" fmla="*/ 8 h 172"/>
              <a:gd name="T70" fmla="*/ 110 w 185"/>
              <a:gd name="T71" fmla="*/ 62 h 172"/>
              <a:gd name="T72" fmla="*/ 118 w 185"/>
              <a:gd name="T73" fmla="*/ 68 h 172"/>
              <a:gd name="T74" fmla="*/ 175 w 185"/>
              <a:gd name="T75" fmla="*/ 68 h 172"/>
              <a:gd name="T76" fmla="*/ 128 w 185"/>
              <a:gd name="T77" fmla="*/ 10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5" h="172">
                <a:moveTo>
                  <a:pt x="184" y="64"/>
                </a:moveTo>
                <a:cubicBezTo>
                  <a:pt x="184" y="62"/>
                  <a:pt x="181" y="60"/>
                  <a:pt x="179" y="60"/>
                </a:cubicBezTo>
                <a:cubicBezTo>
                  <a:pt x="117" y="60"/>
                  <a:pt x="117" y="60"/>
                  <a:pt x="117" y="60"/>
                </a:cubicBezTo>
                <a:cubicBezTo>
                  <a:pt x="98" y="4"/>
                  <a:pt x="98" y="4"/>
                  <a:pt x="98" y="4"/>
                </a:cubicBezTo>
                <a:cubicBezTo>
                  <a:pt x="97" y="2"/>
                  <a:pt x="96" y="0"/>
                  <a:pt x="93" y="0"/>
                </a:cubicBezTo>
                <a:cubicBezTo>
                  <a:pt x="93" y="0"/>
                  <a:pt x="93" y="0"/>
                  <a:pt x="93" y="0"/>
                </a:cubicBezTo>
                <a:cubicBezTo>
                  <a:pt x="90" y="0"/>
                  <a:pt x="87" y="2"/>
                  <a:pt x="86" y="4"/>
                </a:cubicBezTo>
                <a:cubicBezTo>
                  <a:pt x="68" y="60"/>
                  <a:pt x="68" y="60"/>
                  <a:pt x="68" y="60"/>
                </a:cubicBezTo>
                <a:cubicBezTo>
                  <a:pt x="7" y="60"/>
                  <a:pt x="7" y="60"/>
                  <a:pt x="7" y="60"/>
                </a:cubicBezTo>
                <a:cubicBezTo>
                  <a:pt x="4" y="60"/>
                  <a:pt x="2" y="62"/>
                  <a:pt x="1" y="64"/>
                </a:cubicBezTo>
                <a:cubicBezTo>
                  <a:pt x="0" y="67"/>
                  <a:pt x="1" y="70"/>
                  <a:pt x="4" y="71"/>
                </a:cubicBezTo>
                <a:cubicBezTo>
                  <a:pt x="50" y="108"/>
                  <a:pt x="50" y="108"/>
                  <a:pt x="50" y="108"/>
                </a:cubicBezTo>
                <a:cubicBezTo>
                  <a:pt x="33" y="164"/>
                  <a:pt x="33" y="164"/>
                  <a:pt x="33" y="164"/>
                </a:cubicBezTo>
                <a:cubicBezTo>
                  <a:pt x="32" y="167"/>
                  <a:pt x="33" y="169"/>
                  <a:pt x="35" y="171"/>
                </a:cubicBezTo>
                <a:cubicBezTo>
                  <a:pt x="38" y="172"/>
                  <a:pt x="41" y="172"/>
                  <a:pt x="43" y="171"/>
                </a:cubicBezTo>
                <a:cubicBezTo>
                  <a:pt x="93" y="135"/>
                  <a:pt x="93" y="135"/>
                  <a:pt x="93" y="135"/>
                </a:cubicBezTo>
                <a:cubicBezTo>
                  <a:pt x="143" y="171"/>
                  <a:pt x="143" y="171"/>
                  <a:pt x="143" y="171"/>
                </a:cubicBezTo>
                <a:cubicBezTo>
                  <a:pt x="144" y="171"/>
                  <a:pt x="145" y="172"/>
                  <a:pt x="147" y="172"/>
                </a:cubicBezTo>
                <a:cubicBezTo>
                  <a:pt x="148" y="172"/>
                  <a:pt x="149" y="171"/>
                  <a:pt x="150" y="171"/>
                </a:cubicBezTo>
                <a:cubicBezTo>
                  <a:pt x="152" y="169"/>
                  <a:pt x="153" y="166"/>
                  <a:pt x="152" y="164"/>
                </a:cubicBezTo>
                <a:cubicBezTo>
                  <a:pt x="132" y="108"/>
                  <a:pt x="132" y="108"/>
                  <a:pt x="132" y="108"/>
                </a:cubicBezTo>
                <a:cubicBezTo>
                  <a:pt x="182" y="71"/>
                  <a:pt x="182" y="71"/>
                  <a:pt x="182" y="71"/>
                </a:cubicBezTo>
                <a:cubicBezTo>
                  <a:pt x="184" y="70"/>
                  <a:pt x="185" y="67"/>
                  <a:pt x="184" y="64"/>
                </a:cubicBezTo>
                <a:close/>
                <a:moveTo>
                  <a:pt x="128" y="102"/>
                </a:moveTo>
                <a:cubicBezTo>
                  <a:pt x="125" y="104"/>
                  <a:pt x="124" y="107"/>
                  <a:pt x="125" y="111"/>
                </a:cubicBezTo>
                <a:cubicBezTo>
                  <a:pt x="145" y="164"/>
                  <a:pt x="145" y="164"/>
                  <a:pt x="145" y="164"/>
                </a:cubicBezTo>
                <a:cubicBezTo>
                  <a:pt x="97" y="129"/>
                  <a:pt x="97" y="129"/>
                  <a:pt x="97" y="129"/>
                </a:cubicBezTo>
                <a:cubicBezTo>
                  <a:pt x="94" y="127"/>
                  <a:pt x="91" y="127"/>
                  <a:pt x="88" y="129"/>
                </a:cubicBezTo>
                <a:cubicBezTo>
                  <a:pt x="41" y="164"/>
                  <a:pt x="41" y="164"/>
                  <a:pt x="41" y="164"/>
                </a:cubicBezTo>
                <a:cubicBezTo>
                  <a:pt x="56" y="111"/>
                  <a:pt x="56" y="111"/>
                  <a:pt x="56" y="111"/>
                </a:cubicBezTo>
                <a:cubicBezTo>
                  <a:pt x="57" y="108"/>
                  <a:pt x="57" y="104"/>
                  <a:pt x="55" y="102"/>
                </a:cubicBezTo>
                <a:cubicBezTo>
                  <a:pt x="12" y="68"/>
                  <a:pt x="12" y="68"/>
                  <a:pt x="12" y="68"/>
                </a:cubicBezTo>
                <a:cubicBezTo>
                  <a:pt x="67" y="68"/>
                  <a:pt x="67" y="68"/>
                  <a:pt x="67" y="68"/>
                </a:cubicBezTo>
                <a:cubicBezTo>
                  <a:pt x="70" y="68"/>
                  <a:pt x="74" y="66"/>
                  <a:pt x="75" y="62"/>
                </a:cubicBezTo>
                <a:cubicBezTo>
                  <a:pt x="92" y="8"/>
                  <a:pt x="92" y="8"/>
                  <a:pt x="92" y="8"/>
                </a:cubicBezTo>
                <a:cubicBezTo>
                  <a:pt x="110" y="62"/>
                  <a:pt x="110" y="62"/>
                  <a:pt x="110" y="62"/>
                </a:cubicBezTo>
                <a:cubicBezTo>
                  <a:pt x="111" y="66"/>
                  <a:pt x="115" y="68"/>
                  <a:pt x="118" y="68"/>
                </a:cubicBezTo>
                <a:cubicBezTo>
                  <a:pt x="175" y="68"/>
                  <a:pt x="175" y="68"/>
                  <a:pt x="175" y="68"/>
                </a:cubicBezTo>
                <a:lnTo>
                  <a:pt x="128" y="102"/>
                </a:ln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51" name="Freeform 27"/>
          <p:cNvSpPr>
            <a:spLocks noEditPoints="1"/>
          </p:cNvSpPr>
          <p:nvPr/>
        </p:nvSpPr>
        <p:spPr bwMode="auto">
          <a:xfrm>
            <a:off x="4719955" y="3643313"/>
            <a:ext cx="386080" cy="368935"/>
          </a:xfrm>
          <a:custGeom>
            <a:avLst/>
            <a:gdLst>
              <a:gd name="T0" fmla="*/ 168 w 184"/>
              <a:gd name="T1" fmla="*/ 24 h 176"/>
              <a:gd name="T2" fmla="*/ 95 w 184"/>
              <a:gd name="T3" fmla="*/ 24 h 176"/>
              <a:gd name="T4" fmla="*/ 95 w 184"/>
              <a:gd name="T5" fmla="*/ 24 h 176"/>
              <a:gd name="T6" fmla="*/ 94 w 184"/>
              <a:gd name="T7" fmla="*/ 24 h 176"/>
              <a:gd name="T8" fmla="*/ 92 w 184"/>
              <a:gd name="T9" fmla="*/ 16 h 176"/>
              <a:gd name="T10" fmla="*/ 72 w 184"/>
              <a:gd name="T11" fmla="*/ 0 h 176"/>
              <a:gd name="T12" fmla="*/ 56 w 184"/>
              <a:gd name="T13" fmla="*/ 0 h 176"/>
              <a:gd name="T14" fmla="*/ 56 w 184"/>
              <a:gd name="T15" fmla="*/ 0 h 176"/>
              <a:gd name="T16" fmla="*/ 16 w 184"/>
              <a:gd name="T17" fmla="*/ 0 h 176"/>
              <a:gd name="T18" fmla="*/ 0 w 184"/>
              <a:gd name="T19" fmla="*/ 16 h 176"/>
              <a:gd name="T20" fmla="*/ 0 w 184"/>
              <a:gd name="T21" fmla="*/ 64 h 176"/>
              <a:gd name="T22" fmla="*/ 0 w 184"/>
              <a:gd name="T23" fmla="*/ 102 h 176"/>
              <a:gd name="T24" fmla="*/ 0 w 184"/>
              <a:gd name="T25" fmla="*/ 160 h 176"/>
              <a:gd name="T26" fmla="*/ 16 w 184"/>
              <a:gd name="T27" fmla="*/ 176 h 176"/>
              <a:gd name="T28" fmla="*/ 168 w 184"/>
              <a:gd name="T29" fmla="*/ 176 h 176"/>
              <a:gd name="T30" fmla="*/ 184 w 184"/>
              <a:gd name="T31" fmla="*/ 160 h 176"/>
              <a:gd name="T32" fmla="*/ 184 w 184"/>
              <a:gd name="T33" fmla="*/ 102 h 176"/>
              <a:gd name="T34" fmla="*/ 184 w 184"/>
              <a:gd name="T35" fmla="*/ 78 h 176"/>
              <a:gd name="T36" fmla="*/ 184 w 184"/>
              <a:gd name="T37" fmla="*/ 64 h 176"/>
              <a:gd name="T38" fmla="*/ 184 w 184"/>
              <a:gd name="T39" fmla="*/ 56 h 176"/>
              <a:gd name="T40" fmla="*/ 184 w 184"/>
              <a:gd name="T41" fmla="*/ 40 h 176"/>
              <a:gd name="T42" fmla="*/ 168 w 184"/>
              <a:gd name="T43" fmla="*/ 24 h 176"/>
              <a:gd name="T44" fmla="*/ 176 w 184"/>
              <a:gd name="T45" fmla="*/ 78 h 176"/>
              <a:gd name="T46" fmla="*/ 176 w 184"/>
              <a:gd name="T47" fmla="*/ 102 h 176"/>
              <a:gd name="T48" fmla="*/ 176 w 184"/>
              <a:gd name="T49" fmla="*/ 160 h 176"/>
              <a:gd name="T50" fmla="*/ 168 w 184"/>
              <a:gd name="T51" fmla="*/ 168 h 176"/>
              <a:gd name="T52" fmla="*/ 16 w 184"/>
              <a:gd name="T53" fmla="*/ 168 h 176"/>
              <a:gd name="T54" fmla="*/ 8 w 184"/>
              <a:gd name="T55" fmla="*/ 160 h 176"/>
              <a:gd name="T56" fmla="*/ 8 w 184"/>
              <a:gd name="T57" fmla="*/ 102 h 176"/>
              <a:gd name="T58" fmla="*/ 8 w 184"/>
              <a:gd name="T59" fmla="*/ 64 h 176"/>
              <a:gd name="T60" fmla="*/ 16 w 184"/>
              <a:gd name="T61" fmla="*/ 56 h 176"/>
              <a:gd name="T62" fmla="*/ 168 w 184"/>
              <a:gd name="T63" fmla="*/ 56 h 176"/>
              <a:gd name="T64" fmla="*/ 176 w 184"/>
              <a:gd name="T65" fmla="*/ 64 h 176"/>
              <a:gd name="T66" fmla="*/ 176 w 184"/>
              <a:gd name="T67" fmla="*/ 78 h 176"/>
              <a:gd name="T68" fmla="*/ 176 w 184"/>
              <a:gd name="T69" fmla="*/ 50 h 176"/>
              <a:gd name="T70" fmla="*/ 168 w 184"/>
              <a:gd name="T71" fmla="*/ 48 h 176"/>
              <a:gd name="T72" fmla="*/ 16 w 184"/>
              <a:gd name="T73" fmla="*/ 48 h 176"/>
              <a:gd name="T74" fmla="*/ 8 w 184"/>
              <a:gd name="T75" fmla="*/ 50 h 176"/>
              <a:gd name="T76" fmla="*/ 8 w 184"/>
              <a:gd name="T77" fmla="*/ 32 h 176"/>
              <a:gd name="T78" fmla="*/ 8 w 184"/>
              <a:gd name="T79" fmla="*/ 32 h 176"/>
              <a:gd name="T80" fmla="*/ 8 w 184"/>
              <a:gd name="T81" fmla="*/ 24 h 176"/>
              <a:gd name="T82" fmla="*/ 8 w 184"/>
              <a:gd name="T83" fmla="*/ 24 h 176"/>
              <a:gd name="T84" fmla="*/ 8 w 184"/>
              <a:gd name="T85" fmla="*/ 16 h 176"/>
              <a:gd name="T86" fmla="*/ 16 w 184"/>
              <a:gd name="T87" fmla="*/ 8 h 176"/>
              <a:gd name="T88" fmla="*/ 56 w 184"/>
              <a:gd name="T89" fmla="*/ 8 h 176"/>
              <a:gd name="T90" fmla="*/ 56 w 184"/>
              <a:gd name="T91" fmla="*/ 8 h 176"/>
              <a:gd name="T92" fmla="*/ 72 w 184"/>
              <a:gd name="T93" fmla="*/ 8 h 176"/>
              <a:gd name="T94" fmla="*/ 84 w 184"/>
              <a:gd name="T95" fmla="*/ 16 h 176"/>
              <a:gd name="T96" fmla="*/ 86 w 184"/>
              <a:gd name="T97" fmla="*/ 24 h 176"/>
              <a:gd name="T98" fmla="*/ 84 w 184"/>
              <a:gd name="T99" fmla="*/ 24 h 176"/>
              <a:gd name="T100" fmla="*/ 84 w 184"/>
              <a:gd name="T101" fmla="*/ 24 h 176"/>
              <a:gd name="T102" fmla="*/ 84 w 184"/>
              <a:gd name="T103" fmla="*/ 24 h 176"/>
              <a:gd name="T104" fmla="*/ 87 w 184"/>
              <a:gd name="T105" fmla="*/ 32 h 176"/>
              <a:gd name="T106" fmla="*/ 88 w 184"/>
              <a:gd name="T107" fmla="*/ 32 h 176"/>
              <a:gd name="T108" fmla="*/ 88 w 184"/>
              <a:gd name="T109" fmla="*/ 32 h 176"/>
              <a:gd name="T110" fmla="*/ 96 w 184"/>
              <a:gd name="T111" fmla="*/ 32 h 176"/>
              <a:gd name="T112" fmla="*/ 96 w 184"/>
              <a:gd name="T113" fmla="*/ 32 h 176"/>
              <a:gd name="T114" fmla="*/ 168 w 184"/>
              <a:gd name="T115" fmla="*/ 32 h 176"/>
              <a:gd name="T116" fmla="*/ 176 w 184"/>
              <a:gd name="T117" fmla="*/ 40 h 176"/>
              <a:gd name="T118" fmla="*/ 176 w 184"/>
              <a:gd name="T119" fmla="*/ 5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4" h="176">
                <a:moveTo>
                  <a:pt x="168" y="24"/>
                </a:moveTo>
                <a:cubicBezTo>
                  <a:pt x="95" y="24"/>
                  <a:pt x="95" y="24"/>
                  <a:pt x="95" y="24"/>
                </a:cubicBezTo>
                <a:cubicBezTo>
                  <a:pt x="95" y="24"/>
                  <a:pt x="95" y="24"/>
                  <a:pt x="95" y="24"/>
                </a:cubicBezTo>
                <a:cubicBezTo>
                  <a:pt x="94" y="24"/>
                  <a:pt x="94" y="24"/>
                  <a:pt x="94" y="24"/>
                </a:cubicBezTo>
                <a:cubicBezTo>
                  <a:pt x="92" y="16"/>
                  <a:pt x="92" y="16"/>
                  <a:pt x="92" y="16"/>
                </a:cubicBezTo>
                <a:cubicBezTo>
                  <a:pt x="89" y="6"/>
                  <a:pt x="83" y="0"/>
                  <a:pt x="72" y="0"/>
                </a:cubicBezTo>
                <a:cubicBezTo>
                  <a:pt x="56" y="0"/>
                  <a:pt x="56" y="0"/>
                  <a:pt x="56" y="0"/>
                </a:cubicBezTo>
                <a:cubicBezTo>
                  <a:pt x="56" y="0"/>
                  <a:pt x="56" y="0"/>
                  <a:pt x="56" y="0"/>
                </a:cubicBezTo>
                <a:cubicBezTo>
                  <a:pt x="16" y="0"/>
                  <a:pt x="16" y="0"/>
                  <a:pt x="16" y="0"/>
                </a:cubicBezTo>
                <a:cubicBezTo>
                  <a:pt x="7" y="0"/>
                  <a:pt x="0" y="7"/>
                  <a:pt x="0" y="16"/>
                </a:cubicBezTo>
                <a:cubicBezTo>
                  <a:pt x="0" y="64"/>
                  <a:pt x="0" y="64"/>
                  <a:pt x="0" y="64"/>
                </a:cubicBezTo>
                <a:cubicBezTo>
                  <a:pt x="0" y="102"/>
                  <a:pt x="0" y="102"/>
                  <a:pt x="0" y="102"/>
                </a:cubicBezTo>
                <a:cubicBezTo>
                  <a:pt x="0" y="160"/>
                  <a:pt x="0" y="160"/>
                  <a:pt x="0" y="160"/>
                </a:cubicBezTo>
                <a:cubicBezTo>
                  <a:pt x="0" y="169"/>
                  <a:pt x="7" y="176"/>
                  <a:pt x="16" y="176"/>
                </a:cubicBezTo>
                <a:cubicBezTo>
                  <a:pt x="168" y="176"/>
                  <a:pt x="168" y="176"/>
                  <a:pt x="168" y="176"/>
                </a:cubicBezTo>
                <a:cubicBezTo>
                  <a:pt x="177" y="176"/>
                  <a:pt x="184" y="169"/>
                  <a:pt x="184" y="160"/>
                </a:cubicBezTo>
                <a:cubicBezTo>
                  <a:pt x="184" y="102"/>
                  <a:pt x="184" y="102"/>
                  <a:pt x="184" y="102"/>
                </a:cubicBezTo>
                <a:cubicBezTo>
                  <a:pt x="184" y="78"/>
                  <a:pt x="184" y="78"/>
                  <a:pt x="184" y="78"/>
                </a:cubicBezTo>
                <a:cubicBezTo>
                  <a:pt x="184" y="64"/>
                  <a:pt x="184" y="64"/>
                  <a:pt x="184" y="64"/>
                </a:cubicBezTo>
                <a:cubicBezTo>
                  <a:pt x="184" y="56"/>
                  <a:pt x="184" y="56"/>
                  <a:pt x="184" y="56"/>
                </a:cubicBezTo>
                <a:cubicBezTo>
                  <a:pt x="184" y="40"/>
                  <a:pt x="184" y="40"/>
                  <a:pt x="184" y="40"/>
                </a:cubicBezTo>
                <a:cubicBezTo>
                  <a:pt x="184" y="31"/>
                  <a:pt x="177" y="24"/>
                  <a:pt x="168" y="24"/>
                </a:cubicBezTo>
                <a:close/>
                <a:moveTo>
                  <a:pt x="176" y="78"/>
                </a:moveTo>
                <a:cubicBezTo>
                  <a:pt x="176" y="102"/>
                  <a:pt x="176" y="102"/>
                  <a:pt x="176" y="102"/>
                </a:cubicBezTo>
                <a:cubicBezTo>
                  <a:pt x="176" y="160"/>
                  <a:pt x="176" y="160"/>
                  <a:pt x="176" y="160"/>
                </a:cubicBezTo>
                <a:cubicBezTo>
                  <a:pt x="176" y="164"/>
                  <a:pt x="172" y="168"/>
                  <a:pt x="168" y="168"/>
                </a:cubicBezTo>
                <a:cubicBezTo>
                  <a:pt x="16" y="168"/>
                  <a:pt x="16" y="168"/>
                  <a:pt x="16" y="168"/>
                </a:cubicBezTo>
                <a:cubicBezTo>
                  <a:pt x="12" y="168"/>
                  <a:pt x="8" y="164"/>
                  <a:pt x="8" y="160"/>
                </a:cubicBezTo>
                <a:cubicBezTo>
                  <a:pt x="8" y="102"/>
                  <a:pt x="8" y="102"/>
                  <a:pt x="8" y="102"/>
                </a:cubicBezTo>
                <a:cubicBezTo>
                  <a:pt x="8" y="64"/>
                  <a:pt x="8" y="64"/>
                  <a:pt x="8" y="64"/>
                </a:cubicBezTo>
                <a:cubicBezTo>
                  <a:pt x="8" y="60"/>
                  <a:pt x="12" y="56"/>
                  <a:pt x="16" y="56"/>
                </a:cubicBezTo>
                <a:cubicBezTo>
                  <a:pt x="168" y="56"/>
                  <a:pt x="168" y="56"/>
                  <a:pt x="168" y="56"/>
                </a:cubicBezTo>
                <a:cubicBezTo>
                  <a:pt x="172" y="56"/>
                  <a:pt x="176" y="60"/>
                  <a:pt x="176" y="64"/>
                </a:cubicBezTo>
                <a:lnTo>
                  <a:pt x="176" y="78"/>
                </a:lnTo>
                <a:close/>
                <a:moveTo>
                  <a:pt x="176" y="50"/>
                </a:moveTo>
                <a:cubicBezTo>
                  <a:pt x="174" y="49"/>
                  <a:pt x="171" y="48"/>
                  <a:pt x="168" y="48"/>
                </a:cubicBezTo>
                <a:cubicBezTo>
                  <a:pt x="16" y="48"/>
                  <a:pt x="16" y="48"/>
                  <a:pt x="16" y="48"/>
                </a:cubicBezTo>
                <a:cubicBezTo>
                  <a:pt x="13" y="48"/>
                  <a:pt x="10" y="49"/>
                  <a:pt x="8" y="50"/>
                </a:cubicBezTo>
                <a:cubicBezTo>
                  <a:pt x="8" y="32"/>
                  <a:pt x="8" y="32"/>
                  <a:pt x="8" y="32"/>
                </a:cubicBezTo>
                <a:cubicBezTo>
                  <a:pt x="8" y="32"/>
                  <a:pt x="8" y="32"/>
                  <a:pt x="8" y="32"/>
                </a:cubicBezTo>
                <a:cubicBezTo>
                  <a:pt x="8" y="24"/>
                  <a:pt x="8" y="24"/>
                  <a:pt x="8" y="24"/>
                </a:cubicBezTo>
                <a:cubicBezTo>
                  <a:pt x="8" y="24"/>
                  <a:pt x="8" y="24"/>
                  <a:pt x="8" y="24"/>
                </a:cubicBezTo>
                <a:cubicBezTo>
                  <a:pt x="8" y="16"/>
                  <a:pt x="8" y="16"/>
                  <a:pt x="8" y="16"/>
                </a:cubicBezTo>
                <a:cubicBezTo>
                  <a:pt x="8" y="12"/>
                  <a:pt x="12" y="8"/>
                  <a:pt x="16" y="8"/>
                </a:cubicBezTo>
                <a:cubicBezTo>
                  <a:pt x="56" y="8"/>
                  <a:pt x="56" y="8"/>
                  <a:pt x="56" y="8"/>
                </a:cubicBezTo>
                <a:cubicBezTo>
                  <a:pt x="56" y="8"/>
                  <a:pt x="56" y="8"/>
                  <a:pt x="56" y="8"/>
                </a:cubicBezTo>
                <a:cubicBezTo>
                  <a:pt x="72" y="8"/>
                  <a:pt x="72" y="8"/>
                  <a:pt x="72" y="8"/>
                </a:cubicBezTo>
                <a:cubicBezTo>
                  <a:pt x="80" y="8"/>
                  <a:pt x="82" y="11"/>
                  <a:pt x="84" y="16"/>
                </a:cubicBezTo>
                <a:cubicBezTo>
                  <a:pt x="86" y="24"/>
                  <a:pt x="86" y="24"/>
                  <a:pt x="86" y="24"/>
                </a:cubicBezTo>
                <a:cubicBezTo>
                  <a:pt x="84" y="24"/>
                  <a:pt x="84" y="24"/>
                  <a:pt x="84" y="24"/>
                </a:cubicBezTo>
                <a:cubicBezTo>
                  <a:pt x="84" y="24"/>
                  <a:pt x="84" y="24"/>
                  <a:pt x="84" y="24"/>
                </a:cubicBezTo>
                <a:cubicBezTo>
                  <a:pt x="84" y="24"/>
                  <a:pt x="84" y="24"/>
                  <a:pt x="84" y="24"/>
                </a:cubicBezTo>
                <a:cubicBezTo>
                  <a:pt x="84" y="25"/>
                  <a:pt x="87" y="32"/>
                  <a:pt x="87" y="32"/>
                </a:cubicBezTo>
                <a:cubicBezTo>
                  <a:pt x="87" y="32"/>
                  <a:pt x="87" y="32"/>
                  <a:pt x="88" y="32"/>
                </a:cubicBezTo>
                <a:cubicBezTo>
                  <a:pt x="88" y="32"/>
                  <a:pt x="88" y="32"/>
                  <a:pt x="88" y="32"/>
                </a:cubicBezTo>
                <a:cubicBezTo>
                  <a:pt x="96" y="32"/>
                  <a:pt x="96" y="32"/>
                  <a:pt x="96" y="32"/>
                </a:cubicBezTo>
                <a:cubicBezTo>
                  <a:pt x="96" y="32"/>
                  <a:pt x="96" y="32"/>
                  <a:pt x="96" y="32"/>
                </a:cubicBezTo>
                <a:cubicBezTo>
                  <a:pt x="117" y="32"/>
                  <a:pt x="168" y="32"/>
                  <a:pt x="168" y="32"/>
                </a:cubicBezTo>
                <a:cubicBezTo>
                  <a:pt x="172" y="32"/>
                  <a:pt x="176" y="36"/>
                  <a:pt x="176" y="40"/>
                </a:cubicBezTo>
                <a:lnTo>
                  <a:pt x="176" y="50"/>
                </a:ln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52" name="Freeform 28"/>
          <p:cNvSpPr>
            <a:spLocks noEditPoints="1"/>
          </p:cNvSpPr>
          <p:nvPr/>
        </p:nvSpPr>
        <p:spPr bwMode="auto">
          <a:xfrm>
            <a:off x="6131560" y="3634740"/>
            <a:ext cx="386080" cy="386080"/>
          </a:xfrm>
          <a:custGeom>
            <a:avLst/>
            <a:gdLst>
              <a:gd name="T0" fmla="*/ 183 w 184"/>
              <a:gd name="T1" fmla="*/ 76 h 184"/>
              <a:gd name="T2" fmla="*/ 183 w 184"/>
              <a:gd name="T3" fmla="*/ 76 h 184"/>
              <a:gd name="T4" fmla="*/ 179 w 184"/>
              <a:gd name="T5" fmla="*/ 72 h 184"/>
              <a:gd name="T6" fmla="*/ 175 w 184"/>
              <a:gd name="T7" fmla="*/ 76 h 184"/>
              <a:gd name="T8" fmla="*/ 175 w 184"/>
              <a:gd name="T9" fmla="*/ 76 h 184"/>
              <a:gd name="T10" fmla="*/ 174 w 184"/>
              <a:gd name="T11" fmla="*/ 76 h 184"/>
              <a:gd name="T12" fmla="*/ 176 w 184"/>
              <a:gd name="T13" fmla="*/ 92 h 184"/>
              <a:gd name="T14" fmla="*/ 92 w 184"/>
              <a:gd name="T15" fmla="*/ 176 h 184"/>
              <a:gd name="T16" fmla="*/ 8 w 184"/>
              <a:gd name="T17" fmla="*/ 92 h 184"/>
              <a:gd name="T18" fmla="*/ 92 w 184"/>
              <a:gd name="T19" fmla="*/ 8 h 184"/>
              <a:gd name="T20" fmla="*/ 155 w 184"/>
              <a:gd name="T21" fmla="*/ 36 h 184"/>
              <a:gd name="T22" fmla="*/ 130 w 184"/>
              <a:gd name="T23" fmla="*/ 36 h 184"/>
              <a:gd name="T24" fmla="*/ 128 w 184"/>
              <a:gd name="T25" fmla="*/ 38 h 184"/>
              <a:gd name="T26" fmla="*/ 128 w 184"/>
              <a:gd name="T27" fmla="*/ 42 h 184"/>
              <a:gd name="T28" fmla="*/ 130 w 184"/>
              <a:gd name="T29" fmla="*/ 44 h 184"/>
              <a:gd name="T30" fmla="*/ 162 w 184"/>
              <a:gd name="T31" fmla="*/ 44 h 184"/>
              <a:gd name="T32" fmla="*/ 162 w 184"/>
              <a:gd name="T33" fmla="*/ 44 h 184"/>
              <a:gd name="T34" fmla="*/ 166 w 184"/>
              <a:gd name="T35" fmla="*/ 44 h 184"/>
              <a:gd name="T36" fmla="*/ 167 w 184"/>
              <a:gd name="T37" fmla="*/ 44 h 184"/>
              <a:gd name="T38" fmla="*/ 168 w 184"/>
              <a:gd name="T39" fmla="*/ 42 h 184"/>
              <a:gd name="T40" fmla="*/ 168 w 184"/>
              <a:gd name="T41" fmla="*/ 38 h 184"/>
              <a:gd name="T42" fmla="*/ 168 w 184"/>
              <a:gd name="T43" fmla="*/ 38 h 184"/>
              <a:gd name="T44" fmla="*/ 169 w 184"/>
              <a:gd name="T45" fmla="*/ 6 h 184"/>
              <a:gd name="T46" fmla="*/ 167 w 184"/>
              <a:gd name="T47" fmla="*/ 4 h 184"/>
              <a:gd name="T48" fmla="*/ 163 w 184"/>
              <a:gd name="T49" fmla="*/ 4 h 184"/>
              <a:gd name="T50" fmla="*/ 161 w 184"/>
              <a:gd name="T51" fmla="*/ 6 h 184"/>
              <a:gd name="T52" fmla="*/ 160 w 184"/>
              <a:gd name="T53" fmla="*/ 30 h 184"/>
              <a:gd name="T54" fmla="*/ 92 w 184"/>
              <a:gd name="T55" fmla="*/ 0 h 184"/>
              <a:gd name="T56" fmla="*/ 0 w 184"/>
              <a:gd name="T57" fmla="*/ 92 h 184"/>
              <a:gd name="T58" fmla="*/ 92 w 184"/>
              <a:gd name="T59" fmla="*/ 184 h 184"/>
              <a:gd name="T60" fmla="*/ 184 w 184"/>
              <a:gd name="T61" fmla="*/ 92 h 184"/>
              <a:gd name="T62" fmla="*/ 183 w 184"/>
              <a:gd name="T63" fmla="*/ 76 h 184"/>
              <a:gd name="T64" fmla="*/ 160 w 184"/>
              <a:gd name="T65" fmla="*/ 36 h 184"/>
              <a:gd name="T66" fmla="*/ 160 w 184"/>
              <a:gd name="T67" fmla="*/ 36 h 184"/>
              <a:gd name="T68" fmla="*/ 160 w 184"/>
              <a:gd name="T69" fmla="*/ 3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 h="184">
                <a:moveTo>
                  <a:pt x="183" y="76"/>
                </a:moveTo>
                <a:cubicBezTo>
                  <a:pt x="183" y="76"/>
                  <a:pt x="183" y="76"/>
                  <a:pt x="183" y="76"/>
                </a:cubicBezTo>
                <a:cubicBezTo>
                  <a:pt x="183" y="74"/>
                  <a:pt x="181" y="72"/>
                  <a:pt x="179" y="72"/>
                </a:cubicBezTo>
                <a:cubicBezTo>
                  <a:pt x="177" y="72"/>
                  <a:pt x="175" y="74"/>
                  <a:pt x="175" y="76"/>
                </a:cubicBezTo>
                <a:cubicBezTo>
                  <a:pt x="175" y="76"/>
                  <a:pt x="175" y="76"/>
                  <a:pt x="175" y="76"/>
                </a:cubicBezTo>
                <a:cubicBezTo>
                  <a:pt x="174" y="76"/>
                  <a:pt x="174" y="76"/>
                  <a:pt x="174" y="76"/>
                </a:cubicBezTo>
                <a:cubicBezTo>
                  <a:pt x="175" y="81"/>
                  <a:pt x="176" y="87"/>
                  <a:pt x="176" y="92"/>
                </a:cubicBezTo>
                <a:cubicBezTo>
                  <a:pt x="176" y="138"/>
                  <a:pt x="138" y="176"/>
                  <a:pt x="92" y="176"/>
                </a:cubicBezTo>
                <a:cubicBezTo>
                  <a:pt x="46" y="176"/>
                  <a:pt x="8" y="138"/>
                  <a:pt x="8" y="92"/>
                </a:cubicBezTo>
                <a:cubicBezTo>
                  <a:pt x="8" y="46"/>
                  <a:pt x="46" y="8"/>
                  <a:pt x="92" y="8"/>
                </a:cubicBezTo>
                <a:cubicBezTo>
                  <a:pt x="117" y="8"/>
                  <a:pt x="139" y="19"/>
                  <a:pt x="155" y="36"/>
                </a:cubicBezTo>
                <a:cubicBezTo>
                  <a:pt x="130" y="36"/>
                  <a:pt x="130" y="36"/>
                  <a:pt x="130" y="36"/>
                </a:cubicBezTo>
                <a:cubicBezTo>
                  <a:pt x="129" y="36"/>
                  <a:pt x="128" y="37"/>
                  <a:pt x="128" y="38"/>
                </a:cubicBezTo>
                <a:cubicBezTo>
                  <a:pt x="128" y="42"/>
                  <a:pt x="128" y="42"/>
                  <a:pt x="128" y="42"/>
                </a:cubicBezTo>
                <a:cubicBezTo>
                  <a:pt x="128" y="43"/>
                  <a:pt x="129" y="44"/>
                  <a:pt x="130" y="44"/>
                </a:cubicBezTo>
                <a:cubicBezTo>
                  <a:pt x="162" y="44"/>
                  <a:pt x="162" y="44"/>
                  <a:pt x="162" y="44"/>
                </a:cubicBezTo>
                <a:cubicBezTo>
                  <a:pt x="162" y="44"/>
                  <a:pt x="162" y="44"/>
                  <a:pt x="162" y="44"/>
                </a:cubicBezTo>
                <a:cubicBezTo>
                  <a:pt x="166" y="44"/>
                  <a:pt x="166" y="44"/>
                  <a:pt x="166" y="44"/>
                </a:cubicBezTo>
                <a:cubicBezTo>
                  <a:pt x="166" y="44"/>
                  <a:pt x="167" y="44"/>
                  <a:pt x="167" y="44"/>
                </a:cubicBezTo>
                <a:cubicBezTo>
                  <a:pt x="168" y="43"/>
                  <a:pt x="168" y="43"/>
                  <a:pt x="168" y="42"/>
                </a:cubicBezTo>
                <a:cubicBezTo>
                  <a:pt x="168" y="38"/>
                  <a:pt x="168" y="38"/>
                  <a:pt x="168" y="38"/>
                </a:cubicBezTo>
                <a:cubicBezTo>
                  <a:pt x="168" y="38"/>
                  <a:pt x="168" y="38"/>
                  <a:pt x="168" y="38"/>
                </a:cubicBezTo>
                <a:cubicBezTo>
                  <a:pt x="169" y="6"/>
                  <a:pt x="169" y="6"/>
                  <a:pt x="169" y="6"/>
                </a:cubicBezTo>
                <a:cubicBezTo>
                  <a:pt x="169" y="5"/>
                  <a:pt x="168" y="4"/>
                  <a:pt x="167" y="4"/>
                </a:cubicBezTo>
                <a:cubicBezTo>
                  <a:pt x="163" y="4"/>
                  <a:pt x="163" y="4"/>
                  <a:pt x="163" y="4"/>
                </a:cubicBezTo>
                <a:cubicBezTo>
                  <a:pt x="162" y="4"/>
                  <a:pt x="161" y="5"/>
                  <a:pt x="161" y="6"/>
                </a:cubicBezTo>
                <a:cubicBezTo>
                  <a:pt x="160" y="30"/>
                  <a:pt x="160" y="30"/>
                  <a:pt x="160" y="30"/>
                </a:cubicBezTo>
                <a:cubicBezTo>
                  <a:pt x="143" y="12"/>
                  <a:pt x="119" y="0"/>
                  <a:pt x="92" y="0"/>
                </a:cubicBezTo>
                <a:cubicBezTo>
                  <a:pt x="41" y="0"/>
                  <a:pt x="0" y="41"/>
                  <a:pt x="0" y="92"/>
                </a:cubicBezTo>
                <a:cubicBezTo>
                  <a:pt x="0" y="143"/>
                  <a:pt x="41" y="184"/>
                  <a:pt x="92" y="184"/>
                </a:cubicBezTo>
                <a:cubicBezTo>
                  <a:pt x="143" y="184"/>
                  <a:pt x="184" y="143"/>
                  <a:pt x="184" y="92"/>
                </a:cubicBezTo>
                <a:cubicBezTo>
                  <a:pt x="184" y="87"/>
                  <a:pt x="184" y="81"/>
                  <a:pt x="183" y="76"/>
                </a:cubicBezTo>
                <a:close/>
                <a:moveTo>
                  <a:pt x="160" y="36"/>
                </a:moveTo>
                <a:cubicBezTo>
                  <a:pt x="160" y="36"/>
                  <a:pt x="160" y="36"/>
                  <a:pt x="160" y="36"/>
                </a:cubicBezTo>
                <a:cubicBezTo>
                  <a:pt x="160" y="36"/>
                  <a:pt x="160" y="36"/>
                  <a:pt x="160" y="36"/>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54" name="Freeform 29"/>
          <p:cNvSpPr>
            <a:spLocks noEditPoints="1"/>
          </p:cNvSpPr>
          <p:nvPr/>
        </p:nvSpPr>
        <p:spPr bwMode="auto">
          <a:xfrm>
            <a:off x="7542530" y="3634740"/>
            <a:ext cx="386080" cy="386080"/>
          </a:xfrm>
          <a:custGeom>
            <a:avLst/>
            <a:gdLst>
              <a:gd name="T0" fmla="*/ 124 w 184"/>
              <a:gd name="T1" fmla="*/ 164 h 184"/>
              <a:gd name="T2" fmla="*/ 120 w 184"/>
              <a:gd name="T3" fmla="*/ 160 h 184"/>
              <a:gd name="T4" fmla="*/ 116 w 184"/>
              <a:gd name="T5" fmla="*/ 164 h 184"/>
              <a:gd name="T6" fmla="*/ 120 w 184"/>
              <a:gd name="T7" fmla="*/ 168 h 184"/>
              <a:gd name="T8" fmla="*/ 124 w 184"/>
              <a:gd name="T9" fmla="*/ 164 h 184"/>
              <a:gd name="T10" fmla="*/ 184 w 184"/>
              <a:gd name="T11" fmla="*/ 96 h 184"/>
              <a:gd name="T12" fmla="*/ 184 w 184"/>
              <a:gd name="T13" fmla="*/ 88 h 184"/>
              <a:gd name="T14" fmla="*/ 184 w 184"/>
              <a:gd name="T15" fmla="*/ 88 h 184"/>
              <a:gd name="T16" fmla="*/ 92 w 184"/>
              <a:gd name="T17" fmla="*/ 0 h 184"/>
              <a:gd name="T18" fmla="*/ 0 w 184"/>
              <a:gd name="T19" fmla="*/ 88 h 184"/>
              <a:gd name="T20" fmla="*/ 0 w 184"/>
              <a:gd name="T21" fmla="*/ 88 h 184"/>
              <a:gd name="T22" fmla="*/ 0 w 184"/>
              <a:gd name="T23" fmla="*/ 96 h 184"/>
              <a:gd name="T24" fmla="*/ 88 w 184"/>
              <a:gd name="T25" fmla="*/ 96 h 184"/>
              <a:gd name="T26" fmla="*/ 88 w 184"/>
              <a:gd name="T27" fmla="*/ 168 h 184"/>
              <a:gd name="T28" fmla="*/ 104 w 184"/>
              <a:gd name="T29" fmla="*/ 184 h 184"/>
              <a:gd name="T30" fmla="*/ 108 w 184"/>
              <a:gd name="T31" fmla="*/ 184 h 184"/>
              <a:gd name="T32" fmla="*/ 124 w 184"/>
              <a:gd name="T33" fmla="*/ 168 h 184"/>
              <a:gd name="T34" fmla="*/ 120 w 184"/>
              <a:gd name="T35" fmla="*/ 168 h 184"/>
              <a:gd name="T36" fmla="*/ 116 w 184"/>
              <a:gd name="T37" fmla="*/ 168 h 184"/>
              <a:gd name="T38" fmla="*/ 108 w 184"/>
              <a:gd name="T39" fmla="*/ 176 h 184"/>
              <a:gd name="T40" fmla="*/ 104 w 184"/>
              <a:gd name="T41" fmla="*/ 176 h 184"/>
              <a:gd name="T42" fmla="*/ 96 w 184"/>
              <a:gd name="T43" fmla="*/ 168 h 184"/>
              <a:gd name="T44" fmla="*/ 96 w 184"/>
              <a:gd name="T45" fmla="*/ 96 h 184"/>
              <a:gd name="T46" fmla="*/ 184 w 184"/>
              <a:gd name="T47" fmla="*/ 96 h 184"/>
              <a:gd name="T48" fmla="*/ 8 w 184"/>
              <a:gd name="T49" fmla="*/ 88 h 184"/>
              <a:gd name="T50" fmla="*/ 92 w 184"/>
              <a:gd name="T51" fmla="*/ 8 h 184"/>
              <a:gd name="T52" fmla="*/ 176 w 184"/>
              <a:gd name="T53" fmla="*/ 88 h 184"/>
              <a:gd name="T54" fmla="*/ 8 w 184"/>
              <a:gd name="T55" fmla="*/ 8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 h="184">
                <a:moveTo>
                  <a:pt x="124" y="164"/>
                </a:moveTo>
                <a:cubicBezTo>
                  <a:pt x="124" y="162"/>
                  <a:pt x="122" y="160"/>
                  <a:pt x="120" y="160"/>
                </a:cubicBezTo>
                <a:cubicBezTo>
                  <a:pt x="118" y="160"/>
                  <a:pt x="116" y="162"/>
                  <a:pt x="116" y="164"/>
                </a:cubicBezTo>
                <a:cubicBezTo>
                  <a:pt x="116" y="166"/>
                  <a:pt x="118" y="168"/>
                  <a:pt x="120" y="168"/>
                </a:cubicBezTo>
                <a:cubicBezTo>
                  <a:pt x="122" y="168"/>
                  <a:pt x="124" y="166"/>
                  <a:pt x="124" y="164"/>
                </a:cubicBezTo>
                <a:close/>
                <a:moveTo>
                  <a:pt x="184" y="96"/>
                </a:moveTo>
                <a:cubicBezTo>
                  <a:pt x="184" y="88"/>
                  <a:pt x="184" y="88"/>
                  <a:pt x="184" y="88"/>
                </a:cubicBezTo>
                <a:cubicBezTo>
                  <a:pt x="184" y="88"/>
                  <a:pt x="184" y="88"/>
                  <a:pt x="184" y="88"/>
                </a:cubicBezTo>
                <a:cubicBezTo>
                  <a:pt x="182" y="39"/>
                  <a:pt x="141" y="0"/>
                  <a:pt x="92" y="0"/>
                </a:cubicBezTo>
                <a:cubicBezTo>
                  <a:pt x="43" y="0"/>
                  <a:pt x="2" y="39"/>
                  <a:pt x="0" y="88"/>
                </a:cubicBezTo>
                <a:cubicBezTo>
                  <a:pt x="0" y="88"/>
                  <a:pt x="0" y="88"/>
                  <a:pt x="0" y="88"/>
                </a:cubicBezTo>
                <a:cubicBezTo>
                  <a:pt x="0" y="96"/>
                  <a:pt x="0" y="96"/>
                  <a:pt x="0" y="96"/>
                </a:cubicBezTo>
                <a:cubicBezTo>
                  <a:pt x="88" y="96"/>
                  <a:pt x="88" y="96"/>
                  <a:pt x="88" y="96"/>
                </a:cubicBezTo>
                <a:cubicBezTo>
                  <a:pt x="88" y="168"/>
                  <a:pt x="88" y="168"/>
                  <a:pt x="88" y="168"/>
                </a:cubicBezTo>
                <a:cubicBezTo>
                  <a:pt x="88" y="177"/>
                  <a:pt x="95" y="184"/>
                  <a:pt x="104" y="184"/>
                </a:cubicBezTo>
                <a:cubicBezTo>
                  <a:pt x="108" y="184"/>
                  <a:pt x="108" y="184"/>
                  <a:pt x="108" y="184"/>
                </a:cubicBezTo>
                <a:cubicBezTo>
                  <a:pt x="117" y="184"/>
                  <a:pt x="124" y="177"/>
                  <a:pt x="124" y="168"/>
                </a:cubicBezTo>
                <a:cubicBezTo>
                  <a:pt x="120" y="168"/>
                  <a:pt x="120" y="168"/>
                  <a:pt x="120" y="168"/>
                </a:cubicBezTo>
                <a:cubicBezTo>
                  <a:pt x="116" y="168"/>
                  <a:pt x="116" y="168"/>
                  <a:pt x="116" y="168"/>
                </a:cubicBezTo>
                <a:cubicBezTo>
                  <a:pt x="116" y="172"/>
                  <a:pt x="112" y="176"/>
                  <a:pt x="108" y="176"/>
                </a:cubicBezTo>
                <a:cubicBezTo>
                  <a:pt x="104" y="176"/>
                  <a:pt x="104" y="176"/>
                  <a:pt x="104" y="176"/>
                </a:cubicBezTo>
                <a:cubicBezTo>
                  <a:pt x="100" y="176"/>
                  <a:pt x="96" y="172"/>
                  <a:pt x="96" y="168"/>
                </a:cubicBezTo>
                <a:cubicBezTo>
                  <a:pt x="96" y="96"/>
                  <a:pt x="96" y="96"/>
                  <a:pt x="96" y="96"/>
                </a:cubicBezTo>
                <a:lnTo>
                  <a:pt x="184" y="96"/>
                </a:lnTo>
                <a:close/>
                <a:moveTo>
                  <a:pt x="8" y="88"/>
                </a:moveTo>
                <a:cubicBezTo>
                  <a:pt x="10" y="43"/>
                  <a:pt x="47" y="8"/>
                  <a:pt x="92" y="8"/>
                </a:cubicBezTo>
                <a:cubicBezTo>
                  <a:pt x="137" y="8"/>
                  <a:pt x="174" y="43"/>
                  <a:pt x="176" y="88"/>
                </a:cubicBezTo>
                <a:lnTo>
                  <a:pt x="8" y="88"/>
                </a:ln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55" name="Freeform 30"/>
          <p:cNvSpPr>
            <a:spLocks noEditPoints="1"/>
          </p:cNvSpPr>
          <p:nvPr/>
        </p:nvSpPr>
        <p:spPr bwMode="auto">
          <a:xfrm>
            <a:off x="502285" y="4844098"/>
            <a:ext cx="369570" cy="386715"/>
          </a:xfrm>
          <a:custGeom>
            <a:avLst/>
            <a:gdLst>
              <a:gd name="T0" fmla="*/ 168 w 176"/>
              <a:gd name="T1" fmla="*/ 68 h 184"/>
              <a:gd name="T2" fmla="*/ 152 w 176"/>
              <a:gd name="T3" fmla="*/ 52 h 184"/>
              <a:gd name="T4" fmla="*/ 128 w 176"/>
              <a:gd name="T5" fmla="*/ 52 h 184"/>
              <a:gd name="T6" fmla="*/ 128 w 176"/>
              <a:gd name="T7" fmla="*/ 40 h 184"/>
              <a:gd name="T8" fmla="*/ 88 w 176"/>
              <a:gd name="T9" fmla="*/ 0 h 184"/>
              <a:gd name="T10" fmla="*/ 48 w 176"/>
              <a:gd name="T11" fmla="*/ 40 h 184"/>
              <a:gd name="T12" fmla="*/ 48 w 176"/>
              <a:gd name="T13" fmla="*/ 52 h 184"/>
              <a:gd name="T14" fmla="*/ 24 w 176"/>
              <a:gd name="T15" fmla="*/ 52 h 184"/>
              <a:gd name="T16" fmla="*/ 8 w 176"/>
              <a:gd name="T17" fmla="*/ 68 h 184"/>
              <a:gd name="T18" fmla="*/ 0 w 176"/>
              <a:gd name="T19" fmla="*/ 168 h 184"/>
              <a:gd name="T20" fmla="*/ 16 w 176"/>
              <a:gd name="T21" fmla="*/ 184 h 184"/>
              <a:gd name="T22" fmla="*/ 160 w 176"/>
              <a:gd name="T23" fmla="*/ 184 h 184"/>
              <a:gd name="T24" fmla="*/ 176 w 176"/>
              <a:gd name="T25" fmla="*/ 168 h 184"/>
              <a:gd name="T26" fmla="*/ 168 w 176"/>
              <a:gd name="T27" fmla="*/ 68 h 184"/>
              <a:gd name="T28" fmla="*/ 56 w 176"/>
              <a:gd name="T29" fmla="*/ 40 h 184"/>
              <a:gd name="T30" fmla="*/ 88 w 176"/>
              <a:gd name="T31" fmla="*/ 8 h 184"/>
              <a:gd name="T32" fmla="*/ 120 w 176"/>
              <a:gd name="T33" fmla="*/ 40 h 184"/>
              <a:gd name="T34" fmla="*/ 120 w 176"/>
              <a:gd name="T35" fmla="*/ 52 h 184"/>
              <a:gd name="T36" fmla="*/ 56 w 176"/>
              <a:gd name="T37" fmla="*/ 52 h 184"/>
              <a:gd name="T38" fmla="*/ 56 w 176"/>
              <a:gd name="T39" fmla="*/ 40 h 184"/>
              <a:gd name="T40" fmla="*/ 160 w 176"/>
              <a:gd name="T41" fmla="*/ 176 h 184"/>
              <a:gd name="T42" fmla="*/ 16 w 176"/>
              <a:gd name="T43" fmla="*/ 176 h 184"/>
              <a:gd name="T44" fmla="*/ 8 w 176"/>
              <a:gd name="T45" fmla="*/ 168 h 184"/>
              <a:gd name="T46" fmla="*/ 16 w 176"/>
              <a:gd name="T47" fmla="*/ 68 h 184"/>
              <a:gd name="T48" fmla="*/ 24 w 176"/>
              <a:gd name="T49" fmla="*/ 60 h 184"/>
              <a:gd name="T50" fmla="*/ 48 w 176"/>
              <a:gd name="T51" fmla="*/ 60 h 184"/>
              <a:gd name="T52" fmla="*/ 48 w 176"/>
              <a:gd name="T53" fmla="*/ 76 h 184"/>
              <a:gd name="T54" fmla="*/ 48 w 176"/>
              <a:gd name="T55" fmla="*/ 77 h 184"/>
              <a:gd name="T56" fmla="*/ 44 w 176"/>
              <a:gd name="T57" fmla="*/ 84 h 184"/>
              <a:gd name="T58" fmla="*/ 52 w 176"/>
              <a:gd name="T59" fmla="*/ 92 h 184"/>
              <a:gd name="T60" fmla="*/ 60 w 176"/>
              <a:gd name="T61" fmla="*/ 84 h 184"/>
              <a:gd name="T62" fmla="*/ 56 w 176"/>
              <a:gd name="T63" fmla="*/ 77 h 184"/>
              <a:gd name="T64" fmla="*/ 56 w 176"/>
              <a:gd name="T65" fmla="*/ 60 h 184"/>
              <a:gd name="T66" fmla="*/ 120 w 176"/>
              <a:gd name="T67" fmla="*/ 60 h 184"/>
              <a:gd name="T68" fmla="*/ 120 w 176"/>
              <a:gd name="T69" fmla="*/ 77 h 184"/>
              <a:gd name="T70" fmla="*/ 116 w 176"/>
              <a:gd name="T71" fmla="*/ 84 h 184"/>
              <a:gd name="T72" fmla="*/ 124 w 176"/>
              <a:gd name="T73" fmla="*/ 92 h 184"/>
              <a:gd name="T74" fmla="*/ 132 w 176"/>
              <a:gd name="T75" fmla="*/ 84 h 184"/>
              <a:gd name="T76" fmla="*/ 128 w 176"/>
              <a:gd name="T77" fmla="*/ 77 h 184"/>
              <a:gd name="T78" fmla="*/ 128 w 176"/>
              <a:gd name="T79" fmla="*/ 76 h 184"/>
              <a:gd name="T80" fmla="*/ 128 w 176"/>
              <a:gd name="T81" fmla="*/ 60 h 184"/>
              <a:gd name="T82" fmla="*/ 152 w 176"/>
              <a:gd name="T83" fmla="*/ 60 h 184"/>
              <a:gd name="T84" fmla="*/ 160 w 176"/>
              <a:gd name="T85" fmla="*/ 68 h 184"/>
              <a:gd name="T86" fmla="*/ 168 w 176"/>
              <a:gd name="T87" fmla="*/ 168 h 184"/>
              <a:gd name="T88" fmla="*/ 160 w 176"/>
              <a:gd name="T89" fmla="*/ 17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6" h="184">
                <a:moveTo>
                  <a:pt x="168" y="68"/>
                </a:moveTo>
                <a:cubicBezTo>
                  <a:pt x="168" y="59"/>
                  <a:pt x="161" y="52"/>
                  <a:pt x="152" y="52"/>
                </a:cubicBezTo>
                <a:cubicBezTo>
                  <a:pt x="128" y="52"/>
                  <a:pt x="128" y="52"/>
                  <a:pt x="128" y="52"/>
                </a:cubicBezTo>
                <a:cubicBezTo>
                  <a:pt x="128" y="40"/>
                  <a:pt x="128" y="40"/>
                  <a:pt x="128" y="40"/>
                </a:cubicBezTo>
                <a:cubicBezTo>
                  <a:pt x="128" y="18"/>
                  <a:pt x="110" y="0"/>
                  <a:pt x="88" y="0"/>
                </a:cubicBezTo>
                <a:cubicBezTo>
                  <a:pt x="66" y="0"/>
                  <a:pt x="48" y="18"/>
                  <a:pt x="48" y="40"/>
                </a:cubicBezTo>
                <a:cubicBezTo>
                  <a:pt x="48" y="52"/>
                  <a:pt x="48" y="52"/>
                  <a:pt x="48" y="52"/>
                </a:cubicBezTo>
                <a:cubicBezTo>
                  <a:pt x="24" y="52"/>
                  <a:pt x="24" y="52"/>
                  <a:pt x="24" y="52"/>
                </a:cubicBezTo>
                <a:cubicBezTo>
                  <a:pt x="15" y="52"/>
                  <a:pt x="8" y="59"/>
                  <a:pt x="8" y="68"/>
                </a:cubicBezTo>
                <a:cubicBezTo>
                  <a:pt x="0" y="168"/>
                  <a:pt x="0" y="168"/>
                  <a:pt x="0" y="168"/>
                </a:cubicBezTo>
                <a:cubicBezTo>
                  <a:pt x="0" y="177"/>
                  <a:pt x="7" y="184"/>
                  <a:pt x="16" y="184"/>
                </a:cubicBezTo>
                <a:cubicBezTo>
                  <a:pt x="160" y="184"/>
                  <a:pt x="160" y="184"/>
                  <a:pt x="160" y="184"/>
                </a:cubicBezTo>
                <a:cubicBezTo>
                  <a:pt x="169" y="184"/>
                  <a:pt x="176" y="177"/>
                  <a:pt x="176" y="168"/>
                </a:cubicBezTo>
                <a:lnTo>
                  <a:pt x="168" y="68"/>
                </a:lnTo>
                <a:close/>
                <a:moveTo>
                  <a:pt x="56" y="40"/>
                </a:moveTo>
                <a:cubicBezTo>
                  <a:pt x="56" y="22"/>
                  <a:pt x="70" y="8"/>
                  <a:pt x="88" y="8"/>
                </a:cubicBezTo>
                <a:cubicBezTo>
                  <a:pt x="106" y="8"/>
                  <a:pt x="120" y="22"/>
                  <a:pt x="120" y="40"/>
                </a:cubicBezTo>
                <a:cubicBezTo>
                  <a:pt x="120" y="52"/>
                  <a:pt x="120" y="52"/>
                  <a:pt x="120" y="52"/>
                </a:cubicBezTo>
                <a:cubicBezTo>
                  <a:pt x="56" y="52"/>
                  <a:pt x="56" y="52"/>
                  <a:pt x="56" y="52"/>
                </a:cubicBezTo>
                <a:lnTo>
                  <a:pt x="56" y="40"/>
                </a:lnTo>
                <a:close/>
                <a:moveTo>
                  <a:pt x="160" y="176"/>
                </a:moveTo>
                <a:cubicBezTo>
                  <a:pt x="16" y="176"/>
                  <a:pt x="16" y="176"/>
                  <a:pt x="16" y="176"/>
                </a:cubicBezTo>
                <a:cubicBezTo>
                  <a:pt x="12" y="176"/>
                  <a:pt x="8" y="172"/>
                  <a:pt x="8" y="168"/>
                </a:cubicBezTo>
                <a:cubicBezTo>
                  <a:pt x="16" y="68"/>
                  <a:pt x="16" y="68"/>
                  <a:pt x="16" y="68"/>
                </a:cubicBezTo>
                <a:cubicBezTo>
                  <a:pt x="16" y="64"/>
                  <a:pt x="20" y="60"/>
                  <a:pt x="24" y="60"/>
                </a:cubicBezTo>
                <a:cubicBezTo>
                  <a:pt x="48" y="60"/>
                  <a:pt x="48" y="60"/>
                  <a:pt x="48" y="60"/>
                </a:cubicBezTo>
                <a:cubicBezTo>
                  <a:pt x="48" y="76"/>
                  <a:pt x="48" y="76"/>
                  <a:pt x="48" y="76"/>
                </a:cubicBezTo>
                <a:cubicBezTo>
                  <a:pt x="48" y="76"/>
                  <a:pt x="48" y="77"/>
                  <a:pt x="48" y="77"/>
                </a:cubicBezTo>
                <a:cubicBezTo>
                  <a:pt x="46" y="78"/>
                  <a:pt x="44" y="81"/>
                  <a:pt x="44" y="84"/>
                </a:cubicBezTo>
                <a:cubicBezTo>
                  <a:pt x="44" y="88"/>
                  <a:pt x="47" y="92"/>
                  <a:pt x="52" y="92"/>
                </a:cubicBezTo>
                <a:cubicBezTo>
                  <a:pt x="56" y="92"/>
                  <a:pt x="60" y="88"/>
                  <a:pt x="60" y="84"/>
                </a:cubicBezTo>
                <a:cubicBezTo>
                  <a:pt x="60" y="81"/>
                  <a:pt x="58" y="78"/>
                  <a:pt x="56" y="77"/>
                </a:cubicBezTo>
                <a:cubicBezTo>
                  <a:pt x="56" y="60"/>
                  <a:pt x="56" y="60"/>
                  <a:pt x="56" y="60"/>
                </a:cubicBezTo>
                <a:cubicBezTo>
                  <a:pt x="120" y="60"/>
                  <a:pt x="120" y="60"/>
                  <a:pt x="120" y="60"/>
                </a:cubicBezTo>
                <a:cubicBezTo>
                  <a:pt x="120" y="77"/>
                  <a:pt x="120" y="77"/>
                  <a:pt x="120" y="77"/>
                </a:cubicBezTo>
                <a:cubicBezTo>
                  <a:pt x="118" y="78"/>
                  <a:pt x="116" y="81"/>
                  <a:pt x="116" y="84"/>
                </a:cubicBezTo>
                <a:cubicBezTo>
                  <a:pt x="116" y="88"/>
                  <a:pt x="119" y="92"/>
                  <a:pt x="124" y="92"/>
                </a:cubicBezTo>
                <a:cubicBezTo>
                  <a:pt x="128" y="92"/>
                  <a:pt x="132" y="88"/>
                  <a:pt x="132" y="84"/>
                </a:cubicBezTo>
                <a:cubicBezTo>
                  <a:pt x="132" y="81"/>
                  <a:pt x="130" y="78"/>
                  <a:pt x="128" y="77"/>
                </a:cubicBezTo>
                <a:cubicBezTo>
                  <a:pt x="128" y="77"/>
                  <a:pt x="128" y="76"/>
                  <a:pt x="128" y="76"/>
                </a:cubicBezTo>
                <a:cubicBezTo>
                  <a:pt x="128" y="60"/>
                  <a:pt x="128" y="60"/>
                  <a:pt x="128" y="60"/>
                </a:cubicBezTo>
                <a:cubicBezTo>
                  <a:pt x="152" y="60"/>
                  <a:pt x="152" y="60"/>
                  <a:pt x="152" y="60"/>
                </a:cubicBezTo>
                <a:cubicBezTo>
                  <a:pt x="156" y="60"/>
                  <a:pt x="160" y="64"/>
                  <a:pt x="160" y="68"/>
                </a:cubicBezTo>
                <a:cubicBezTo>
                  <a:pt x="168" y="168"/>
                  <a:pt x="168" y="168"/>
                  <a:pt x="168" y="168"/>
                </a:cubicBezTo>
                <a:cubicBezTo>
                  <a:pt x="168" y="172"/>
                  <a:pt x="164" y="176"/>
                  <a:pt x="160" y="176"/>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56" name="Freeform 31"/>
          <p:cNvSpPr>
            <a:spLocks noEditPoints="1"/>
          </p:cNvSpPr>
          <p:nvPr/>
        </p:nvSpPr>
        <p:spPr bwMode="auto">
          <a:xfrm>
            <a:off x="1840230" y="4886008"/>
            <a:ext cx="386080" cy="302895"/>
          </a:xfrm>
          <a:custGeom>
            <a:avLst/>
            <a:gdLst>
              <a:gd name="T0" fmla="*/ 168 w 184"/>
              <a:gd name="T1" fmla="*/ 54 h 144"/>
              <a:gd name="T2" fmla="*/ 120 w 184"/>
              <a:gd name="T3" fmla="*/ 23 h 144"/>
              <a:gd name="T4" fmla="*/ 16 w 184"/>
              <a:gd name="T5" fmla="*/ 58 h 144"/>
              <a:gd name="T6" fmla="*/ 0 w 184"/>
              <a:gd name="T7" fmla="*/ 108 h 144"/>
              <a:gd name="T8" fmla="*/ 32 w 184"/>
              <a:gd name="T9" fmla="*/ 144 h 144"/>
              <a:gd name="T10" fmla="*/ 184 w 184"/>
              <a:gd name="T11" fmla="*/ 92 h 144"/>
              <a:gd name="T12" fmla="*/ 132 w 184"/>
              <a:gd name="T13" fmla="*/ 136 h 144"/>
              <a:gd name="T14" fmla="*/ 128 w 184"/>
              <a:gd name="T15" fmla="*/ 136 h 144"/>
              <a:gd name="T16" fmla="*/ 32 w 184"/>
              <a:gd name="T17" fmla="*/ 136 h 144"/>
              <a:gd name="T18" fmla="*/ 8 w 184"/>
              <a:gd name="T19" fmla="*/ 105 h 144"/>
              <a:gd name="T20" fmla="*/ 9 w 184"/>
              <a:gd name="T21" fmla="*/ 101 h 144"/>
              <a:gd name="T22" fmla="*/ 12 w 184"/>
              <a:gd name="T23" fmla="*/ 94 h 144"/>
              <a:gd name="T24" fmla="*/ 14 w 184"/>
              <a:gd name="T25" fmla="*/ 91 h 144"/>
              <a:gd name="T26" fmla="*/ 19 w 184"/>
              <a:gd name="T27" fmla="*/ 86 h 144"/>
              <a:gd name="T28" fmla="*/ 30 w 184"/>
              <a:gd name="T29" fmla="*/ 81 h 144"/>
              <a:gd name="T30" fmla="*/ 27 w 184"/>
              <a:gd name="T31" fmla="*/ 75 h 144"/>
              <a:gd name="T32" fmla="*/ 25 w 184"/>
              <a:gd name="T33" fmla="*/ 69 h 144"/>
              <a:gd name="T34" fmla="*/ 24 w 184"/>
              <a:gd name="T35" fmla="*/ 64 h 144"/>
              <a:gd name="T36" fmla="*/ 74 w 184"/>
              <a:gd name="T37" fmla="*/ 8 h 144"/>
              <a:gd name="T38" fmla="*/ 81 w 184"/>
              <a:gd name="T39" fmla="*/ 9 h 144"/>
              <a:gd name="T40" fmla="*/ 87 w 184"/>
              <a:gd name="T41" fmla="*/ 10 h 144"/>
              <a:gd name="T42" fmla="*/ 92 w 184"/>
              <a:gd name="T43" fmla="*/ 11 h 144"/>
              <a:gd name="T44" fmla="*/ 97 w 184"/>
              <a:gd name="T45" fmla="*/ 13 h 144"/>
              <a:gd name="T46" fmla="*/ 101 w 184"/>
              <a:gd name="T47" fmla="*/ 16 h 144"/>
              <a:gd name="T48" fmla="*/ 119 w 184"/>
              <a:gd name="T49" fmla="*/ 33 h 144"/>
              <a:gd name="T50" fmla="*/ 122 w 184"/>
              <a:gd name="T51" fmla="*/ 31 h 144"/>
              <a:gd name="T52" fmla="*/ 126 w 184"/>
              <a:gd name="T53" fmla="*/ 29 h 144"/>
              <a:gd name="T54" fmla="*/ 130 w 184"/>
              <a:gd name="T55" fmla="*/ 28 h 144"/>
              <a:gd name="T56" fmla="*/ 134 w 184"/>
              <a:gd name="T57" fmla="*/ 28 h 144"/>
              <a:gd name="T58" fmla="*/ 139 w 184"/>
              <a:gd name="T59" fmla="*/ 28 h 144"/>
              <a:gd name="T60" fmla="*/ 143 w 184"/>
              <a:gd name="T61" fmla="*/ 30 h 144"/>
              <a:gd name="T62" fmla="*/ 147 w 184"/>
              <a:gd name="T63" fmla="*/ 31 h 144"/>
              <a:gd name="T64" fmla="*/ 150 w 184"/>
              <a:gd name="T65" fmla="*/ 34 h 144"/>
              <a:gd name="T66" fmla="*/ 153 w 184"/>
              <a:gd name="T67" fmla="*/ 37 h 144"/>
              <a:gd name="T68" fmla="*/ 160 w 184"/>
              <a:gd name="T69" fmla="*/ 58 h 144"/>
              <a:gd name="T70" fmla="*/ 132 w 184"/>
              <a:gd name="T71" fmla="*/ 1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4" h="144">
                <a:moveTo>
                  <a:pt x="168" y="55"/>
                </a:moveTo>
                <a:cubicBezTo>
                  <a:pt x="168" y="54"/>
                  <a:pt x="168" y="54"/>
                  <a:pt x="168" y="54"/>
                </a:cubicBezTo>
                <a:cubicBezTo>
                  <a:pt x="168" y="35"/>
                  <a:pt x="153" y="20"/>
                  <a:pt x="134" y="20"/>
                </a:cubicBezTo>
                <a:cubicBezTo>
                  <a:pt x="129" y="20"/>
                  <a:pt x="124" y="21"/>
                  <a:pt x="120" y="23"/>
                </a:cubicBezTo>
                <a:cubicBezTo>
                  <a:pt x="110" y="9"/>
                  <a:pt x="93" y="0"/>
                  <a:pt x="74" y="0"/>
                </a:cubicBezTo>
                <a:cubicBezTo>
                  <a:pt x="42" y="0"/>
                  <a:pt x="16" y="26"/>
                  <a:pt x="16" y="58"/>
                </a:cubicBezTo>
                <a:cubicBezTo>
                  <a:pt x="16" y="64"/>
                  <a:pt x="17" y="71"/>
                  <a:pt x="19" y="76"/>
                </a:cubicBezTo>
                <a:cubicBezTo>
                  <a:pt x="8" y="82"/>
                  <a:pt x="0" y="94"/>
                  <a:pt x="0" y="108"/>
                </a:cubicBezTo>
                <a:cubicBezTo>
                  <a:pt x="0" y="127"/>
                  <a:pt x="14" y="142"/>
                  <a:pt x="32" y="144"/>
                </a:cubicBezTo>
                <a:cubicBezTo>
                  <a:pt x="32" y="144"/>
                  <a:pt x="32" y="144"/>
                  <a:pt x="32" y="144"/>
                </a:cubicBezTo>
                <a:cubicBezTo>
                  <a:pt x="132" y="144"/>
                  <a:pt x="132" y="144"/>
                  <a:pt x="132" y="144"/>
                </a:cubicBezTo>
                <a:cubicBezTo>
                  <a:pt x="161" y="144"/>
                  <a:pt x="184" y="121"/>
                  <a:pt x="184" y="92"/>
                </a:cubicBezTo>
                <a:cubicBezTo>
                  <a:pt x="184" y="77"/>
                  <a:pt x="178" y="64"/>
                  <a:pt x="168" y="55"/>
                </a:cubicBezTo>
                <a:close/>
                <a:moveTo>
                  <a:pt x="132" y="136"/>
                </a:moveTo>
                <a:cubicBezTo>
                  <a:pt x="131" y="136"/>
                  <a:pt x="129" y="136"/>
                  <a:pt x="128" y="136"/>
                </a:cubicBezTo>
                <a:cubicBezTo>
                  <a:pt x="128" y="136"/>
                  <a:pt x="128" y="136"/>
                  <a:pt x="128" y="136"/>
                </a:cubicBezTo>
                <a:cubicBezTo>
                  <a:pt x="32" y="136"/>
                  <a:pt x="32" y="136"/>
                  <a:pt x="32" y="136"/>
                </a:cubicBezTo>
                <a:cubicBezTo>
                  <a:pt x="32" y="136"/>
                  <a:pt x="32" y="136"/>
                  <a:pt x="32" y="136"/>
                </a:cubicBezTo>
                <a:cubicBezTo>
                  <a:pt x="18" y="134"/>
                  <a:pt x="8" y="122"/>
                  <a:pt x="8" y="108"/>
                </a:cubicBezTo>
                <a:cubicBezTo>
                  <a:pt x="8" y="107"/>
                  <a:pt x="8" y="106"/>
                  <a:pt x="8" y="105"/>
                </a:cubicBezTo>
                <a:cubicBezTo>
                  <a:pt x="8" y="104"/>
                  <a:pt x="8" y="104"/>
                  <a:pt x="8" y="104"/>
                </a:cubicBezTo>
                <a:cubicBezTo>
                  <a:pt x="9" y="103"/>
                  <a:pt x="9" y="102"/>
                  <a:pt x="9" y="101"/>
                </a:cubicBezTo>
                <a:cubicBezTo>
                  <a:pt x="9" y="101"/>
                  <a:pt x="9" y="100"/>
                  <a:pt x="9" y="100"/>
                </a:cubicBezTo>
                <a:cubicBezTo>
                  <a:pt x="10" y="98"/>
                  <a:pt x="11" y="96"/>
                  <a:pt x="12" y="94"/>
                </a:cubicBezTo>
                <a:cubicBezTo>
                  <a:pt x="12" y="94"/>
                  <a:pt x="12" y="94"/>
                  <a:pt x="12" y="93"/>
                </a:cubicBezTo>
                <a:cubicBezTo>
                  <a:pt x="13" y="93"/>
                  <a:pt x="13" y="92"/>
                  <a:pt x="14" y="91"/>
                </a:cubicBezTo>
                <a:cubicBezTo>
                  <a:pt x="14" y="91"/>
                  <a:pt x="14" y="91"/>
                  <a:pt x="14" y="91"/>
                </a:cubicBezTo>
                <a:cubicBezTo>
                  <a:pt x="15" y="89"/>
                  <a:pt x="17" y="87"/>
                  <a:pt x="19" y="86"/>
                </a:cubicBezTo>
                <a:cubicBezTo>
                  <a:pt x="19" y="86"/>
                  <a:pt x="19" y="86"/>
                  <a:pt x="19" y="86"/>
                </a:cubicBezTo>
                <a:cubicBezTo>
                  <a:pt x="22" y="83"/>
                  <a:pt x="26" y="82"/>
                  <a:pt x="30" y="81"/>
                </a:cubicBezTo>
                <a:cubicBezTo>
                  <a:pt x="29" y="79"/>
                  <a:pt x="28" y="78"/>
                  <a:pt x="27" y="76"/>
                </a:cubicBezTo>
                <a:cubicBezTo>
                  <a:pt x="27" y="76"/>
                  <a:pt x="27" y="75"/>
                  <a:pt x="27" y="75"/>
                </a:cubicBezTo>
                <a:cubicBezTo>
                  <a:pt x="27" y="74"/>
                  <a:pt x="26" y="72"/>
                  <a:pt x="26" y="71"/>
                </a:cubicBezTo>
                <a:cubicBezTo>
                  <a:pt x="26" y="70"/>
                  <a:pt x="25" y="70"/>
                  <a:pt x="25" y="69"/>
                </a:cubicBezTo>
                <a:cubicBezTo>
                  <a:pt x="25" y="68"/>
                  <a:pt x="25" y="67"/>
                  <a:pt x="25" y="65"/>
                </a:cubicBezTo>
                <a:cubicBezTo>
                  <a:pt x="24" y="65"/>
                  <a:pt x="24" y="64"/>
                  <a:pt x="24" y="64"/>
                </a:cubicBezTo>
                <a:cubicBezTo>
                  <a:pt x="24" y="62"/>
                  <a:pt x="24" y="60"/>
                  <a:pt x="24" y="58"/>
                </a:cubicBezTo>
                <a:cubicBezTo>
                  <a:pt x="24" y="30"/>
                  <a:pt x="46" y="8"/>
                  <a:pt x="74" y="8"/>
                </a:cubicBezTo>
                <a:cubicBezTo>
                  <a:pt x="76" y="8"/>
                  <a:pt x="78" y="8"/>
                  <a:pt x="80" y="8"/>
                </a:cubicBezTo>
                <a:cubicBezTo>
                  <a:pt x="80" y="8"/>
                  <a:pt x="81" y="8"/>
                  <a:pt x="81" y="9"/>
                </a:cubicBezTo>
                <a:cubicBezTo>
                  <a:pt x="82" y="9"/>
                  <a:pt x="84" y="9"/>
                  <a:pt x="85" y="9"/>
                </a:cubicBezTo>
                <a:cubicBezTo>
                  <a:pt x="86" y="9"/>
                  <a:pt x="86" y="10"/>
                  <a:pt x="87" y="10"/>
                </a:cubicBezTo>
                <a:cubicBezTo>
                  <a:pt x="88" y="10"/>
                  <a:pt x="89" y="10"/>
                  <a:pt x="90" y="11"/>
                </a:cubicBezTo>
                <a:cubicBezTo>
                  <a:pt x="91" y="11"/>
                  <a:pt x="91" y="11"/>
                  <a:pt x="92" y="11"/>
                </a:cubicBezTo>
                <a:cubicBezTo>
                  <a:pt x="93" y="12"/>
                  <a:pt x="94" y="12"/>
                  <a:pt x="95" y="13"/>
                </a:cubicBezTo>
                <a:cubicBezTo>
                  <a:pt x="96" y="13"/>
                  <a:pt x="96" y="13"/>
                  <a:pt x="97" y="13"/>
                </a:cubicBezTo>
                <a:cubicBezTo>
                  <a:pt x="98" y="14"/>
                  <a:pt x="99" y="15"/>
                  <a:pt x="101" y="16"/>
                </a:cubicBezTo>
                <a:cubicBezTo>
                  <a:pt x="101" y="16"/>
                  <a:pt x="101" y="16"/>
                  <a:pt x="101" y="16"/>
                </a:cubicBezTo>
                <a:cubicBezTo>
                  <a:pt x="108" y="21"/>
                  <a:pt x="114" y="27"/>
                  <a:pt x="118" y="34"/>
                </a:cubicBezTo>
                <a:cubicBezTo>
                  <a:pt x="118" y="34"/>
                  <a:pt x="118" y="33"/>
                  <a:pt x="119" y="33"/>
                </a:cubicBezTo>
                <a:cubicBezTo>
                  <a:pt x="119" y="33"/>
                  <a:pt x="119" y="33"/>
                  <a:pt x="119" y="33"/>
                </a:cubicBezTo>
                <a:cubicBezTo>
                  <a:pt x="120" y="32"/>
                  <a:pt x="121" y="31"/>
                  <a:pt x="122" y="31"/>
                </a:cubicBezTo>
                <a:cubicBezTo>
                  <a:pt x="122" y="31"/>
                  <a:pt x="122" y="31"/>
                  <a:pt x="123" y="31"/>
                </a:cubicBezTo>
                <a:cubicBezTo>
                  <a:pt x="124" y="30"/>
                  <a:pt x="125" y="30"/>
                  <a:pt x="126" y="29"/>
                </a:cubicBezTo>
                <a:cubicBezTo>
                  <a:pt x="126" y="29"/>
                  <a:pt x="126" y="29"/>
                  <a:pt x="126" y="29"/>
                </a:cubicBezTo>
                <a:cubicBezTo>
                  <a:pt x="127" y="29"/>
                  <a:pt x="128" y="29"/>
                  <a:pt x="130" y="28"/>
                </a:cubicBezTo>
                <a:cubicBezTo>
                  <a:pt x="130" y="28"/>
                  <a:pt x="130" y="28"/>
                  <a:pt x="130" y="28"/>
                </a:cubicBezTo>
                <a:cubicBezTo>
                  <a:pt x="132" y="28"/>
                  <a:pt x="133" y="28"/>
                  <a:pt x="134" y="28"/>
                </a:cubicBezTo>
                <a:cubicBezTo>
                  <a:pt x="135" y="28"/>
                  <a:pt x="137" y="28"/>
                  <a:pt x="138" y="28"/>
                </a:cubicBezTo>
                <a:cubicBezTo>
                  <a:pt x="138" y="28"/>
                  <a:pt x="139" y="28"/>
                  <a:pt x="139" y="28"/>
                </a:cubicBezTo>
                <a:cubicBezTo>
                  <a:pt x="140" y="29"/>
                  <a:pt x="141" y="29"/>
                  <a:pt x="142" y="29"/>
                </a:cubicBezTo>
                <a:cubicBezTo>
                  <a:pt x="143" y="29"/>
                  <a:pt x="143" y="30"/>
                  <a:pt x="143" y="30"/>
                </a:cubicBezTo>
                <a:cubicBezTo>
                  <a:pt x="144" y="30"/>
                  <a:pt x="145" y="31"/>
                  <a:pt x="147" y="31"/>
                </a:cubicBezTo>
                <a:cubicBezTo>
                  <a:pt x="147" y="31"/>
                  <a:pt x="147" y="31"/>
                  <a:pt x="147" y="31"/>
                </a:cubicBezTo>
                <a:cubicBezTo>
                  <a:pt x="148" y="32"/>
                  <a:pt x="149" y="33"/>
                  <a:pt x="150" y="34"/>
                </a:cubicBezTo>
                <a:cubicBezTo>
                  <a:pt x="150" y="34"/>
                  <a:pt x="150" y="34"/>
                  <a:pt x="150" y="34"/>
                </a:cubicBezTo>
                <a:cubicBezTo>
                  <a:pt x="151" y="35"/>
                  <a:pt x="152" y="35"/>
                  <a:pt x="153" y="36"/>
                </a:cubicBezTo>
                <a:cubicBezTo>
                  <a:pt x="153" y="36"/>
                  <a:pt x="153" y="37"/>
                  <a:pt x="153" y="37"/>
                </a:cubicBezTo>
                <a:cubicBezTo>
                  <a:pt x="157" y="41"/>
                  <a:pt x="160" y="47"/>
                  <a:pt x="160" y="54"/>
                </a:cubicBezTo>
                <a:cubicBezTo>
                  <a:pt x="160" y="55"/>
                  <a:pt x="160" y="57"/>
                  <a:pt x="160" y="58"/>
                </a:cubicBezTo>
                <a:cubicBezTo>
                  <a:pt x="170" y="66"/>
                  <a:pt x="176" y="78"/>
                  <a:pt x="176" y="92"/>
                </a:cubicBezTo>
                <a:cubicBezTo>
                  <a:pt x="176" y="116"/>
                  <a:pt x="156" y="136"/>
                  <a:pt x="132" y="136"/>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57" name="Freeform 32"/>
          <p:cNvSpPr>
            <a:spLocks noEditPoints="1"/>
          </p:cNvSpPr>
          <p:nvPr/>
        </p:nvSpPr>
        <p:spPr bwMode="auto">
          <a:xfrm>
            <a:off x="3308985" y="4844415"/>
            <a:ext cx="386080" cy="386080"/>
          </a:xfrm>
          <a:custGeom>
            <a:avLst/>
            <a:gdLst>
              <a:gd name="T0" fmla="*/ 52 w 184"/>
              <a:gd name="T1" fmla="*/ 92 h 184"/>
              <a:gd name="T2" fmla="*/ 132 w 184"/>
              <a:gd name="T3" fmla="*/ 92 h 184"/>
              <a:gd name="T4" fmla="*/ 92 w 184"/>
              <a:gd name="T5" fmla="*/ 124 h 184"/>
              <a:gd name="T6" fmla="*/ 92 w 184"/>
              <a:gd name="T7" fmla="*/ 60 h 184"/>
              <a:gd name="T8" fmla="*/ 92 w 184"/>
              <a:gd name="T9" fmla="*/ 124 h 184"/>
              <a:gd name="T10" fmla="*/ 164 w 184"/>
              <a:gd name="T11" fmla="*/ 68 h 184"/>
              <a:gd name="T12" fmla="*/ 163 w 184"/>
              <a:gd name="T13" fmla="*/ 55 h 184"/>
              <a:gd name="T14" fmla="*/ 151 w 184"/>
              <a:gd name="T15" fmla="*/ 21 h 184"/>
              <a:gd name="T16" fmla="*/ 126 w 184"/>
              <a:gd name="T17" fmla="*/ 24 h 184"/>
              <a:gd name="T18" fmla="*/ 116 w 184"/>
              <a:gd name="T19" fmla="*/ 16 h 184"/>
              <a:gd name="T20" fmla="*/ 84 w 184"/>
              <a:gd name="T21" fmla="*/ 0 h 184"/>
              <a:gd name="T22" fmla="*/ 68 w 184"/>
              <a:gd name="T23" fmla="*/ 20 h 184"/>
              <a:gd name="T24" fmla="*/ 55 w 184"/>
              <a:gd name="T25" fmla="*/ 21 h 184"/>
              <a:gd name="T26" fmla="*/ 21 w 184"/>
              <a:gd name="T27" fmla="*/ 33 h 184"/>
              <a:gd name="T28" fmla="*/ 24 w 184"/>
              <a:gd name="T29" fmla="*/ 58 h 184"/>
              <a:gd name="T30" fmla="*/ 16 w 184"/>
              <a:gd name="T31" fmla="*/ 68 h 184"/>
              <a:gd name="T32" fmla="*/ 0 w 184"/>
              <a:gd name="T33" fmla="*/ 100 h 184"/>
              <a:gd name="T34" fmla="*/ 20 w 184"/>
              <a:gd name="T35" fmla="*/ 116 h 184"/>
              <a:gd name="T36" fmla="*/ 21 w 184"/>
              <a:gd name="T37" fmla="*/ 129 h 184"/>
              <a:gd name="T38" fmla="*/ 33 w 184"/>
              <a:gd name="T39" fmla="*/ 163 h 184"/>
              <a:gd name="T40" fmla="*/ 58 w 184"/>
              <a:gd name="T41" fmla="*/ 160 h 184"/>
              <a:gd name="T42" fmla="*/ 68 w 184"/>
              <a:gd name="T43" fmla="*/ 168 h 184"/>
              <a:gd name="T44" fmla="*/ 100 w 184"/>
              <a:gd name="T45" fmla="*/ 184 h 184"/>
              <a:gd name="T46" fmla="*/ 116 w 184"/>
              <a:gd name="T47" fmla="*/ 164 h 184"/>
              <a:gd name="T48" fmla="*/ 129 w 184"/>
              <a:gd name="T49" fmla="*/ 163 h 184"/>
              <a:gd name="T50" fmla="*/ 163 w 184"/>
              <a:gd name="T51" fmla="*/ 151 h 184"/>
              <a:gd name="T52" fmla="*/ 160 w 184"/>
              <a:gd name="T53" fmla="*/ 126 h 184"/>
              <a:gd name="T54" fmla="*/ 168 w 184"/>
              <a:gd name="T55" fmla="*/ 116 h 184"/>
              <a:gd name="T56" fmla="*/ 184 w 184"/>
              <a:gd name="T57" fmla="*/ 84 h 184"/>
              <a:gd name="T58" fmla="*/ 176 w 184"/>
              <a:gd name="T59" fmla="*/ 100 h 184"/>
              <a:gd name="T60" fmla="*/ 166 w 184"/>
              <a:gd name="T61" fmla="*/ 108 h 184"/>
              <a:gd name="T62" fmla="*/ 150 w 184"/>
              <a:gd name="T63" fmla="*/ 127 h 184"/>
              <a:gd name="T64" fmla="*/ 157 w 184"/>
              <a:gd name="T65" fmla="*/ 134 h 184"/>
              <a:gd name="T66" fmla="*/ 146 w 184"/>
              <a:gd name="T67" fmla="*/ 157 h 184"/>
              <a:gd name="T68" fmla="*/ 127 w 184"/>
              <a:gd name="T69" fmla="*/ 150 h 184"/>
              <a:gd name="T70" fmla="*/ 108 w 184"/>
              <a:gd name="T71" fmla="*/ 166 h 184"/>
              <a:gd name="T72" fmla="*/ 100 w 184"/>
              <a:gd name="T73" fmla="*/ 176 h 184"/>
              <a:gd name="T74" fmla="*/ 76 w 184"/>
              <a:gd name="T75" fmla="*/ 168 h 184"/>
              <a:gd name="T76" fmla="*/ 76 w 184"/>
              <a:gd name="T77" fmla="*/ 158 h 184"/>
              <a:gd name="T78" fmla="*/ 50 w 184"/>
              <a:gd name="T79" fmla="*/ 157 h 184"/>
              <a:gd name="T80" fmla="*/ 27 w 184"/>
              <a:gd name="T81" fmla="*/ 146 h 184"/>
              <a:gd name="T82" fmla="*/ 28 w 184"/>
              <a:gd name="T83" fmla="*/ 133 h 184"/>
              <a:gd name="T84" fmla="*/ 26 w 184"/>
              <a:gd name="T85" fmla="*/ 108 h 184"/>
              <a:gd name="T86" fmla="*/ 16 w 184"/>
              <a:gd name="T87" fmla="*/ 108 h 184"/>
              <a:gd name="T88" fmla="*/ 8 w 184"/>
              <a:gd name="T89" fmla="*/ 84 h 184"/>
              <a:gd name="T90" fmla="*/ 18 w 184"/>
              <a:gd name="T91" fmla="*/ 76 h 184"/>
              <a:gd name="T92" fmla="*/ 34 w 184"/>
              <a:gd name="T93" fmla="*/ 57 h 184"/>
              <a:gd name="T94" fmla="*/ 27 w 184"/>
              <a:gd name="T95" fmla="*/ 50 h 184"/>
              <a:gd name="T96" fmla="*/ 38 w 184"/>
              <a:gd name="T97" fmla="*/ 27 h 184"/>
              <a:gd name="T98" fmla="*/ 57 w 184"/>
              <a:gd name="T99" fmla="*/ 34 h 184"/>
              <a:gd name="T100" fmla="*/ 76 w 184"/>
              <a:gd name="T101" fmla="*/ 18 h 184"/>
              <a:gd name="T102" fmla="*/ 84 w 184"/>
              <a:gd name="T103" fmla="*/ 8 h 184"/>
              <a:gd name="T104" fmla="*/ 108 w 184"/>
              <a:gd name="T105" fmla="*/ 16 h 184"/>
              <a:gd name="T106" fmla="*/ 108 w 184"/>
              <a:gd name="T107" fmla="*/ 26 h 184"/>
              <a:gd name="T108" fmla="*/ 134 w 184"/>
              <a:gd name="T109" fmla="*/ 27 h 184"/>
              <a:gd name="T110" fmla="*/ 157 w 184"/>
              <a:gd name="T111" fmla="*/ 38 h 184"/>
              <a:gd name="T112" fmla="*/ 156 w 184"/>
              <a:gd name="T113" fmla="*/ 51 h 184"/>
              <a:gd name="T114" fmla="*/ 158 w 184"/>
              <a:gd name="T115" fmla="*/ 76 h 184"/>
              <a:gd name="T116" fmla="*/ 168 w 184"/>
              <a:gd name="T117" fmla="*/ 76 h 184"/>
              <a:gd name="T118" fmla="*/ 176 w 184"/>
              <a:gd name="T119" fmla="*/ 10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4" h="184">
                <a:moveTo>
                  <a:pt x="92" y="52"/>
                </a:moveTo>
                <a:cubicBezTo>
                  <a:pt x="70" y="52"/>
                  <a:pt x="52" y="70"/>
                  <a:pt x="52" y="92"/>
                </a:cubicBezTo>
                <a:cubicBezTo>
                  <a:pt x="52" y="114"/>
                  <a:pt x="70" y="132"/>
                  <a:pt x="92" y="132"/>
                </a:cubicBezTo>
                <a:cubicBezTo>
                  <a:pt x="114" y="132"/>
                  <a:pt x="132" y="114"/>
                  <a:pt x="132" y="92"/>
                </a:cubicBezTo>
                <a:cubicBezTo>
                  <a:pt x="132" y="70"/>
                  <a:pt x="114" y="52"/>
                  <a:pt x="92" y="52"/>
                </a:cubicBezTo>
                <a:close/>
                <a:moveTo>
                  <a:pt x="92" y="124"/>
                </a:moveTo>
                <a:cubicBezTo>
                  <a:pt x="74" y="124"/>
                  <a:pt x="60" y="110"/>
                  <a:pt x="60" y="92"/>
                </a:cubicBezTo>
                <a:cubicBezTo>
                  <a:pt x="60" y="74"/>
                  <a:pt x="74" y="60"/>
                  <a:pt x="92" y="60"/>
                </a:cubicBezTo>
                <a:cubicBezTo>
                  <a:pt x="110" y="60"/>
                  <a:pt x="124" y="74"/>
                  <a:pt x="124" y="92"/>
                </a:cubicBezTo>
                <a:cubicBezTo>
                  <a:pt x="124" y="110"/>
                  <a:pt x="110" y="124"/>
                  <a:pt x="92" y="124"/>
                </a:cubicBezTo>
                <a:close/>
                <a:moveTo>
                  <a:pt x="168" y="68"/>
                </a:moveTo>
                <a:cubicBezTo>
                  <a:pt x="164" y="68"/>
                  <a:pt x="164" y="68"/>
                  <a:pt x="164" y="68"/>
                </a:cubicBezTo>
                <a:cubicBezTo>
                  <a:pt x="163" y="65"/>
                  <a:pt x="162" y="61"/>
                  <a:pt x="160" y="58"/>
                </a:cubicBezTo>
                <a:cubicBezTo>
                  <a:pt x="163" y="55"/>
                  <a:pt x="163" y="55"/>
                  <a:pt x="163" y="55"/>
                </a:cubicBezTo>
                <a:cubicBezTo>
                  <a:pt x="169" y="49"/>
                  <a:pt x="169" y="39"/>
                  <a:pt x="163" y="33"/>
                </a:cubicBezTo>
                <a:cubicBezTo>
                  <a:pt x="151" y="21"/>
                  <a:pt x="151" y="21"/>
                  <a:pt x="151" y="21"/>
                </a:cubicBezTo>
                <a:cubicBezTo>
                  <a:pt x="145" y="15"/>
                  <a:pt x="135" y="15"/>
                  <a:pt x="129" y="21"/>
                </a:cubicBezTo>
                <a:cubicBezTo>
                  <a:pt x="126" y="24"/>
                  <a:pt x="126" y="24"/>
                  <a:pt x="126" y="24"/>
                </a:cubicBezTo>
                <a:cubicBezTo>
                  <a:pt x="123" y="22"/>
                  <a:pt x="119" y="21"/>
                  <a:pt x="116" y="20"/>
                </a:cubicBezTo>
                <a:cubicBezTo>
                  <a:pt x="116" y="16"/>
                  <a:pt x="116" y="16"/>
                  <a:pt x="116" y="16"/>
                </a:cubicBezTo>
                <a:cubicBezTo>
                  <a:pt x="116" y="7"/>
                  <a:pt x="109" y="0"/>
                  <a:pt x="100" y="0"/>
                </a:cubicBezTo>
                <a:cubicBezTo>
                  <a:pt x="84" y="0"/>
                  <a:pt x="84" y="0"/>
                  <a:pt x="84" y="0"/>
                </a:cubicBezTo>
                <a:cubicBezTo>
                  <a:pt x="75" y="0"/>
                  <a:pt x="68" y="7"/>
                  <a:pt x="68" y="16"/>
                </a:cubicBezTo>
                <a:cubicBezTo>
                  <a:pt x="68" y="20"/>
                  <a:pt x="68" y="20"/>
                  <a:pt x="68" y="20"/>
                </a:cubicBezTo>
                <a:cubicBezTo>
                  <a:pt x="65" y="21"/>
                  <a:pt x="61" y="22"/>
                  <a:pt x="58" y="24"/>
                </a:cubicBezTo>
                <a:cubicBezTo>
                  <a:pt x="55" y="21"/>
                  <a:pt x="55" y="21"/>
                  <a:pt x="55" y="21"/>
                </a:cubicBezTo>
                <a:cubicBezTo>
                  <a:pt x="49" y="15"/>
                  <a:pt x="39" y="15"/>
                  <a:pt x="33" y="21"/>
                </a:cubicBezTo>
                <a:cubicBezTo>
                  <a:pt x="21" y="33"/>
                  <a:pt x="21" y="33"/>
                  <a:pt x="21" y="33"/>
                </a:cubicBezTo>
                <a:cubicBezTo>
                  <a:pt x="15" y="39"/>
                  <a:pt x="15" y="49"/>
                  <a:pt x="21" y="55"/>
                </a:cubicBezTo>
                <a:cubicBezTo>
                  <a:pt x="24" y="58"/>
                  <a:pt x="24" y="58"/>
                  <a:pt x="24" y="58"/>
                </a:cubicBezTo>
                <a:cubicBezTo>
                  <a:pt x="22" y="61"/>
                  <a:pt x="21" y="65"/>
                  <a:pt x="20" y="68"/>
                </a:cubicBezTo>
                <a:cubicBezTo>
                  <a:pt x="16" y="68"/>
                  <a:pt x="16" y="68"/>
                  <a:pt x="16" y="68"/>
                </a:cubicBezTo>
                <a:cubicBezTo>
                  <a:pt x="7" y="68"/>
                  <a:pt x="0" y="75"/>
                  <a:pt x="0" y="84"/>
                </a:cubicBezTo>
                <a:cubicBezTo>
                  <a:pt x="0" y="100"/>
                  <a:pt x="0" y="100"/>
                  <a:pt x="0" y="100"/>
                </a:cubicBezTo>
                <a:cubicBezTo>
                  <a:pt x="0" y="109"/>
                  <a:pt x="7" y="116"/>
                  <a:pt x="16" y="116"/>
                </a:cubicBezTo>
                <a:cubicBezTo>
                  <a:pt x="20" y="116"/>
                  <a:pt x="20" y="116"/>
                  <a:pt x="20" y="116"/>
                </a:cubicBezTo>
                <a:cubicBezTo>
                  <a:pt x="21" y="119"/>
                  <a:pt x="22" y="123"/>
                  <a:pt x="24" y="126"/>
                </a:cubicBezTo>
                <a:cubicBezTo>
                  <a:pt x="21" y="129"/>
                  <a:pt x="21" y="129"/>
                  <a:pt x="21" y="129"/>
                </a:cubicBezTo>
                <a:cubicBezTo>
                  <a:pt x="15" y="135"/>
                  <a:pt x="15" y="145"/>
                  <a:pt x="21" y="151"/>
                </a:cubicBezTo>
                <a:cubicBezTo>
                  <a:pt x="33" y="163"/>
                  <a:pt x="33" y="163"/>
                  <a:pt x="33" y="163"/>
                </a:cubicBezTo>
                <a:cubicBezTo>
                  <a:pt x="39" y="169"/>
                  <a:pt x="49" y="169"/>
                  <a:pt x="55" y="163"/>
                </a:cubicBezTo>
                <a:cubicBezTo>
                  <a:pt x="58" y="160"/>
                  <a:pt x="58" y="160"/>
                  <a:pt x="58" y="160"/>
                </a:cubicBezTo>
                <a:cubicBezTo>
                  <a:pt x="61" y="162"/>
                  <a:pt x="65" y="163"/>
                  <a:pt x="68" y="164"/>
                </a:cubicBezTo>
                <a:cubicBezTo>
                  <a:pt x="68" y="168"/>
                  <a:pt x="68" y="168"/>
                  <a:pt x="68" y="168"/>
                </a:cubicBezTo>
                <a:cubicBezTo>
                  <a:pt x="68" y="177"/>
                  <a:pt x="75" y="184"/>
                  <a:pt x="84" y="184"/>
                </a:cubicBezTo>
                <a:cubicBezTo>
                  <a:pt x="100" y="184"/>
                  <a:pt x="100" y="184"/>
                  <a:pt x="100" y="184"/>
                </a:cubicBezTo>
                <a:cubicBezTo>
                  <a:pt x="109" y="184"/>
                  <a:pt x="116" y="177"/>
                  <a:pt x="116" y="168"/>
                </a:cubicBezTo>
                <a:cubicBezTo>
                  <a:pt x="116" y="164"/>
                  <a:pt x="116" y="164"/>
                  <a:pt x="116" y="164"/>
                </a:cubicBezTo>
                <a:cubicBezTo>
                  <a:pt x="119" y="163"/>
                  <a:pt x="123" y="162"/>
                  <a:pt x="126" y="160"/>
                </a:cubicBezTo>
                <a:cubicBezTo>
                  <a:pt x="129" y="163"/>
                  <a:pt x="129" y="163"/>
                  <a:pt x="129" y="163"/>
                </a:cubicBezTo>
                <a:cubicBezTo>
                  <a:pt x="135" y="169"/>
                  <a:pt x="145" y="169"/>
                  <a:pt x="151" y="163"/>
                </a:cubicBezTo>
                <a:cubicBezTo>
                  <a:pt x="163" y="151"/>
                  <a:pt x="163" y="151"/>
                  <a:pt x="163" y="151"/>
                </a:cubicBezTo>
                <a:cubicBezTo>
                  <a:pt x="169" y="145"/>
                  <a:pt x="169" y="135"/>
                  <a:pt x="163" y="129"/>
                </a:cubicBezTo>
                <a:cubicBezTo>
                  <a:pt x="160" y="126"/>
                  <a:pt x="160" y="126"/>
                  <a:pt x="160" y="126"/>
                </a:cubicBezTo>
                <a:cubicBezTo>
                  <a:pt x="162" y="123"/>
                  <a:pt x="163" y="119"/>
                  <a:pt x="164" y="116"/>
                </a:cubicBezTo>
                <a:cubicBezTo>
                  <a:pt x="168" y="116"/>
                  <a:pt x="168" y="116"/>
                  <a:pt x="168" y="116"/>
                </a:cubicBezTo>
                <a:cubicBezTo>
                  <a:pt x="177" y="116"/>
                  <a:pt x="184" y="109"/>
                  <a:pt x="184" y="100"/>
                </a:cubicBezTo>
                <a:cubicBezTo>
                  <a:pt x="184" y="84"/>
                  <a:pt x="184" y="84"/>
                  <a:pt x="184" y="84"/>
                </a:cubicBezTo>
                <a:cubicBezTo>
                  <a:pt x="184" y="75"/>
                  <a:pt x="177" y="68"/>
                  <a:pt x="168" y="68"/>
                </a:cubicBezTo>
                <a:close/>
                <a:moveTo>
                  <a:pt x="176" y="100"/>
                </a:moveTo>
                <a:cubicBezTo>
                  <a:pt x="176" y="104"/>
                  <a:pt x="172" y="108"/>
                  <a:pt x="168" y="108"/>
                </a:cubicBezTo>
                <a:cubicBezTo>
                  <a:pt x="166" y="108"/>
                  <a:pt x="166" y="108"/>
                  <a:pt x="166" y="108"/>
                </a:cubicBezTo>
                <a:cubicBezTo>
                  <a:pt x="158" y="108"/>
                  <a:pt x="158" y="108"/>
                  <a:pt x="158" y="108"/>
                </a:cubicBezTo>
                <a:cubicBezTo>
                  <a:pt x="156" y="115"/>
                  <a:pt x="154" y="121"/>
                  <a:pt x="150" y="127"/>
                </a:cubicBezTo>
                <a:cubicBezTo>
                  <a:pt x="156" y="133"/>
                  <a:pt x="156" y="133"/>
                  <a:pt x="156" y="133"/>
                </a:cubicBezTo>
                <a:cubicBezTo>
                  <a:pt x="157" y="134"/>
                  <a:pt x="157" y="134"/>
                  <a:pt x="157" y="134"/>
                </a:cubicBezTo>
                <a:cubicBezTo>
                  <a:pt x="160" y="138"/>
                  <a:pt x="160" y="143"/>
                  <a:pt x="157" y="146"/>
                </a:cubicBezTo>
                <a:cubicBezTo>
                  <a:pt x="146" y="157"/>
                  <a:pt x="146" y="157"/>
                  <a:pt x="146" y="157"/>
                </a:cubicBezTo>
                <a:cubicBezTo>
                  <a:pt x="143" y="160"/>
                  <a:pt x="138" y="160"/>
                  <a:pt x="134" y="157"/>
                </a:cubicBezTo>
                <a:cubicBezTo>
                  <a:pt x="127" y="150"/>
                  <a:pt x="127" y="150"/>
                  <a:pt x="127" y="150"/>
                </a:cubicBezTo>
                <a:cubicBezTo>
                  <a:pt x="121" y="154"/>
                  <a:pt x="115" y="156"/>
                  <a:pt x="108" y="158"/>
                </a:cubicBezTo>
                <a:cubicBezTo>
                  <a:pt x="108" y="166"/>
                  <a:pt x="108" y="166"/>
                  <a:pt x="108" y="166"/>
                </a:cubicBezTo>
                <a:cubicBezTo>
                  <a:pt x="108" y="168"/>
                  <a:pt x="108" y="168"/>
                  <a:pt x="108" y="168"/>
                </a:cubicBezTo>
                <a:cubicBezTo>
                  <a:pt x="108" y="172"/>
                  <a:pt x="104" y="176"/>
                  <a:pt x="100" y="176"/>
                </a:cubicBezTo>
                <a:cubicBezTo>
                  <a:pt x="84" y="176"/>
                  <a:pt x="84" y="176"/>
                  <a:pt x="84" y="176"/>
                </a:cubicBezTo>
                <a:cubicBezTo>
                  <a:pt x="80" y="176"/>
                  <a:pt x="76" y="172"/>
                  <a:pt x="76" y="168"/>
                </a:cubicBezTo>
                <a:cubicBezTo>
                  <a:pt x="76" y="166"/>
                  <a:pt x="76" y="166"/>
                  <a:pt x="76" y="166"/>
                </a:cubicBezTo>
                <a:cubicBezTo>
                  <a:pt x="76" y="158"/>
                  <a:pt x="76" y="158"/>
                  <a:pt x="76" y="158"/>
                </a:cubicBezTo>
                <a:cubicBezTo>
                  <a:pt x="69" y="156"/>
                  <a:pt x="63" y="154"/>
                  <a:pt x="57" y="150"/>
                </a:cubicBezTo>
                <a:cubicBezTo>
                  <a:pt x="50" y="157"/>
                  <a:pt x="50" y="157"/>
                  <a:pt x="50" y="157"/>
                </a:cubicBezTo>
                <a:cubicBezTo>
                  <a:pt x="46" y="160"/>
                  <a:pt x="41" y="160"/>
                  <a:pt x="38" y="157"/>
                </a:cubicBezTo>
                <a:cubicBezTo>
                  <a:pt x="27" y="146"/>
                  <a:pt x="27" y="146"/>
                  <a:pt x="27" y="146"/>
                </a:cubicBezTo>
                <a:cubicBezTo>
                  <a:pt x="24" y="143"/>
                  <a:pt x="24" y="138"/>
                  <a:pt x="27" y="134"/>
                </a:cubicBezTo>
                <a:cubicBezTo>
                  <a:pt x="28" y="133"/>
                  <a:pt x="28" y="133"/>
                  <a:pt x="28" y="133"/>
                </a:cubicBezTo>
                <a:cubicBezTo>
                  <a:pt x="34" y="127"/>
                  <a:pt x="34" y="127"/>
                  <a:pt x="34" y="127"/>
                </a:cubicBezTo>
                <a:cubicBezTo>
                  <a:pt x="30" y="121"/>
                  <a:pt x="28" y="115"/>
                  <a:pt x="26" y="108"/>
                </a:cubicBezTo>
                <a:cubicBezTo>
                  <a:pt x="18" y="108"/>
                  <a:pt x="18" y="108"/>
                  <a:pt x="18" y="108"/>
                </a:cubicBezTo>
                <a:cubicBezTo>
                  <a:pt x="16" y="108"/>
                  <a:pt x="16" y="108"/>
                  <a:pt x="16" y="108"/>
                </a:cubicBezTo>
                <a:cubicBezTo>
                  <a:pt x="12" y="108"/>
                  <a:pt x="8" y="104"/>
                  <a:pt x="8" y="100"/>
                </a:cubicBezTo>
                <a:cubicBezTo>
                  <a:pt x="8" y="84"/>
                  <a:pt x="8" y="84"/>
                  <a:pt x="8" y="84"/>
                </a:cubicBezTo>
                <a:cubicBezTo>
                  <a:pt x="8" y="80"/>
                  <a:pt x="12" y="76"/>
                  <a:pt x="16" y="76"/>
                </a:cubicBezTo>
                <a:cubicBezTo>
                  <a:pt x="18" y="76"/>
                  <a:pt x="18" y="76"/>
                  <a:pt x="18" y="76"/>
                </a:cubicBezTo>
                <a:cubicBezTo>
                  <a:pt x="26" y="76"/>
                  <a:pt x="26" y="76"/>
                  <a:pt x="26" y="76"/>
                </a:cubicBezTo>
                <a:cubicBezTo>
                  <a:pt x="28" y="69"/>
                  <a:pt x="30" y="63"/>
                  <a:pt x="34" y="57"/>
                </a:cubicBezTo>
                <a:cubicBezTo>
                  <a:pt x="28" y="51"/>
                  <a:pt x="28" y="51"/>
                  <a:pt x="28" y="51"/>
                </a:cubicBezTo>
                <a:cubicBezTo>
                  <a:pt x="27" y="50"/>
                  <a:pt x="27" y="50"/>
                  <a:pt x="27" y="50"/>
                </a:cubicBezTo>
                <a:cubicBezTo>
                  <a:pt x="24" y="46"/>
                  <a:pt x="24" y="41"/>
                  <a:pt x="27" y="38"/>
                </a:cubicBezTo>
                <a:cubicBezTo>
                  <a:pt x="38" y="27"/>
                  <a:pt x="38" y="27"/>
                  <a:pt x="38" y="27"/>
                </a:cubicBezTo>
                <a:cubicBezTo>
                  <a:pt x="41" y="24"/>
                  <a:pt x="46" y="24"/>
                  <a:pt x="50" y="27"/>
                </a:cubicBezTo>
                <a:cubicBezTo>
                  <a:pt x="57" y="34"/>
                  <a:pt x="57" y="34"/>
                  <a:pt x="57" y="34"/>
                </a:cubicBezTo>
                <a:cubicBezTo>
                  <a:pt x="63" y="30"/>
                  <a:pt x="69" y="28"/>
                  <a:pt x="76" y="26"/>
                </a:cubicBezTo>
                <a:cubicBezTo>
                  <a:pt x="76" y="18"/>
                  <a:pt x="76" y="18"/>
                  <a:pt x="76" y="18"/>
                </a:cubicBezTo>
                <a:cubicBezTo>
                  <a:pt x="76" y="16"/>
                  <a:pt x="76" y="16"/>
                  <a:pt x="76" y="16"/>
                </a:cubicBezTo>
                <a:cubicBezTo>
                  <a:pt x="76" y="12"/>
                  <a:pt x="80" y="8"/>
                  <a:pt x="84" y="8"/>
                </a:cubicBezTo>
                <a:cubicBezTo>
                  <a:pt x="100" y="8"/>
                  <a:pt x="100" y="8"/>
                  <a:pt x="100" y="8"/>
                </a:cubicBezTo>
                <a:cubicBezTo>
                  <a:pt x="104" y="8"/>
                  <a:pt x="108" y="12"/>
                  <a:pt x="108" y="16"/>
                </a:cubicBezTo>
                <a:cubicBezTo>
                  <a:pt x="108" y="18"/>
                  <a:pt x="108" y="18"/>
                  <a:pt x="108" y="18"/>
                </a:cubicBezTo>
                <a:cubicBezTo>
                  <a:pt x="108" y="26"/>
                  <a:pt x="108" y="26"/>
                  <a:pt x="108" y="26"/>
                </a:cubicBezTo>
                <a:cubicBezTo>
                  <a:pt x="115" y="28"/>
                  <a:pt x="121" y="30"/>
                  <a:pt x="127" y="34"/>
                </a:cubicBezTo>
                <a:cubicBezTo>
                  <a:pt x="134" y="27"/>
                  <a:pt x="134" y="27"/>
                  <a:pt x="134" y="27"/>
                </a:cubicBezTo>
                <a:cubicBezTo>
                  <a:pt x="138" y="24"/>
                  <a:pt x="143" y="24"/>
                  <a:pt x="146" y="27"/>
                </a:cubicBezTo>
                <a:cubicBezTo>
                  <a:pt x="157" y="38"/>
                  <a:pt x="157" y="38"/>
                  <a:pt x="157" y="38"/>
                </a:cubicBezTo>
                <a:cubicBezTo>
                  <a:pt x="160" y="41"/>
                  <a:pt x="160" y="46"/>
                  <a:pt x="157" y="50"/>
                </a:cubicBezTo>
                <a:cubicBezTo>
                  <a:pt x="156" y="51"/>
                  <a:pt x="156" y="51"/>
                  <a:pt x="156" y="51"/>
                </a:cubicBezTo>
                <a:cubicBezTo>
                  <a:pt x="150" y="57"/>
                  <a:pt x="150" y="57"/>
                  <a:pt x="150" y="57"/>
                </a:cubicBezTo>
                <a:cubicBezTo>
                  <a:pt x="154" y="63"/>
                  <a:pt x="156" y="69"/>
                  <a:pt x="158" y="76"/>
                </a:cubicBezTo>
                <a:cubicBezTo>
                  <a:pt x="166" y="76"/>
                  <a:pt x="166" y="76"/>
                  <a:pt x="166" y="76"/>
                </a:cubicBezTo>
                <a:cubicBezTo>
                  <a:pt x="168" y="76"/>
                  <a:pt x="168" y="76"/>
                  <a:pt x="168" y="76"/>
                </a:cubicBezTo>
                <a:cubicBezTo>
                  <a:pt x="172" y="76"/>
                  <a:pt x="176" y="80"/>
                  <a:pt x="176" y="84"/>
                </a:cubicBezTo>
                <a:lnTo>
                  <a:pt x="176" y="100"/>
                </a:ln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58" name="Freeform 33"/>
          <p:cNvSpPr>
            <a:spLocks noEditPoints="1"/>
          </p:cNvSpPr>
          <p:nvPr/>
        </p:nvSpPr>
        <p:spPr bwMode="auto">
          <a:xfrm>
            <a:off x="4780280" y="4844415"/>
            <a:ext cx="318770" cy="386080"/>
          </a:xfrm>
          <a:custGeom>
            <a:avLst/>
            <a:gdLst>
              <a:gd name="T0" fmla="*/ 146 w 152"/>
              <a:gd name="T1" fmla="*/ 68 h 184"/>
              <a:gd name="T2" fmla="*/ 144 w 152"/>
              <a:gd name="T3" fmla="*/ 72 h 184"/>
              <a:gd name="T4" fmla="*/ 132 w 152"/>
              <a:gd name="T5" fmla="*/ 72 h 184"/>
              <a:gd name="T6" fmla="*/ 128 w 152"/>
              <a:gd name="T7" fmla="*/ 106 h 184"/>
              <a:gd name="T8" fmla="*/ 74 w 152"/>
              <a:gd name="T9" fmla="*/ 156 h 184"/>
              <a:gd name="T10" fmla="*/ 24 w 152"/>
              <a:gd name="T11" fmla="*/ 72 h 184"/>
              <a:gd name="T12" fmla="*/ 16 w 152"/>
              <a:gd name="T13" fmla="*/ 72 h 184"/>
              <a:gd name="T14" fmla="*/ 8 w 152"/>
              <a:gd name="T15" fmla="*/ 70 h 184"/>
              <a:gd name="T16" fmla="*/ 2 w 152"/>
              <a:gd name="T17" fmla="*/ 68 h 184"/>
              <a:gd name="T18" fmla="*/ 0 w 152"/>
              <a:gd name="T19" fmla="*/ 82 h 184"/>
              <a:gd name="T20" fmla="*/ 6 w 152"/>
              <a:gd name="T21" fmla="*/ 84 h 184"/>
              <a:gd name="T22" fmla="*/ 8 w 152"/>
              <a:gd name="T23" fmla="*/ 80 h 184"/>
              <a:gd name="T24" fmla="*/ 16 w 152"/>
              <a:gd name="T25" fmla="*/ 106 h 184"/>
              <a:gd name="T26" fmla="*/ 72 w 152"/>
              <a:gd name="T27" fmla="*/ 166 h 184"/>
              <a:gd name="T28" fmla="*/ 46 w 152"/>
              <a:gd name="T29" fmla="*/ 176 h 184"/>
              <a:gd name="T30" fmla="*/ 44 w 152"/>
              <a:gd name="T31" fmla="*/ 182 h 184"/>
              <a:gd name="T32" fmla="*/ 74 w 152"/>
              <a:gd name="T33" fmla="*/ 184 h 184"/>
              <a:gd name="T34" fmla="*/ 106 w 152"/>
              <a:gd name="T35" fmla="*/ 184 h 184"/>
              <a:gd name="T36" fmla="*/ 108 w 152"/>
              <a:gd name="T37" fmla="*/ 178 h 184"/>
              <a:gd name="T38" fmla="*/ 80 w 152"/>
              <a:gd name="T39" fmla="*/ 176 h 184"/>
              <a:gd name="T40" fmla="*/ 78 w 152"/>
              <a:gd name="T41" fmla="*/ 164 h 184"/>
              <a:gd name="T42" fmla="*/ 136 w 152"/>
              <a:gd name="T43" fmla="*/ 80 h 184"/>
              <a:gd name="T44" fmla="*/ 144 w 152"/>
              <a:gd name="T45" fmla="*/ 82 h 184"/>
              <a:gd name="T46" fmla="*/ 150 w 152"/>
              <a:gd name="T47" fmla="*/ 84 h 184"/>
              <a:gd name="T48" fmla="*/ 152 w 152"/>
              <a:gd name="T49" fmla="*/ 70 h 184"/>
              <a:gd name="T50" fmla="*/ 74 w 152"/>
              <a:gd name="T51" fmla="*/ 144 h 184"/>
              <a:gd name="T52" fmla="*/ 116 w 152"/>
              <a:gd name="T53" fmla="*/ 106 h 184"/>
              <a:gd name="T54" fmla="*/ 78 w 152"/>
              <a:gd name="T55" fmla="*/ 0 h 184"/>
              <a:gd name="T56" fmla="*/ 36 w 152"/>
              <a:gd name="T57" fmla="*/ 38 h 184"/>
              <a:gd name="T58" fmla="*/ 74 w 152"/>
              <a:gd name="T59" fmla="*/ 144 h 184"/>
              <a:gd name="T60" fmla="*/ 72 w 152"/>
              <a:gd name="T61" fmla="*/ 8 h 184"/>
              <a:gd name="T62" fmla="*/ 108 w 152"/>
              <a:gd name="T63" fmla="*/ 36 h 184"/>
              <a:gd name="T64" fmla="*/ 80 w 152"/>
              <a:gd name="T65" fmla="*/ 136 h 184"/>
              <a:gd name="T66" fmla="*/ 44 w 152"/>
              <a:gd name="T67" fmla="*/ 10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2" h="184">
                <a:moveTo>
                  <a:pt x="150" y="68"/>
                </a:moveTo>
                <a:cubicBezTo>
                  <a:pt x="146" y="68"/>
                  <a:pt x="146" y="68"/>
                  <a:pt x="146" y="68"/>
                </a:cubicBezTo>
                <a:cubicBezTo>
                  <a:pt x="145" y="68"/>
                  <a:pt x="144" y="69"/>
                  <a:pt x="144" y="70"/>
                </a:cubicBezTo>
                <a:cubicBezTo>
                  <a:pt x="144" y="72"/>
                  <a:pt x="144" y="72"/>
                  <a:pt x="144" y="72"/>
                </a:cubicBezTo>
                <a:cubicBezTo>
                  <a:pt x="136" y="72"/>
                  <a:pt x="136" y="72"/>
                  <a:pt x="136" y="72"/>
                </a:cubicBezTo>
                <a:cubicBezTo>
                  <a:pt x="132" y="72"/>
                  <a:pt x="132" y="72"/>
                  <a:pt x="132" y="72"/>
                </a:cubicBezTo>
                <a:cubicBezTo>
                  <a:pt x="128" y="72"/>
                  <a:pt x="128" y="72"/>
                  <a:pt x="128" y="72"/>
                </a:cubicBezTo>
                <a:cubicBezTo>
                  <a:pt x="128" y="106"/>
                  <a:pt x="128" y="106"/>
                  <a:pt x="128" y="106"/>
                </a:cubicBezTo>
                <a:cubicBezTo>
                  <a:pt x="128" y="134"/>
                  <a:pt x="106" y="156"/>
                  <a:pt x="78" y="156"/>
                </a:cubicBezTo>
                <a:cubicBezTo>
                  <a:pt x="74" y="156"/>
                  <a:pt x="74" y="156"/>
                  <a:pt x="74" y="156"/>
                </a:cubicBezTo>
                <a:cubicBezTo>
                  <a:pt x="46" y="156"/>
                  <a:pt x="24" y="134"/>
                  <a:pt x="24" y="106"/>
                </a:cubicBezTo>
                <a:cubicBezTo>
                  <a:pt x="24" y="72"/>
                  <a:pt x="24" y="72"/>
                  <a:pt x="24" y="72"/>
                </a:cubicBezTo>
                <a:cubicBezTo>
                  <a:pt x="20" y="72"/>
                  <a:pt x="20" y="72"/>
                  <a:pt x="20" y="72"/>
                </a:cubicBezTo>
                <a:cubicBezTo>
                  <a:pt x="16" y="72"/>
                  <a:pt x="16" y="72"/>
                  <a:pt x="16" y="72"/>
                </a:cubicBezTo>
                <a:cubicBezTo>
                  <a:pt x="8" y="72"/>
                  <a:pt x="8" y="72"/>
                  <a:pt x="8" y="72"/>
                </a:cubicBezTo>
                <a:cubicBezTo>
                  <a:pt x="8" y="70"/>
                  <a:pt x="8" y="70"/>
                  <a:pt x="8" y="70"/>
                </a:cubicBezTo>
                <a:cubicBezTo>
                  <a:pt x="8" y="69"/>
                  <a:pt x="7" y="68"/>
                  <a:pt x="6" y="68"/>
                </a:cubicBezTo>
                <a:cubicBezTo>
                  <a:pt x="2" y="68"/>
                  <a:pt x="2" y="68"/>
                  <a:pt x="2" y="68"/>
                </a:cubicBezTo>
                <a:cubicBezTo>
                  <a:pt x="1" y="68"/>
                  <a:pt x="0" y="69"/>
                  <a:pt x="0" y="70"/>
                </a:cubicBezTo>
                <a:cubicBezTo>
                  <a:pt x="0" y="82"/>
                  <a:pt x="0" y="82"/>
                  <a:pt x="0" y="82"/>
                </a:cubicBezTo>
                <a:cubicBezTo>
                  <a:pt x="0" y="83"/>
                  <a:pt x="1" y="84"/>
                  <a:pt x="2" y="84"/>
                </a:cubicBezTo>
                <a:cubicBezTo>
                  <a:pt x="6" y="84"/>
                  <a:pt x="6" y="84"/>
                  <a:pt x="6" y="84"/>
                </a:cubicBezTo>
                <a:cubicBezTo>
                  <a:pt x="7" y="84"/>
                  <a:pt x="8" y="83"/>
                  <a:pt x="8" y="82"/>
                </a:cubicBezTo>
                <a:cubicBezTo>
                  <a:pt x="8" y="80"/>
                  <a:pt x="8" y="80"/>
                  <a:pt x="8" y="80"/>
                </a:cubicBezTo>
                <a:cubicBezTo>
                  <a:pt x="16" y="80"/>
                  <a:pt x="16" y="80"/>
                  <a:pt x="16" y="80"/>
                </a:cubicBezTo>
                <a:cubicBezTo>
                  <a:pt x="16" y="106"/>
                  <a:pt x="16" y="106"/>
                  <a:pt x="16" y="106"/>
                </a:cubicBezTo>
                <a:cubicBezTo>
                  <a:pt x="16" y="138"/>
                  <a:pt x="42" y="164"/>
                  <a:pt x="74" y="164"/>
                </a:cubicBezTo>
                <a:cubicBezTo>
                  <a:pt x="73" y="164"/>
                  <a:pt x="72" y="165"/>
                  <a:pt x="72" y="166"/>
                </a:cubicBezTo>
                <a:cubicBezTo>
                  <a:pt x="72" y="176"/>
                  <a:pt x="72" y="176"/>
                  <a:pt x="72" y="176"/>
                </a:cubicBezTo>
                <a:cubicBezTo>
                  <a:pt x="46" y="176"/>
                  <a:pt x="46" y="176"/>
                  <a:pt x="46" y="176"/>
                </a:cubicBezTo>
                <a:cubicBezTo>
                  <a:pt x="45" y="176"/>
                  <a:pt x="44" y="177"/>
                  <a:pt x="44" y="178"/>
                </a:cubicBezTo>
                <a:cubicBezTo>
                  <a:pt x="44" y="182"/>
                  <a:pt x="44" y="182"/>
                  <a:pt x="44" y="182"/>
                </a:cubicBezTo>
                <a:cubicBezTo>
                  <a:pt x="44" y="183"/>
                  <a:pt x="45" y="184"/>
                  <a:pt x="46" y="184"/>
                </a:cubicBezTo>
                <a:cubicBezTo>
                  <a:pt x="74" y="184"/>
                  <a:pt x="74" y="184"/>
                  <a:pt x="74" y="184"/>
                </a:cubicBezTo>
                <a:cubicBezTo>
                  <a:pt x="78" y="184"/>
                  <a:pt x="78" y="184"/>
                  <a:pt x="78" y="184"/>
                </a:cubicBezTo>
                <a:cubicBezTo>
                  <a:pt x="106" y="184"/>
                  <a:pt x="106" y="184"/>
                  <a:pt x="106" y="184"/>
                </a:cubicBezTo>
                <a:cubicBezTo>
                  <a:pt x="107" y="184"/>
                  <a:pt x="108" y="183"/>
                  <a:pt x="108" y="182"/>
                </a:cubicBezTo>
                <a:cubicBezTo>
                  <a:pt x="108" y="178"/>
                  <a:pt x="108" y="178"/>
                  <a:pt x="108" y="178"/>
                </a:cubicBezTo>
                <a:cubicBezTo>
                  <a:pt x="108" y="177"/>
                  <a:pt x="107" y="176"/>
                  <a:pt x="106" y="176"/>
                </a:cubicBezTo>
                <a:cubicBezTo>
                  <a:pt x="80" y="176"/>
                  <a:pt x="80" y="176"/>
                  <a:pt x="80" y="176"/>
                </a:cubicBezTo>
                <a:cubicBezTo>
                  <a:pt x="80" y="166"/>
                  <a:pt x="80" y="166"/>
                  <a:pt x="80" y="166"/>
                </a:cubicBezTo>
                <a:cubicBezTo>
                  <a:pt x="80" y="165"/>
                  <a:pt x="79" y="164"/>
                  <a:pt x="78" y="164"/>
                </a:cubicBezTo>
                <a:cubicBezTo>
                  <a:pt x="110" y="164"/>
                  <a:pt x="136" y="138"/>
                  <a:pt x="136" y="106"/>
                </a:cubicBezTo>
                <a:cubicBezTo>
                  <a:pt x="136" y="80"/>
                  <a:pt x="136" y="80"/>
                  <a:pt x="136" y="80"/>
                </a:cubicBezTo>
                <a:cubicBezTo>
                  <a:pt x="144" y="80"/>
                  <a:pt x="144" y="80"/>
                  <a:pt x="144" y="80"/>
                </a:cubicBezTo>
                <a:cubicBezTo>
                  <a:pt x="144" y="82"/>
                  <a:pt x="144" y="82"/>
                  <a:pt x="144" y="82"/>
                </a:cubicBezTo>
                <a:cubicBezTo>
                  <a:pt x="144" y="83"/>
                  <a:pt x="145" y="84"/>
                  <a:pt x="146" y="84"/>
                </a:cubicBezTo>
                <a:cubicBezTo>
                  <a:pt x="150" y="84"/>
                  <a:pt x="150" y="84"/>
                  <a:pt x="150" y="84"/>
                </a:cubicBezTo>
                <a:cubicBezTo>
                  <a:pt x="151" y="84"/>
                  <a:pt x="152" y="83"/>
                  <a:pt x="152" y="82"/>
                </a:cubicBezTo>
                <a:cubicBezTo>
                  <a:pt x="152" y="70"/>
                  <a:pt x="152" y="70"/>
                  <a:pt x="152" y="70"/>
                </a:cubicBezTo>
                <a:cubicBezTo>
                  <a:pt x="152" y="69"/>
                  <a:pt x="151" y="68"/>
                  <a:pt x="150" y="68"/>
                </a:cubicBezTo>
                <a:close/>
                <a:moveTo>
                  <a:pt x="74" y="144"/>
                </a:moveTo>
                <a:cubicBezTo>
                  <a:pt x="78" y="144"/>
                  <a:pt x="78" y="144"/>
                  <a:pt x="78" y="144"/>
                </a:cubicBezTo>
                <a:cubicBezTo>
                  <a:pt x="99" y="144"/>
                  <a:pt x="116" y="127"/>
                  <a:pt x="116" y="106"/>
                </a:cubicBezTo>
                <a:cubicBezTo>
                  <a:pt x="116" y="38"/>
                  <a:pt x="116" y="38"/>
                  <a:pt x="116" y="38"/>
                </a:cubicBezTo>
                <a:cubicBezTo>
                  <a:pt x="116" y="17"/>
                  <a:pt x="99" y="0"/>
                  <a:pt x="78" y="0"/>
                </a:cubicBezTo>
                <a:cubicBezTo>
                  <a:pt x="74" y="0"/>
                  <a:pt x="74" y="0"/>
                  <a:pt x="74" y="0"/>
                </a:cubicBezTo>
                <a:cubicBezTo>
                  <a:pt x="53" y="0"/>
                  <a:pt x="36" y="17"/>
                  <a:pt x="36" y="38"/>
                </a:cubicBezTo>
                <a:cubicBezTo>
                  <a:pt x="36" y="106"/>
                  <a:pt x="36" y="106"/>
                  <a:pt x="36" y="106"/>
                </a:cubicBezTo>
                <a:cubicBezTo>
                  <a:pt x="36" y="127"/>
                  <a:pt x="53" y="144"/>
                  <a:pt x="74" y="144"/>
                </a:cubicBezTo>
                <a:close/>
                <a:moveTo>
                  <a:pt x="44" y="36"/>
                </a:moveTo>
                <a:cubicBezTo>
                  <a:pt x="44" y="21"/>
                  <a:pt x="57" y="8"/>
                  <a:pt x="72" y="8"/>
                </a:cubicBezTo>
                <a:cubicBezTo>
                  <a:pt x="80" y="8"/>
                  <a:pt x="80" y="8"/>
                  <a:pt x="80" y="8"/>
                </a:cubicBezTo>
                <a:cubicBezTo>
                  <a:pt x="95" y="8"/>
                  <a:pt x="108" y="21"/>
                  <a:pt x="108" y="36"/>
                </a:cubicBezTo>
                <a:cubicBezTo>
                  <a:pt x="108" y="108"/>
                  <a:pt x="108" y="108"/>
                  <a:pt x="108" y="108"/>
                </a:cubicBezTo>
                <a:cubicBezTo>
                  <a:pt x="108" y="123"/>
                  <a:pt x="95" y="136"/>
                  <a:pt x="80" y="136"/>
                </a:cubicBezTo>
                <a:cubicBezTo>
                  <a:pt x="72" y="136"/>
                  <a:pt x="72" y="136"/>
                  <a:pt x="72" y="136"/>
                </a:cubicBezTo>
                <a:cubicBezTo>
                  <a:pt x="57" y="136"/>
                  <a:pt x="44" y="123"/>
                  <a:pt x="44" y="108"/>
                </a:cubicBezTo>
                <a:lnTo>
                  <a:pt x="44" y="36"/>
                </a:ln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59" name="Freeform 34"/>
          <p:cNvSpPr/>
          <p:nvPr/>
        </p:nvSpPr>
        <p:spPr bwMode="auto">
          <a:xfrm>
            <a:off x="6131560" y="4869180"/>
            <a:ext cx="386080" cy="336550"/>
          </a:xfrm>
          <a:custGeom>
            <a:avLst/>
            <a:gdLst>
              <a:gd name="T0" fmla="*/ 138 w 184"/>
              <a:gd name="T1" fmla="*/ 1 h 160"/>
              <a:gd name="T2" fmla="*/ 92 w 184"/>
              <a:gd name="T3" fmla="*/ 35 h 160"/>
              <a:gd name="T4" fmla="*/ 46 w 184"/>
              <a:gd name="T5" fmla="*/ 0 h 160"/>
              <a:gd name="T6" fmla="*/ 46 w 184"/>
              <a:gd name="T7" fmla="*/ 0 h 160"/>
              <a:gd name="T8" fmla="*/ 46 w 184"/>
              <a:gd name="T9" fmla="*/ 8 h 160"/>
              <a:gd name="T10" fmla="*/ 92 w 184"/>
              <a:gd name="T11" fmla="*/ 49 h 160"/>
              <a:gd name="T12" fmla="*/ 138 w 184"/>
              <a:gd name="T13" fmla="*/ 9 h 160"/>
              <a:gd name="T14" fmla="*/ 164 w 184"/>
              <a:gd name="T15" fmla="*/ 20 h 160"/>
              <a:gd name="T16" fmla="*/ 176 w 184"/>
              <a:gd name="T17" fmla="*/ 56 h 160"/>
              <a:gd name="T18" fmla="*/ 92 w 184"/>
              <a:gd name="T19" fmla="*/ 151 h 160"/>
              <a:gd name="T20" fmla="*/ 8 w 184"/>
              <a:gd name="T21" fmla="*/ 57 h 160"/>
              <a:gd name="T22" fmla="*/ 20 w 184"/>
              <a:gd name="T23" fmla="*/ 20 h 160"/>
              <a:gd name="T24" fmla="*/ 46 w 184"/>
              <a:gd name="T25" fmla="*/ 8 h 160"/>
              <a:gd name="T26" fmla="*/ 46 w 184"/>
              <a:gd name="T27" fmla="*/ 0 h 160"/>
              <a:gd name="T28" fmla="*/ 0 w 184"/>
              <a:gd name="T29" fmla="*/ 57 h 160"/>
              <a:gd name="T30" fmla="*/ 92 w 184"/>
              <a:gd name="T31" fmla="*/ 160 h 160"/>
              <a:gd name="T32" fmla="*/ 184 w 184"/>
              <a:gd name="T33" fmla="*/ 56 h 160"/>
              <a:gd name="T34" fmla="*/ 138 w 184"/>
              <a:gd name="T35" fmla="*/ 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4" h="160">
                <a:moveTo>
                  <a:pt x="138" y="1"/>
                </a:moveTo>
                <a:cubicBezTo>
                  <a:pt x="120" y="1"/>
                  <a:pt x="102" y="12"/>
                  <a:pt x="92" y="35"/>
                </a:cubicBezTo>
                <a:cubicBezTo>
                  <a:pt x="82" y="11"/>
                  <a:pt x="63" y="0"/>
                  <a:pt x="46" y="0"/>
                </a:cubicBezTo>
                <a:cubicBezTo>
                  <a:pt x="46" y="0"/>
                  <a:pt x="46" y="0"/>
                  <a:pt x="46" y="0"/>
                </a:cubicBezTo>
                <a:cubicBezTo>
                  <a:pt x="46" y="8"/>
                  <a:pt x="46" y="8"/>
                  <a:pt x="46" y="8"/>
                </a:cubicBezTo>
                <a:cubicBezTo>
                  <a:pt x="72" y="8"/>
                  <a:pt x="92" y="49"/>
                  <a:pt x="92" y="49"/>
                </a:cubicBezTo>
                <a:cubicBezTo>
                  <a:pt x="92" y="49"/>
                  <a:pt x="111" y="9"/>
                  <a:pt x="138" y="9"/>
                </a:cubicBezTo>
                <a:cubicBezTo>
                  <a:pt x="148" y="9"/>
                  <a:pt x="157" y="13"/>
                  <a:pt x="164" y="20"/>
                </a:cubicBezTo>
                <a:cubicBezTo>
                  <a:pt x="172" y="29"/>
                  <a:pt x="176" y="41"/>
                  <a:pt x="176" y="56"/>
                </a:cubicBezTo>
                <a:cubicBezTo>
                  <a:pt x="176" y="108"/>
                  <a:pt x="108" y="144"/>
                  <a:pt x="92" y="151"/>
                </a:cubicBezTo>
                <a:cubicBezTo>
                  <a:pt x="76" y="144"/>
                  <a:pt x="8" y="108"/>
                  <a:pt x="8" y="57"/>
                </a:cubicBezTo>
                <a:cubicBezTo>
                  <a:pt x="8" y="42"/>
                  <a:pt x="12" y="29"/>
                  <a:pt x="20" y="20"/>
                </a:cubicBezTo>
                <a:cubicBezTo>
                  <a:pt x="27" y="12"/>
                  <a:pt x="36" y="8"/>
                  <a:pt x="46" y="8"/>
                </a:cubicBezTo>
                <a:cubicBezTo>
                  <a:pt x="46" y="0"/>
                  <a:pt x="46" y="0"/>
                  <a:pt x="46" y="0"/>
                </a:cubicBezTo>
                <a:cubicBezTo>
                  <a:pt x="22" y="0"/>
                  <a:pt x="0" y="20"/>
                  <a:pt x="0" y="57"/>
                </a:cubicBezTo>
                <a:cubicBezTo>
                  <a:pt x="0" y="120"/>
                  <a:pt x="92" y="160"/>
                  <a:pt x="92" y="160"/>
                </a:cubicBezTo>
                <a:cubicBezTo>
                  <a:pt x="92" y="160"/>
                  <a:pt x="184" y="120"/>
                  <a:pt x="184" y="56"/>
                </a:cubicBezTo>
                <a:cubicBezTo>
                  <a:pt x="184" y="20"/>
                  <a:pt x="162" y="1"/>
                  <a:pt x="138" y="1"/>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60" name="Freeform 35"/>
          <p:cNvSpPr>
            <a:spLocks noEditPoints="1"/>
          </p:cNvSpPr>
          <p:nvPr/>
        </p:nvSpPr>
        <p:spPr bwMode="auto">
          <a:xfrm>
            <a:off x="7542530" y="4844415"/>
            <a:ext cx="386080" cy="386080"/>
          </a:xfrm>
          <a:custGeom>
            <a:avLst/>
            <a:gdLst>
              <a:gd name="T0" fmla="*/ 90 w 184"/>
              <a:gd name="T1" fmla="*/ 156 h 184"/>
              <a:gd name="T2" fmla="*/ 94 w 184"/>
              <a:gd name="T3" fmla="*/ 156 h 184"/>
              <a:gd name="T4" fmla="*/ 96 w 184"/>
              <a:gd name="T5" fmla="*/ 154 h 184"/>
              <a:gd name="T6" fmla="*/ 96 w 184"/>
              <a:gd name="T7" fmla="*/ 62 h 184"/>
              <a:gd name="T8" fmla="*/ 94 w 184"/>
              <a:gd name="T9" fmla="*/ 60 h 184"/>
              <a:gd name="T10" fmla="*/ 90 w 184"/>
              <a:gd name="T11" fmla="*/ 60 h 184"/>
              <a:gd name="T12" fmla="*/ 88 w 184"/>
              <a:gd name="T13" fmla="*/ 62 h 184"/>
              <a:gd name="T14" fmla="*/ 88 w 184"/>
              <a:gd name="T15" fmla="*/ 154 h 184"/>
              <a:gd name="T16" fmla="*/ 90 w 184"/>
              <a:gd name="T17" fmla="*/ 156 h 184"/>
              <a:gd name="T18" fmla="*/ 182 w 184"/>
              <a:gd name="T19" fmla="*/ 32 h 184"/>
              <a:gd name="T20" fmla="*/ 132 w 184"/>
              <a:gd name="T21" fmla="*/ 32 h 184"/>
              <a:gd name="T22" fmla="*/ 132 w 184"/>
              <a:gd name="T23" fmla="*/ 16 h 184"/>
              <a:gd name="T24" fmla="*/ 116 w 184"/>
              <a:gd name="T25" fmla="*/ 0 h 184"/>
              <a:gd name="T26" fmla="*/ 68 w 184"/>
              <a:gd name="T27" fmla="*/ 0 h 184"/>
              <a:gd name="T28" fmla="*/ 52 w 184"/>
              <a:gd name="T29" fmla="*/ 16 h 184"/>
              <a:gd name="T30" fmla="*/ 52 w 184"/>
              <a:gd name="T31" fmla="*/ 32 h 184"/>
              <a:gd name="T32" fmla="*/ 2 w 184"/>
              <a:gd name="T33" fmla="*/ 32 h 184"/>
              <a:gd name="T34" fmla="*/ 0 w 184"/>
              <a:gd name="T35" fmla="*/ 34 h 184"/>
              <a:gd name="T36" fmla="*/ 0 w 184"/>
              <a:gd name="T37" fmla="*/ 38 h 184"/>
              <a:gd name="T38" fmla="*/ 2 w 184"/>
              <a:gd name="T39" fmla="*/ 40 h 184"/>
              <a:gd name="T40" fmla="*/ 24 w 184"/>
              <a:gd name="T41" fmla="*/ 40 h 184"/>
              <a:gd name="T42" fmla="*/ 32 w 184"/>
              <a:gd name="T43" fmla="*/ 168 h 184"/>
              <a:gd name="T44" fmla="*/ 48 w 184"/>
              <a:gd name="T45" fmla="*/ 184 h 184"/>
              <a:gd name="T46" fmla="*/ 136 w 184"/>
              <a:gd name="T47" fmla="*/ 184 h 184"/>
              <a:gd name="T48" fmla="*/ 152 w 184"/>
              <a:gd name="T49" fmla="*/ 168 h 184"/>
              <a:gd name="T50" fmla="*/ 160 w 184"/>
              <a:gd name="T51" fmla="*/ 40 h 184"/>
              <a:gd name="T52" fmla="*/ 182 w 184"/>
              <a:gd name="T53" fmla="*/ 40 h 184"/>
              <a:gd name="T54" fmla="*/ 184 w 184"/>
              <a:gd name="T55" fmla="*/ 38 h 184"/>
              <a:gd name="T56" fmla="*/ 184 w 184"/>
              <a:gd name="T57" fmla="*/ 34 h 184"/>
              <a:gd name="T58" fmla="*/ 182 w 184"/>
              <a:gd name="T59" fmla="*/ 32 h 184"/>
              <a:gd name="T60" fmla="*/ 60 w 184"/>
              <a:gd name="T61" fmla="*/ 16 h 184"/>
              <a:gd name="T62" fmla="*/ 68 w 184"/>
              <a:gd name="T63" fmla="*/ 8 h 184"/>
              <a:gd name="T64" fmla="*/ 116 w 184"/>
              <a:gd name="T65" fmla="*/ 8 h 184"/>
              <a:gd name="T66" fmla="*/ 124 w 184"/>
              <a:gd name="T67" fmla="*/ 16 h 184"/>
              <a:gd name="T68" fmla="*/ 124 w 184"/>
              <a:gd name="T69" fmla="*/ 32 h 184"/>
              <a:gd name="T70" fmla="*/ 60 w 184"/>
              <a:gd name="T71" fmla="*/ 32 h 184"/>
              <a:gd name="T72" fmla="*/ 60 w 184"/>
              <a:gd name="T73" fmla="*/ 16 h 184"/>
              <a:gd name="T74" fmla="*/ 144 w 184"/>
              <a:gd name="T75" fmla="*/ 162 h 184"/>
              <a:gd name="T76" fmla="*/ 130 w 184"/>
              <a:gd name="T77" fmla="*/ 176 h 184"/>
              <a:gd name="T78" fmla="*/ 54 w 184"/>
              <a:gd name="T79" fmla="*/ 176 h 184"/>
              <a:gd name="T80" fmla="*/ 40 w 184"/>
              <a:gd name="T81" fmla="*/ 162 h 184"/>
              <a:gd name="T82" fmla="*/ 32 w 184"/>
              <a:gd name="T83" fmla="*/ 40 h 184"/>
              <a:gd name="T84" fmla="*/ 152 w 184"/>
              <a:gd name="T85" fmla="*/ 40 h 184"/>
              <a:gd name="T86" fmla="*/ 144 w 184"/>
              <a:gd name="T87" fmla="*/ 162 h 184"/>
              <a:gd name="T88" fmla="*/ 62 w 184"/>
              <a:gd name="T89" fmla="*/ 156 h 184"/>
              <a:gd name="T90" fmla="*/ 66 w 184"/>
              <a:gd name="T91" fmla="*/ 156 h 184"/>
              <a:gd name="T92" fmla="*/ 68 w 184"/>
              <a:gd name="T93" fmla="*/ 154 h 184"/>
              <a:gd name="T94" fmla="*/ 68 w 184"/>
              <a:gd name="T95" fmla="*/ 62 h 184"/>
              <a:gd name="T96" fmla="*/ 66 w 184"/>
              <a:gd name="T97" fmla="*/ 60 h 184"/>
              <a:gd name="T98" fmla="*/ 62 w 184"/>
              <a:gd name="T99" fmla="*/ 60 h 184"/>
              <a:gd name="T100" fmla="*/ 60 w 184"/>
              <a:gd name="T101" fmla="*/ 62 h 184"/>
              <a:gd name="T102" fmla="*/ 60 w 184"/>
              <a:gd name="T103" fmla="*/ 154 h 184"/>
              <a:gd name="T104" fmla="*/ 62 w 184"/>
              <a:gd name="T105" fmla="*/ 156 h 184"/>
              <a:gd name="T106" fmla="*/ 118 w 184"/>
              <a:gd name="T107" fmla="*/ 156 h 184"/>
              <a:gd name="T108" fmla="*/ 122 w 184"/>
              <a:gd name="T109" fmla="*/ 156 h 184"/>
              <a:gd name="T110" fmla="*/ 124 w 184"/>
              <a:gd name="T111" fmla="*/ 154 h 184"/>
              <a:gd name="T112" fmla="*/ 124 w 184"/>
              <a:gd name="T113" fmla="*/ 62 h 184"/>
              <a:gd name="T114" fmla="*/ 122 w 184"/>
              <a:gd name="T115" fmla="*/ 60 h 184"/>
              <a:gd name="T116" fmla="*/ 118 w 184"/>
              <a:gd name="T117" fmla="*/ 60 h 184"/>
              <a:gd name="T118" fmla="*/ 116 w 184"/>
              <a:gd name="T119" fmla="*/ 62 h 184"/>
              <a:gd name="T120" fmla="*/ 116 w 184"/>
              <a:gd name="T121" fmla="*/ 154 h 184"/>
              <a:gd name="T122" fmla="*/ 118 w 184"/>
              <a:gd name="T123" fmla="*/ 15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4" h="184">
                <a:moveTo>
                  <a:pt x="90" y="156"/>
                </a:moveTo>
                <a:cubicBezTo>
                  <a:pt x="94" y="156"/>
                  <a:pt x="94" y="156"/>
                  <a:pt x="94" y="156"/>
                </a:cubicBezTo>
                <a:cubicBezTo>
                  <a:pt x="95" y="156"/>
                  <a:pt x="96" y="155"/>
                  <a:pt x="96" y="154"/>
                </a:cubicBezTo>
                <a:cubicBezTo>
                  <a:pt x="96" y="62"/>
                  <a:pt x="96" y="62"/>
                  <a:pt x="96" y="62"/>
                </a:cubicBezTo>
                <a:cubicBezTo>
                  <a:pt x="96" y="61"/>
                  <a:pt x="95" y="60"/>
                  <a:pt x="94" y="60"/>
                </a:cubicBezTo>
                <a:cubicBezTo>
                  <a:pt x="90" y="60"/>
                  <a:pt x="90" y="60"/>
                  <a:pt x="90" y="60"/>
                </a:cubicBezTo>
                <a:cubicBezTo>
                  <a:pt x="89" y="60"/>
                  <a:pt x="88" y="61"/>
                  <a:pt x="88" y="62"/>
                </a:cubicBezTo>
                <a:cubicBezTo>
                  <a:pt x="88" y="154"/>
                  <a:pt x="88" y="154"/>
                  <a:pt x="88" y="154"/>
                </a:cubicBezTo>
                <a:cubicBezTo>
                  <a:pt x="88" y="155"/>
                  <a:pt x="89" y="156"/>
                  <a:pt x="90" y="156"/>
                </a:cubicBezTo>
                <a:close/>
                <a:moveTo>
                  <a:pt x="182" y="32"/>
                </a:moveTo>
                <a:cubicBezTo>
                  <a:pt x="132" y="32"/>
                  <a:pt x="132" y="32"/>
                  <a:pt x="132" y="32"/>
                </a:cubicBezTo>
                <a:cubicBezTo>
                  <a:pt x="132" y="16"/>
                  <a:pt x="132" y="16"/>
                  <a:pt x="132" y="16"/>
                </a:cubicBezTo>
                <a:cubicBezTo>
                  <a:pt x="132" y="7"/>
                  <a:pt x="125" y="0"/>
                  <a:pt x="116" y="0"/>
                </a:cubicBezTo>
                <a:cubicBezTo>
                  <a:pt x="68" y="0"/>
                  <a:pt x="68" y="0"/>
                  <a:pt x="68" y="0"/>
                </a:cubicBezTo>
                <a:cubicBezTo>
                  <a:pt x="59" y="0"/>
                  <a:pt x="52" y="7"/>
                  <a:pt x="52" y="16"/>
                </a:cubicBezTo>
                <a:cubicBezTo>
                  <a:pt x="52" y="32"/>
                  <a:pt x="52" y="32"/>
                  <a:pt x="52" y="32"/>
                </a:cubicBezTo>
                <a:cubicBezTo>
                  <a:pt x="2" y="32"/>
                  <a:pt x="2" y="32"/>
                  <a:pt x="2" y="32"/>
                </a:cubicBezTo>
                <a:cubicBezTo>
                  <a:pt x="1" y="32"/>
                  <a:pt x="0" y="33"/>
                  <a:pt x="0" y="34"/>
                </a:cubicBezTo>
                <a:cubicBezTo>
                  <a:pt x="0" y="38"/>
                  <a:pt x="0" y="38"/>
                  <a:pt x="0" y="38"/>
                </a:cubicBezTo>
                <a:cubicBezTo>
                  <a:pt x="0" y="39"/>
                  <a:pt x="1" y="40"/>
                  <a:pt x="2" y="40"/>
                </a:cubicBezTo>
                <a:cubicBezTo>
                  <a:pt x="24" y="40"/>
                  <a:pt x="24" y="40"/>
                  <a:pt x="24" y="40"/>
                </a:cubicBezTo>
                <a:cubicBezTo>
                  <a:pt x="32" y="168"/>
                  <a:pt x="32" y="168"/>
                  <a:pt x="32" y="168"/>
                </a:cubicBezTo>
                <a:cubicBezTo>
                  <a:pt x="32" y="177"/>
                  <a:pt x="39" y="184"/>
                  <a:pt x="48" y="184"/>
                </a:cubicBezTo>
                <a:cubicBezTo>
                  <a:pt x="136" y="184"/>
                  <a:pt x="136" y="184"/>
                  <a:pt x="136" y="184"/>
                </a:cubicBezTo>
                <a:cubicBezTo>
                  <a:pt x="145" y="184"/>
                  <a:pt x="152" y="177"/>
                  <a:pt x="152" y="168"/>
                </a:cubicBezTo>
                <a:cubicBezTo>
                  <a:pt x="160" y="40"/>
                  <a:pt x="160" y="40"/>
                  <a:pt x="160" y="40"/>
                </a:cubicBezTo>
                <a:cubicBezTo>
                  <a:pt x="182" y="40"/>
                  <a:pt x="182" y="40"/>
                  <a:pt x="182" y="40"/>
                </a:cubicBezTo>
                <a:cubicBezTo>
                  <a:pt x="183" y="40"/>
                  <a:pt x="184" y="39"/>
                  <a:pt x="184" y="38"/>
                </a:cubicBezTo>
                <a:cubicBezTo>
                  <a:pt x="184" y="34"/>
                  <a:pt x="184" y="34"/>
                  <a:pt x="184" y="34"/>
                </a:cubicBezTo>
                <a:cubicBezTo>
                  <a:pt x="184" y="33"/>
                  <a:pt x="183" y="32"/>
                  <a:pt x="182" y="32"/>
                </a:cubicBezTo>
                <a:close/>
                <a:moveTo>
                  <a:pt x="60" y="16"/>
                </a:moveTo>
                <a:cubicBezTo>
                  <a:pt x="60" y="12"/>
                  <a:pt x="64" y="8"/>
                  <a:pt x="68" y="8"/>
                </a:cubicBezTo>
                <a:cubicBezTo>
                  <a:pt x="116" y="8"/>
                  <a:pt x="116" y="8"/>
                  <a:pt x="116" y="8"/>
                </a:cubicBezTo>
                <a:cubicBezTo>
                  <a:pt x="120" y="8"/>
                  <a:pt x="124" y="12"/>
                  <a:pt x="124" y="16"/>
                </a:cubicBezTo>
                <a:cubicBezTo>
                  <a:pt x="124" y="32"/>
                  <a:pt x="124" y="32"/>
                  <a:pt x="124" y="32"/>
                </a:cubicBezTo>
                <a:cubicBezTo>
                  <a:pt x="60" y="32"/>
                  <a:pt x="60" y="32"/>
                  <a:pt x="60" y="32"/>
                </a:cubicBezTo>
                <a:lnTo>
                  <a:pt x="60" y="16"/>
                </a:lnTo>
                <a:close/>
                <a:moveTo>
                  <a:pt x="144" y="162"/>
                </a:moveTo>
                <a:cubicBezTo>
                  <a:pt x="144" y="170"/>
                  <a:pt x="138" y="176"/>
                  <a:pt x="130" y="176"/>
                </a:cubicBezTo>
                <a:cubicBezTo>
                  <a:pt x="54" y="176"/>
                  <a:pt x="54" y="176"/>
                  <a:pt x="54" y="176"/>
                </a:cubicBezTo>
                <a:cubicBezTo>
                  <a:pt x="46" y="176"/>
                  <a:pt x="40" y="170"/>
                  <a:pt x="40" y="162"/>
                </a:cubicBezTo>
                <a:cubicBezTo>
                  <a:pt x="32" y="40"/>
                  <a:pt x="32" y="40"/>
                  <a:pt x="32" y="40"/>
                </a:cubicBezTo>
                <a:cubicBezTo>
                  <a:pt x="152" y="40"/>
                  <a:pt x="152" y="40"/>
                  <a:pt x="152" y="40"/>
                </a:cubicBezTo>
                <a:lnTo>
                  <a:pt x="144" y="162"/>
                </a:lnTo>
                <a:close/>
                <a:moveTo>
                  <a:pt x="62" y="156"/>
                </a:moveTo>
                <a:cubicBezTo>
                  <a:pt x="66" y="156"/>
                  <a:pt x="66" y="156"/>
                  <a:pt x="66" y="156"/>
                </a:cubicBezTo>
                <a:cubicBezTo>
                  <a:pt x="67" y="156"/>
                  <a:pt x="68" y="155"/>
                  <a:pt x="68" y="154"/>
                </a:cubicBezTo>
                <a:cubicBezTo>
                  <a:pt x="68" y="62"/>
                  <a:pt x="68" y="62"/>
                  <a:pt x="68" y="62"/>
                </a:cubicBezTo>
                <a:cubicBezTo>
                  <a:pt x="68" y="61"/>
                  <a:pt x="67" y="60"/>
                  <a:pt x="66" y="60"/>
                </a:cubicBezTo>
                <a:cubicBezTo>
                  <a:pt x="62" y="60"/>
                  <a:pt x="62" y="60"/>
                  <a:pt x="62" y="60"/>
                </a:cubicBezTo>
                <a:cubicBezTo>
                  <a:pt x="61" y="60"/>
                  <a:pt x="60" y="61"/>
                  <a:pt x="60" y="62"/>
                </a:cubicBezTo>
                <a:cubicBezTo>
                  <a:pt x="60" y="154"/>
                  <a:pt x="60" y="154"/>
                  <a:pt x="60" y="154"/>
                </a:cubicBezTo>
                <a:cubicBezTo>
                  <a:pt x="60" y="155"/>
                  <a:pt x="61" y="156"/>
                  <a:pt x="62" y="156"/>
                </a:cubicBezTo>
                <a:close/>
                <a:moveTo>
                  <a:pt x="118" y="156"/>
                </a:moveTo>
                <a:cubicBezTo>
                  <a:pt x="122" y="156"/>
                  <a:pt x="122" y="156"/>
                  <a:pt x="122" y="156"/>
                </a:cubicBezTo>
                <a:cubicBezTo>
                  <a:pt x="123" y="156"/>
                  <a:pt x="124" y="155"/>
                  <a:pt x="124" y="154"/>
                </a:cubicBezTo>
                <a:cubicBezTo>
                  <a:pt x="124" y="62"/>
                  <a:pt x="124" y="62"/>
                  <a:pt x="124" y="62"/>
                </a:cubicBezTo>
                <a:cubicBezTo>
                  <a:pt x="124" y="61"/>
                  <a:pt x="123" y="60"/>
                  <a:pt x="122" y="60"/>
                </a:cubicBezTo>
                <a:cubicBezTo>
                  <a:pt x="118" y="60"/>
                  <a:pt x="118" y="60"/>
                  <a:pt x="118" y="60"/>
                </a:cubicBezTo>
                <a:cubicBezTo>
                  <a:pt x="117" y="60"/>
                  <a:pt x="116" y="61"/>
                  <a:pt x="116" y="62"/>
                </a:cubicBezTo>
                <a:cubicBezTo>
                  <a:pt x="116" y="154"/>
                  <a:pt x="116" y="154"/>
                  <a:pt x="116" y="154"/>
                </a:cubicBezTo>
                <a:cubicBezTo>
                  <a:pt x="116" y="155"/>
                  <a:pt x="117" y="156"/>
                  <a:pt x="118" y="156"/>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61" name="Freeform 36"/>
          <p:cNvSpPr>
            <a:spLocks noEditPoints="1"/>
          </p:cNvSpPr>
          <p:nvPr/>
        </p:nvSpPr>
        <p:spPr bwMode="auto">
          <a:xfrm>
            <a:off x="486410" y="6027103"/>
            <a:ext cx="386080" cy="386080"/>
          </a:xfrm>
          <a:custGeom>
            <a:avLst/>
            <a:gdLst>
              <a:gd name="T0" fmla="*/ 42 w 184"/>
              <a:gd name="T1" fmla="*/ 176 h 184"/>
              <a:gd name="T2" fmla="*/ 40 w 184"/>
              <a:gd name="T3" fmla="*/ 182 h 184"/>
              <a:gd name="T4" fmla="*/ 146 w 184"/>
              <a:gd name="T5" fmla="*/ 184 h 184"/>
              <a:gd name="T6" fmla="*/ 148 w 184"/>
              <a:gd name="T7" fmla="*/ 178 h 184"/>
              <a:gd name="T8" fmla="*/ 184 w 184"/>
              <a:gd name="T9" fmla="*/ 22 h 184"/>
              <a:gd name="T10" fmla="*/ 182 w 184"/>
              <a:gd name="T11" fmla="*/ 16 h 184"/>
              <a:gd name="T12" fmla="*/ 164 w 184"/>
              <a:gd name="T13" fmla="*/ 8 h 184"/>
              <a:gd name="T14" fmla="*/ 162 w 184"/>
              <a:gd name="T15" fmla="*/ 8 h 184"/>
              <a:gd name="T16" fmla="*/ 164 w 184"/>
              <a:gd name="T17" fmla="*/ 7 h 184"/>
              <a:gd name="T18" fmla="*/ 163 w 184"/>
              <a:gd name="T19" fmla="*/ 0 h 184"/>
              <a:gd name="T20" fmla="*/ 20 w 184"/>
              <a:gd name="T21" fmla="*/ 1 h 184"/>
              <a:gd name="T22" fmla="*/ 21 w 184"/>
              <a:gd name="T23" fmla="*/ 8 h 184"/>
              <a:gd name="T24" fmla="*/ 22 w 184"/>
              <a:gd name="T25" fmla="*/ 8 h 184"/>
              <a:gd name="T26" fmla="*/ 20 w 184"/>
              <a:gd name="T27" fmla="*/ 16 h 184"/>
              <a:gd name="T28" fmla="*/ 0 w 184"/>
              <a:gd name="T29" fmla="*/ 18 h 184"/>
              <a:gd name="T30" fmla="*/ 2 w 184"/>
              <a:gd name="T31" fmla="*/ 24 h 184"/>
              <a:gd name="T32" fmla="*/ 4 w 184"/>
              <a:gd name="T33" fmla="*/ 44 h 184"/>
              <a:gd name="T34" fmla="*/ 9 w 184"/>
              <a:gd name="T35" fmla="*/ 48 h 184"/>
              <a:gd name="T36" fmla="*/ 13 w 184"/>
              <a:gd name="T37" fmla="*/ 44 h 184"/>
              <a:gd name="T38" fmla="*/ 20 w 184"/>
              <a:gd name="T39" fmla="*/ 24 h 184"/>
              <a:gd name="T40" fmla="*/ 88 w 184"/>
              <a:gd name="T41" fmla="*/ 156 h 184"/>
              <a:gd name="T42" fmla="*/ 64 w 184"/>
              <a:gd name="T43" fmla="*/ 158 h 184"/>
              <a:gd name="T44" fmla="*/ 66 w 184"/>
              <a:gd name="T45" fmla="*/ 164 h 184"/>
              <a:gd name="T46" fmla="*/ 120 w 184"/>
              <a:gd name="T47" fmla="*/ 162 h 184"/>
              <a:gd name="T48" fmla="*/ 118 w 184"/>
              <a:gd name="T49" fmla="*/ 156 h 184"/>
              <a:gd name="T50" fmla="*/ 96 w 184"/>
              <a:gd name="T51" fmla="*/ 96 h 184"/>
              <a:gd name="T52" fmla="*/ 176 w 184"/>
              <a:gd name="T53" fmla="*/ 24 h 184"/>
              <a:gd name="T54" fmla="*/ 172 w 184"/>
              <a:gd name="T55" fmla="*/ 44 h 184"/>
              <a:gd name="T56" fmla="*/ 180 w 184"/>
              <a:gd name="T57" fmla="*/ 44 h 184"/>
              <a:gd name="T58" fmla="*/ 184 w 184"/>
              <a:gd name="T59" fmla="*/ 24 h 184"/>
              <a:gd name="T60" fmla="*/ 184 w 184"/>
              <a:gd name="T61" fmla="*/ 22 h 184"/>
              <a:gd name="T62" fmla="*/ 28 w 184"/>
              <a:gd name="T63" fmla="*/ 24 h 184"/>
              <a:gd name="T64" fmla="*/ 28 w 184"/>
              <a:gd name="T65" fmla="*/ 20 h 184"/>
              <a:gd name="T66" fmla="*/ 28 w 184"/>
              <a:gd name="T67" fmla="*/ 8 h 184"/>
              <a:gd name="T68" fmla="*/ 30 w 184"/>
              <a:gd name="T69" fmla="*/ 8 h 184"/>
              <a:gd name="T70" fmla="*/ 154 w 184"/>
              <a:gd name="T71" fmla="*/ 8 h 184"/>
              <a:gd name="T72" fmla="*/ 156 w 184"/>
              <a:gd name="T73" fmla="*/ 17 h 184"/>
              <a:gd name="T74" fmla="*/ 156 w 184"/>
              <a:gd name="T75" fmla="*/ 2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4" h="184">
                <a:moveTo>
                  <a:pt x="146" y="176"/>
                </a:moveTo>
                <a:cubicBezTo>
                  <a:pt x="42" y="176"/>
                  <a:pt x="42" y="176"/>
                  <a:pt x="42" y="176"/>
                </a:cubicBezTo>
                <a:cubicBezTo>
                  <a:pt x="41" y="176"/>
                  <a:pt x="40" y="177"/>
                  <a:pt x="40" y="178"/>
                </a:cubicBezTo>
                <a:cubicBezTo>
                  <a:pt x="40" y="182"/>
                  <a:pt x="40" y="182"/>
                  <a:pt x="40" y="182"/>
                </a:cubicBezTo>
                <a:cubicBezTo>
                  <a:pt x="40" y="183"/>
                  <a:pt x="41" y="184"/>
                  <a:pt x="42" y="184"/>
                </a:cubicBezTo>
                <a:cubicBezTo>
                  <a:pt x="146" y="184"/>
                  <a:pt x="146" y="184"/>
                  <a:pt x="146" y="184"/>
                </a:cubicBezTo>
                <a:cubicBezTo>
                  <a:pt x="147" y="184"/>
                  <a:pt x="148" y="183"/>
                  <a:pt x="148" y="182"/>
                </a:cubicBezTo>
                <a:cubicBezTo>
                  <a:pt x="148" y="178"/>
                  <a:pt x="148" y="178"/>
                  <a:pt x="148" y="178"/>
                </a:cubicBezTo>
                <a:cubicBezTo>
                  <a:pt x="148" y="177"/>
                  <a:pt x="147" y="176"/>
                  <a:pt x="146" y="176"/>
                </a:cubicBezTo>
                <a:close/>
                <a:moveTo>
                  <a:pt x="184" y="22"/>
                </a:moveTo>
                <a:cubicBezTo>
                  <a:pt x="184" y="18"/>
                  <a:pt x="184" y="18"/>
                  <a:pt x="184" y="18"/>
                </a:cubicBezTo>
                <a:cubicBezTo>
                  <a:pt x="184" y="17"/>
                  <a:pt x="183" y="16"/>
                  <a:pt x="182" y="16"/>
                </a:cubicBezTo>
                <a:cubicBezTo>
                  <a:pt x="164" y="16"/>
                  <a:pt x="164" y="16"/>
                  <a:pt x="164" y="16"/>
                </a:cubicBezTo>
                <a:cubicBezTo>
                  <a:pt x="164" y="8"/>
                  <a:pt x="164" y="8"/>
                  <a:pt x="164" y="8"/>
                </a:cubicBezTo>
                <a:cubicBezTo>
                  <a:pt x="162" y="8"/>
                  <a:pt x="162" y="8"/>
                  <a:pt x="162" y="8"/>
                </a:cubicBezTo>
                <a:cubicBezTo>
                  <a:pt x="162" y="8"/>
                  <a:pt x="162" y="8"/>
                  <a:pt x="162" y="8"/>
                </a:cubicBezTo>
                <a:cubicBezTo>
                  <a:pt x="163" y="8"/>
                  <a:pt x="163" y="8"/>
                  <a:pt x="163" y="8"/>
                </a:cubicBezTo>
                <a:cubicBezTo>
                  <a:pt x="163" y="8"/>
                  <a:pt x="164" y="7"/>
                  <a:pt x="164" y="7"/>
                </a:cubicBezTo>
                <a:cubicBezTo>
                  <a:pt x="164" y="1"/>
                  <a:pt x="164" y="1"/>
                  <a:pt x="164" y="1"/>
                </a:cubicBezTo>
                <a:cubicBezTo>
                  <a:pt x="164" y="1"/>
                  <a:pt x="163" y="0"/>
                  <a:pt x="163" y="0"/>
                </a:cubicBezTo>
                <a:cubicBezTo>
                  <a:pt x="21" y="0"/>
                  <a:pt x="21" y="0"/>
                  <a:pt x="21" y="0"/>
                </a:cubicBezTo>
                <a:cubicBezTo>
                  <a:pt x="21" y="0"/>
                  <a:pt x="20" y="1"/>
                  <a:pt x="20" y="1"/>
                </a:cubicBezTo>
                <a:cubicBezTo>
                  <a:pt x="20" y="7"/>
                  <a:pt x="20" y="7"/>
                  <a:pt x="20" y="7"/>
                </a:cubicBezTo>
                <a:cubicBezTo>
                  <a:pt x="20" y="7"/>
                  <a:pt x="21" y="8"/>
                  <a:pt x="21" y="8"/>
                </a:cubicBezTo>
                <a:cubicBezTo>
                  <a:pt x="22" y="8"/>
                  <a:pt x="22" y="8"/>
                  <a:pt x="22" y="8"/>
                </a:cubicBezTo>
                <a:cubicBezTo>
                  <a:pt x="22" y="8"/>
                  <a:pt x="22" y="8"/>
                  <a:pt x="22" y="8"/>
                </a:cubicBezTo>
                <a:cubicBezTo>
                  <a:pt x="20" y="8"/>
                  <a:pt x="20" y="8"/>
                  <a:pt x="20" y="8"/>
                </a:cubicBezTo>
                <a:cubicBezTo>
                  <a:pt x="20" y="16"/>
                  <a:pt x="20" y="16"/>
                  <a:pt x="20" y="16"/>
                </a:cubicBezTo>
                <a:cubicBezTo>
                  <a:pt x="2" y="16"/>
                  <a:pt x="2" y="16"/>
                  <a:pt x="2" y="16"/>
                </a:cubicBezTo>
                <a:cubicBezTo>
                  <a:pt x="1" y="16"/>
                  <a:pt x="0" y="17"/>
                  <a:pt x="0" y="18"/>
                </a:cubicBezTo>
                <a:cubicBezTo>
                  <a:pt x="0" y="22"/>
                  <a:pt x="0" y="22"/>
                  <a:pt x="0" y="22"/>
                </a:cubicBezTo>
                <a:cubicBezTo>
                  <a:pt x="0" y="23"/>
                  <a:pt x="1" y="24"/>
                  <a:pt x="2" y="24"/>
                </a:cubicBezTo>
                <a:cubicBezTo>
                  <a:pt x="0" y="24"/>
                  <a:pt x="0" y="24"/>
                  <a:pt x="0" y="24"/>
                </a:cubicBezTo>
                <a:cubicBezTo>
                  <a:pt x="1" y="31"/>
                  <a:pt x="2" y="38"/>
                  <a:pt x="4" y="44"/>
                </a:cubicBezTo>
                <a:cubicBezTo>
                  <a:pt x="5" y="44"/>
                  <a:pt x="5" y="44"/>
                  <a:pt x="5" y="44"/>
                </a:cubicBezTo>
                <a:cubicBezTo>
                  <a:pt x="5" y="46"/>
                  <a:pt x="6" y="48"/>
                  <a:pt x="9" y="48"/>
                </a:cubicBezTo>
                <a:cubicBezTo>
                  <a:pt x="11" y="48"/>
                  <a:pt x="13" y="46"/>
                  <a:pt x="13" y="44"/>
                </a:cubicBezTo>
                <a:cubicBezTo>
                  <a:pt x="13" y="44"/>
                  <a:pt x="13" y="44"/>
                  <a:pt x="13" y="44"/>
                </a:cubicBezTo>
                <a:cubicBezTo>
                  <a:pt x="11" y="38"/>
                  <a:pt x="9" y="31"/>
                  <a:pt x="8" y="24"/>
                </a:cubicBezTo>
                <a:cubicBezTo>
                  <a:pt x="20" y="24"/>
                  <a:pt x="20" y="24"/>
                  <a:pt x="20" y="24"/>
                </a:cubicBezTo>
                <a:cubicBezTo>
                  <a:pt x="20" y="62"/>
                  <a:pt x="50" y="94"/>
                  <a:pt x="88" y="96"/>
                </a:cubicBezTo>
                <a:cubicBezTo>
                  <a:pt x="88" y="156"/>
                  <a:pt x="88" y="156"/>
                  <a:pt x="88" y="156"/>
                </a:cubicBezTo>
                <a:cubicBezTo>
                  <a:pt x="66" y="156"/>
                  <a:pt x="66" y="156"/>
                  <a:pt x="66" y="156"/>
                </a:cubicBezTo>
                <a:cubicBezTo>
                  <a:pt x="65" y="156"/>
                  <a:pt x="64" y="157"/>
                  <a:pt x="64" y="158"/>
                </a:cubicBezTo>
                <a:cubicBezTo>
                  <a:pt x="64" y="162"/>
                  <a:pt x="64" y="162"/>
                  <a:pt x="64" y="162"/>
                </a:cubicBezTo>
                <a:cubicBezTo>
                  <a:pt x="64" y="163"/>
                  <a:pt x="65" y="164"/>
                  <a:pt x="66" y="164"/>
                </a:cubicBezTo>
                <a:cubicBezTo>
                  <a:pt x="118" y="164"/>
                  <a:pt x="118" y="164"/>
                  <a:pt x="118" y="164"/>
                </a:cubicBezTo>
                <a:cubicBezTo>
                  <a:pt x="119" y="164"/>
                  <a:pt x="120" y="163"/>
                  <a:pt x="120" y="162"/>
                </a:cubicBezTo>
                <a:cubicBezTo>
                  <a:pt x="120" y="158"/>
                  <a:pt x="120" y="158"/>
                  <a:pt x="120" y="158"/>
                </a:cubicBezTo>
                <a:cubicBezTo>
                  <a:pt x="120" y="157"/>
                  <a:pt x="119" y="156"/>
                  <a:pt x="118" y="156"/>
                </a:cubicBezTo>
                <a:cubicBezTo>
                  <a:pt x="96" y="156"/>
                  <a:pt x="96" y="156"/>
                  <a:pt x="96" y="156"/>
                </a:cubicBezTo>
                <a:cubicBezTo>
                  <a:pt x="96" y="96"/>
                  <a:pt x="96" y="96"/>
                  <a:pt x="96" y="96"/>
                </a:cubicBezTo>
                <a:cubicBezTo>
                  <a:pt x="134" y="94"/>
                  <a:pt x="164" y="62"/>
                  <a:pt x="164" y="24"/>
                </a:cubicBezTo>
                <a:cubicBezTo>
                  <a:pt x="176" y="24"/>
                  <a:pt x="176" y="24"/>
                  <a:pt x="176" y="24"/>
                </a:cubicBezTo>
                <a:cubicBezTo>
                  <a:pt x="175" y="31"/>
                  <a:pt x="173" y="38"/>
                  <a:pt x="171" y="44"/>
                </a:cubicBezTo>
                <a:cubicBezTo>
                  <a:pt x="172" y="44"/>
                  <a:pt x="172" y="44"/>
                  <a:pt x="172" y="44"/>
                </a:cubicBezTo>
                <a:cubicBezTo>
                  <a:pt x="172" y="46"/>
                  <a:pt x="173" y="48"/>
                  <a:pt x="176" y="48"/>
                </a:cubicBezTo>
                <a:cubicBezTo>
                  <a:pt x="178" y="48"/>
                  <a:pt x="180" y="46"/>
                  <a:pt x="180" y="44"/>
                </a:cubicBezTo>
                <a:cubicBezTo>
                  <a:pt x="180" y="44"/>
                  <a:pt x="180" y="44"/>
                  <a:pt x="180" y="44"/>
                </a:cubicBezTo>
                <a:cubicBezTo>
                  <a:pt x="182" y="38"/>
                  <a:pt x="183" y="31"/>
                  <a:pt x="184" y="24"/>
                </a:cubicBezTo>
                <a:cubicBezTo>
                  <a:pt x="182" y="24"/>
                  <a:pt x="182" y="24"/>
                  <a:pt x="182" y="24"/>
                </a:cubicBezTo>
                <a:cubicBezTo>
                  <a:pt x="183" y="24"/>
                  <a:pt x="184" y="23"/>
                  <a:pt x="184" y="22"/>
                </a:cubicBezTo>
                <a:close/>
                <a:moveTo>
                  <a:pt x="92" y="88"/>
                </a:moveTo>
                <a:cubicBezTo>
                  <a:pt x="56" y="88"/>
                  <a:pt x="28" y="60"/>
                  <a:pt x="28" y="24"/>
                </a:cubicBezTo>
                <a:cubicBezTo>
                  <a:pt x="28" y="23"/>
                  <a:pt x="28" y="21"/>
                  <a:pt x="28" y="20"/>
                </a:cubicBezTo>
                <a:cubicBezTo>
                  <a:pt x="28" y="20"/>
                  <a:pt x="28" y="20"/>
                  <a:pt x="28" y="20"/>
                </a:cubicBezTo>
                <a:cubicBezTo>
                  <a:pt x="28" y="17"/>
                  <a:pt x="28" y="17"/>
                  <a:pt x="28" y="17"/>
                </a:cubicBezTo>
                <a:cubicBezTo>
                  <a:pt x="28" y="8"/>
                  <a:pt x="28" y="8"/>
                  <a:pt x="28" y="8"/>
                </a:cubicBezTo>
                <a:cubicBezTo>
                  <a:pt x="30" y="8"/>
                  <a:pt x="30" y="8"/>
                  <a:pt x="30" y="8"/>
                </a:cubicBezTo>
                <a:cubicBezTo>
                  <a:pt x="30" y="8"/>
                  <a:pt x="30" y="8"/>
                  <a:pt x="30" y="8"/>
                </a:cubicBezTo>
                <a:cubicBezTo>
                  <a:pt x="154" y="8"/>
                  <a:pt x="154" y="8"/>
                  <a:pt x="154" y="8"/>
                </a:cubicBezTo>
                <a:cubicBezTo>
                  <a:pt x="154" y="8"/>
                  <a:pt x="154" y="8"/>
                  <a:pt x="154" y="8"/>
                </a:cubicBezTo>
                <a:cubicBezTo>
                  <a:pt x="156" y="8"/>
                  <a:pt x="156" y="8"/>
                  <a:pt x="156" y="8"/>
                </a:cubicBezTo>
                <a:cubicBezTo>
                  <a:pt x="156" y="17"/>
                  <a:pt x="156" y="17"/>
                  <a:pt x="156" y="17"/>
                </a:cubicBezTo>
                <a:cubicBezTo>
                  <a:pt x="156" y="24"/>
                  <a:pt x="156" y="24"/>
                  <a:pt x="156" y="24"/>
                </a:cubicBezTo>
                <a:cubicBezTo>
                  <a:pt x="156" y="24"/>
                  <a:pt x="156" y="24"/>
                  <a:pt x="156" y="24"/>
                </a:cubicBezTo>
                <a:cubicBezTo>
                  <a:pt x="156" y="60"/>
                  <a:pt x="128" y="88"/>
                  <a:pt x="92" y="88"/>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62" name="Freeform 37"/>
          <p:cNvSpPr>
            <a:spLocks noEditPoints="1"/>
          </p:cNvSpPr>
          <p:nvPr/>
        </p:nvSpPr>
        <p:spPr bwMode="auto">
          <a:xfrm>
            <a:off x="1840230" y="6027103"/>
            <a:ext cx="386080" cy="386080"/>
          </a:xfrm>
          <a:custGeom>
            <a:avLst/>
            <a:gdLst>
              <a:gd name="T0" fmla="*/ 140 w 184"/>
              <a:gd name="T1" fmla="*/ 0 h 184"/>
              <a:gd name="T2" fmla="*/ 92 w 184"/>
              <a:gd name="T3" fmla="*/ 17 h 184"/>
              <a:gd name="T4" fmla="*/ 44 w 184"/>
              <a:gd name="T5" fmla="*/ 0 h 184"/>
              <a:gd name="T6" fmla="*/ 0 w 184"/>
              <a:gd name="T7" fmla="*/ 20 h 184"/>
              <a:gd name="T8" fmla="*/ 0 w 184"/>
              <a:gd name="T9" fmla="*/ 168 h 184"/>
              <a:gd name="T10" fmla="*/ 16 w 184"/>
              <a:gd name="T11" fmla="*/ 184 h 184"/>
              <a:gd name="T12" fmla="*/ 46 w 184"/>
              <a:gd name="T13" fmla="*/ 176 h 184"/>
              <a:gd name="T14" fmla="*/ 80 w 184"/>
              <a:gd name="T15" fmla="*/ 184 h 184"/>
              <a:gd name="T16" fmla="*/ 92 w 184"/>
              <a:gd name="T17" fmla="*/ 178 h 184"/>
              <a:gd name="T18" fmla="*/ 104 w 184"/>
              <a:gd name="T19" fmla="*/ 184 h 184"/>
              <a:gd name="T20" fmla="*/ 138 w 184"/>
              <a:gd name="T21" fmla="*/ 176 h 184"/>
              <a:gd name="T22" fmla="*/ 168 w 184"/>
              <a:gd name="T23" fmla="*/ 184 h 184"/>
              <a:gd name="T24" fmla="*/ 184 w 184"/>
              <a:gd name="T25" fmla="*/ 168 h 184"/>
              <a:gd name="T26" fmla="*/ 184 w 184"/>
              <a:gd name="T27" fmla="*/ 20 h 184"/>
              <a:gd name="T28" fmla="*/ 140 w 184"/>
              <a:gd name="T29" fmla="*/ 0 h 184"/>
              <a:gd name="T30" fmla="*/ 88 w 184"/>
              <a:gd name="T31" fmla="*/ 168 h 184"/>
              <a:gd name="T32" fmla="*/ 80 w 184"/>
              <a:gd name="T33" fmla="*/ 176 h 184"/>
              <a:gd name="T34" fmla="*/ 47 w 184"/>
              <a:gd name="T35" fmla="*/ 168 h 184"/>
              <a:gd name="T36" fmla="*/ 16 w 184"/>
              <a:gd name="T37" fmla="*/ 176 h 184"/>
              <a:gd name="T38" fmla="*/ 8 w 184"/>
              <a:gd name="T39" fmla="*/ 168 h 184"/>
              <a:gd name="T40" fmla="*/ 8 w 184"/>
              <a:gd name="T41" fmla="*/ 20 h 184"/>
              <a:gd name="T42" fmla="*/ 44 w 184"/>
              <a:gd name="T43" fmla="*/ 8 h 184"/>
              <a:gd name="T44" fmla="*/ 88 w 184"/>
              <a:gd name="T45" fmla="*/ 24 h 184"/>
              <a:gd name="T46" fmla="*/ 88 w 184"/>
              <a:gd name="T47" fmla="*/ 168 h 184"/>
              <a:gd name="T48" fmla="*/ 176 w 184"/>
              <a:gd name="T49" fmla="*/ 168 h 184"/>
              <a:gd name="T50" fmla="*/ 168 w 184"/>
              <a:gd name="T51" fmla="*/ 176 h 184"/>
              <a:gd name="T52" fmla="*/ 137 w 184"/>
              <a:gd name="T53" fmla="*/ 168 h 184"/>
              <a:gd name="T54" fmla="*/ 104 w 184"/>
              <a:gd name="T55" fmla="*/ 176 h 184"/>
              <a:gd name="T56" fmla="*/ 96 w 184"/>
              <a:gd name="T57" fmla="*/ 168 h 184"/>
              <a:gd name="T58" fmla="*/ 96 w 184"/>
              <a:gd name="T59" fmla="*/ 24 h 184"/>
              <a:gd name="T60" fmla="*/ 140 w 184"/>
              <a:gd name="T61" fmla="*/ 8 h 184"/>
              <a:gd name="T62" fmla="*/ 176 w 184"/>
              <a:gd name="T63" fmla="*/ 20 h 184"/>
              <a:gd name="T64" fmla="*/ 176 w 184"/>
              <a:gd name="T65" fmla="*/ 16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4" h="184">
                <a:moveTo>
                  <a:pt x="140" y="0"/>
                </a:moveTo>
                <a:cubicBezTo>
                  <a:pt x="122" y="0"/>
                  <a:pt x="101" y="5"/>
                  <a:pt x="92" y="17"/>
                </a:cubicBezTo>
                <a:cubicBezTo>
                  <a:pt x="83" y="5"/>
                  <a:pt x="62" y="0"/>
                  <a:pt x="44" y="0"/>
                </a:cubicBezTo>
                <a:cubicBezTo>
                  <a:pt x="28" y="0"/>
                  <a:pt x="0" y="4"/>
                  <a:pt x="0" y="20"/>
                </a:cubicBezTo>
                <a:cubicBezTo>
                  <a:pt x="0" y="168"/>
                  <a:pt x="0" y="168"/>
                  <a:pt x="0" y="168"/>
                </a:cubicBezTo>
                <a:cubicBezTo>
                  <a:pt x="0" y="177"/>
                  <a:pt x="7" y="184"/>
                  <a:pt x="16" y="184"/>
                </a:cubicBezTo>
                <a:cubicBezTo>
                  <a:pt x="16" y="184"/>
                  <a:pt x="31" y="176"/>
                  <a:pt x="46" y="176"/>
                </a:cubicBezTo>
                <a:cubicBezTo>
                  <a:pt x="63" y="176"/>
                  <a:pt x="80" y="184"/>
                  <a:pt x="80" y="184"/>
                </a:cubicBezTo>
                <a:cubicBezTo>
                  <a:pt x="85" y="184"/>
                  <a:pt x="89" y="182"/>
                  <a:pt x="92" y="178"/>
                </a:cubicBezTo>
                <a:cubicBezTo>
                  <a:pt x="95" y="182"/>
                  <a:pt x="99" y="184"/>
                  <a:pt x="104" y="184"/>
                </a:cubicBezTo>
                <a:cubicBezTo>
                  <a:pt x="104" y="184"/>
                  <a:pt x="121" y="176"/>
                  <a:pt x="138" y="176"/>
                </a:cubicBezTo>
                <a:cubicBezTo>
                  <a:pt x="153" y="176"/>
                  <a:pt x="168" y="184"/>
                  <a:pt x="168" y="184"/>
                </a:cubicBezTo>
                <a:cubicBezTo>
                  <a:pt x="177" y="184"/>
                  <a:pt x="184" y="177"/>
                  <a:pt x="184" y="168"/>
                </a:cubicBezTo>
                <a:cubicBezTo>
                  <a:pt x="184" y="20"/>
                  <a:pt x="184" y="20"/>
                  <a:pt x="184" y="20"/>
                </a:cubicBezTo>
                <a:cubicBezTo>
                  <a:pt x="184" y="4"/>
                  <a:pt x="156" y="0"/>
                  <a:pt x="140" y="0"/>
                </a:cubicBezTo>
                <a:close/>
                <a:moveTo>
                  <a:pt x="88" y="168"/>
                </a:moveTo>
                <a:cubicBezTo>
                  <a:pt x="88" y="172"/>
                  <a:pt x="84" y="176"/>
                  <a:pt x="80" y="176"/>
                </a:cubicBezTo>
                <a:cubicBezTo>
                  <a:pt x="80" y="176"/>
                  <a:pt x="62" y="168"/>
                  <a:pt x="47" y="168"/>
                </a:cubicBezTo>
                <a:cubicBezTo>
                  <a:pt x="30" y="168"/>
                  <a:pt x="16" y="176"/>
                  <a:pt x="16" y="176"/>
                </a:cubicBezTo>
                <a:cubicBezTo>
                  <a:pt x="12" y="176"/>
                  <a:pt x="8" y="172"/>
                  <a:pt x="8" y="168"/>
                </a:cubicBezTo>
                <a:cubicBezTo>
                  <a:pt x="8" y="20"/>
                  <a:pt x="8" y="20"/>
                  <a:pt x="8" y="20"/>
                </a:cubicBezTo>
                <a:cubicBezTo>
                  <a:pt x="8" y="15"/>
                  <a:pt x="17" y="8"/>
                  <a:pt x="44" y="8"/>
                </a:cubicBezTo>
                <a:cubicBezTo>
                  <a:pt x="59" y="8"/>
                  <a:pt x="78" y="13"/>
                  <a:pt x="88" y="24"/>
                </a:cubicBezTo>
                <a:lnTo>
                  <a:pt x="88" y="168"/>
                </a:lnTo>
                <a:close/>
                <a:moveTo>
                  <a:pt x="176" y="168"/>
                </a:moveTo>
                <a:cubicBezTo>
                  <a:pt x="176" y="172"/>
                  <a:pt x="172" y="176"/>
                  <a:pt x="168" y="176"/>
                </a:cubicBezTo>
                <a:cubicBezTo>
                  <a:pt x="168" y="176"/>
                  <a:pt x="154" y="168"/>
                  <a:pt x="137" y="168"/>
                </a:cubicBezTo>
                <a:cubicBezTo>
                  <a:pt x="122" y="168"/>
                  <a:pt x="104" y="176"/>
                  <a:pt x="104" y="176"/>
                </a:cubicBezTo>
                <a:cubicBezTo>
                  <a:pt x="100" y="176"/>
                  <a:pt x="96" y="172"/>
                  <a:pt x="96" y="168"/>
                </a:cubicBezTo>
                <a:cubicBezTo>
                  <a:pt x="96" y="24"/>
                  <a:pt x="96" y="24"/>
                  <a:pt x="96" y="24"/>
                </a:cubicBezTo>
                <a:cubicBezTo>
                  <a:pt x="106" y="13"/>
                  <a:pt x="125" y="8"/>
                  <a:pt x="140" y="8"/>
                </a:cubicBezTo>
                <a:cubicBezTo>
                  <a:pt x="167" y="8"/>
                  <a:pt x="176" y="15"/>
                  <a:pt x="176" y="20"/>
                </a:cubicBezTo>
                <a:lnTo>
                  <a:pt x="176" y="168"/>
                </a:ln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63" name="Freeform 38"/>
          <p:cNvSpPr>
            <a:spLocks noEditPoints="1"/>
          </p:cNvSpPr>
          <p:nvPr/>
        </p:nvSpPr>
        <p:spPr bwMode="auto">
          <a:xfrm>
            <a:off x="3308985" y="6027103"/>
            <a:ext cx="386080" cy="386080"/>
          </a:xfrm>
          <a:custGeom>
            <a:avLst/>
            <a:gdLst>
              <a:gd name="T0" fmla="*/ 18 w 184"/>
              <a:gd name="T1" fmla="*/ 184 h 184"/>
              <a:gd name="T2" fmla="*/ 24 w 184"/>
              <a:gd name="T3" fmla="*/ 182 h 184"/>
              <a:gd name="T4" fmla="*/ 16 w 184"/>
              <a:gd name="T5" fmla="*/ 96 h 184"/>
              <a:gd name="T6" fmla="*/ 96 w 184"/>
              <a:gd name="T7" fmla="*/ 2 h 184"/>
              <a:gd name="T8" fmla="*/ 90 w 184"/>
              <a:gd name="T9" fmla="*/ 0 h 184"/>
              <a:gd name="T10" fmla="*/ 88 w 184"/>
              <a:gd name="T11" fmla="*/ 60 h 184"/>
              <a:gd name="T12" fmla="*/ 96 w 184"/>
              <a:gd name="T13" fmla="*/ 2 h 184"/>
              <a:gd name="T14" fmla="*/ 166 w 184"/>
              <a:gd name="T15" fmla="*/ 0 h 184"/>
              <a:gd name="T16" fmla="*/ 160 w 184"/>
              <a:gd name="T17" fmla="*/ 2 h 184"/>
              <a:gd name="T18" fmla="*/ 168 w 184"/>
              <a:gd name="T19" fmla="*/ 84 h 184"/>
              <a:gd name="T20" fmla="*/ 20 w 184"/>
              <a:gd name="T21" fmla="*/ 44 h 184"/>
              <a:gd name="T22" fmla="*/ 20 w 184"/>
              <a:gd name="T23" fmla="*/ 84 h 184"/>
              <a:gd name="T24" fmla="*/ 20 w 184"/>
              <a:gd name="T25" fmla="*/ 44 h 184"/>
              <a:gd name="T26" fmla="*/ 8 w 184"/>
              <a:gd name="T27" fmla="*/ 64 h 184"/>
              <a:gd name="T28" fmla="*/ 32 w 184"/>
              <a:gd name="T29" fmla="*/ 64 h 184"/>
              <a:gd name="T30" fmla="*/ 24 w 184"/>
              <a:gd name="T31" fmla="*/ 2 h 184"/>
              <a:gd name="T32" fmla="*/ 18 w 184"/>
              <a:gd name="T33" fmla="*/ 0 h 184"/>
              <a:gd name="T34" fmla="*/ 16 w 184"/>
              <a:gd name="T35" fmla="*/ 32 h 184"/>
              <a:gd name="T36" fmla="*/ 24 w 184"/>
              <a:gd name="T37" fmla="*/ 2 h 184"/>
              <a:gd name="T38" fmla="*/ 90 w 184"/>
              <a:gd name="T39" fmla="*/ 184 h 184"/>
              <a:gd name="T40" fmla="*/ 96 w 184"/>
              <a:gd name="T41" fmla="*/ 182 h 184"/>
              <a:gd name="T42" fmla="*/ 88 w 184"/>
              <a:gd name="T43" fmla="*/ 124 h 184"/>
              <a:gd name="T44" fmla="*/ 92 w 184"/>
              <a:gd name="T45" fmla="*/ 72 h 184"/>
              <a:gd name="T46" fmla="*/ 92 w 184"/>
              <a:gd name="T47" fmla="*/ 112 h 184"/>
              <a:gd name="T48" fmla="*/ 92 w 184"/>
              <a:gd name="T49" fmla="*/ 72 h 184"/>
              <a:gd name="T50" fmla="*/ 80 w 184"/>
              <a:gd name="T51" fmla="*/ 92 h 184"/>
              <a:gd name="T52" fmla="*/ 104 w 184"/>
              <a:gd name="T53" fmla="*/ 92 h 184"/>
              <a:gd name="T54" fmla="*/ 160 w 184"/>
              <a:gd name="T55" fmla="*/ 182 h 184"/>
              <a:gd name="T56" fmla="*/ 166 w 184"/>
              <a:gd name="T57" fmla="*/ 184 h 184"/>
              <a:gd name="T58" fmla="*/ 168 w 184"/>
              <a:gd name="T59" fmla="*/ 152 h 184"/>
              <a:gd name="T60" fmla="*/ 160 w 184"/>
              <a:gd name="T61" fmla="*/ 182 h 184"/>
              <a:gd name="T62" fmla="*/ 144 w 184"/>
              <a:gd name="T63" fmla="*/ 120 h 184"/>
              <a:gd name="T64" fmla="*/ 184 w 184"/>
              <a:gd name="T65" fmla="*/ 120 h 184"/>
              <a:gd name="T66" fmla="*/ 164 w 184"/>
              <a:gd name="T67" fmla="*/ 132 h 184"/>
              <a:gd name="T68" fmla="*/ 164 w 184"/>
              <a:gd name="T69" fmla="*/ 108 h 184"/>
              <a:gd name="T70" fmla="*/ 164 w 184"/>
              <a:gd name="T71" fmla="*/ 132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4" h="184">
                <a:moveTo>
                  <a:pt x="16" y="182"/>
                </a:moveTo>
                <a:cubicBezTo>
                  <a:pt x="16" y="183"/>
                  <a:pt x="17" y="184"/>
                  <a:pt x="18" y="184"/>
                </a:cubicBezTo>
                <a:cubicBezTo>
                  <a:pt x="22" y="184"/>
                  <a:pt x="22" y="184"/>
                  <a:pt x="22" y="184"/>
                </a:cubicBezTo>
                <a:cubicBezTo>
                  <a:pt x="23" y="184"/>
                  <a:pt x="24" y="183"/>
                  <a:pt x="24" y="182"/>
                </a:cubicBezTo>
                <a:cubicBezTo>
                  <a:pt x="24" y="96"/>
                  <a:pt x="24" y="96"/>
                  <a:pt x="24" y="96"/>
                </a:cubicBezTo>
                <a:cubicBezTo>
                  <a:pt x="16" y="96"/>
                  <a:pt x="16" y="96"/>
                  <a:pt x="16" y="96"/>
                </a:cubicBezTo>
                <a:lnTo>
                  <a:pt x="16" y="182"/>
                </a:lnTo>
                <a:close/>
                <a:moveTo>
                  <a:pt x="96" y="2"/>
                </a:moveTo>
                <a:cubicBezTo>
                  <a:pt x="96" y="1"/>
                  <a:pt x="95" y="0"/>
                  <a:pt x="94" y="0"/>
                </a:cubicBezTo>
                <a:cubicBezTo>
                  <a:pt x="90" y="0"/>
                  <a:pt x="90" y="0"/>
                  <a:pt x="90" y="0"/>
                </a:cubicBezTo>
                <a:cubicBezTo>
                  <a:pt x="89" y="0"/>
                  <a:pt x="88" y="1"/>
                  <a:pt x="88" y="2"/>
                </a:cubicBezTo>
                <a:cubicBezTo>
                  <a:pt x="88" y="60"/>
                  <a:pt x="88" y="60"/>
                  <a:pt x="88" y="60"/>
                </a:cubicBezTo>
                <a:cubicBezTo>
                  <a:pt x="96" y="60"/>
                  <a:pt x="96" y="60"/>
                  <a:pt x="96" y="60"/>
                </a:cubicBezTo>
                <a:lnTo>
                  <a:pt x="96" y="2"/>
                </a:lnTo>
                <a:close/>
                <a:moveTo>
                  <a:pt x="168" y="2"/>
                </a:moveTo>
                <a:cubicBezTo>
                  <a:pt x="168" y="1"/>
                  <a:pt x="167" y="0"/>
                  <a:pt x="166" y="0"/>
                </a:cubicBezTo>
                <a:cubicBezTo>
                  <a:pt x="162" y="0"/>
                  <a:pt x="162" y="0"/>
                  <a:pt x="162" y="0"/>
                </a:cubicBezTo>
                <a:cubicBezTo>
                  <a:pt x="161" y="0"/>
                  <a:pt x="160" y="1"/>
                  <a:pt x="160" y="2"/>
                </a:cubicBezTo>
                <a:cubicBezTo>
                  <a:pt x="160" y="84"/>
                  <a:pt x="160" y="84"/>
                  <a:pt x="160" y="84"/>
                </a:cubicBezTo>
                <a:cubicBezTo>
                  <a:pt x="168" y="84"/>
                  <a:pt x="168" y="84"/>
                  <a:pt x="168" y="84"/>
                </a:cubicBezTo>
                <a:lnTo>
                  <a:pt x="168" y="2"/>
                </a:lnTo>
                <a:close/>
                <a:moveTo>
                  <a:pt x="20" y="44"/>
                </a:moveTo>
                <a:cubicBezTo>
                  <a:pt x="9" y="44"/>
                  <a:pt x="0" y="53"/>
                  <a:pt x="0" y="64"/>
                </a:cubicBezTo>
                <a:cubicBezTo>
                  <a:pt x="0" y="75"/>
                  <a:pt x="9" y="84"/>
                  <a:pt x="20" y="84"/>
                </a:cubicBezTo>
                <a:cubicBezTo>
                  <a:pt x="31" y="84"/>
                  <a:pt x="40" y="75"/>
                  <a:pt x="40" y="64"/>
                </a:cubicBezTo>
                <a:cubicBezTo>
                  <a:pt x="40" y="53"/>
                  <a:pt x="31" y="44"/>
                  <a:pt x="20" y="44"/>
                </a:cubicBezTo>
                <a:close/>
                <a:moveTo>
                  <a:pt x="20" y="76"/>
                </a:moveTo>
                <a:cubicBezTo>
                  <a:pt x="13" y="76"/>
                  <a:pt x="8" y="71"/>
                  <a:pt x="8" y="64"/>
                </a:cubicBezTo>
                <a:cubicBezTo>
                  <a:pt x="8" y="57"/>
                  <a:pt x="13" y="52"/>
                  <a:pt x="20" y="52"/>
                </a:cubicBezTo>
                <a:cubicBezTo>
                  <a:pt x="27" y="52"/>
                  <a:pt x="32" y="57"/>
                  <a:pt x="32" y="64"/>
                </a:cubicBezTo>
                <a:cubicBezTo>
                  <a:pt x="32" y="71"/>
                  <a:pt x="27" y="76"/>
                  <a:pt x="20" y="76"/>
                </a:cubicBezTo>
                <a:close/>
                <a:moveTo>
                  <a:pt x="24" y="2"/>
                </a:moveTo>
                <a:cubicBezTo>
                  <a:pt x="24" y="1"/>
                  <a:pt x="23" y="0"/>
                  <a:pt x="22" y="0"/>
                </a:cubicBezTo>
                <a:cubicBezTo>
                  <a:pt x="18" y="0"/>
                  <a:pt x="18" y="0"/>
                  <a:pt x="18" y="0"/>
                </a:cubicBezTo>
                <a:cubicBezTo>
                  <a:pt x="17" y="0"/>
                  <a:pt x="16" y="1"/>
                  <a:pt x="16" y="2"/>
                </a:cubicBezTo>
                <a:cubicBezTo>
                  <a:pt x="16" y="32"/>
                  <a:pt x="16" y="32"/>
                  <a:pt x="16" y="32"/>
                </a:cubicBezTo>
                <a:cubicBezTo>
                  <a:pt x="24" y="32"/>
                  <a:pt x="24" y="32"/>
                  <a:pt x="24" y="32"/>
                </a:cubicBezTo>
                <a:lnTo>
                  <a:pt x="24" y="2"/>
                </a:lnTo>
                <a:close/>
                <a:moveTo>
                  <a:pt x="88" y="182"/>
                </a:moveTo>
                <a:cubicBezTo>
                  <a:pt x="88" y="183"/>
                  <a:pt x="89" y="184"/>
                  <a:pt x="90" y="184"/>
                </a:cubicBezTo>
                <a:cubicBezTo>
                  <a:pt x="94" y="184"/>
                  <a:pt x="94" y="184"/>
                  <a:pt x="94" y="184"/>
                </a:cubicBezTo>
                <a:cubicBezTo>
                  <a:pt x="95" y="184"/>
                  <a:pt x="96" y="183"/>
                  <a:pt x="96" y="182"/>
                </a:cubicBezTo>
                <a:cubicBezTo>
                  <a:pt x="96" y="124"/>
                  <a:pt x="96" y="124"/>
                  <a:pt x="96" y="124"/>
                </a:cubicBezTo>
                <a:cubicBezTo>
                  <a:pt x="88" y="124"/>
                  <a:pt x="88" y="124"/>
                  <a:pt x="88" y="124"/>
                </a:cubicBezTo>
                <a:lnTo>
                  <a:pt x="88" y="182"/>
                </a:lnTo>
                <a:close/>
                <a:moveTo>
                  <a:pt x="92" y="72"/>
                </a:moveTo>
                <a:cubicBezTo>
                  <a:pt x="81" y="72"/>
                  <a:pt x="72" y="81"/>
                  <a:pt x="72" y="92"/>
                </a:cubicBezTo>
                <a:cubicBezTo>
                  <a:pt x="72" y="103"/>
                  <a:pt x="81" y="112"/>
                  <a:pt x="92" y="112"/>
                </a:cubicBezTo>
                <a:cubicBezTo>
                  <a:pt x="103" y="112"/>
                  <a:pt x="112" y="103"/>
                  <a:pt x="112" y="92"/>
                </a:cubicBezTo>
                <a:cubicBezTo>
                  <a:pt x="112" y="81"/>
                  <a:pt x="103" y="72"/>
                  <a:pt x="92" y="72"/>
                </a:cubicBezTo>
                <a:close/>
                <a:moveTo>
                  <a:pt x="92" y="104"/>
                </a:moveTo>
                <a:cubicBezTo>
                  <a:pt x="85" y="104"/>
                  <a:pt x="80" y="99"/>
                  <a:pt x="80" y="92"/>
                </a:cubicBezTo>
                <a:cubicBezTo>
                  <a:pt x="80" y="85"/>
                  <a:pt x="85" y="80"/>
                  <a:pt x="92" y="80"/>
                </a:cubicBezTo>
                <a:cubicBezTo>
                  <a:pt x="99" y="80"/>
                  <a:pt x="104" y="85"/>
                  <a:pt x="104" y="92"/>
                </a:cubicBezTo>
                <a:cubicBezTo>
                  <a:pt x="104" y="99"/>
                  <a:pt x="99" y="104"/>
                  <a:pt x="92" y="104"/>
                </a:cubicBezTo>
                <a:close/>
                <a:moveTo>
                  <a:pt x="160" y="182"/>
                </a:moveTo>
                <a:cubicBezTo>
                  <a:pt x="160" y="183"/>
                  <a:pt x="161" y="184"/>
                  <a:pt x="162" y="184"/>
                </a:cubicBezTo>
                <a:cubicBezTo>
                  <a:pt x="166" y="184"/>
                  <a:pt x="166" y="184"/>
                  <a:pt x="166" y="184"/>
                </a:cubicBezTo>
                <a:cubicBezTo>
                  <a:pt x="167" y="184"/>
                  <a:pt x="168" y="183"/>
                  <a:pt x="168" y="182"/>
                </a:cubicBezTo>
                <a:cubicBezTo>
                  <a:pt x="168" y="152"/>
                  <a:pt x="168" y="152"/>
                  <a:pt x="168" y="152"/>
                </a:cubicBezTo>
                <a:cubicBezTo>
                  <a:pt x="160" y="152"/>
                  <a:pt x="160" y="152"/>
                  <a:pt x="160" y="152"/>
                </a:cubicBezTo>
                <a:lnTo>
                  <a:pt x="160" y="182"/>
                </a:lnTo>
                <a:close/>
                <a:moveTo>
                  <a:pt x="164" y="100"/>
                </a:moveTo>
                <a:cubicBezTo>
                  <a:pt x="153" y="100"/>
                  <a:pt x="144" y="109"/>
                  <a:pt x="144" y="120"/>
                </a:cubicBezTo>
                <a:cubicBezTo>
                  <a:pt x="144" y="131"/>
                  <a:pt x="153" y="140"/>
                  <a:pt x="164" y="140"/>
                </a:cubicBezTo>
                <a:cubicBezTo>
                  <a:pt x="175" y="140"/>
                  <a:pt x="184" y="131"/>
                  <a:pt x="184" y="120"/>
                </a:cubicBezTo>
                <a:cubicBezTo>
                  <a:pt x="184" y="109"/>
                  <a:pt x="175" y="100"/>
                  <a:pt x="164" y="100"/>
                </a:cubicBezTo>
                <a:close/>
                <a:moveTo>
                  <a:pt x="164" y="132"/>
                </a:moveTo>
                <a:cubicBezTo>
                  <a:pt x="157" y="132"/>
                  <a:pt x="152" y="127"/>
                  <a:pt x="152" y="120"/>
                </a:cubicBezTo>
                <a:cubicBezTo>
                  <a:pt x="152" y="113"/>
                  <a:pt x="157" y="108"/>
                  <a:pt x="164" y="108"/>
                </a:cubicBezTo>
                <a:cubicBezTo>
                  <a:pt x="171" y="108"/>
                  <a:pt x="176" y="113"/>
                  <a:pt x="176" y="120"/>
                </a:cubicBezTo>
                <a:cubicBezTo>
                  <a:pt x="176" y="127"/>
                  <a:pt x="171" y="132"/>
                  <a:pt x="164" y="132"/>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64" name="Freeform 39"/>
          <p:cNvSpPr>
            <a:spLocks noEditPoints="1"/>
          </p:cNvSpPr>
          <p:nvPr/>
        </p:nvSpPr>
        <p:spPr bwMode="auto">
          <a:xfrm>
            <a:off x="4686935" y="6008053"/>
            <a:ext cx="424180" cy="424180"/>
          </a:xfrm>
          <a:custGeom>
            <a:avLst/>
            <a:gdLst>
              <a:gd name="T0" fmla="*/ 166 w 202"/>
              <a:gd name="T1" fmla="*/ 36 h 202"/>
              <a:gd name="T2" fmla="*/ 36 w 202"/>
              <a:gd name="T3" fmla="*/ 36 h 202"/>
              <a:gd name="T4" fmla="*/ 36 w 202"/>
              <a:gd name="T5" fmla="*/ 166 h 202"/>
              <a:gd name="T6" fmla="*/ 166 w 202"/>
              <a:gd name="T7" fmla="*/ 166 h 202"/>
              <a:gd name="T8" fmla="*/ 166 w 202"/>
              <a:gd name="T9" fmla="*/ 36 h 202"/>
              <a:gd name="T10" fmla="*/ 160 w 202"/>
              <a:gd name="T11" fmla="*/ 160 h 202"/>
              <a:gd name="T12" fmla="*/ 42 w 202"/>
              <a:gd name="T13" fmla="*/ 160 h 202"/>
              <a:gd name="T14" fmla="*/ 42 w 202"/>
              <a:gd name="T15" fmla="*/ 41 h 202"/>
              <a:gd name="T16" fmla="*/ 160 w 202"/>
              <a:gd name="T17" fmla="*/ 41 h 202"/>
              <a:gd name="T18" fmla="*/ 160 w 202"/>
              <a:gd name="T19" fmla="*/ 160 h 202"/>
              <a:gd name="T20" fmla="*/ 153 w 202"/>
              <a:gd name="T21" fmla="*/ 66 h 202"/>
              <a:gd name="T22" fmla="*/ 150 w 202"/>
              <a:gd name="T23" fmla="*/ 66 h 202"/>
              <a:gd name="T24" fmla="*/ 89 w 202"/>
              <a:gd name="T25" fmla="*/ 126 h 202"/>
              <a:gd name="T26" fmla="*/ 55 w 202"/>
              <a:gd name="T27" fmla="*/ 91 h 202"/>
              <a:gd name="T28" fmla="*/ 52 w 202"/>
              <a:gd name="T29" fmla="*/ 91 h 202"/>
              <a:gd name="T30" fmla="*/ 50 w 202"/>
              <a:gd name="T31" fmla="*/ 94 h 202"/>
              <a:gd name="T32" fmla="*/ 50 w 202"/>
              <a:gd name="T33" fmla="*/ 97 h 202"/>
              <a:gd name="T34" fmla="*/ 88 w 202"/>
              <a:gd name="T35" fmla="*/ 136 h 202"/>
              <a:gd name="T36" fmla="*/ 89 w 202"/>
              <a:gd name="T37" fmla="*/ 136 h 202"/>
              <a:gd name="T38" fmla="*/ 91 w 202"/>
              <a:gd name="T39" fmla="*/ 136 h 202"/>
              <a:gd name="T40" fmla="*/ 156 w 202"/>
              <a:gd name="T41" fmla="*/ 71 h 202"/>
              <a:gd name="T42" fmla="*/ 156 w 202"/>
              <a:gd name="T43" fmla="*/ 68 h 202"/>
              <a:gd name="T44" fmla="*/ 153 w 202"/>
              <a:gd name="T45" fmla="*/ 6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202">
                <a:moveTo>
                  <a:pt x="166" y="36"/>
                </a:moveTo>
                <a:cubicBezTo>
                  <a:pt x="130" y="0"/>
                  <a:pt x="72" y="0"/>
                  <a:pt x="36" y="36"/>
                </a:cubicBezTo>
                <a:cubicBezTo>
                  <a:pt x="0" y="72"/>
                  <a:pt x="0" y="130"/>
                  <a:pt x="36" y="166"/>
                </a:cubicBezTo>
                <a:cubicBezTo>
                  <a:pt x="72" y="202"/>
                  <a:pt x="130" y="202"/>
                  <a:pt x="166" y="166"/>
                </a:cubicBezTo>
                <a:cubicBezTo>
                  <a:pt x="202" y="130"/>
                  <a:pt x="202" y="72"/>
                  <a:pt x="166" y="36"/>
                </a:cubicBezTo>
                <a:close/>
                <a:moveTo>
                  <a:pt x="160" y="160"/>
                </a:moveTo>
                <a:cubicBezTo>
                  <a:pt x="128" y="193"/>
                  <a:pt x="74" y="193"/>
                  <a:pt x="42" y="160"/>
                </a:cubicBezTo>
                <a:cubicBezTo>
                  <a:pt x="9" y="127"/>
                  <a:pt x="9" y="74"/>
                  <a:pt x="42" y="41"/>
                </a:cubicBezTo>
                <a:cubicBezTo>
                  <a:pt x="74" y="9"/>
                  <a:pt x="128" y="9"/>
                  <a:pt x="160" y="41"/>
                </a:cubicBezTo>
                <a:cubicBezTo>
                  <a:pt x="193" y="74"/>
                  <a:pt x="193" y="127"/>
                  <a:pt x="160" y="160"/>
                </a:cubicBezTo>
                <a:close/>
                <a:moveTo>
                  <a:pt x="153" y="66"/>
                </a:moveTo>
                <a:cubicBezTo>
                  <a:pt x="152" y="65"/>
                  <a:pt x="151" y="65"/>
                  <a:pt x="150" y="66"/>
                </a:cubicBezTo>
                <a:cubicBezTo>
                  <a:pt x="89" y="126"/>
                  <a:pt x="89" y="126"/>
                  <a:pt x="89" y="126"/>
                </a:cubicBezTo>
                <a:cubicBezTo>
                  <a:pt x="55" y="91"/>
                  <a:pt x="55" y="91"/>
                  <a:pt x="55" y="91"/>
                </a:cubicBezTo>
                <a:cubicBezTo>
                  <a:pt x="54" y="90"/>
                  <a:pt x="53" y="90"/>
                  <a:pt x="52" y="91"/>
                </a:cubicBezTo>
                <a:cubicBezTo>
                  <a:pt x="50" y="94"/>
                  <a:pt x="50" y="94"/>
                  <a:pt x="50" y="94"/>
                </a:cubicBezTo>
                <a:cubicBezTo>
                  <a:pt x="49" y="95"/>
                  <a:pt x="49" y="96"/>
                  <a:pt x="50" y="97"/>
                </a:cubicBezTo>
                <a:cubicBezTo>
                  <a:pt x="88" y="136"/>
                  <a:pt x="88" y="136"/>
                  <a:pt x="88" y="136"/>
                </a:cubicBezTo>
                <a:cubicBezTo>
                  <a:pt x="88" y="136"/>
                  <a:pt x="89" y="136"/>
                  <a:pt x="89" y="136"/>
                </a:cubicBezTo>
                <a:cubicBezTo>
                  <a:pt x="90" y="136"/>
                  <a:pt x="90" y="136"/>
                  <a:pt x="91" y="136"/>
                </a:cubicBezTo>
                <a:cubicBezTo>
                  <a:pt x="156" y="71"/>
                  <a:pt x="156" y="71"/>
                  <a:pt x="156" y="71"/>
                </a:cubicBezTo>
                <a:cubicBezTo>
                  <a:pt x="157" y="70"/>
                  <a:pt x="157" y="69"/>
                  <a:pt x="156" y="68"/>
                </a:cubicBezTo>
                <a:lnTo>
                  <a:pt x="153" y="66"/>
                </a:ln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59" name="组合 58"/>
          <p:cNvGrpSpPr/>
          <p:nvPr/>
        </p:nvGrpSpPr>
        <p:grpSpPr>
          <a:xfrm>
            <a:off x="6097905" y="6008053"/>
            <a:ext cx="424180" cy="424180"/>
            <a:chOff x="9513" y="9473"/>
            <a:chExt cx="668" cy="668"/>
          </a:xfrm>
        </p:grpSpPr>
        <p:sp>
          <p:nvSpPr>
            <p:cNvPr id="2065" name="Freeform 40"/>
            <p:cNvSpPr>
              <a:spLocks noEditPoints="1"/>
            </p:cNvSpPr>
            <p:nvPr/>
          </p:nvSpPr>
          <p:spPr bwMode="auto">
            <a:xfrm>
              <a:off x="9513" y="9473"/>
              <a:ext cx="668" cy="668"/>
            </a:xfrm>
            <a:custGeom>
              <a:avLst/>
              <a:gdLst>
                <a:gd name="T0" fmla="*/ 166 w 202"/>
                <a:gd name="T1" fmla="*/ 36 h 202"/>
                <a:gd name="T2" fmla="*/ 36 w 202"/>
                <a:gd name="T3" fmla="*/ 36 h 202"/>
                <a:gd name="T4" fmla="*/ 36 w 202"/>
                <a:gd name="T5" fmla="*/ 166 h 202"/>
                <a:gd name="T6" fmla="*/ 166 w 202"/>
                <a:gd name="T7" fmla="*/ 166 h 202"/>
                <a:gd name="T8" fmla="*/ 166 w 202"/>
                <a:gd name="T9" fmla="*/ 36 h 202"/>
                <a:gd name="T10" fmla="*/ 160 w 202"/>
                <a:gd name="T11" fmla="*/ 160 h 202"/>
                <a:gd name="T12" fmla="*/ 42 w 202"/>
                <a:gd name="T13" fmla="*/ 160 h 202"/>
                <a:gd name="T14" fmla="*/ 42 w 202"/>
                <a:gd name="T15" fmla="*/ 41 h 202"/>
                <a:gd name="T16" fmla="*/ 160 w 202"/>
                <a:gd name="T17" fmla="*/ 41 h 202"/>
                <a:gd name="T18" fmla="*/ 160 w 202"/>
                <a:gd name="T19" fmla="*/ 16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2" h="202">
                  <a:moveTo>
                    <a:pt x="166" y="36"/>
                  </a:moveTo>
                  <a:cubicBezTo>
                    <a:pt x="130" y="0"/>
                    <a:pt x="72" y="0"/>
                    <a:pt x="36" y="36"/>
                  </a:cubicBezTo>
                  <a:cubicBezTo>
                    <a:pt x="0" y="72"/>
                    <a:pt x="0" y="130"/>
                    <a:pt x="36" y="166"/>
                  </a:cubicBezTo>
                  <a:cubicBezTo>
                    <a:pt x="72" y="202"/>
                    <a:pt x="130" y="202"/>
                    <a:pt x="166" y="166"/>
                  </a:cubicBezTo>
                  <a:cubicBezTo>
                    <a:pt x="202" y="130"/>
                    <a:pt x="202" y="72"/>
                    <a:pt x="166" y="36"/>
                  </a:cubicBezTo>
                  <a:close/>
                  <a:moveTo>
                    <a:pt x="160" y="160"/>
                  </a:moveTo>
                  <a:cubicBezTo>
                    <a:pt x="128" y="193"/>
                    <a:pt x="74" y="193"/>
                    <a:pt x="42" y="160"/>
                  </a:cubicBezTo>
                  <a:cubicBezTo>
                    <a:pt x="9" y="127"/>
                    <a:pt x="9" y="74"/>
                    <a:pt x="42" y="41"/>
                  </a:cubicBezTo>
                  <a:cubicBezTo>
                    <a:pt x="74" y="9"/>
                    <a:pt x="128" y="9"/>
                    <a:pt x="160" y="41"/>
                  </a:cubicBezTo>
                  <a:cubicBezTo>
                    <a:pt x="193" y="74"/>
                    <a:pt x="193" y="127"/>
                    <a:pt x="160" y="160"/>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066" name="Freeform 41"/>
            <p:cNvSpPr/>
            <p:nvPr/>
          </p:nvSpPr>
          <p:spPr bwMode="auto">
            <a:xfrm>
              <a:off x="9898" y="9518"/>
              <a:ext cx="238" cy="238"/>
            </a:xfrm>
            <a:custGeom>
              <a:avLst/>
              <a:gdLst>
                <a:gd name="T0" fmla="*/ 42 w 72"/>
                <a:gd name="T1" fmla="*/ 36 h 72"/>
                <a:gd name="T2" fmla="*/ 71 w 72"/>
                <a:gd name="T3" fmla="*/ 6 h 72"/>
                <a:gd name="T4" fmla="*/ 71 w 72"/>
                <a:gd name="T5" fmla="*/ 3 h 72"/>
                <a:gd name="T6" fmla="*/ 69 w 72"/>
                <a:gd name="T7" fmla="*/ 1 h 72"/>
                <a:gd name="T8" fmla="*/ 66 w 72"/>
                <a:gd name="T9" fmla="*/ 1 h 72"/>
                <a:gd name="T10" fmla="*/ 36 w 72"/>
                <a:gd name="T11" fmla="*/ 30 h 72"/>
                <a:gd name="T12" fmla="*/ 6 w 72"/>
                <a:gd name="T13" fmla="*/ 1 h 72"/>
                <a:gd name="T14" fmla="*/ 3 w 72"/>
                <a:gd name="T15" fmla="*/ 1 h 72"/>
                <a:gd name="T16" fmla="*/ 1 w 72"/>
                <a:gd name="T17" fmla="*/ 3 h 72"/>
                <a:gd name="T18" fmla="*/ 1 w 72"/>
                <a:gd name="T19" fmla="*/ 6 h 72"/>
                <a:gd name="T20" fmla="*/ 30 w 72"/>
                <a:gd name="T21" fmla="*/ 36 h 72"/>
                <a:gd name="T22" fmla="*/ 1 w 72"/>
                <a:gd name="T23" fmla="*/ 66 h 72"/>
                <a:gd name="T24" fmla="*/ 1 w 72"/>
                <a:gd name="T25" fmla="*/ 69 h 72"/>
                <a:gd name="T26" fmla="*/ 3 w 72"/>
                <a:gd name="T27" fmla="*/ 71 h 72"/>
                <a:gd name="T28" fmla="*/ 6 w 72"/>
                <a:gd name="T29" fmla="*/ 71 h 72"/>
                <a:gd name="T30" fmla="*/ 36 w 72"/>
                <a:gd name="T31" fmla="*/ 42 h 72"/>
                <a:gd name="T32" fmla="*/ 66 w 72"/>
                <a:gd name="T33" fmla="*/ 71 h 72"/>
                <a:gd name="T34" fmla="*/ 69 w 72"/>
                <a:gd name="T35" fmla="*/ 71 h 72"/>
                <a:gd name="T36" fmla="*/ 71 w 72"/>
                <a:gd name="T37" fmla="*/ 69 h 72"/>
                <a:gd name="T38" fmla="*/ 71 w 72"/>
                <a:gd name="T39" fmla="*/ 66 h 72"/>
                <a:gd name="T40" fmla="*/ 42 w 72"/>
                <a:gd name="T41" fmla="*/ 3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 h="72">
                  <a:moveTo>
                    <a:pt x="42" y="36"/>
                  </a:moveTo>
                  <a:cubicBezTo>
                    <a:pt x="71" y="6"/>
                    <a:pt x="71" y="6"/>
                    <a:pt x="71" y="6"/>
                  </a:cubicBezTo>
                  <a:cubicBezTo>
                    <a:pt x="72" y="6"/>
                    <a:pt x="72" y="4"/>
                    <a:pt x="71" y="3"/>
                  </a:cubicBezTo>
                  <a:cubicBezTo>
                    <a:pt x="69" y="1"/>
                    <a:pt x="69" y="1"/>
                    <a:pt x="69" y="1"/>
                  </a:cubicBezTo>
                  <a:cubicBezTo>
                    <a:pt x="68" y="0"/>
                    <a:pt x="66" y="0"/>
                    <a:pt x="66" y="1"/>
                  </a:cubicBezTo>
                  <a:cubicBezTo>
                    <a:pt x="36" y="30"/>
                    <a:pt x="36" y="30"/>
                    <a:pt x="36" y="30"/>
                  </a:cubicBezTo>
                  <a:cubicBezTo>
                    <a:pt x="6" y="1"/>
                    <a:pt x="6" y="1"/>
                    <a:pt x="6" y="1"/>
                  </a:cubicBezTo>
                  <a:cubicBezTo>
                    <a:pt x="6" y="0"/>
                    <a:pt x="4" y="0"/>
                    <a:pt x="3" y="1"/>
                  </a:cubicBezTo>
                  <a:cubicBezTo>
                    <a:pt x="1" y="3"/>
                    <a:pt x="1" y="3"/>
                    <a:pt x="1" y="3"/>
                  </a:cubicBezTo>
                  <a:cubicBezTo>
                    <a:pt x="0" y="4"/>
                    <a:pt x="0" y="6"/>
                    <a:pt x="1" y="6"/>
                  </a:cubicBezTo>
                  <a:cubicBezTo>
                    <a:pt x="30" y="36"/>
                    <a:pt x="30" y="36"/>
                    <a:pt x="30" y="36"/>
                  </a:cubicBezTo>
                  <a:cubicBezTo>
                    <a:pt x="1" y="66"/>
                    <a:pt x="1" y="66"/>
                    <a:pt x="1" y="66"/>
                  </a:cubicBezTo>
                  <a:cubicBezTo>
                    <a:pt x="0" y="66"/>
                    <a:pt x="0" y="68"/>
                    <a:pt x="1" y="69"/>
                  </a:cubicBezTo>
                  <a:cubicBezTo>
                    <a:pt x="3" y="71"/>
                    <a:pt x="3" y="71"/>
                    <a:pt x="3" y="71"/>
                  </a:cubicBezTo>
                  <a:cubicBezTo>
                    <a:pt x="4" y="72"/>
                    <a:pt x="6" y="72"/>
                    <a:pt x="6" y="71"/>
                  </a:cubicBezTo>
                  <a:cubicBezTo>
                    <a:pt x="36" y="42"/>
                    <a:pt x="36" y="42"/>
                    <a:pt x="36" y="42"/>
                  </a:cubicBezTo>
                  <a:cubicBezTo>
                    <a:pt x="66" y="71"/>
                    <a:pt x="66" y="71"/>
                    <a:pt x="66" y="71"/>
                  </a:cubicBezTo>
                  <a:cubicBezTo>
                    <a:pt x="66" y="72"/>
                    <a:pt x="68" y="72"/>
                    <a:pt x="69" y="71"/>
                  </a:cubicBezTo>
                  <a:cubicBezTo>
                    <a:pt x="71" y="69"/>
                    <a:pt x="71" y="69"/>
                    <a:pt x="71" y="69"/>
                  </a:cubicBezTo>
                  <a:cubicBezTo>
                    <a:pt x="72" y="68"/>
                    <a:pt x="72" y="66"/>
                    <a:pt x="71" y="66"/>
                  </a:cubicBezTo>
                  <a:lnTo>
                    <a:pt x="42" y="36"/>
                  </a:ln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grpSp>
      <p:sp>
        <p:nvSpPr>
          <p:cNvPr id="2067" name="Freeform 42"/>
          <p:cNvSpPr>
            <a:spLocks noEditPoints="1"/>
          </p:cNvSpPr>
          <p:nvPr/>
        </p:nvSpPr>
        <p:spPr bwMode="auto">
          <a:xfrm>
            <a:off x="7573010" y="6027103"/>
            <a:ext cx="352425" cy="386080"/>
          </a:xfrm>
          <a:custGeom>
            <a:avLst/>
            <a:gdLst>
              <a:gd name="T0" fmla="*/ 74 w 168"/>
              <a:gd name="T1" fmla="*/ 88 h 184"/>
              <a:gd name="T2" fmla="*/ 76 w 168"/>
              <a:gd name="T3" fmla="*/ 82 h 184"/>
              <a:gd name="T4" fmla="*/ 34 w 168"/>
              <a:gd name="T5" fmla="*/ 80 h 184"/>
              <a:gd name="T6" fmla="*/ 32 w 168"/>
              <a:gd name="T7" fmla="*/ 86 h 184"/>
              <a:gd name="T8" fmla="*/ 34 w 168"/>
              <a:gd name="T9" fmla="*/ 68 h 184"/>
              <a:gd name="T10" fmla="*/ 76 w 168"/>
              <a:gd name="T11" fmla="*/ 66 h 184"/>
              <a:gd name="T12" fmla="*/ 74 w 168"/>
              <a:gd name="T13" fmla="*/ 60 h 184"/>
              <a:gd name="T14" fmla="*/ 32 w 168"/>
              <a:gd name="T15" fmla="*/ 62 h 184"/>
              <a:gd name="T16" fmla="*/ 34 w 168"/>
              <a:gd name="T17" fmla="*/ 68 h 184"/>
              <a:gd name="T18" fmla="*/ 74 w 168"/>
              <a:gd name="T19" fmla="*/ 48 h 184"/>
              <a:gd name="T20" fmla="*/ 76 w 168"/>
              <a:gd name="T21" fmla="*/ 42 h 184"/>
              <a:gd name="T22" fmla="*/ 34 w 168"/>
              <a:gd name="T23" fmla="*/ 40 h 184"/>
              <a:gd name="T24" fmla="*/ 32 w 168"/>
              <a:gd name="T25" fmla="*/ 46 h 184"/>
              <a:gd name="T26" fmla="*/ 32 w 168"/>
              <a:gd name="T27" fmla="*/ 114 h 184"/>
              <a:gd name="T28" fmla="*/ 34 w 168"/>
              <a:gd name="T29" fmla="*/ 120 h 184"/>
              <a:gd name="T30" fmla="*/ 136 w 168"/>
              <a:gd name="T31" fmla="*/ 118 h 184"/>
              <a:gd name="T32" fmla="*/ 134 w 168"/>
              <a:gd name="T33" fmla="*/ 112 h 184"/>
              <a:gd name="T34" fmla="*/ 32 w 168"/>
              <a:gd name="T35" fmla="*/ 114 h 184"/>
              <a:gd name="T36" fmla="*/ 168 w 168"/>
              <a:gd name="T37" fmla="*/ 44 h 184"/>
              <a:gd name="T38" fmla="*/ 163 w 168"/>
              <a:gd name="T39" fmla="*/ 38 h 184"/>
              <a:gd name="T40" fmla="*/ 124 w 168"/>
              <a:gd name="T41" fmla="*/ 0 h 184"/>
              <a:gd name="T42" fmla="*/ 16 w 168"/>
              <a:gd name="T43" fmla="*/ 0 h 184"/>
              <a:gd name="T44" fmla="*/ 0 w 168"/>
              <a:gd name="T45" fmla="*/ 168 h 184"/>
              <a:gd name="T46" fmla="*/ 152 w 168"/>
              <a:gd name="T47" fmla="*/ 184 h 184"/>
              <a:gd name="T48" fmla="*/ 168 w 168"/>
              <a:gd name="T49" fmla="*/ 52 h 184"/>
              <a:gd name="T50" fmla="*/ 168 w 168"/>
              <a:gd name="T51" fmla="*/ 51 h 184"/>
              <a:gd name="T52" fmla="*/ 158 w 168"/>
              <a:gd name="T53" fmla="*/ 43 h 184"/>
              <a:gd name="T54" fmla="*/ 132 w 168"/>
              <a:gd name="T55" fmla="*/ 44 h 184"/>
              <a:gd name="T56" fmla="*/ 124 w 168"/>
              <a:gd name="T57" fmla="*/ 9 h 184"/>
              <a:gd name="T58" fmla="*/ 152 w 168"/>
              <a:gd name="T59" fmla="*/ 176 h 184"/>
              <a:gd name="T60" fmla="*/ 8 w 168"/>
              <a:gd name="T61" fmla="*/ 168 h 184"/>
              <a:gd name="T62" fmla="*/ 16 w 168"/>
              <a:gd name="T63" fmla="*/ 8 h 184"/>
              <a:gd name="T64" fmla="*/ 123 w 168"/>
              <a:gd name="T65" fmla="*/ 8 h 184"/>
              <a:gd name="T66" fmla="*/ 116 w 168"/>
              <a:gd name="T67" fmla="*/ 36 h 184"/>
              <a:gd name="T68" fmla="*/ 160 w 168"/>
              <a:gd name="T69" fmla="*/ 52 h 184"/>
              <a:gd name="T70" fmla="*/ 160 w 168"/>
              <a:gd name="T71" fmla="*/ 44 h 184"/>
              <a:gd name="T72" fmla="*/ 160 w 168"/>
              <a:gd name="T73" fmla="*/ 44 h 184"/>
              <a:gd name="T74" fmla="*/ 34 w 168"/>
              <a:gd name="T75" fmla="*/ 136 h 184"/>
              <a:gd name="T76" fmla="*/ 32 w 168"/>
              <a:gd name="T77" fmla="*/ 142 h 184"/>
              <a:gd name="T78" fmla="*/ 134 w 168"/>
              <a:gd name="T79" fmla="*/ 144 h 184"/>
              <a:gd name="T80" fmla="*/ 136 w 168"/>
              <a:gd name="T81" fmla="*/ 13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8" h="184">
                <a:moveTo>
                  <a:pt x="34" y="88"/>
                </a:moveTo>
                <a:cubicBezTo>
                  <a:pt x="74" y="88"/>
                  <a:pt x="74" y="88"/>
                  <a:pt x="74" y="88"/>
                </a:cubicBezTo>
                <a:cubicBezTo>
                  <a:pt x="75" y="88"/>
                  <a:pt x="76" y="87"/>
                  <a:pt x="76" y="86"/>
                </a:cubicBezTo>
                <a:cubicBezTo>
                  <a:pt x="76" y="82"/>
                  <a:pt x="76" y="82"/>
                  <a:pt x="76" y="82"/>
                </a:cubicBezTo>
                <a:cubicBezTo>
                  <a:pt x="76" y="81"/>
                  <a:pt x="75" y="80"/>
                  <a:pt x="74" y="80"/>
                </a:cubicBezTo>
                <a:cubicBezTo>
                  <a:pt x="34" y="80"/>
                  <a:pt x="34" y="80"/>
                  <a:pt x="34" y="80"/>
                </a:cubicBezTo>
                <a:cubicBezTo>
                  <a:pt x="33" y="80"/>
                  <a:pt x="32" y="81"/>
                  <a:pt x="32" y="82"/>
                </a:cubicBezTo>
                <a:cubicBezTo>
                  <a:pt x="32" y="86"/>
                  <a:pt x="32" y="86"/>
                  <a:pt x="32" y="86"/>
                </a:cubicBezTo>
                <a:cubicBezTo>
                  <a:pt x="32" y="87"/>
                  <a:pt x="33" y="88"/>
                  <a:pt x="34" y="88"/>
                </a:cubicBezTo>
                <a:close/>
                <a:moveTo>
                  <a:pt x="34" y="68"/>
                </a:moveTo>
                <a:cubicBezTo>
                  <a:pt x="74" y="68"/>
                  <a:pt x="74" y="68"/>
                  <a:pt x="74" y="68"/>
                </a:cubicBezTo>
                <a:cubicBezTo>
                  <a:pt x="75" y="68"/>
                  <a:pt x="76" y="67"/>
                  <a:pt x="76" y="66"/>
                </a:cubicBezTo>
                <a:cubicBezTo>
                  <a:pt x="76" y="62"/>
                  <a:pt x="76" y="62"/>
                  <a:pt x="76" y="62"/>
                </a:cubicBezTo>
                <a:cubicBezTo>
                  <a:pt x="76" y="61"/>
                  <a:pt x="75" y="60"/>
                  <a:pt x="74" y="60"/>
                </a:cubicBezTo>
                <a:cubicBezTo>
                  <a:pt x="34" y="60"/>
                  <a:pt x="34" y="60"/>
                  <a:pt x="34" y="60"/>
                </a:cubicBezTo>
                <a:cubicBezTo>
                  <a:pt x="33" y="60"/>
                  <a:pt x="32" y="61"/>
                  <a:pt x="32" y="62"/>
                </a:cubicBezTo>
                <a:cubicBezTo>
                  <a:pt x="32" y="66"/>
                  <a:pt x="32" y="66"/>
                  <a:pt x="32" y="66"/>
                </a:cubicBezTo>
                <a:cubicBezTo>
                  <a:pt x="32" y="67"/>
                  <a:pt x="33" y="68"/>
                  <a:pt x="34" y="68"/>
                </a:cubicBezTo>
                <a:close/>
                <a:moveTo>
                  <a:pt x="34" y="48"/>
                </a:moveTo>
                <a:cubicBezTo>
                  <a:pt x="74" y="48"/>
                  <a:pt x="74" y="48"/>
                  <a:pt x="74" y="48"/>
                </a:cubicBezTo>
                <a:cubicBezTo>
                  <a:pt x="75" y="48"/>
                  <a:pt x="76" y="47"/>
                  <a:pt x="76" y="46"/>
                </a:cubicBezTo>
                <a:cubicBezTo>
                  <a:pt x="76" y="42"/>
                  <a:pt x="76" y="42"/>
                  <a:pt x="76" y="42"/>
                </a:cubicBezTo>
                <a:cubicBezTo>
                  <a:pt x="76" y="41"/>
                  <a:pt x="75" y="40"/>
                  <a:pt x="74" y="40"/>
                </a:cubicBezTo>
                <a:cubicBezTo>
                  <a:pt x="34" y="40"/>
                  <a:pt x="34" y="40"/>
                  <a:pt x="34" y="40"/>
                </a:cubicBezTo>
                <a:cubicBezTo>
                  <a:pt x="33" y="40"/>
                  <a:pt x="32" y="41"/>
                  <a:pt x="32" y="42"/>
                </a:cubicBezTo>
                <a:cubicBezTo>
                  <a:pt x="32" y="46"/>
                  <a:pt x="32" y="46"/>
                  <a:pt x="32" y="46"/>
                </a:cubicBezTo>
                <a:cubicBezTo>
                  <a:pt x="32" y="47"/>
                  <a:pt x="33" y="48"/>
                  <a:pt x="34" y="48"/>
                </a:cubicBezTo>
                <a:close/>
                <a:moveTo>
                  <a:pt x="32" y="114"/>
                </a:moveTo>
                <a:cubicBezTo>
                  <a:pt x="32" y="118"/>
                  <a:pt x="32" y="118"/>
                  <a:pt x="32" y="118"/>
                </a:cubicBezTo>
                <a:cubicBezTo>
                  <a:pt x="32" y="119"/>
                  <a:pt x="33" y="120"/>
                  <a:pt x="34" y="120"/>
                </a:cubicBezTo>
                <a:cubicBezTo>
                  <a:pt x="134" y="120"/>
                  <a:pt x="134" y="120"/>
                  <a:pt x="134" y="120"/>
                </a:cubicBezTo>
                <a:cubicBezTo>
                  <a:pt x="135" y="120"/>
                  <a:pt x="136" y="119"/>
                  <a:pt x="136" y="118"/>
                </a:cubicBezTo>
                <a:cubicBezTo>
                  <a:pt x="136" y="114"/>
                  <a:pt x="136" y="114"/>
                  <a:pt x="136" y="114"/>
                </a:cubicBezTo>
                <a:cubicBezTo>
                  <a:pt x="136" y="113"/>
                  <a:pt x="135" y="112"/>
                  <a:pt x="134" y="112"/>
                </a:cubicBezTo>
                <a:cubicBezTo>
                  <a:pt x="34" y="112"/>
                  <a:pt x="34" y="112"/>
                  <a:pt x="34" y="112"/>
                </a:cubicBezTo>
                <a:cubicBezTo>
                  <a:pt x="33" y="112"/>
                  <a:pt x="32" y="113"/>
                  <a:pt x="32" y="114"/>
                </a:cubicBezTo>
                <a:close/>
                <a:moveTo>
                  <a:pt x="168" y="51"/>
                </a:moveTo>
                <a:cubicBezTo>
                  <a:pt x="168" y="44"/>
                  <a:pt x="168" y="44"/>
                  <a:pt x="168" y="44"/>
                </a:cubicBezTo>
                <a:cubicBezTo>
                  <a:pt x="164" y="40"/>
                  <a:pt x="164" y="40"/>
                  <a:pt x="164" y="40"/>
                </a:cubicBezTo>
                <a:cubicBezTo>
                  <a:pt x="164" y="39"/>
                  <a:pt x="164" y="38"/>
                  <a:pt x="163" y="38"/>
                </a:cubicBezTo>
                <a:cubicBezTo>
                  <a:pt x="127" y="1"/>
                  <a:pt x="127" y="1"/>
                  <a:pt x="127" y="1"/>
                </a:cubicBezTo>
                <a:cubicBezTo>
                  <a:pt x="126" y="0"/>
                  <a:pt x="125" y="0"/>
                  <a:pt x="124" y="0"/>
                </a:cubicBezTo>
                <a:cubicBezTo>
                  <a:pt x="124" y="0"/>
                  <a:pt x="124" y="0"/>
                  <a:pt x="124" y="0"/>
                </a:cubicBezTo>
                <a:cubicBezTo>
                  <a:pt x="16" y="0"/>
                  <a:pt x="16" y="0"/>
                  <a:pt x="16" y="0"/>
                </a:cubicBezTo>
                <a:cubicBezTo>
                  <a:pt x="7" y="0"/>
                  <a:pt x="0" y="7"/>
                  <a:pt x="0" y="16"/>
                </a:cubicBezTo>
                <a:cubicBezTo>
                  <a:pt x="0" y="168"/>
                  <a:pt x="0" y="168"/>
                  <a:pt x="0" y="168"/>
                </a:cubicBezTo>
                <a:cubicBezTo>
                  <a:pt x="0" y="177"/>
                  <a:pt x="7" y="184"/>
                  <a:pt x="16" y="184"/>
                </a:cubicBezTo>
                <a:cubicBezTo>
                  <a:pt x="152" y="184"/>
                  <a:pt x="152" y="184"/>
                  <a:pt x="152" y="184"/>
                </a:cubicBezTo>
                <a:cubicBezTo>
                  <a:pt x="161" y="184"/>
                  <a:pt x="168" y="177"/>
                  <a:pt x="168" y="168"/>
                </a:cubicBezTo>
                <a:cubicBezTo>
                  <a:pt x="168" y="52"/>
                  <a:pt x="168" y="52"/>
                  <a:pt x="168" y="52"/>
                </a:cubicBezTo>
                <a:cubicBezTo>
                  <a:pt x="168" y="52"/>
                  <a:pt x="168" y="52"/>
                  <a:pt x="168" y="52"/>
                </a:cubicBezTo>
                <a:lnTo>
                  <a:pt x="168" y="51"/>
                </a:lnTo>
                <a:close/>
                <a:moveTo>
                  <a:pt x="124" y="9"/>
                </a:moveTo>
                <a:cubicBezTo>
                  <a:pt x="158" y="43"/>
                  <a:pt x="158" y="43"/>
                  <a:pt x="158" y="43"/>
                </a:cubicBezTo>
                <a:cubicBezTo>
                  <a:pt x="158" y="44"/>
                  <a:pt x="158" y="44"/>
                  <a:pt x="159" y="44"/>
                </a:cubicBezTo>
                <a:cubicBezTo>
                  <a:pt x="132" y="44"/>
                  <a:pt x="132" y="44"/>
                  <a:pt x="132" y="44"/>
                </a:cubicBezTo>
                <a:cubicBezTo>
                  <a:pt x="128" y="44"/>
                  <a:pt x="124" y="40"/>
                  <a:pt x="124" y="36"/>
                </a:cubicBezTo>
                <a:lnTo>
                  <a:pt x="124" y="9"/>
                </a:lnTo>
                <a:close/>
                <a:moveTo>
                  <a:pt x="160" y="168"/>
                </a:moveTo>
                <a:cubicBezTo>
                  <a:pt x="160" y="172"/>
                  <a:pt x="156" y="176"/>
                  <a:pt x="152" y="176"/>
                </a:cubicBezTo>
                <a:cubicBezTo>
                  <a:pt x="16" y="176"/>
                  <a:pt x="16" y="176"/>
                  <a:pt x="16" y="176"/>
                </a:cubicBezTo>
                <a:cubicBezTo>
                  <a:pt x="12" y="176"/>
                  <a:pt x="8" y="172"/>
                  <a:pt x="8" y="168"/>
                </a:cubicBezTo>
                <a:cubicBezTo>
                  <a:pt x="8" y="16"/>
                  <a:pt x="8" y="16"/>
                  <a:pt x="8" y="16"/>
                </a:cubicBezTo>
                <a:cubicBezTo>
                  <a:pt x="8" y="12"/>
                  <a:pt x="12" y="8"/>
                  <a:pt x="16" y="8"/>
                </a:cubicBezTo>
                <a:cubicBezTo>
                  <a:pt x="123" y="8"/>
                  <a:pt x="123" y="8"/>
                  <a:pt x="123" y="8"/>
                </a:cubicBezTo>
                <a:cubicBezTo>
                  <a:pt x="123" y="8"/>
                  <a:pt x="123" y="8"/>
                  <a:pt x="123" y="8"/>
                </a:cubicBezTo>
                <a:cubicBezTo>
                  <a:pt x="116" y="8"/>
                  <a:pt x="116" y="8"/>
                  <a:pt x="116" y="8"/>
                </a:cubicBezTo>
                <a:cubicBezTo>
                  <a:pt x="116" y="36"/>
                  <a:pt x="116" y="36"/>
                  <a:pt x="116" y="36"/>
                </a:cubicBezTo>
                <a:cubicBezTo>
                  <a:pt x="116" y="45"/>
                  <a:pt x="123" y="52"/>
                  <a:pt x="132" y="52"/>
                </a:cubicBezTo>
                <a:cubicBezTo>
                  <a:pt x="160" y="52"/>
                  <a:pt x="160" y="52"/>
                  <a:pt x="160" y="52"/>
                </a:cubicBezTo>
                <a:lnTo>
                  <a:pt x="160" y="168"/>
                </a:lnTo>
                <a:close/>
                <a:moveTo>
                  <a:pt x="160" y="44"/>
                </a:moveTo>
                <a:cubicBezTo>
                  <a:pt x="159" y="44"/>
                  <a:pt x="159" y="44"/>
                  <a:pt x="159" y="44"/>
                </a:cubicBezTo>
                <a:cubicBezTo>
                  <a:pt x="159" y="44"/>
                  <a:pt x="160" y="44"/>
                  <a:pt x="160" y="44"/>
                </a:cubicBezTo>
                <a:close/>
                <a:moveTo>
                  <a:pt x="134" y="136"/>
                </a:moveTo>
                <a:cubicBezTo>
                  <a:pt x="34" y="136"/>
                  <a:pt x="34" y="136"/>
                  <a:pt x="34" y="136"/>
                </a:cubicBezTo>
                <a:cubicBezTo>
                  <a:pt x="33" y="136"/>
                  <a:pt x="32" y="137"/>
                  <a:pt x="32" y="138"/>
                </a:cubicBezTo>
                <a:cubicBezTo>
                  <a:pt x="32" y="142"/>
                  <a:pt x="32" y="142"/>
                  <a:pt x="32" y="142"/>
                </a:cubicBezTo>
                <a:cubicBezTo>
                  <a:pt x="32" y="143"/>
                  <a:pt x="33" y="144"/>
                  <a:pt x="34" y="144"/>
                </a:cubicBezTo>
                <a:cubicBezTo>
                  <a:pt x="134" y="144"/>
                  <a:pt x="134" y="144"/>
                  <a:pt x="134" y="144"/>
                </a:cubicBezTo>
                <a:cubicBezTo>
                  <a:pt x="135" y="144"/>
                  <a:pt x="136" y="143"/>
                  <a:pt x="136" y="142"/>
                </a:cubicBezTo>
                <a:cubicBezTo>
                  <a:pt x="136" y="138"/>
                  <a:pt x="136" y="138"/>
                  <a:pt x="136" y="138"/>
                </a:cubicBezTo>
                <a:cubicBezTo>
                  <a:pt x="136" y="137"/>
                  <a:pt x="135" y="136"/>
                  <a:pt x="134" y="136"/>
                </a:cubicBezTo>
                <a:close/>
              </a:path>
            </a:pathLst>
          </a:custGeom>
          <a:solidFill>
            <a:schemeClr val="tx1"/>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2" name="组合 1"/>
          <p:cNvGrpSpPr/>
          <p:nvPr/>
        </p:nvGrpSpPr>
        <p:grpSpPr>
          <a:xfrm>
            <a:off x="10611803" y="2581275"/>
            <a:ext cx="252095" cy="403860"/>
            <a:chOff x="15296" y="3609"/>
            <a:chExt cx="710" cy="1137"/>
          </a:xfrm>
        </p:grpSpPr>
        <p:sp>
          <p:nvSpPr>
            <p:cNvPr id="106" name="Freeform 64"/>
            <p:cNvSpPr>
              <a:spLocks noEditPoints="1"/>
            </p:cNvSpPr>
            <p:nvPr/>
          </p:nvSpPr>
          <p:spPr bwMode="auto">
            <a:xfrm>
              <a:off x="15438" y="3751"/>
              <a:ext cx="425" cy="425"/>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8 h 72"/>
                <a:gd name="T12" fmla="*/ 8 w 72"/>
                <a:gd name="T13" fmla="*/ 36 h 72"/>
                <a:gd name="T14" fmla="*/ 36 w 72"/>
                <a:gd name="T15" fmla="*/ 64 h 72"/>
                <a:gd name="T16" fmla="*/ 64 w 72"/>
                <a:gd name="T17" fmla="*/ 36 h 72"/>
                <a:gd name="T18" fmla="*/ 36 w 72"/>
                <a:gd name="T19" fmla="*/ 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8"/>
                  </a:moveTo>
                  <a:cubicBezTo>
                    <a:pt x="21" y="8"/>
                    <a:pt x="8" y="21"/>
                    <a:pt x="8" y="36"/>
                  </a:cubicBezTo>
                  <a:cubicBezTo>
                    <a:pt x="8" y="51"/>
                    <a:pt x="21" y="64"/>
                    <a:pt x="36" y="64"/>
                  </a:cubicBezTo>
                  <a:cubicBezTo>
                    <a:pt x="51" y="64"/>
                    <a:pt x="64" y="51"/>
                    <a:pt x="64" y="36"/>
                  </a:cubicBezTo>
                  <a:cubicBezTo>
                    <a:pt x="64" y="21"/>
                    <a:pt x="51" y="8"/>
                    <a:pt x="36"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7" name="Freeform 65"/>
            <p:cNvSpPr>
              <a:spLocks noEditPoints="1"/>
            </p:cNvSpPr>
            <p:nvPr/>
          </p:nvSpPr>
          <p:spPr bwMode="auto">
            <a:xfrm>
              <a:off x="15296" y="3609"/>
              <a:ext cx="710" cy="710"/>
            </a:xfrm>
            <a:custGeom>
              <a:avLst/>
              <a:gdLst>
                <a:gd name="T0" fmla="*/ 60 w 120"/>
                <a:gd name="T1" fmla="*/ 120 h 120"/>
                <a:gd name="T2" fmla="*/ 0 w 120"/>
                <a:gd name="T3" fmla="*/ 60 h 120"/>
                <a:gd name="T4" fmla="*/ 60 w 120"/>
                <a:gd name="T5" fmla="*/ 0 h 120"/>
                <a:gd name="T6" fmla="*/ 120 w 120"/>
                <a:gd name="T7" fmla="*/ 60 h 120"/>
                <a:gd name="T8" fmla="*/ 60 w 120"/>
                <a:gd name="T9" fmla="*/ 120 h 120"/>
                <a:gd name="T10" fmla="*/ 60 w 120"/>
                <a:gd name="T11" fmla="*/ 8 h 120"/>
                <a:gd name="T12" fmla="*/ 8 w 120"/>
                <a:gd name="T13" fmla="*/ 60 h 120"/>
                <a:gd name="T14" fmla="*/ 60 w 120"/>
                <a:gd name="T15" fmla="*/ 112 h 120"/>
                <a:gd name="T16" fmla="*/ 112 w 120"/>
                <a:gd name="T17" fmla="*/ 60 h 120"/>
                <a:gd name="T18" fmla="*/ 60 w 120"/>
                <a:gd name="T19" fmla="*/ 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120">
                  <a:moveTo>
                    <a:pt x="60" y="120"/>
                  </a:moveTo>
                  <a:cubicBezTo>
                    <a:pt x="27" y="120"/>
                    <a:pt x="0" y="93"/>
                    <a:pt x="0" y="60"/>
                  </a:cubicBezTo>
                  <a:cubicBezTo>
                    <a:pt x="0" y="27"/>
                    <a:pt x="27" y="0"/>
                    <a:pt x="60" y="0"/>
                  </a:cubicBezTo>
                  <a:cubicBezTo>
                    <a:pt x="93" y="0"/>
                    <a:pt x="120" y="27"/>
                    <a:pt x="120" y="60"/>
                  </a:cubicBezTo>
                  <a:cubicBezTo>
                    <a:pt x="120" y="93"/>
                    <a:pt x="93" y="120"/>
                    <a:pt x="60" y="120"/>
                  </a:cubicBezTo>
                  <a:close/>
                  <a:moveTo>
                    <a:pt x="60" y="8"/>
                  </a:moveTo>
                  <a:cubicBezTo>
                    <a:pt x="31" y="8"/>
                    <a:pt x="8" y="31"/>
                    <a:pt x="8" y="60"/>
                  </a:cubicBezTo>
                  <a:cubicBezTo>
                    <a:pt x="8" y="89"/>
                    <a:pt x="31" y="112"/>
                    <a:pt x="60" y="112"/>
                  </a:cubicBezTo>
                  <a:cubicBezTo>
                    <a:pt x="89" y="112"/>
                    <a:pt x="112" y="89"/>
                    <a:pt x="112" y="60"/>
                  </a:cubicBezTo>
                  <a:cubicBezTo>
                    <a:pt x="112" y="31"/>
                    <a:pt x="89" y="8"/>
                    <a:pt x="6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8" name="Freeform 66"/>
            <p:cNvSpPr/>
            <p:nvPr/>
          </p:nvSpPr>
          <p:spPr bwMode="auto">
            <a:xfrm>
              <a:off x="15391" y="4176"/>
              <a:ext cx="238" cy="428"/>
            </a:xfrm>
            <a:custGeom>
              <a:avLst/>
              <a:gdLst>
                <a:gd name="T0" fmla="*/ 4 w 40"/>
                <a:gd name="T1" fmla="*/ 72 h 72"/>
                <a:gd name="T2" fmla="*/ 2 w 40"/>
                <a:gd name="T3" fmla="*/ 72 h 72"/>
                <a:gd name="T4" fmla="*/ 0 w 40"/>
                <a:gd name="T5" fmla="*/ 68 h 72"/>
                <a:gd name="T6" fmla="*/ 0 w 40"/>
                <a:gd name="T7" fmla="*/ 4 h 72"/>
                <a:gd name="T8" fmla="*/ 4 w 40"/>
                <a:gd name="T9" fmla="*/ 0 h 72"/>
                <a:gd name="T10" fmla="*/ 8 w 40"/>
                <a:gd name="T11" fmla="*/ 4 h 72"/>
                <a:gd name="T12" fmla="*/ 8 w 40"/>
                <a:gd name="T13" fmla="*/ 58 h 72"/>
                <a:gd name="T14" fmla="*/ 25 w 40"/>
                <a:gd name="T15" fmla="*/ 41 h 72"/>
                <a:gd name="T16" fmla="*/ 31 w 40"/>
                <a:gd name="T17" fmla="*/ 41 h 72"/>
                <a:gd name="T18" fmla="*/ 39 w 40"/>
                <a:gd name="T19" fmla="*/ 49 h 72"/>
                <a:gd name="T20" fmla="*/ 39 w 40"/>
                <a:gd name="T21" fmla="*/ 55 h 72"/>
                <a:gd name="T22" fmla="*/ 33 w 40"/>
                <a:gd name="T23" fmla="*/ 55 h 72"/>
                <a:gd name="T24" fmla="*/ 28 w 40"/>
                <a:gd name="T25" fmla="*/ 50 h 72"/>
                <a:gd name="T26" fmla="*/ 7 w 40"/>
                <a:gd name="T27" fmla="*/ 71 h 72"/>
                <a:gd name="T28" fmla="*/ 4 w 40"/>
                <a:gd name="T29"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 h="72">
                  <a:moveTo>
                    <a:pt x="4" y="72"/>
                  </a:moveTo>
                  <a:cubicBezTo>
                    <a:pt x="3" y="72"/>
                    <a:pt x="3" y="72"/>
                    <a:pt x="2" y="72"/>
                  </a:cubicBezTo>
                  <a:cubicBezTo>
                    <a:pt x="1" y="71"/>
                    <a:pt x="0" y="70"/>
                    <a:pt x="0" y="68"/>
                  </a:cubicBezTo>
                  <a:cubicBezTo>
                    <a:pt x="0" y="4"/>
                    <a:pt x="0" y="4"/>
                    <a:pt x="0" y="4"/>
                  </a:cubicBezTo>
                  <a:cubicBezTo>
                    <a:pt x="0" y="2"/>
                    <a:pt x="2" y="0"/>
                    <a:pt x="4" y="0"/>
                  </a:cubicBezTo>
                  <a:cubicBezTo>
                    <a:pt x="6" y="0"/>
                    <a:pt x="8" y="2"/>
                    <a:pt x="8" y="4"/>
                  </a:cubicBezTo>
                  <a:cubicBezTo>
                    <a:pt x="8" y="58"/>
                    <a:pt x="8" y="58"/>
                    <a:pt x="8" y="58"/>
                  </a:cubicBezTo>
                  <a:cubicBezTo>
                    <a:pt x="25" y="41"/>
                    <a:pt x="25" y="41"/>
                    <a:pt x="25" y="41"/>
                  </a:cubicBezTo>
                  <a:cubicBezTo>
                    <a:pt x="27" y="40"/>
                    <a:pt x="29" y="40"/>
                    <a:pt x="31" y="41"/>
                  </a:cubicBezTo>
                  <a:cubicBezTo>
                    <a:pt x="39" y="49"/>
                    <a:pt x="39" y="49"/>
                    <a:pt x="39" y="49"/>
                  </a:cubicBezTo>
                  <a:cubicBezTo>
                    <a:pt x="40" y="51"/>
                    <a:pt x="40" y="53"/>
                    <a:pt x="39" y="55"/>
                  </a:cubicBezTo>
                  <a:cubicBezTo>
                    <a:pt x="37" y="56"/>
                    <a:pt x="35" y="56"/>
                    <a:pt x="33" y="55"/>
                  </a:cubicBezTo>
                  <a:cubicBezTo>
                    <a:pt x="28" y="50"/>
                    <a:pt x="28" y="50"/>
                    <a:pt x="28" y="50"/>
                  </a:cubicBezTo>
                  <a:cubicBezTo>
                    <a:pt x="7" y="71"/>
                    <a:pt x="7" y="71"/>
                    <a:pt x="7" y="71"/>
                  </a:cubicBezTo>
                  <a:cubicBezTo>
                    <a:pt x="6" y="72"/>
                    <a:pt x="5" y="72"/>
                    <a:pt x="4" y="7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9" name="Freeform 67"/>
            <p:cNvSpPr/>
            <p:nvPr/>
          </p:nvSpPr>
          <p:spPr bwMode="auto">
            <a:xfrm>
              <a:off x="15581" y="4176"/>
              <a:ext cx="330" cy="570"/>
            </a:xfrm>
            <a:custGeom>
              <a:avLst/>
              <a:gdLst>
                <a:gd name="T0" fmla="*/ 52 w 56"/>
                <a:gd name="T1" fmla="*/ 96 h 96"/>
                <a:gd name="T2" fmla="*/ 49 w 56"/>
                <a:gd name="T3" fmla="*/ 95 h 96"/>
                <a:gd name="T4" fmla="*/ 28 w 56"/>
                <a:gd name="T5" fmla="*/ 74 h 96"/>
                <a:gd name="T6" fmla="*/ 7 w 56"/>
                <a:gd name="T7" fmla="*/ 95 h 96"/>
                <a:gd name="T8" fmla="*/ 2 w 56"/>
                <a:gd name="T9" fmla="*/ 96 h 96"/>
                <a:gd name="T10" fmla="*/ 0 w 56"/>
                <a:gd name="T11" fmla="*/ 92 h 96"/>
                <a:gd name="T12" fmla="*/ 0 w 56"/>
                <a:gd name="T13" fmla="*/ 20 h 96"/>
                <a:gd name="T14" fmla="*/ 4 w 56"/>
                <a:gd name="T15" fmla="*/ 16 h 96"/>
                <a:gd name="T16" fmla="*/ 8 w 56"/>
                <a:gd name="T17" fmla="*/ 20 h 96"/>
                <a:gd name="T18" fmla="*/ 8 w 56"/>
                <a:gd name="T19" fmla="*/ 82 h 96"/>
                <a:gd name="T20" fmla="*/ 25 w 56"/>
                <a:gd name="T21" fmla="*/ 65 h 96"/>
                <a:gd name="T22" fmla="*/ 31 w 56"/>
                <a:gd name="T23" fmla="*/ 65 h 96"/>
                <a:gd name="T24" fmla="*/ 48 w 56"/>
                <a:gd name="T25" fmla="*/ 82 h 96"/>
                <a:gd name="T26" fmla="*/ 48 w 56"/>
                <a:gd name="T27" fmla="*/ 4 h 96"/>
                <a:gd name="T28" fmla="*/ 52 w 56"/>
                <a:gd name="T29" fmla="*/ 0 h 96"/>
                <a:gd name="T30" fmla="*/ 56 w 56"/>
                <a:gd name="T31" fmla="*/ 4 h 96"/>
                <a:gd name="T32" fmla="*/ 56 w 56"/>
                <a:gd name="T33" fmla="*/ 92 h 96"/>
                <a:gd name="T34" fmla="*/ 54 w 56"/>
                <a:gd name="T35" fmla="*/ 96 h 96"/>
                <a:gd name="T36" fmla="*/ 52 w 56"/>
                <a:gd name="T3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 h="96">
                  <a:moveTo>
                    <a:pt x="52" y="96"/>
                  </a:moveTo>
                  <a:cubicBezTo>
                    <a:pt x="51" y="96"/>
                    <a:pt x="50" y="96"/>
                    <a:pt x="49" y="95"/>
                  </a:cubicBezTo>
                  <a:cubicBezTo>
                    <a:pt x="28" y="74"/>
                    <a:pt x="28" y="74"/>
                    <a:pt x="28" y="74"/>
                  </a:cubicBezTo>
                  <a:cubicBezTo>
                    <a:pt x="7" y="95"/>
                    <a:pt x="7" y="95"/>
                    <a:pt x="7" y="95"/>
                  </a:cubicBezTo>
                  <a:cubicBezTo>
                    <a:pt x="6" y="96"/>
                    <a:pt x="4" y="96"/>
                    <a:pt x="2" y="96"/>
                  </a:cubicBezTo>
                  <a:cubicBezTo>
                    <a:pt x="1" y="95"/>
                    <a:pt x="0" y="94"/>
                    <a:pt x="0" y="92"/>
                  </a:cubicBezTo>
                  <a:cubicBezTo>
                    <a:pt x="0" y="20"/>
                    <a:pt x="0" y="20"/>
                    <a:pt x="0" y="20"/>
                  </a:cubicBezTo>
                  <a:cubicBezTo>
                    <a:pt x="0" y="18"/>
                    <a:pt x="2" y="16"/>
                    <a:pt x="4" y="16"/>
                  </a:cubicBezTo>
                  <a:cubicBezTo>
                    <a:pt x="6" y="16"/>
                    <a:pt x="8" y="18"/>
                    <a:pt x="8" y="20"/>
                  </a:cubicBezTo>
                  <a:cubicBezTo>
                    <a:pt x="8" y="82"/>
                    <a:pt x="8" y="82"/>
                    <a:pt x="8" y="82"/>
                  </a:cubicBezTo>
                  <a:cubicBezTo>
                    <a:pt x="25" y="65"/>
                    <a:pt x="25" y="65"/>
                    <a:pt x="25" y="65"/>
                  </a:cubicBezTo>
                  <a:cubicBezTo>
                    <a:pt x="27" y="64"/>
                    <a:pt x="29" y="64"/>
                    <a:pt x="31" y="65"/>
                  </a:cubicBezTo>
                  <a:cubicBezTo>
                    <a:pt x="48" y="82"/>
                    <a:pt x="48" y="82"/>
                    <a:pt x="48" y="82"/>
                  </a:cubicBezTo>
                  <a:cubicBezTo>
                    <a:pt x="48" y="4"/>
                    <a:pt x="48" y="4"/>
                    <a:pt x="48" y="4"/>
                  </a:cubicBezTo>
                  <a:cubicBezTo>
                    <a:pt x="48" y="2"/>
                    <a:pt x="50" y="0"/>
                    <a:pt x="52" y="0"/>
                  </a:cubicBezTo>
                  <a:cubicBezTo>
                    <a:pt x="54" y="0"/>
                    <a:pt x="56" y="2"/>
                    <a:pt x="56" y="4"/>
                  </a:cubicBezTo>
                  <a:cubicBezTo>
                    <a:pt x="56" y="92"/>
                    <a:pt x="56" y="92"/>
                    <a:pt x="56" y="92"/>
                  </a:cubicBezTo>
                  <a:cubicBezTo>
                    <a:pt x="56" y="94"/>
                    <a:pt x="55" y="95"/>
                    <a:pt x="54" y="96"/>
                  </a:cubicBezTo>
                  <a:cubicBezTo>
                    <a:pt x="53" y="96"/>
                    <a:pt x="53" y="96"/>
                    <a:pt x="52" y="9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 name="组合 2"/>
          <p:cNvGrpSpPr/>
          <p:nvPr/>
        </p:nvGrpSpPr>
        <p:grpSpPr>
          <a:xfrm>
            <a:off x="9074785" y="4835525"/>
            <a:ext cx="402590" cy="403860"/>
            <a:chOff x="15083" y="5881"/>
            <a:chExt cx="1134" cy="1138"/>
          </a:xfrm>
        </p:grpSpPr>
        <p:sp>
          <p:nvSpPr>
            <p:cNvPr id="119" name="Freeform 124"/>
            <p:cNvSpPr/>
            <p:nvPr/>
          </p:nvSpPr>
          <p:spPr bwMode="auto">
            <a:xfrm>
              <a:off x="15273" y="6499"/>
              <a:ext cx="308" cy="260"/>
            </a:xfrm>
            <a:custGeom>
              <a:avLst/>
              <a:gdLst>
                <a:gd name="T0" fmla="*/ 4 w 52"/>
                <a:gd name="T1" fmla="*/ 44 h 44"/>
                <a:gd name="T2" fmla="*/ 0 w 52"/>
                <a:gd name="T3" fmla="*/ 40 h 44"/>
                <a:gd name="T4" fmla="*/ 0 w 52"/>
                <a:gd name="T5" fmla="*/ 32 h 44"/>
                <a:gd name="T6" fmla="*/ 37 w 52"/>
                <a:gd name="T7" fmla="*/ 0 h 44"/>
                <a:gd name="T8" fmla="*/ 48 w 52"/>
                <a:gd name="T9" fmla="*/ 0 h 44"/>
                <a:gd name="T10" fmla="*/ 52 w 52"/>
                <a:gd name="T11" fmla="*/ 4 h 44"/>
                <a:gd name="T12" fmla="*/ 48 w 52"/>
                <a:gd name="T13" fmla="*/ 8 h 44"/>
                <a:gd name="T14" fmla="*/ 37 w 52"/>
                <a:gd name="T15" fmla="*/ 8 h 44"/>
                <a:gd name="T16" fmla="*/ 8 w 52"/>
                <a:gd name="T17" fmla="*/ 32 h 44"/>
                <a:gd name="T18" fmla="*/ 8 w 52"/>
                <a:gd name="T19" fmla="*/ 40 h 44"/>
                <a:gd name="T20" fmla="*/ 4 w 52"/>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44">
                  <a:moveTo>
                    <a:pt x="4" y="44"/>
                  </a:moveTo>
                  <a:cubicBezTo>
                    <a:pt x="2" y="44"/>
                    <a:pt x="0" y="42"/>
                    <a:pt x="0" y="40"/>
                  </a:cubicBezTo>
                  <a:cubicBezTo>
                    <a:pt x="0" y="32"/>
                    <a:pt x="0" y="32"/>
                    <a:pt x="0" y="32"/>
                  </a:cubicBezTo>
                  <a:cubicBezTo>
                    <a:pt x="0" y="14"/>
                    <a:pt x="20" y="0"/>
                    <a:pt x="37" y="0"/>
                  </a:cubicBezTo>
                  <a:cubicBezTo>
                    <a:pt x="48" y="0"/>
                    <a:pt x="48" y="0"/>
                    <a:pt x="48" y="0"/>
                  </a:cubicBezTo>
                  <a:cubicBezTo>
                    <a:pt x="50" y="0"/>
                    <a:pt x="52" y="2"/>
                    <a:pt x="52" y="4"/>
                  </a:cubicBezTo>
                  <a:cubicBezTo>
                    <a:pt x="52" y="6"/>
                    <a:pt x="50" y="8"/>
                    <a:pt x="48" y="8"/>
                  </a:cubicBezTo>
                  <a:cubicBezTo>
                    <a:pt x="37" y="8"/>
                    <a:pt x="37" y="8"/>
                    <a:pt x="37" y="8"/>
                  </a:cubicBezTo>
                  <a:cubicBezTo>
                    <a:pt x="24" y="8"/>
                    <a:pt x="8" y="19"/>
                    <a:pt x="8" y="32"/>
                  </a:cubicBezTo>
                  <a:cubicBezTo>
                    <a:pt x="8" y="40"/>
                    <a:pt x="8" y="40"/>
                    <a:pt x="8" y="40"/>
                  </a:cubicBezTo>
                  <a:cubicBezTo>
                    <a:pt x="8" y="42"/>
                    <a:pt x="6" y="44"/>
                    <a:pt x="4" y="4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0" name="Freeform 125"/>
            <p:cNvSpPr/>
            <p:nvPr/>
          </p:nvSpPr>
          <p:spPr bwMode="auto">
            <a:xfrm>
              <a:off x="15723" y="6499"/>
              <a:ext cx="308" cy="260"/>
            </a:xfrm>
            <a:custGeom>
              <a:avLst/>
              <a:gdLst>
                <a:gd name="T0" fmla="*/ 48 w 52"/>
                <a:gd name="T1" fmla="*/ 44 h 44"/>
                <a:gd name="T2" fmla="*/ 44 w 52"/>
                <a:gd name="T3" fmla="*/ 40 h 44"/>
                <a:gd name="T4" fmla="*/ 44 w 52"/>
                <a:gd name="T5" fmla="*/ 32 h 44"/>
                <a:gd name="T6" fmla="*/ 19 w 52"/>
                <a:gd name="T7" fmla="*/ 8 h 44"/>
                <a:gd name="T8" fmla="*/ 4 w 52"/>
                <a:gd name="T9" fmla="*/ 8 h 44"/>
                <a:gd name="T10" fmla="*/ 0 w 52"/>
                <a:gd name="T11" fmla="*/ 4 h 44"/>
                <a:gd name="T12" fmla="*/ 4 w 52"/>
                <a:gd name="T13" fmla="*/ 0 h 44"/>
                <a:gd name="T14" fmla="*/ 19 w 52"/>
                <a:gd name="T15" fmla="*/ 0 h 44"/>
                <a:gd name="T16" fmla="*/ 52 w 52"/>
                <a:gd name="T17" fmla="*/ 32 h 44"/>
                <a:gd name="T18" fmla="*/ 52 w 52"/>
                <a:gd name="T19" fmla="*/ 40 h 44"/>
                <a:gd name="T20" fmla="*/ 48 w 52"/>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44">
                  <a:moveTo>
                    <a:pt x="48" y="44"/>
                  </a:moveTo>
                  <a:cubicBezTo>
                    <a:pt x="46" y="44"/>
                    <a:pt x="44" y="42"/>
                    <a:pt x="44" y="40"/>
                  </a:cubicBezTo>
                  <a:cubicBezTo>
                    <a:pt x="44" y="32"/>
                    <a:pt x="44" y="32"/>
                    <a:pt x="44" y="32"/>
                  </a:cubicBezTo>
                  <a:cubicBezTo>
                    <a:pt x="44" y="19"/>
                    <a:pt x="32" y="8"/>
                    <a:pt x="19" y="8"/>
                  </a:cubicBezTo>
                  <a:cubicBezTo>
                    <a:pt x="4" y="8"/>
                    <a:pt x="4" y="8"/>
                    <a:pt x="4" y="8"/>
                  </a:cubicBezTo>
                  <a:cubicBezTo>
                    <a:pt x="2" y="8"/>
                    <a:pt x="0" y="6"/>
                    <a:pt x="0" y="4"/>
                  </a:cubicBezTo>
                  <a:cubicBezTo>
                    <a:pt x="0" y="2"/>
                    <a:pt x="2" y="0"/>
                    <a:pt x="4" y="0"/>
                  </a:cubicBezTo>
                  <a:cubicBezTo>
                    <a:pt x="19" y="0"/>
                    <a:pt x="19" y="0"/>
                    <a:pt x="19" y="0"/>
                  </a:cubicBezTo>
                  <a:cubicBezTo>
                    <a:pt x="37" y="0"/>
                    <a:pt x="52" y="15"/>
                    <a:pt x="52" y="32"/>
                  </a:cubicBezTo>
                  <a:cubicBezTo>
                    <a:pt x="52" y="40"/>
                    <a:pt x="52" y="40"/>
                    <a:pt x="52" y="40"/>
                  </a:cubicBezTo>
                  <a:cubicBezTo>
                    <a:pt x="52" y="42"/>
                    <a:pt x="50" y="44"/>
                    <a:pt x="48" y="4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1" name="Freeform 126"/>
            <p:cNvSpPr>
              <a:spLocks noEditPoints="1"/>
            </p:cNvSpPr>
            <p:nvPr/>
          </p:nvSpPr>
          <p:spPr bwMode="auto">
            <a:xfrm>
              <a:off x="15463" y="5976"/>
              <a:ext cx="378" cy="593"/>
            </a:xfrm>
            <a:custGeom>
              <a:avLst/>
              <a:gdLst>
                <a:gd name="T0" fmla="*/ 32 w 64"/>
                <a:gd name="T1" fmla="*/ 100 h 100"/>
                <a:gd name="T2" fmla="*/ 0 w 64"/>
                <a:gd name="T3" fmla="*/ 71 h 100"/>
                <a:gd name="T4" fmla="*/ 0 w 64"/>
                <a:gd name="T5" fmla="*/ 32 h 100"/>
                <a:gd name="T6" fmla="*/ 32 w 64"/>
                <a:gd name="T7" fmla="*/ 0 h 100"/>
                <a:gd name="T8" fmla="*/ 64 w 64"/>
                <a:gd name="T9" fmla="*/ 32 h 100"/>
                <a:gd name="T10" fmla="*/ 64 w 64"/>
                <a:gd name="T11" fmla="*/ 71 h 100"/>
                <a:gd name="T12" fmla="*/ 32 w 64"/>
                <a:gd name="T13" fmla="*/ 100 h 100"/>
                <a:gd name="T14" fmla="*/ 32 w 64"/>
                <a:gd name="T15" fmla="*/ 8 h 100"/>
                <a:gd name="T16" fmla="*/ 8 w 64"/>
                <a:gd name="T17" fmla="*/ 32 h 100"/>
                <a:gd name="T18" fmla="*/ 8 w 64"/>
                <a:gd name="T19" fmla="*/ 71 h 100"/>
                <a:gd name="T20" fmla="*/ 32 w 64"/>
                <a:gd name="T21" fmla="*/ 92 h 100"/>
                <a:gd name="T22" fmla="*/ 56 w 64"/>
                <a:gd name="T23" fmla="*/ 71 h 100"/>
                <a:gd name="T24" fmla="*/ 56 w 64"/>
                <a:gd name="T25" fmla="*/ 32 h 100"/>
                <a:gd name="T26" fmla="*/ 32 w 64"/>
                <a:gd name="T27" fmla="*/ 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 h="100">
                  <a:moveTo>
                    <a:pt x="32" y="100"/>
                  </a:moveTo>
                  <a:cubicBezTo>
                    <a:pt x="13" y="100"/>
                    <a:pt x="0" y="88"/>
                    <a:pt x="0" y="71"/>
                  </a:cubicBezTo>
                  <a:cubicBezTo>
                    <a:pt x="0" y="32"/>
                    <a:pt x="0" y="32"/>
                    <a:pt x="0" y="32"/>
                  </a:cubicBezTo>
                  <a:cubicBezTo>
                    <a:pt x="0" y="14"/>
                    <a:pt x="14" y="0"/>
                    <a:pt x="32" y="0"/>
                  </a:cubicBezTo>
                  <a:cubicBezTo>
                    <a:pt x="50" y="0"/>
                    <a:pt x="64" y="14"/>
                    <a:pt x="64" y="32"/>
                  </a:cubicBezTo>
                  <a:cubicBezTo>
                    <a:pt x="64" y="71"/>
                    <a:pt x="64" y="71"/>
                    <a:pt x="64" y="71"/>
                  </a:cubicBezTo>
                  <a:cubicBezTo>
                    <a:pt x="64" y="88"/>
                    <a:pt x="51" y="100"/>
                    <a:pt x="32" y="100"/>
                  </a:cubicBezTo>
                  <a:close/>
                  <a:moveTo>
                    <a:pt x="32" y="8"/>
                  </a:moveTo>
                  <a:cubicBezTo>
                    <a:pt x="18" y="8"/>
                    <a:pt x="8" y="18"/>
                    <a:pt x="8" y="32"/>
                  </a:cubicBezTo>
                  <a:cubicBezTo>
                    <a:pt x="8" y="71"/>
                    <a:pt x="8" y="71"/>
                    <a:pt x="8" y="71"/>
                  </a:cubicBezTo>
                  <a:cubicBezTo>
                    <a:pt x="8" y="86"/>
                    <a:pt x="20" y="92"/>
                    <a:pt x="32" y="92"/>
                  </a:cubicBezTo>
                  <a:cubicBezTo>
                    <a:pt x="44" y="92"/>
                    <a:pt x="56" y="86"/>
                    <a:pt x="56" y="71"/>
                  </a:cubicBezTo>
                  <a:cubicBezTo>
                    <a:pt x="56" y="32"/>
                    <a:pt x="56" y="32"/>
                    <a:pt x="56" y="32"/>
                  </a:cubicBezTo>
                  <a:cubicBezTo>
                    <a:pt x="56" y="18"/>
                    <a:pt x="46" y="8"/>
                    <a:pt x="32"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2" name="Freeform 127"/>
            <p:cNvSpPr/>
            <p:nvPr/>
          </p:nvSpPr>
          <p:spPr bwMode="auto">
            <a:xfrm>
              <a:off x="15368" y="5881"/>
              <a:ext cx="568" cy="333"/>
            </a:xfrm>
            <a:custGeom>
              <a:avLst/>
              <a:gdLst>
                <a:gd name="T0" fmla="*/ 4 w 96"/>
                <a:gd name="T1" fmla="*/ 56 h 56"/>
                <a:gd name="T2" fmla="*/ 0 w 96"/>
                <a:gd name="T3" fmla="*/ 52 h 56"/>
                <a:gd name="T4" fmla="*/ 0 w 96"/>
                <a:gd name="T5" fmla="*/ 48 h 56"/>
                <a:gd name="T6" fmla="*/ 48 w 96"/>
                <a:gd name="T7" fmla="*/ 0 h 56"/>
                <a:gd name="T8" fmla="*/ 96 w 96"/>
                <a:gd name="T9" fmla="*/ 48 h 56"/>
                <a:gd name="T10" fmla="*/ 92 w 96"/>
                <a:gd name="T11" fmla="*/ 52 h 56"/>
                <a:gd name="T12" fmla="*/ 88 w 96"/>
                <a:gd name="T13" fmla="*/ 48 h 56"/>
                <a:gd name="T14" fmla="*/ 48 w 96"/>
                <a:gd name="T15" fmla="*/ 8 h 56"/>
                <a:gd name="T16" fmla="*/ 8 w 96"/>
                <a:gd name="T17" fmla="*/ 48 h 56"/>
                <a:gd name="T18" fmla="*/ 8 w 96"/>
                <a:gd name="T19" fmla="*/ 52 h 56"/>
                <a:gd name="T20" fmla="*/ 4 w 96"/>
                <a:gd name="T21"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6" h="56">
                  <a:moveTo>
                    <a:pt x="4" y="56"/>
                  </a:moveTo>
                  <a:cubicBezTo>
                    <a:pt x="2" y="56"/>
                    <a:pt x="0" y="54"/>
                    <a:pt x="0" y="52"/>
                  </a:cubicBezTo>
                  <a:cubicBezTo>
                    <a:pt x="0" y="48"/>
                    <a:pt x="0" y="48"/>
                    <a:pt x="0" y="48"/>
                  </a:cubicBezTo>
                  <a:cubicBezTo>
                    <a:pt x="0" y="22"/>
                    <a:pt x="22" y="0"/>
                    <a:pt x="48" y="0"/>
                  </a:cubicBezTo>
                  <a:cubicBezTo>
                    <a:pt x="74" y="0"/>
                    <a:pt x="96" y="22"/>
                    <a:pt x="96" y="48"/>
                  </a:cubicBezTo>
                  <a:cubicBezTo>
                    <a:pt x="96" y="50"/>
                    <a:pt x="94" y="52"/>
                    <a:pt x="92" y="52"/>
                  </a:cubicBezTo>
                  <a:cubicBezTo>
                    <a:pt x="90" y="52"/>
                    <a:pt x="88" y="50"/>
                    <a:pt x="88" y="48"/>
                  </a:cubicBezTo>
                  <a:cubicBezTo>
                    <a:pt x="88" y="26"/>
                    <a:pt x="70" y="8"/>
                    <a:pt x="48" y="8"/>
                  </a:cubicBezTo>
                  <a:cubicBezTo>
                    <a:pt x="26" y="8"/>
                    <a:pt x="8" y="26"/>
                    <a:pt x="8" y="48"/>
                  </a:cubicBezTo>
                  <a:cubicBezTo>
                    <a:pt x="8" y="52"/>
                    <a:pt x="8" y="52"/>
                    <a:pt x="8" y="52"/>
                  </a:cubicBezTo>
                  <a:cubicBezTo>
                    <a:pt x="8" y="54"/>
                    <a:pt x="6" y="56"/>
                    <a:pt x="4" y="5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3" name="Freeform 128"/>
            <p:cNvSpPr>
              <a:spLocks noEditPoints="1"/>
            </p:cNvSpPr>
            <p:nvPr/>
          </p:nvSpPr>
          <p:spPr bwMode="auto">
            <a:xfrm>
              <a:off x="15321" y="6166"/>
              <a:ext cx="190" cy="238"/>
            </a:xfrm>
            <a:custGeom>
              <a:avLst/>
              <a:gdLst>
                <a:gd name="T0" fmla="*/ 28 w 32"/>
                <a:gd name="T1" fmla="*/ 40 h 40"/>
                <a:gd name="T2" fmla="*/ 12 w 32"/>
                <a:gd name="T3" fmla="*/ 40 h 40"/>
                <a:gd name="T4" fmla="*/ 0 w 32"/>
                <a:gd name="T5" fmla="*/ 28 h 40"/>
                <a:gd name="T6" fmla="*/ 0 w 32"/>
                <a:gd name="T7" fmla="*/ 12 h 40"/>
                <a:gd name="T8" fmla="*/ 12 w 32"/>
                <a:gd name="T9" fmla="*/ 0 h 40"/>
                <a:gd name="T10" fmla="*/ 28 w 32"/>
                <a:gd name="T11" fmla="*/ 0 h 40"/>
                <a:gd name="T12" fmla="*/ 32 w 32"/>
                <a:gd name="T13" fmla="*/ 4 h 40"/>
                <a:gd name="T14" fmla="*/ 32 w 32"/>
                <a:gd name="T15" fmla="*/ 36 h 40"/>
                <a:gd name="T16" fmla="*/ 28 w 32"/>
                <a:gd name="T17" fmla="*/ 40 h 40"/>
                <a:gd name="T18" fmla="*/ 8 w 32"/>
                <a:gd name="T19" fmla="*/ 32 h 40"/>
                <a:gd name="T20" fmla="*/ 12 w 32"/>
                <a:gd name="T21" fmla="*/ 32 h 40"/>
                <a:gd name="T22" fmla="*/ 24 w 32"/>
                <a:gd name="T23" fmla="*/ 32 h 40"/>
                <a:gd name="T24" fmla="*/ 24 w 32"/>
                <a:gd name="T25" fmla="*/ 8 h 40"/>
                <a:gd name="T26" fmla="*/ 12 w 32"/>
                <a:gd name="T27" fmla="*/ 8 h 40"/>
                <a:gd name="T28" fmla="*/ 8 w 32"/>
                <a:gd name="T29" fmla="*/ 8 h 40"/>
                <a:gd name="T30" fmla="*/ 8 w 32"/>
                <a:gd name="T31" fmla="*/ 12 h 40"/>
                <a:gd name="T32" fmla="*/ 8 w 32"/>
                <a:gd name="T33" fmla="*/ 28 h 40"/>
                <a:gd name="T34" fmla="*/ 8 w 32"/>
                <a:gd name="T35" fmla="*/ 32 h 40"/>
                <a:gd name="T36" fmla="*/ 8 w 32"/>
                <a:gd name="T3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40">
                  <a:moveTo>
                    <a:pt x="28" y="40"/>
                  </a:moveTo>
                  <a:cubicBezTo>
                    <a:pt x="12" y="40"/>
                    <a:pt x="12" y="40"/>
                    <a:pt x="12" y="40"/>
                  </a:cubicBezTo>
                  <a:cubicBezTo>
                    <a:pt x="3" y="40"/>
                    <a:pt x="0" y="37"/>
                    <a:pt x="0" y="28"/>
                  </a:cubicBezTo>
                  <a:cubicBezTo>
                    <a:pt x="0" y="12"/>
                    <a:pt x="0" y="12"/>
                    <a:pt x="0" y="12"/>
                  </a:cubicBezTo>
                  <a:cubicBezTo>
                    <a:pt x="0" y="3"/>
                    <a:pt x="3" y="0"/>
                    <a:pt x="12" y="0"/>
                  </a:cubicBezTo>
                  <a:cubicBezTo>
                    <a:pt x="28" y="0"/>
                    <a:pt x="28" y="0"/>
                    <a:pt x="28" y="0"/>
                  </a:cubicBezTo>
                  <a:cubicBezTo>
                    <a:pt x="30" y="0"/>
                    <a:pt x="32" y="2"/>
                    <a:pt x="32" y="4"/>
                  </a:cubicBezTo>
                  <a:cubicBezTo>
                    <a:pt x="32" y="36"/>
                    <a:pt x="32" y="36"/>
                    <a:pt x="32" y="36"/>
                  </a:cubicBezTo>
                  <a:cubicBezTo>
                    <a:pt x="32" y="38"/>
                    <a:pt x="30" y="40"/>
                    <a:pt x="28" y="40"/>
                  </a:cubicBezTo>
                  <a:close/>
                  <a:moveTo>
                    <a:pt x="8" y="32"/>
                  </a:moveTo>
                  <a:cubicBezTo>
                    <a:pt x="8" y="32"/>
                    <a:pt x="9" y="32"/>
                    <a:pt x="12" y="32"/>
                  </a:cubicBezTo>
                  <a:cubicBezTo>
                    <a:pt x="24" y="32"/>
                    <a:pt x="24" y="32"/>
                    <a:pt x="24" y="32"/>
                  </a:cubicBezTo>
                  <a:cubicBezTo>
                    <a:pt x="24" y="8"/>
                    <a:pt x="24" y="8"/>
                    <a:pt x="24" y="8"/>
                  </a:cubicBezTo>
                  <a:cubicBezTo>
                    <a:pt x="12" y="8"/>
                    <a:pt x="12" y="8"/>
                    <a:pt x="12" y="8"/>
                  </a:cubicBezTo>
                  <a:cubicBezTo>
                    <a:pt x="9" y="8"/>
                    <a:pt x="8" y="8"/>
                    <a:pt x="8" y="8"/>
                  </a:cubicBezTo>
                  <a:cubicBezTo>
                    <a:pt x="8" y="8"/>
                    <a:pt x="8" y="9"/>
                    <a:pt x="8" y="12"/>
                  </a:cubicBezTo>
                  <a:cubicBezTo>
                    <a:pt x="8" y="28"/>
                    <a:pt x="8" y="28"/>
                    <a:pt x="8" y="28"/>
                  </a:cubicBezTo>
                  <a:cubicBezTo>
                    <a:pt x="8" y="31"/>
                    <a:pt x="8" y="32"/>
                    <a:pt x="8" y="32"/>
                  </a:cubicBezTo>
                  <a:cubicBezTo>
                    <a:pt x="8" y="32"/>
                    <a:pt x="8" y="32"/>
                    <a:pt x="8" y="3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4" name="Freeform 129"/>
            <p:cNvSpPr>
              <a:spLocks noEditPoints="1"/>
            </p:cNvSpPr>
            <p:nvPr/>
          </p:nvSpPr>
          <p:spPr bwMode="auto">
            <a:xfrm>
              <a:off x="15793" y="6166"/>
              <a:ext cx="190" cy="238"/>
            </a:xfrm>
            <a:custGeom>
              <a:avLst/>
              <a:gdLst>
                <a:gd name="T0" fmla="*/ 20 w 32"/>
                <a:gd name="T1" fmla="*/ 40 h 40"/>
                <a:gd name="T2" fmla="*/ 4 w 32"/>
                <a:gd name="T3" fmla="*/ 40 h 40"/>
                <a:gd name="T4" fmla="*/ 0 w 32"/>
                <a:gd name="T5" fmla="*/ 36 h 40"/>
                <a:gd name="T6" fmla="*/ 0 w 32"/>
                <a:gd name="T7" fmla="*/ 4 h 40"/>
                <a:gd name="T8" fmla="*/ 4 w 32"/>
                <a:gd name="T9" fmla="*/ 0 h 40"/>
                <a:gd name="T10" fmla="*/ 20 w 32"/>
                <a:gd name="T11" fmla="*/ 0 h 40"/>
                <a:gd name="T12" fmla="*/ 32 w 32"/>
                <a:gd name="T13" fmla="*/ 12 h 40"/>
                <a:gd name="T14" fmla="*/ 32 w 32"/>
                <a:gd name="T15" fmla="*/ 28 h 40"/>
                <a:gd name="T16" fmla="*/ 20 w 32"/>
                <a:gd name="T17" fmla="*/ 40 h 40"/>
                <a:gd name="T18" fmla="*/ 8 w 32"/>
                <a:gd name="T19" fmla="*/ 32 h 40"/>
                <a:gd name="T20" fmla="*/ 20 w 32"/>
                <a:gd name="T21" fmla="*/ 32 h 40"/>
                <a:gd name="T22" fmla="*/ 24 w 32"/>
                <a:gd name="T23" fmla="*/ 32 h 40"/>
                <a:gd name="T24" fmla="*/ 24 w 32"/>
                <a:gd name="T25" fmla="*/ 28 h 40"/>
                <a:gd name="T26" fmla="*/ 24 w 32"/>
                <a:gd name="T27" fmla="*/ 12 h 40"/>
                <a:gd name="T28" fmla="*/ 24 w 32"/>
                <a:gd name="T29" fmla="*/ 8 h 40"/>
                <a:gd name="T30" fmla="*/ 20 w 32"/>
                <a:gd name="T31" fmla="*/ 8 h 40"/>
                <a:gd name="T32" fmla="*/ 8 w 32"/>
                <a:gd name="T33" fmla="*/ 8 h 40"/>
                <a:gd name="T34" fmla="*/ 8 w 32"/>
                <a:gd name="T35"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40">
                  <a:moveTo>
                    <a:pt x="20" y="40"/>
                  </a:moveTo>
                  <a:cubicBezTo>
                    <a:pt x="4" y="40"/>
                    <a:pt x="4" y="40"/>
                    <a:pt x="4" y="40"/>
                  </a:cubicBezTo>
                  <a:cubicBezTo>
                    <a:pt x="2" y="40"/>
                    <a:pt x="0" y="38"/>
                    <a:pt x="0" y="36"/>
                  </a:cubicBezTo>
                  <a:cubicBezTo>
                    <a:pt x="0" y="4"/>
                    <a:pt x="0" y="4"/>
                    <a:pt x="0" y="4"/>
                  </a:cubicBezTo>
                  <a:cubicBezTo>
                    <a:pt x="0" y="2"/>
                    <a:pt x="2" y="0"/>
                    <a:pt x="4" y="0"/>
                  </a:cubicBezTo>
                  <a:cubicBezTo>
                    <a:pt x="20" y="0"/>
                    <a:pt x="20" y="0"/>
                    <a:pt x="20" y="0"/>
                  </a:cubicBezTo>
                  <a:cubicBezTo>
                    <a:pt x="29" y="0"/>
                    <a:pt x="32" y="3"/>
                    <a:pt x="32" y="12"/>
                  </a:cubicBezTo>
                  <a:cubicBezTo>
                    <a:pt x="32" y="28"/>
                    <a:pt x="32" y="28"/>
                    <a:pt x="32" y="28"/>
                  </a:cubicBezTo>
                  <a:cubicBezTo>
                    <a:pt x="32" y="37"/>
                    <a:pt x="29" y="40"/>
                    <a:pt x="20" y="40"/>
                  </a:cubicBezTo>
                  <a:close/>
                  <a:moveTo>
                    <a:pt x="8" y="32"/>
                  </a:moveTo>
                  <a:cubicBezTo>
                    <a:pt x="20" y="32"/>
                    <a:pt x="20" y="32"/>
                    <a:pt x="20" y="32"/>
                  </a:cubicBezTo>
                  <a:cubicBezTo>
                    <a:pt x="23" y="32"/>
                    <a:pt x="24" y="32"/>
                    <a:pt x="24" y="32"/>
                  </a:cubicBezTo>
                  <a:cubicBezTo>
                    <a:pt x="24" y="32"/>
                    <a:pt x="24" y="31"/>
                    <a:pt x="24" y="28"/>
                  </a:cubicBezTo>
                  <a:cubicBezTo>
                    <a:pt x="24" y="12"/>
                    <a:pt x="24" y="12"/>
                    <a:pt x="24" y="12"/>
                  </a:cubicBezTo>
                  <a:cubicBezTo>
                    <a:pt x="24" y="9"/>
                    <a:pt x="24" y="8"/>
                    <a:pt x="24" y="8"/>
                  </a:cubicBezTo>
                  <a:cubicBezTo>
                    <a:pt x="24" y="8"/>
                    <a:pt x="23" y="8"/>
                    <a:pt x="20" y="8"/>
                  </a:cubicBezTo>
                  <a:cubicBezTo>
                    <a:pt x="8" y="8"/>
                    <a:pt x="8" y="8"/>
                    <a:pt x="8" y="8"/>
                  </a:cubicBezTo>
                  <a:lnTo>
                    <a:pt x="8" y="3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5" name="Freeform 130"/>
            <p:cNvSpPr>
              <a:spLocks noEditPoints="1"/>
            </p:cNvSpPr>
            <p:nvPr/>
          </p:nvSpPr>
          <p:spPr bwMode="auto">
            <a:xfrm>
              <a:off x="15083" y="6829"/>
              <a:ext cx="1135" cy="190"/>
            </a:xfrm>
            <a:custGeom>
              <a:avLst/>
              <a:gdLst>
                <a:gd name="T0" fmla="*/ 188 w 192"/>
                <a:gd name="T1" fmla="*/ 32 h 32"/>
                <a:gd name="T2" fmla="*/ 4 w 192"/>
                <a:gd name="T3" fmla="*/ 32 h 32"/>
                <a:gd name="T4" fmla="*/ 0 w 192"/>
                <a:gd name="T5" fmla="*/ 28 h 32"/>
                <a:gd name="T6" fmla="*/ 0 w 192"/>
                <a:gd name="T7" fmla="*/ 4 h 32"/>
                <a:gd name="T8" fmla="*/ 4 w 192"/>
                <a:gd name="T9" fmla="*/ 0 h 32"/>
                <a:gd name="T10" fmla="*/ 188 w 192"/>
                <a:gd name="T11" fmla="*/ 0 h 32"/>
                <a:gd name="T12" fmla="*/ 192 w 192"/>
                <a:gd name="T13" fmla="*/ 4 h 32"/>
                <a:gd name="T14" fmla="*/ 192 w 192"/>
                <a:gd name="T15" fmla="*/ 28 h 32"/>
                <a:gd name="T16" fmla="*/ 188 w 192"/>
                <a:gd name="T17" fmla="*/ 32 h 32"/>
                <a:gd name="T18" fmla="*/ 8 w 192"/>
                <a:gd name="T19" fmla="*/ 24 h 32"/>
                <a:gd name="T20" fmla="*/ 184 w 192"/>
                <a:gd name="T21" fmla="*/ 24 h 32"/>
                <a:gd name="T22" fmla="*/ 184 w 192"/>
                <a:gd name="T23" fmla="*/ 8 h 32"/>
                <a:gd name="T24" fmla="*/ 8 w 192"/>
                <a:gd name="T25" fmla="*/ 8 h 32"/>
                <a:gd name="T26" fmla="*/ 8 w 192"/>
                <a:gd name="T27"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2" h="32">
                  <a:moveTo>
                    <a:pt x="188" y="32"/>
                  </a:moveTo>
                  <a:cubicBezTo>
                    <a:pt x="4" y="32"/>
                    <a:pt x="4" y="32"/>
                    <a:pt x="4" y="32"/>
                  </a:cubicBezTo>
                  <a:cubicBezTo>
                    <a:pt x="2" y="32"/>
                    <a:pt x="0" y="30"/>
                    <a:pt x="0" y="28"/>
                  </a:cubicBezTo>
                  <a:cubicBezTo>
                    <a:pt x="0" y="4"/>
                    <a:pt x="0" y="4"/>
                    <a:pt x="0" y="4"/>
                  </a:cubicBezTo>
                  <a:cubicBezTo>
                    <a:pt x="0" y="2"/>
                    <a:pt x="2" y="0"/>
                    <a:pt x="4" y="0"/>
                  </a:cubicBezTo>
                  <a:cubicBezTo>
                    <a:pt x="188" y="0"/>
                    <a:pt x="188" y="0"/>
                    <a:pt x="188" y="0"/>
                  </a:cubicBezTo>
                  <a:cubicBezTo>
                    <a:pt x="190" y="0"/>
                    <a:pt x="192" y="2"/>
                    <a:pt x="192" y="4"/>
                  </a:cubicBezTo>
                  <a:cubicBezTo>
                    <a:pt x="192" y="28"/>
                    <a:pt x="192" y="28"/>
                    <a:pt x="192" y="28"/>
                  </a:cubicBezTo>
                  <a:cubicBezTo>
                    <a:pt x="192" y="30"/>
                    <a:pt x="190" y="32"/>
                    <a:pt x="188" y="32"/>
                  </a:cubicBezTo>
                  <a:close/>
                  <a:moveTo>
                    <a:pt x="8" y="24"/>
                  </a:moveTo>
                  <a:cubicBezTo>
                    <a:pt x="184" y="24"/>
                    <a:pt x="184" y="24"/>
                    <a:pt x="184" y="24"/>
                  </a:cubicBezTo>
                  <a:cubicBezTo>
                    <a:pt x="184" y="8"/>
                    <a:pt x="184" y="8"/>
                    <a:pt x="184" y="8"/>
                  </a:cubicBezTo>
                  <a:cubicBezTo>
                    <a:pt x="8" y="8"/>
                    <a:pt x="8" y="8"/>
                    <a:pt x="8" y="8"/>
                  </a:cubicBezTo>
                  <a:lnTo>
                    <a:pt x="8" y="2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6" name="Freeform 131"/>
            <p:cNvSpPr>
              <a:spLocks noEditPoints="1"/>
            </p:cNvSpPr>
            <p:nvPr/>
          </p:nvSpPr>
          <p:spPr bwMode="auto">
            <a:xfrm>
              <a:off x="15178" y="6734"/>
              <a:ext cx="425" cy="143"/>
            </a:xfrm>
            <a:custGeom>
              <a:avLst/>
              <a:gdLst>
                <a:gd name="T0" fmla="*/ 68 w 72"/>
                <a:gd name="T1" fmla="*/ 24 h 24"/>
                <a:gd name="T2" fmla="*/ 4 w 72"/>
                <a:gd name="T3" fmla="*/ 24 h 24"/>
                <a:gd name="T4" fmla="*/ 0 w 72"/>
                <a:gd name="T5" fmla="*/ 20 h 24"/>
                <a:gd name="T6" fmla="*/ 0 w 72"/>
                <a:gd name="T7" fmla="*/ 4 h 24"/>
                <a:gd name="T8" fmla="*/ 4 w 72"/>
                <a:gd name="T9" fmla="*/ 0 h 24"/>
                <a:gd name="T10" fmla="*/ 68 w 72"/>
                <a:gd name="T11" fmla="*/ 0 h 24"/>
                <a:gd name="T12" fmla="*/ 72 w 72"/>
                <a:gd name="T13" fmla="*/ 4 h 24"/>
                <a:gd name="T14" fmla="*/ 72 w 72"/>
                <a:gd name="T15" fmla="*/ 20 h 24"/>
                <a:gd name="T16" fmla="*/ 68 w 72"/>
                <a:gd name="T17" fmla="*/ 24 h 24"/>
                <a:gd name="T18" fmla="*/ 8 w 72"/>
                <a:gd name="T19" fmla="*/ 16 h 24"/>
                <a:gd name="T20" fmla="*/ 64 w 72"/>
                <a:gd name="T21" fmla="*/ 16 h 24"/>
                <a:gd name="T22" fmla="*/ 64 w 72"/>
                <a:gd name="T23" fmla="*/ 8 h 24"/>
                <a:gd name="T24" fmla="*/ 8 w 72"/>
                <a:gd name="T25" fmla="*/ 8 h 24"/>
                <a:gd name="T26" fmla="*/ 8 w 72"/>
                <a:gd name="T2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24">
                  <a:moveTo>
                    <a:pt x="68" y="24"/>
                  </a:moveTo>
                  <a:cubicBezTo>
                    <a:pt x="4" y="24"/>
                    <a:pt x="4" y="24"/>
                    <a:pt x="4" y="24"/>
                  </a:cubicBezTo>
                  <a:cubicBezTo>
                    <a:pt x="2" y="24"/>
                    <a:pt x="0" y="22"/>
                    <a:pt x="0" y="20"/>
                  </a:cubicBezTo>
                  <a:cubicBezTo>
                    <a:pt x="0" y="4"/>
                    <a:pt x="0" y="4"/>
                    <a:pt x="0" y="4"/>
                  </a:cubicBezTo>
                  <a:cubicBezTo>
                    <a:pt x="0" y="2"/>
                    <a:pt x="2" y="0"/>
                    <a:pt x="4" y="0"/>
                  </a:cubicBezTo>
                  <a:cubicBezTo>
                    <a:pt x="68" y="0"/>
                    <a:pt x="68" y="0"/>
                    <a:pt x="68" y="0"/>
                  </a:cubicBezTo>
                  <a:cubicBezTo>
                    <a:pt x="70" y="0"/>
                    <a:pt x="72" y="2"/>
                    <a:pt x="72" y="4"/>
                  </a:cubicBezTo>
                  <a:cubicBezTo>
                    <a:pt x="72" y="20"/>
                    <a:pt x="72" y="20"/>
                    <a:pt x="72" y="20"/>
                  </a:cubicBezTo>
                  <a:cubicBezTo>
                    <a:pt x="72" y="22"/>
                    <a:pt x="70" y="24"/>
                    <a:pt x="68" y="24"/>
                  </a:cubicBezTo>
                  <a:close/>
                  <a:moveTo>
                    <a:pt x="8" y="16"/>
                  </a:moveTo>
                  <a:cubicBezTo>
                    <a:pt x="64" y="16"/>
                    <a:pt x="64" y="16"/>
                    <a:pt x="64" y="16"/>
                  </a:cubicBezTo>
                  <a:cubicBezTo>
                    <a:pt x="64" y="8"/>
                    <a:pt x="64" y="8"/>
                    <a:pt x="64" y="8"/>
                  </a:cubicBezTo>
                  <a:cubicBezTo>
                    <a:pt x="8" y="8"/>
                    <a:pt x="8" y="8"/>
                    <a:pt x="8" y="8"/>
                  </a:cubicBezTo>
                  <a:lnTo>
                    <a:pt x="8"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7" name="Freeform 132"/>
            <p:cNvSpPr>
              <a:spLocks noEditPoints="1"/>
            </p:cNvSpPr>
            <p:nvPr/>
          </p:nvSpPr>
          <p:spPr bwMode="auto">
            <a:xfrm>
              <a:off x="15698" y="6734"/>
              <a:ext cx="425" cy="143"/>
            </a:xfrm>
            <a:custGeom>
              <a:avLst/>
              <a:gdLst>
                <a:gd name="T0" fmla="*/ 68 w 72"/>
                <a:gd name="T1" fmla="*/ 24 h 24"/>
                <a:gd name="T2" fmla="*/ 4 w 72"/>
                <a:gd name="T3" fmla="*/ 24 h 24"/>
                <a:gd name="T4" fmla="*/ 0 w 72"/>
                <a:gd name="T5" fmla="*/ 20 h 24"/>
                <a:gd name="T6" fmla="*/ 0 w 72"/>
                <a:gd name="T7" fmla="*/ 4 h 24"/>
                <a:gd name="T8" fmla="*/ 4 w 72"/>
                <a:gd name="T9" fmla="*/ 0 h 24"/>
                <a:gd name="T10" fmla="*/ 68 w 72"/>
                <a:gd name="T11" fmla="*/ 0 h 24"/>
                <a:gd name="T12" fmla="*/ 72 w 72"/>
                <a:gd name="T13" fmla="*/ 4 h 24"/>
                <a:gd name="T14" fmla="*/ 72 w 72"/>
                <a:gd name="T15" fmla="*/ 20 h 24"/>
                <a:gd name="T16" fmla="*/ 68 w 72"/>
                <a:gd name="T17" fmla="*/ 24 h 24"/>
                <a:gd name="T18" fmla="*/ 8 w 72"/>
                <a:gd name="T19" fmla="*/ 16 h 24"/>
                <a:gd name="T20" fmla="*/ 64 w 72"/>
                <a:gd name="T21" fmla="*/ 16 h 24"/>
                <a:gd name="T22" fmla="*/ 64 w 72"/>
                <a:gd name="T23" fmla="*/ 8 h 24"/>
                <a:gd name="T24" fmla="*/ 8 w 72"/>
                <a:gd name="T25" fmla="*/ 8 h 24"/>
                <a:gd name="T26" fmla="*/ 8 w 72"/>
                <a:gd name="T2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24">
                  <a:moveTo>
                    <a:pt x="68" y="24"/>
                  </a:moveTo>
                  <a:cubicBezTo>
                    <a:pt x="4" y="24"/>
                    <a:pt x="4" y="24"/>
                    <a:pt x="4" y="24"/>
                  </a:cubicBezTo>
                  <a:cubicBezTo>
                    <a:pt x="2" y="24"/>
                    <a:pt x="0" y="22"/>
                    <a:pt x="0" y="20"/>
                  </a:cubicBezTo>
                  <a:cubicBezTo>
                    <a:pt x="0" y="4"/>
                    <a:pt x="0" y="4"/>
                    <a:pt x="0" y="4"/>
                  </a:cubicBezTo>
                  <a:cubicBezTo>
                    <a:pt x="0" y="2"/>
                    <a:pt x="2" y="0"/>
                    <a:pt x="4" y="0"/>
                  </a:cubicBezTo>
                  <a:cubicBezTo>
                    <a:pt x="68" y="0"/>
                    <a:pt x="68" y="0"/>
                    <a:pt x="68" y="0"/>
                  </a:cubicBezTo>
                  <a:cubicBezTo>
                    <a:pt x="70" y="0"/>
                    <a:pt x="72" y="2"/>
                    <a:pt x="72" y="4"/>
                  </a:cubicBezTo>
                  <a:cubicBezTo>
                    <a:pt x="72" y="20"/>
                    <a:pt x="72" y="20"/>
                    <a:pt x="72" y="20"/>
                  </a:cubicBezTo>
                  <a:cubicBezTo>
                    <a:pt x="72" y="22"/>
                    <a:pt x="70" y="24"/>
                    <a:pt x="68" y="24"/>
                  </a:cubicBezTo>
                  <a:close/>
                  <a:moveTo>
                    <a:pt x="8" y="16"/>
                  </a:moveTo>
                  <a:cubicBezTo>
                    <a:pt x="64" y="16"/>
                    <a:pt x="64" y="16"/>
                    <a:pt x="64" y="16"/>
                  </a:cubicBezTo>
                  <a:cubicBezTo>
                    <a:pt x="64" y="8"/>
                    <a:pt x="64" y="8"/>
                    <a:pt x="64" y="8"/>
                  </a:cubicBezTo>
                  <a:cubicBezTo>
                    <a:pt x="8" y="8"/>
                    <a:pt x="8" y="8"/>
                    <a:pt x="8" y="8"/>
                  </a:cubicBezTo>
                  <a:lnTo>
                    <a:pt x="8"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8" name="Freeform 133"/>
            <p:cNvSpPr/>
            <p:nvPr/>
          </p:nvSpPr>
          <p:spPr bwMode="auto">
            <a:xfrm>
              <a:off x="15486" y="6096"/>
              <a:ext cx="355" cy="140"/>
            </a:xfrm>
            <a:custGeom>
              <a:avLst/>
              <a:gdLst>
                <a:gd name="T0" fmla="*/ 4 w 60"/>
                <a:gd name="T1" fmla="*/ 24 h 24"/>
                <a:gd name="T2" fmla="*/ 0 w 60"/>
                <a:gd name="T3" fmla="*/ 20 h 24"/>
                <a:gd name="T4" fmla="*/ 4 w 60"/>
                <a:gd name="T5" fmla="*/ 16 h 24"/>
                <a:gd name="T6" fmla="*/ 32 w 60"/>
                <a:gd name="T7" fmla="*/ 4 h 24"/>
                <a:gd name="T8" fmla="*/ 36 w 60"/>
                <a:gd name="T9" fmla="*/ 0 h 24"/>
                <a:gd name="T10" fmla="*/ 40 w 60"/>
                <a:gd name="T11" fmla="*/ 4 h 24"/>
                <a:gd name="T12" fmla="*/ 42 w 60"/>
                <a:gd name="T13" fmla="*/ 7 h 24"/>
                <a:gd name="T14" fmla="*/ 56 w 60"/>
                <a:gd name="T15" fmla="*/ 12 h 24"/>
                <a:gd name="T16" fmla="*/ 60 w 60"/>
                <a:gd name="T17" fmla="*/ 16 h 24"/>
                <a:gd name="T18" fmla="*/ 56 w 60"/>
                <a:gd name="T19" fmla="*/ 20 h 24"/>
                <a:gd name="T20" fmla="*/ 37 w 60"/>
                <a:gd name="T21" fmla="*/ 13 h 24"/>
                <a:gd name="T22" fmla="*/ 36 w 60"/>
                <a:gd name="T23" fmla="*/ 13 h 24"/>
                <a:gd name="T24" fmla="*/ 4 w 60"/>
                <a:gd name="T25"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24">
                  <a:moveTo>
                    <a:pt x="4" y="24"/>
                  </a:moveTo>
                  <a:cubicBezTo>
                    <a:pt x="2" y="24"/>
                    <a:pt x="0" y="22"/>
                    <a:pt x="0" y="20"/>
                  </a:cubicBezTo>
                  <a:cubicBezTo>
                    <a:pt x="0" y="18"/>
                    <a:pt x="2" y="16"/>
                    <a:pt x="4" y="16"/>
                  </a:cubicBezTo>
                  <a:cubicBezTo>
                    <a:pt x="13" y="16"/>
                    <a:pt x="32" y="10"/>
                    <a:pt x="32" y="4"/>
                  </a:cubicBezTo>
                  <a:cubicBezTo>
                    <a:pt x="32" y="2"/>
                    <a:pt x="34" y="0"/>
                    <a:pt x="36" y="0"/>
                  </a:cubicBezTo>
                  <a:cubicBezTo>
                    <a:pt x="38" y="0"/>
                    <a:pt x="40" y="2"/>
                    <a:pt x="40" y="4"/>
                  </a:cubicBezTo>
                  <a:cubicBezTo>
                    <a:pt x="40" y="4"/>
                    <a:pt x="40" y="6"/>
                    <a:pt x="42" y="7"/>
                  </a:cubicBezTo>
                  <a:cubicBezTo>
                    <a:pt x="45" y="10"/>
                    <a:pt x="50" y="12"/>
                    <a:pt x="56" y="12"/>
                  </a:cubicBezTo>
                  <a:cubicBezTo>
                    <a:pt x="58" y="12"/>
                    <a:pt x="60" y="13"/>
                    <a:pt x="60" y="16"/>
                  </a:cubicBezTo>
                  <a:cubicBezTo>
                    <a:pt x="60" y="18"/>
                    <a:pt x="59" y="20"/>
                    <a:pt x="56" y="20"/>
                  </a:cubicBezTo>
                  <a:cubicBezTo>
                    <a:pt x="49" y="21"/>
                    <a:pt x="42" y="18"/>
                    <a:pt x="37" y="13"/>
                  </a:cubicBezTo>
                  <a:cubicBezTo>
                    <a:pt x="37" y="13"/>
                    <a:pt x="36" y="13"/>
                    <a:pt x="36" y="13"/>
                  </a:cubicBezTo>
                  <a:cubicBezTo>
                    <a:pt x="28" y="21"/>
                    <a:pt x="10" y="24"/>
                    <a:pt x="4"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6" name="组合 5"/>
          <p:cNvGrpSpPr/>
          <p:nvPr/>
        </p:nvGrpSpPr>
        <p:grpSpPr>
          <a:xfrm>
            <a:off x="10536238" y="4835208"/>
            <a:ext cx="403225" cy="404495"/>
            <a:chOff x="17353" y="5881"/>
            <a:chExt cx="1135" cy="1138"/>
          </a:xfrm>
        </p:grpSpPr>
        <p:sp>
          <p:nvSpPr>
            <p:cNvPr id="139" name="Freeform 177"/>
            <p:cNvSpPr/>
            <p:nvPr/>
          </p:nvSpPr>
          <p:spPr bwMode="auto">
            <a:xfrm>
              <a:off x="17353" y="5881"/>
              <a:ext cx="898" cy="1138"/>
            </a:xfrm>
            <a:custGeom>
              <a:avLst/>
              <a:gdLst>
                <a:gd name="T0" fmla="*/ 148 w 152"/>
                <a:gd name="T1" fmla="*/ 192 h 192"/>
                <a:gd name="T2" fmla="*/ 4 w 152"/>
                <a:gd name="T3" fmla="*/ 192 h 192"/>
                <a:gd name="T4" fmla="*/ 0 w 152"/>
                <a:gd name="T5" fmla="*/ 188 h 192"/>
                <a:gd name="T6" fmla="*/ 0 w 152"/>
                <a:gd name="T7" fmla="*/ 4 h 192"/>
                <a:gd name="T8" fmla="*/ 4 w 152"/>
                <a:gd name="T9" fmla="*/ 0 h 192"/>
                <a:gd name="T10" fmla="*/ 148 w 152"/>
                <a:gd name="T11" fmla="*/ 0 h 192"/>
                <a:gd name="T12" fmla="*/ 152 w 152"/>
                <a:gd name="T13" fmla="*/ 4 h 192"/>
                <a:gd name="T14" fmla="*/ 152 w 152"/>
                <a:gd name="T15" fmla="*/ 80 h 192"/>
                <a:gd name="T16" fmla="*/ 148 w 152"/>
                <a:gd name="T17" fmla="*/ 84 h 192"/>
                <a:gd name="T18" fmla="*/ 144 w 152"/>
                <a:gd name="T19" fmla="*/ 80 h 192"/>
                <a:gd name="T20" fmla="*/ 144 w 152"/>
                <a:gd name="T21" fmla="*/ 8 h 192"/>
                <a:gd name="T22" fmla="*/ 8 w 152"/>
                <a:gd name="T23" fmla="*/ 8 h 192"/>
                <a:gd name="T24" fmla="*/ 8 w 152"/>
                <a:gd name="T25" fmla="*/ 184 h 192"/>
                <a:gd name="T26" fmla="*/ 144 w 152"/>
                <a:gd name="T27" fmla="*/ 184 h 192"/>
                <a:gd name="T28" fmla="*/ 144 w 152"/>
                <a:gd name="T29" fmla="*/ 164 h 192"/>
                <a:gd name="T30" fmla="*/ 148 w 152"/>
                <a:gd name="T31" fmla="*/ 160 h 192"/>
                <a:gd name="T32" fmla="*/ 152 w 152"/>
                <a:gd name="T33" fmla="*/ 164 h 192"/>
                <a:gd name="T34" fmla="*/ 152 w 152"/>
                <a:gd name="T35" fmla="*/ 188 h 192"/>
                <a:gd name="T36" fmla="*/ 148 w 152"/>
                <a:gd name="T37"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2" h="192">
                  <a:moveTo>
                    <a:pt x="148" y="192"/>
                  </a:moveTo>
                  <a:cubicBezTo>
                    <a:pt x="4" y="192"/>
                    <a:pt x="4" y="192"/>
                    <a:pt x="4" y="192"/>
                  </a:cubicBezTo>
                  <a:cubicBezTo>
                    <a:pt x="2" y="192"/>
                    <a:pt x="0" y="190"/>
                    <a:pt x="0" y="188"/>
                  </a:cubicBezTo>
                  <a:cubicBezTo>
                    <a:pt x="0" y="4"/>
                    <a:pt x="0" y="4"/>
                    <a:pt x="0" y="4"/>
                  </a:cubicBezTo>
                  <a:cubicBezTo>
                    <a:pt x="0" y="2"/>
                    <a:pt x="2" y="0"/>
                    <a:pt x="4" y="0"/>
                  </a:cubicBezTo>
                  <a:cubicBezTo>
                    <a:pt x="148" y="0"/>
                    <a:pt x="148" y="0"/>
                    <a:pt x="148" y="0"/>
                  </a:cubicBezTo>
                  <a:cubicBezTo>
                    <a:pt x="150" y="0"/>
                    <a:pt x="152" y="2"/>
                    <a:pt x="152" y="4"/>
                  </a:cubicBezTo>
                  <a:cubicBezTo>
                    <a:pt x="152" y="80"/>
                    <a:pt x="152" y="80"/>
                    <a:pt x="152" y="80"/>
                  </a:cubicBezTo>
                  <a:cubicBezTo>
                    <a:pt x="152" y="82"/>
                    <a:pt x="150" y="84"/>
                    <a:pt x="148" y="84"/>
                  </a:cubicBezTo>
                  <a:cubicBezTo>
                    <a:pt x="146" y="84"/>
                    <a:pt x="144" y="82"/>
                    <a:pt x="144" y="80"/>
                  </a:cubicBezTo>
                  <a:cubicBezTo>
                    <a:pt x="144" y="8"/>
                    <a:pt x="144" y="8"/>
                    <a:pt x="144" y="8"/>
                  </a:cubicBezTo>
                  <a:cubicBezTo>
                    <a:pt x="8" y="8"/>
                    <a:pt x="8" y="8"/>
                    <a:pt x="8" y="8"/>
                  </a:cubicBezTo>
                  <a:cubicBezTo>
                    <a:pt x="8" y="184"/>
                    <a:pt x="8" y="184"/>
                    <a:pt x="8" y="184"/>
                  </a:cubicBezTo>
                  <a:cubicBezTo>
                    <a:pt x="144" y="184"/>
                    <a:pt x="144" y="184"/>
                    <a:pt x="144" y="184"/>
                  </a:cubicBezTo>
                  <a:cubicBezTo>
                    <a:pt x="144" y="164"/>
                    <a:pt x="144" y="164"/>
                    <a:pt x="144" y="164"/>
                  </a:cubicBezTo>
                  <a:cubicBezTo>
                    <a:pt x="144" y="162"/>
                    <a:pt x="146" y="160"/>
                    <a:pt x="148" y="160"/>
                  </a:cubicBezTo>
                  <a:cubicBezTo>
                    <a:pt x="150" y="160"/>
                    <a:pt x="152" y="162"/>
                    <a:pt x="152" y="164"/>
                  </a:cubicBezTo>
                  <a:cubicBezTo>
                    <a:pt x="152" y="188"/>
                    <a:pt x="152" y="188"/>
                    <a:pt x="152" y="188"/>
                  </a:cubicBezTo>
                  <a:cubicBezTo>
                    <a:pt x="152" y="190"/>
                    <a:pt x="150" y="192"/>
                    <a:pt x="148" y="19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0" name="Freeform 178"/>
            <p:cNvSpPr/>
            <p:nvPr/>
          </p:nvSpPr>
          <p:spPr bwMode="auto">
            <a:xfrm>
              <a:off x="17448" y="5976"/>
              <a:ext cx="710" cy="758"/>
            </a:xfrm>
            <a:custGeom>
              <a:avLst/>
              <a:gdLst>
                <a:gd name="T0" fmla="*/ 76 w 120"/>
                <a:gd name="T1" fmla="*/ 128 h 128"/>
                <a:gd name="T2" fmla="*/ 4 w 120"/>
                <a:gd name="T3" fmla="*/ 128 h 128"/>
                <a:gd name="T4" fmla="*/ 0 w 120"/>
                <a:gd name="T5" fmla="*/ 124 h 128"/>
                <a:gd name="T6" fmla="*/ 0 w 120"/>
                <a:gd name="T7" fmla="*/ 4 h 128"/>
                <a:gd name="T8" fmla="*/ 4 w 120"/>
                <a:gd name="T9" fmla="*/ 0 h 128"/>
                <a:gd name="T10" fmla="*/ 116 w 120"/>
                <a:gd name="T11" fmla="*/ 0 h 128"/>
                <a:gd name="T12" fmla="*/ 120 w 120"/>
                <a:gd name="T13" fmla="*/ 4 h 128"/>
                <a:gd name="T14" fmla="*/ 120 w 120"/>
                <a:gd name="T15" fmla="*/ 72 h 128"/>
                <a:gd name="T16" fmla="*/ 116 w 120"/>
                <a:gd name="T17" fmla="*/ 76 h 128"/>
                <a:gd name="T18" fmla="*/ 112 w 120"/>
                <a:gd name="T19" fmla="*/ 72 h 128"/>
                <a:gd name="T20" fmla="*/ 112 w 120"/>
                <a:gd name="T21" fmla="*/ 8 h 128"/>
                <a:gd name="T22" fmla="*/ 8 w 120"/>
                <a:gd name="T23" fmla="*/ 8 h 128"/>
                <a:gd name="T24" fmla="*/ 8 w 120"/>
                <a:gd name="T25" fmla="*/ 120 h 128"/>
                <a:gd name="T26" fmla="*/ 76 w 120"/>
                <a:gd name="T27" fmla="*/ 120 h 128"/>
                <a:gd name="T28" fmla="*/ 80 w 120"/>
                <a:gd name="T29" fmla="*/ 124 h 128"/>
                <a:gd name="T30" fmla="*/ 76 w 120"/>
                <a:gd name="T31"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128">
                  <a:moveTo>
                    <a:pt x="76" y="128"/>
                  </a:moveTo>
                  <a:cubicBezTo>
                    <a:pt x="4" y="128"/>
                    <a:pt x="4" y="128"/>
                    <a:pt x="4" y="128"/>
                  </a:cubicBezTo>
                  <a:cubicBezTo>
                    <a:pt x="2" y="128"/>
                    <a:pt x="0" y="126"/>
                    <a:pt x="0" y="124"/>
                  </a:cubicBezTo>
                  <a:cubicBezTo>
                    <a:pt x="0" y="4"/>
                    <a:pt x="0" y="4"/>
                    <a:pt x="0" y="4"/>
                  </a:cubicBezTo>
                  <a:cubicBezTo>
                    <a:pt x="0" y="2"/>
                    <a:pt x="2" y="0"/>
                    <a:pt x="4" y="0"/>
                  </a:cubicBezTo>
                  <a:cubicBezTo>
                    <a:pt x="116" y="0"/>
                    <a:pt x="116" y="0"/>
                    <a:pt x="116" y="0"/>
                  </a:cubicBezTo>
                  <a:cubicBezTo>
                    <a:pt x="118" y="0"/>
                    <a:pt x="120" y="2"/>
                    <a:pt x="120" y="4"/>
                  </a:cubicBezTo>
                  <a:cubicBezTo>
                    <a:pt x="120" y="72"/>
                    <a:pt x="120" y="72"/>
                    <a:pt x="120" y="72"/>
                  </a:cubicBezTo>
                  <a:cubicBezTo>
                    <a:pt x="120" y="74"/>
                    <a:pt x="118" y="76"/>
                    <a:pt x="116" y="76"/>
                  </a:cubicBezTo>
                  <a:cubicBezTo>
                    <a:pt x="114" y="76"/>
                    <a:pt x="112" y="74"/>
                    <a:pt x="112" y="72"/>
                  </a:cubicBezTo>
                  <a:cubicBezTo>
                    <a:pt x="112" y="8"/>
                    <a:pt x="112" y="8"/>
                    <a:pt x="112" y="8"/>
                  </a:cubicBezTo>
                  <a:cubicBezTo>
                    <a:pt x="8" y="8"/>
                    <a:pt x="8" y="8"/>
                    <a:pt x="8" y="8"/>
                  </a:cubicBezTo>
                  <a:cubicBezTo>
                    <a:pt x="8" y="120"/>
                    <a:pt x="8" y="120"/>
                    <a:pt x="8" y="120"/>
                  </a:cubicBezTo>
                  <a:cubicBezTo>
                    <a:pt x="76" y="120"/>
                    <a:pt x="76" y="120"/>
                    <a:pt x="76" y="120"/>
                  </a:cubicBezTo>
                  <a:cubicBezTo>
                    <a:pt x="78" y="120"/>
                    <a:pt x="80" y="122"/>
                    <a:pt x="80" y="124"/>
                  </a:cubicBezTo>
                  <a:cubicBezTo>
                    <a:pt x="80" y="126"/>
                    <a:pt x="78" y="128"/>
                    <a:pt x="76" y="12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1" name="Freeform 179"/>
            <p:cNvSpPr>
              <a:spLocks noEditPoints="1"/>
            </p:cNvSpPr>
            <p:nvPr/>
          </p:nvSpPr>
          <p:spPr bwMode="auto">
            <a:xfrm>
              <a:off x="17731" y="6781"/>
              <a:ext cx="143" cy="143"/>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close/>
                  <a:moveTo>
                    <a:pt x="12" y="8"/>
                  </a:moveTo>
                  <a:cubicBezTo>
                    <a:pt x="10" y="8"/>
                    <a:pt x="8" y="10"/>
                    <a:pt x="8" y="12"/>
                  </a:cubicBezTo>
                  <a:cubicBezTo>
                    <a:pt x="8" y="14"/>
                    <a:pt x="10" y="16"/>
                    <a:pt x="12" y="16"/>
                  </a:cubicBezTo>
                  <a:cubicBezTo>
                    <a:pt x="14" y="16"/>
                    <a:pt x="16" y="14"/>
                    <a:pt x="16" y="12"/>
                  </a:cubicBezTo>
                  <a:cubicBezTo>
                    <a:pt x="16" y="10"/>
                    <a:pt x="14" y="8"/>
                    <a:pt x="12"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2" name="Freeform 180"/>
            <p:cNvSpPr>
              <a:spLocks noEditPoints="1"/>
            </p:cNvSpPr>
            <p:nvPr/>
          </p:nvSpPr>
          <p:spPr bwMode="auto">
            <a:xfrm>
              <a:off x="17786" y="6314"/>
              <a:ext cx="703" cy="563"/>
            </a:xfrm>
            <a:custGeom>
              <a:avLst/>
              <a:gdLst>
                <a:gd name="T0" fmla="*/ 5 w 119"/>
                <a:gd name="T1" fmla="*/ 5 h 95"/>
                <a:gd name="T2" fmla="*/ 112 w 119"/>
                <a:gd name="T3" fmla="*/ 27 h 95"/>
                <a:gd name="T4" fmla="*/ 24 w 119"/>
                <a:gd name="T5" fmla="*/ 67 h 95"/>
                <a:gd name="T6" fmla="*/ 83 w 119"/>
                <a:gd name="T7" fmla="*/ 11 h 95"/>
                <a:gd name="T8" fmla="*/ 62 w 119"/>
                <a:gd name="T9" fmla="*/ 23 h 95"/>
                <a:gd name="T10" fmla="*/ 63 w 119"/>
                <a:gd name="T11" fmla="*/ 24 h 95"/>
                <a:gd name="T12" fmla="*/ 63 w 119"/>
                <a:gd name="T13" fmla="*/ 24 h 95"/>
                <a:gd name="T14" fmla="*/ 63 w 119"/>
                <a:gd name="T15" fmla="*/ 25 h 95"/>
                <a:gd name="T16" fmla="*/ 63 w 119"/>
                <a:gd name="T17" fmla="*/ 25 h 95"/>
                <a:gd name="T18" fmla="*/ 63 w 119"/>
                <a:gd name="T19" fmla="*/ 25 h 95"/>
                <a:gd name="T20" fmla="*/ 63 w 119"/>
                <a:gd name="T21" fmla="*/ 25 h 95"/>
                <a:gd name="T22" fmla="*/ 63 w 119"/>
                <a:gd name="T23" fmla="*/ 25 h 95"/>
                <a:gd name="T24" fmla="*/ 63 w 119"/>
                <a:gd name="T25" fmla="*/ 25 h 95"/>
                <a:gd name="T26" fmla="*/ 63 w 119"/>
                <a:gd name="T27" fmla="*/ 25 h 95"/>
                <a:gd name="T28" fmla="*/ 63 w 119"/>
                <a:gd name="T29" fmla="*/ 25 h 95"/>
                <a:gd name="T30" fmla="*/ 63 w 119"/>
                <a:gd name="T31" fmla="*/ 25 h 95"/>
                <a:gd name="T32" fmla="*/ 63 w 119"/>
                <a:gd name="T33" fmla="*/ 25 h 95"/>
                <a:gd name="T34" fmla="*/ 63 w 119"/>
                <a:gd name="T35" fmla="*/ 25 h 95"/>
                <a:gd name="T36" fmla="*/ 63 w 119"/>
                <a:gd name="T37" fmla="*/ 25 h 95"/>
                <a:gd name="T38" fmla="*/ 63 w 119"/>
                <a:gd name="T39" fmla="*/ 25 h 95"/>
                <a:gd name="T40" fmla="*/ 63 w 119"/>
                <a:gd name="T41" fmla="*/ 29 h 95"/>
                <a:gd name="T42" fmla="*/ 62 w 119"/>
                <a:gd name="T43" fmla="*/ 27 h 95"/>
                <a:gd name="T44" fmla="*/ 62 w 119"/>
                <a:gd name="T45" fmla="*/ 29 h 95"/>
                <a:gd name="T46" fmla="*/ 58 w 119"/>
                <a:gd name="T47" fmla="*/ 31 h 95"/>
                <a:gd name="T48" fmla="*/ 58 w 119"/>
                <a:gd name="T49" fmla="*/ 31 h 95"/>
                <a:gd name="T50" fmla="*/ 58 w 119"/>
                <a:gd name="T51" fmla="*/ 31 h 95"/>
                <a:gd name="T52" fmla="*/ 58 w 119"/>
                <a:gd name="T53" fmla="*/ 31 h 95"/>
                <a:gd name="T54" fmla="*/ 58 w 119"/>
                <a:gd name="T55" fmla="*/ 31 h 95"/>
                <a:gd name="T56" fmla="*/ 58 w 119"/>
                <a:gd name="T57" fmla="*/ 31 h 95"/>
                <a:gd name="T58" fmla="*/ 58 w 119"/>
                <a:gd name="T59" fmla="*/ 31 h 95"/>
                <a:gd name="T60" fmla="*/ 57 w 119"/>
                <a:gd name="T61" fmla="*/ 31 h 95"/>
                <a:gd name="T62" fmla="*/ 57 w 119"/>
                <a:gd name="T63" fmla="*/ 31 h 95"/>
                <a:gd name="T64" fmla="*/ 47 w 119"/>
                <a:gd name="T65" fmla="*/ 25 h 95"/>
                <a:gd name="T66" fmla="*/ 47 w 119"/>
                <a:gd name="T67" fmla="*/ 31 h 95"/>
                <a:gd name="T68" fmla="*/ 47 w 119"/>
                <a:gd name="T69" fmla="*/ 31 h 95"/>
                <a:gd name="T70" fmla="*/ 47 w 119"/>
                <a:gd name="T71" fmla="*/ 31 h 95"/>
                <a:gd name="T72" fmla="*/ 47 w 119"/>
                <a:gd name="T73" fmla="*/ 31 h 95"/>
                <a:gd name="T74" fmla="*/ 47 w 119"/>
                <a:gd name="T75" fmla="*/ 31 h 95"/>
                <a:gd name="T76" fmla="*/ 47 w 119"/>
                <a:gd name="T77" fmla="*/ 31 h 95"/>
                <a:gd name="T78" fmla="*/ 47 w 119"/>
                <a:gd name="T79" fmla="*/ 31 h 95"/>
                <a:gd name="T80" fmla="*/ 47 w 119"/>
                <a:gd name="T81" fmla="*/ 31 h 95"/>
                <a:gd name="T82" fmla="*/ 47 w 119"/>
                <a:gd name="T83" fmla="*/ 32 h 95"/>
                <a:gd name="T84" fmla="*/ 47 w 119"/>
                <a:gd name="T85" fmla="*/ 32 h 95"/>
                <a:gd name="T86" fmla="*/ 47 w 119"/>
                <a:gd name="T87" fmla="*/ 32 h 95"/>
                <a:gd name="T88" fmla="*/ 47 w 119"/>
                <a:gd name="T89" fmla="*/ 32 h 95"/>
                <a:gd name="T90" fmla="*/ 47 w 119"/>
                <a:gd name="T91" fmla="*/ 32 h 95"/>
                <a:gd name="T92" fmla="*/ 47 w 119"/>
                <a:gd name="T93" fmla="*/ 32 h 95"/>
                <a:gd name="T94" fmla="*/ 47 w 119"/>
                <a:gd name="T95" fmla="*/ 32 h 95"/>
                <a:gd name="T96" fmla="*/ 47 w 119"/>
                <a:gd name="T97" fmla="*/ 32 h 95"/>
                <a:gd name="T98" fmla="*/ 47 w 119"/>
                <a:gd name="T99" fmla="*/ 32 h 95"/>
                <a:gd name="T100" fmla="*/ 47 w 119"/>
                <a:gd name="T101" fmla="*/ 32 h 95"/>
                <a:gd name="T102" fmla="*/ 45 w 119"/>
                <a:gd name="T103" fmla="*/ 39 h 95"/>
                <a:gd name="T104" fmla="*/ 47 w 119"/>
                <a:gd name="T105" fmla="*/ 38 h 95"/>
                <a:gd name="T106" fmla="*/ 44 w 119"/>
                <a:gd name="T107" fmla="*/ 39 h 95"/>
                <a:gd name="T108" fmla="*/ 44 w 119"/>
                <a:gd name="T109" fmla="*/ 39 h 95"/>
                <a:gd name="T110" fmla="*/ 43 w 119"/>
                <a:gd name="T111" fmla="*/ 39 h 95"/>
                <a:gd name="T112" fmla="*/ 43 w 119"/>
                <a:gd name="T113" fmla="*/ 39 h 95"/>
                <a:gd name="T114" fmla="*/ 51 w 119"/>
                <a:gd name="T115" fmla="*/ 6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9" h="95">
                  <a:moveTo>
                    <a:pt x="83" y="95"/>
                  </a:moveTo>
                  <a:cubicBezTo>
                    <a:pt x="72" y="95"/>
                    <a:pt x="58" y="89"/>
                    <a:pt x="45" y="85"/>
                  </a:cubicBezTo>
                  <a:cubicBezTo>
                    <a:pt x="38" y="82"/>
                    <a:pt x="31" y="80"/>
                    <a:pt x="27" y="79"/>
                  </a:cubicBezTo>
                  <a:cubicBezTo>
                    <a:pt x="20" y="78"/>
                    <a:pt x="16" y="73"/>
                    <a:pt x="16" y="67"/>
                  </a:cubicBezTo>
                  <a:cubicBezTo>
                    <a:pt x="16" y="64"/>
                    <a:pt x="17" y="60"/>
                    <a:pt x="20" y="58"/>
                  </a:cubicBezTo>
                  <a:cubicBezTo>
                    <a:pt x="22" y="56"/>
                    <a:pt x="25" y="54"/>
                    <a:pt x="28" y="54"/>
                  </a:cubicBezTo>
                  <a:cubicBezTo>
                    <a:pt x="37" y="55"/>
                    <a:pt x="37" y="55"/>
                    <a:pt x="37" y="55"/>
                  </a:cubicBezTo>
                  <a:cubicBezTo>
                    <a:pt x="5" y="23"/>
                    <a:pt x="5" y="23"/>
                    <a:pt x="5" y="23"/>
                  </a:cubicBezTo>
                  <a:cubicBezTo>
                    <a:pt x="0" y="18"/>
                    <a:pt x="0" y="10"/>
                    <a:pt x="5" y="5"/>
                  </a:cubicBezTo>
                  <a:cubicBezTo>
                    <a:pt x="9" y="1"/>
                    <a:pt x="17" y="1"/>
                    <a:pt x="22" y="6"/>
                  </a:cubicBezTo>
                  <a:cubicBezTo>
                    <a:pt x="38" y="22"/>
                    <a:pt x="38" y="22"/>
                    <a:pt x="38" y="22"/>
                  </a:cubicBezTo>
                  <a:cubicBezTo>
                    <a:pt x="39" y="21"/>
                    <a:pt x="40" y="20"/>
                    <a:pt x="41" y="19"/>
                  </a:cubicBezTo>
                  <a:cubicBezTo>
                    <a:pt x="44" y="16"/>
                    <a:pt x="49" y="15"/>
                    <a:pt x="53" y="16"/>
                  </a:cubicBezTo>
                  <a:cubicBezTo>
                    <a:pt x="54" y="15"/>
                    <a:pt x="55" y="13"/>
                    <a:pt x="56" y="12"/>
                  </a:cubicBezTo>
                  <a:cubicBezTo>
                    <a:pt x="60" y="8"/>
                    <a:pt x="65" y="7"/>
                    <a:pt x="69" y="9"/>
                  </a:cubicBezTo>
                  <a:cubicBezTo>
                    <a:pt x="70" y="7"/>
                    <a:pt x="70" y="6"/>
                    <a:pt x="72" y="5"/>
                  </a:cubicBezTo>
                  <a:cubicBezTo>
                    <a:pt x="76" y="0"/>
                    <a:pt x="84" y="0"/>
                    <a:pt x="89" y="5"/>
                  </a:cubicBezTo>
                  <a:cubicBezTo>
                    <a:pt x="112" y="27"/>
                    <a:pt x="112" y="27"/>
                    <a:pt x="112" y="27"/>
                  </a:cubicBezTo>
                  <a:cubicBezTo>
                    <a:pt x="115" y="31"/>
                    <a:pt x="117" y="34"/>
                    <a:pt x="119" y="37"/>
                  </a:cubicBezTo>
                  <a:cubicBezTo>
                    <a:pt x="119" y="38"/>
                    <a:pt x="119" y="38"/>
                    <a:pt x="119" y="39"/>
                  </a:cubicBezTo>
                  <a:cubicBezTo>
                    <a:pt x="119" y="59"/>
                    <a:pt x="119" y="59"/>
                    <a:pt x="119" y="59"/>
                  </a:cubicBezTo>
                  <a:cubicBezTo>
                    <a:pt x="119" y="68"/>
                    <a:pt x="114" y="73"/>
                    <a:pt x="114" y="74"/>
                  </a:cubicBezTo>
                  <a:cubicBezTo>
                    <a:pt x="114" y="74"/>
                    <a:pt x="105" y="82"/>
                    <a:pt x="97" y="90"/>
                  </a:cubicBezTo>
                  <a:cubicBezTo>
                    <a:pt x="94" y="93"/>
                    <a:pt x="90" y="95"/>
                    <a:pt x="83" y="95"/>
                  </a:cubicBezTo>
                  <a:close/>
                  <a:moveTo>
                    <a:pt x="28" y="62"/>
                  </a:moveTo>
                  <a:cubicBezTo>
                    <a:pt x="27" y="62"/>
                    <a:pt x="26" y="63"/>
                    <a:pt x="25" y="64"/>
                  </a:cubicBezTo>
                  <a:cubicBezTo>
                    <a:pt x="25" y="64"/>
                    <a:pt x="24" y="66"/>
                    <a:pt x="24" y="67"/>
                  </a:cubicBezTo>
                  <a:cubicBezTo>
                    <a:pt x="24" y="68"/>
                    <a:pt x="24" y="70"/>
                    <a:pt x="29" y="71"/>
                  </a:cubicBezTo>
                  <a:cubicBezTo>
                    <a:pt x="34" y="72"/>
                    <a:pt x="40" y="74"/>
                    <a:pt x="48" y="77"/>
                  </a:cubicBezTo>
                  <a:cubicBezTo>
                    <a:pt x="59" y="81"/>
                    <a:pt x="74" y="87"/>
                    <a:pt x="83" y="87"/>
                  </a:cubicBezTo>
                  <a:cubicBezTo>
                    <a:pt x="87" y="87"/>
                    <a:pt x="90" y="86"/>
                    <a:pt x="92" y="84"/>
                  </a:cubicBezTo>
                  <a:cubicBezTo>
                    <a:pt x="100" y="76"/>
                    <a:pt x="108" y="68"/>
                    <a:pt x="108" y="68"/>
                  </a:cubicBezTo>
                  <a:cubicBezTo>
                    <a:pt x="108" y="68"/>
                    <a:pt x="111" y="65"/>
                    <a:pt x="111" y="59"/>
                  </a:cubicBezTo>
                  <a:cubicBezTo>
                    <a:pt x="111" y="40"/>
                    <a:pt x="111" y="40"/>
                    <a:pt x="111" y="40"/>
                  </a:cubicBezTo>
                  <a:cubicBezTo>
                    <a:pt x="110" y="38"/>
                    <a:pt x="108" y="35"/>
                    <a:pt x="106" y="33"/>
                  </a:cubicBezTo>
                  <a:cubicBezTo>
                    <a:pt x="83" y="11"/>
                    <a:pt x="83" y="11"/>
                    <a:pt x="83" y="11"/>
                  </a:cubicBezTo>
                  <a:cubicBezTo>
                    <a:pt x="83" y="10"/>
                    <a:pt x="81" y="9"/>
                    <a:pt x="80" y="9"/>
                  </a:cubicBezTo>
                  <a:cubicBezTo>
                    <a:pt x="79" y="9"/>
                    <a:pt x="78" y="9"/>
                    <a:pt x="77" y="10"/>
                  </a:cubicBezTo>
                  <a:cubicBezTo>
                    <a:pt x="76" y="12"/>
                    <a:pt x="76" y="14"/>
                    <a:pt x="78" y="16"/>
                  </a:cubicBezTo>
                  <a:cubicBezTo>
                    <a:pt x="79" y="18"/>
                    <a:pt x="79" y="20"/>
                    <a:pt x="78" y="22"/>
                  </a:cubicBezTo>
                  <a:cubicBezTo>
                    <a:pt x="76" y="23"/>
                    <a:pt x="74" y="23"/>
                    <a:pt x="72" y="22"/>
                  </a:cubicBezTo>
                  <a:cubicBezTo>
                    <a:pt x="68" y="18"/>
                    <a:pt x="68" y="18"/>
                    <a:pt x="68" y="18"/>
                  </a:cubicBezTo>
                  <a:cubicBezTo>
                    <a:pt x="67" y="17"/>
                    <a:pt x="66" y="16"/>
                    <a:pt x="65" y="16"/>
                  </a:cubicBezTo>
                  <a:cubicBezTo>
                    <a:pt x="64" y="16"/>
                    <a:pt x="63" y="16"/>
                    <a:pt x="62" y="17"/>
                  </a:cubicBezTo>
                  <a:cubicBezTo>
                    <a:pt x="60" y="19"/>
                    <a:pt x="61" y="22"/>
                    <a:pt x="62" y="23"/>
                  </a:cubicBezTo>
                  <a:cubicBezTo>
                    <a:pt x="63" y="24"/>
                    <a:pt x="63" y="24"/>
                    <a:pt x="63" y="24"/>
                  </a:cubicBezTo>
                  <a:cubicBezTo>
                    <a:pt x="63" y="24"/>
                    <a:pt x="63" y="24"/>
                    <a:pt x="63" y="24"/>
                  </a:cubicBezTo>
                  <a:cubicBezTo>
                    <a:pt x="63" y="24"/>
                    <a:pt x="63" y="24"/>
                    <a:pt x="63" y="24"/>
                  </a:cubicBezTo>
                  <a:cubicBezTo>
                    <a:pt x="63" y="24"/>
                    <a:pt x="63" y="24"/>
                    <a:pt x="63" y="24"/>
                  </a:cubicBezTo>
                  <a:cubicBezTo>
                    <a:pt x="63" y="24"/>
                    <a:pt x="63" y="24"/>
                    <a:pt x="63" y="24"/>
                  </a:cubicBezTo>
                  <a:cubicBezTo>
                    <a:pt x="63" y="24"/>
                    <a:pt x="63" y="24"/>
                    <a:pt x="63" y="24"/>
                  </a:cubicBezTo>
                  <a:cubicBezTo>
                    <a:pt x="63" y="24"/>
                    <a:pt x="63" y="24"/>
                    <a:pt x="63" y="24"/>
                  </a:cubicBezTo>
                  <a:cubicBezTo>
                    <a:pt x="63" y="24"/>
                    <a:pt x="63" y="24"/>
                    <a:pt x="63" y="24"/>
                  </a:cubicBezTo>
                  <a:cubicBezTo>
                    <a:pt x="63" y="24"/>
                    <a:pt x="63" y="24"/>
                    <a:pt x="63" y="24"/>
                  </a:cubicBezTo>
                  <a:cubicBezTo>
                    <a:pt x="63" y="24"/>
                    <a:pt x="63" y="24"/>
                    <a:pt x="63" y="24"/>
                  </a:cubicBezTo>
                  <a:cubicBezTo>
                    <a:pt x="63" y="24"/>
                    <a:pt x="63" y="24"/>
                    <a:pt x="63" y="24"/>
                  </a:cubicBezTo>
                  <a:cubicBezTo>
                    <a:pt x="63" y="24"/>
                    <a:pt x="63" y="24"/>
                    <a:pt x="63" y="24"/>
                  </a:cubicBezTo>
                  <a:cubicBezTo>
                    <a:pt x="63" y="24"/>
                    <a:pt x="63" y="24"/>
                    <a:pt x="63" y="24"/>
                  </a:cubicBezTo>
                  <a:cubicBezTo>
                    <a:pt x="63" y="24"/>
                    <a:pt x="63" y="24"/>
                    <a:pt x="63" y="24"/>
                  </a:cubicBezTo>
                  <a:cubicBezTo>
                    <a:pt x="63" y="24"/>
                    <a:pt x="63" y="24"/>
                    <a:pt x="63" y="24"/>
                  </a:cubicBezTo>
                  <a:cubicBezTo>
                    <a:pt x="63" y="24"/>
                    <a:pt x="63" y="24"/>
                    <a:pt x="63" y="24"/>
                  </a:cubicBezTo>
                  <a:cubicBezTo>
                    <a:pt x="63" y="24"/>
                    <a:pt x="63" y="24"/>
                    <a:pt x="63" y="24"/>
                  </a:cubicBezTo>
                  <a:cubicBezTo>
                    <a:pt x="63" y="24"/>
                    <a:pt x="63" y="24"/>
                    <a:pt x="63" y="24"/>
                  </a:cubicBezTo>
                  <a:cubicBezTo>
                    <a:pt x="63" y="24"/>
                    <a:pt x="63" y="24"/>
                    <a:pt x="63" y="24"/>
                  </a:cubicBezTo>
                  <a:cubicBezTo>
                    <a:pt x="63" y="24"/>
                    <a:pt x="63" y="24"/>
                    <a:pt x="63" y="24"/>
                  </a:cubicBezTo>
                  <a:cubicBezTo>
                    <a:pt x="63" y="24"/>
                    <a:pt x="63" y="24"/>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5"/>
                    <a:pt x="63" y="25"/>
                    <a:pt x="63" y="25"/>
                  </a:cubicBezTo>
                  <a:cubicBezTo>
                    <a:pt x="63" y="27"/>
                    <a:pt x="63" y="28"/>
                    <a:pt x="62" y="29"/>
                  </a:cubicBezTo>
                  <a:cubicBezTo>
                    <a:pt x="62" y="29"/>
                    <a:pt x="62" y="29"/>
                    <a:pt x="62" y="29"/>
                  </a:cubicBezTo>
                  <a:cubicBezTo>
                    <a:pt x="62" y="29"/>
                    <a:pt x="62" y="29"/>
                    <a:pt x="62" y="29"/>
                  </a:cubicBezTo>
                  <a:cubicBezTo>
                    <a:pt x="62" y="29"/>
                    <a:pt x="63" y="29"/>
                    <a:pt x="63" y="29"/>
                  </a:cubicBezTo>
                  <a:cubicBezTo>
                    <a:pt x="63" y="29"/>
                    <a:pt x="63" y="29"/>
                    <a:pt x="63" y="29"/>
                  </a:cubicBezTo>
                  <a:cubicBezTo>
                    <a:pt x="63" y="29"/>
                    <a:pt x="63" y="29"/>
                    <a:pt x="63" y="29"/>
                  </a:cubicBezTo>
                  <a:cubicBezTo>
                    <a:pt x="63" y="29"/>
                    <a:pt x="63" y="29"/>
                    <a:pt x="63" y="29"/>
                  </a:cubicBezTo>
                  <a:cubicBezTo>
                    <a:pt x="63" y="29"/>
                    <a:pt x="63" y="29"/>
                    <a:pt x="63" y="29"/>
                  </a:cubicBezTo>
                  <a:cubicBezTo>
                    <a:pt x="63" y="29"/>
                    <a:pt x="63" y="29"/>
                    <a:pt x="63" y="29"/>
                  </a:cubicBezTo>
                  <a:cubicBezTo>
                    <a:pt x="63" y="29"/>
                    <a:pt x="63" y="27"/>
                    <a:pt x="63" y="27"/>
                  </a:cubicBezTo>
                  <a:cubicBezTo>
                    <a:pt x="63" y="27"/>
                    <a:pt x="63" y="27"/>
                    <a:pt x="63" y="27"/>
                  </a:cubicBezTo>
                  <a:cubicBezTo>
                    <a:pt x="63" y="27"/>
                    <a:pt x="62" y="28"/>
                    <a:pt x="62" y="28"/>
                  </a:cubicBezTo>
                  <a:cubicBezTo>
                    <a:pt x="62" y="28"/>
                    <a:pt x="62" y="28"/>
                    <a:pt x="62" y="28"/>
                  </a:cubicBezTo>
                  <a:cubicBezTo>
                    <a:pt x="62" y="28"/>
                    <a:pt x="62" y="28"/>
                    <a:pt x="62" y="28"/>
                  </a:cubicBezTo>
                  <a:cubicBezTo>
                    <a:pt x="62" y="28"/>
                    <a:pt x="62" y="27"/>
                    <a:pt x="62" y="27"/>
                  </a:cubicBezTo>
                  <a:cubicBezTo>
                    <a:pt x="62" y="27"/>
                    <a:pt x="62" y="27"/>
                    <a:pt x="62" y="27"/>
                  </a:cubicBezTo>
                  <a:cubicBezTo>
                    <a:pt x="62" y="27"/>
                    <a:pt x="62" y="27"/>
                    <a:pt x="62" y="27"/>
                  </a:cubicBezTo>
                  <a:cubicBezTo>
                    <a:pt x="62" y="27"/>
                    <a:pt x="62" y="27"/>
                    <a:pt x="62" y="27"/>
                  </a:cubicBezTo>
                  <a:cubicBezTo>
                    <a:pt x="62" y="27"/>
                    <a:pt x="62" y="27"/>
                    <a:pt x="62" y="27"/>
                  </a:cubicBezTo>
                  <a:cubicBezTo>
                    <a:pt x="62" y="27"/>
                    <a:pt x="62" y="28"/>
                    <a:pt x="62" y="28"/>
                  </a:cubicBezTo>
                  <a:cubicBezTo>
                    <a:pt x="62" y="28"/>
                    <a:pt x="62" y="28"/>
                    <a:pt x="62" y="28"/>
                  </a:cubicBezTo>
                  <a:cubicBezTo>
                    <a:pt x="62" y="28"/>
                    <a:pt x="62" y="29"/>
                    <a:pt x="62" y="29"/>
                  </a:cubicBezTo>
                  <a:cubicBezTo>
                    <a:pt x="62" y="29"/>
                    <a:pt x="62" y="29"/>
                    <a:pt x="62" y="29"/>
                  </a:cubicBezTo>
                  <a:cubicBezTo>
                    <a:pt x="62" y="29"/>
                    <a:pt x="62" y="29"/>
                    <a:pt x="62" y="29"/>
                  </a:cubicBezTo>
                  <a:cubicBezTo>
                    <a:pt x="62" y="29"/>
                    <a:pt x="62" y="29"/>
                    <a:pt x="62" y="29"/>
                  </a:cubicBezTo>
                  <a:cubicBezTo>
                    <a:pt x="62" y="29"/>
                    <a:pt x="62" y="29"/>
                    <a:pt x="62" y="29"/>
                  </a:cubicBezTo>
                  <a:cubicBezTo>
                    <a:pt x="62" y="29"/>
                    <a:pt x="62" y="29"/>
                    <a:pt x="62" y="29"/>
                  </a:cubicBezTo>
                  <a:cubicBezTo>
                    <a:pt x="62" y="29"/>
                    <a:pt x="62" y="29"/>
                    <a:pt x="62" y="29"/>
                  </a:cubicBezTo>
                  <a:cubicBezTo>
                    <a:pt x="62" y="29"/>
                    <a:pt x="62" y="29"/>
                    <a:pt x="62" y="29"/>
                  </a:cubicBezTo>
                  <a:cubicBezTo>
                    <a:pt x="62" y="29"/>
                    <a:pt x="62" y="29"/>
                    <a:pt x="62" y="29"/>
                  </a:cubicBezTo>
                  <a:cubicBezTo>
                    <a:pt x="62" y="29"/>
                    <a:pt x="62" y="29"/>
                    <a:pt x="62" y="29"/>
                  </a:cubicBezTo>
                  <a:cubicBezTo>
                    <a:pt x="62" y="29"/>
                    <a:pt x="62" y="29"/>
                    <a:pt x="62" y="29"/>
                  </a:cubicBezTo>
                  <a:cubicBezTo>
                    <a:pt x="62" y="29"/>
                    <a:pt x="62" y="29"/>
                    <a:pt x="62" y="29"/>
                  </a:cubicBezTo>
                  <a:cubicBezTo>
                    <a:pt x="61" y="30"/>
                    <a:pt x="59" y="31"/>
                    <a:pt x="58" y="30"/>
                  </a:cubicBezTo>
                  <a:cubicBezTo>
                    <a:pt x="58" y="30"/>
                    <a:pt x="58" y="30"/>
                    <a:pt x="58" y="30"/>
                  </a:cubicBezTo>
                  <a:cubicBezTo>
                    <a:pt x="58" y="30"/>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0"/>
                    <a:pt x="57" y="30"/>
                  </a:cubicBezTo>
                  <a:cubicBezTo>
                    <a:pt x="53" y="25"/>
                    <a:pt x="53" y="25"/>
                    <a:pt x="53" y="25"/>
                  </a:cubicBezTo>
                  <a:cubicBezTo>
                    <a:pt x="52" y="24"/>
                    <a:pt x="50" y="24"/>
                    <a:pt x="49" y="24"/>
                  </a:cubicBezTo>
                  <a:cubicBezTo>
                    <a:pt x="48" y="24"/>
                    <a:pt x="48" y="24"/>
                    <a:pt x="47" y="25"/>
                  </a:cubicBezTo>
                  <a:cubicBezTo>
                    <a:pt x="45" y="26"/>
                    <a:pt x="43" y="29"/>
                    <a:pt x="47" y="31"/>
                  </a:cubicBezTo>
                  <a:cubicBezTo>
                    <a:pt x="47" y="31"/>
                    <a:pt x="47" y="31"/>
                    <a:pt x="47" y="31"/>
                  </a:cubicBezTo>
                  <a:cubicBezTo>
                    <a:pt x="47" y="30"/>
                    <a:pt x="47" y="30"/>
                    <a:pt x="47" y="30"/>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2"/>
                    <a:pt x="47" y="32"/>
                    <a:pt x="47" y="32"/>
                  </a:cubicBezTo>
                  <a:cubicBezTo>
                    <a:pt x="47" y="33"/>
                    <a:pt x="48" y="35"/>
                    <a:pt x="46" y="36"/>
                  </a:cubicBezTo>
                  <a:cubicBezTo>
                    <a:pt x="46" y="37"/>
                    <a:pt x="46" y="38"/>
                    <a:pt x="45" y="38"/>
                  </a:cubicBezTo>
                  <a:cubicBezTo>
                    <a:pt x="45" y="38"/>
                    <a:pt x="45" y="39"/>
                    <a:pt x="45" y="39"/>
                  </a:cubicBezTo>
                  <a:cubicBezTo>
                    <a:pt x="45" y="39"/>
                    <a:pt x="45" y="39"/>
                    <a:pt x="45" y="39"/>
                  </a:cubicBezTo>
                  <a:cubicBezTo>
                    <a:pt x="45" y="39"/>
                    <a:pt x="45" y="39"/>
                    <a:pt x="45" y="39"/>
                  </a:cubicBezTo>
                  <a:cubicBezTo>
                    <a:pt x="45" y="39"/>
                    <a:pt x="45" y="39"/>
                    <a:pt x="45" y="39"/>
                  </a:cubicBezTo>
                  <a:cubicBezTo>
                    <a:pt x="45" y="39"/>
                    <a:pt x="45" y="39"/>
                    <a:pt x="45" y="39"/>
                  </a:cubicBezTo>
                  <a:cubicBezTo>
                    <a:pt x="45" y="39"/>
                    <a:pt x="45" y="39"/>
                    <a:pt x="45" y="39"/>
                  </a:cubicBezTo>
                  <a:cubicBezTo>
                    <a:pt x="45" y="39"/>
                    <a:pt x="45" y="39"/>
                    <a:pt x="45" y="39"/>
                  </a:cubicBezTo>
                  <a:cubicBezTo>
                    <a:pt x="45" y="39"/>
                    <a:pt x="45" y="39"/>
                    <a:pt x="45" y="39"/>
                  </a:cubicBezTo>
                  <a:cubicBezTo>
                    <a:pt x="45" y="39"/>
                    <a:pt x="45" y="39"/>
                    <a:pt x="45" y="39"/>
                  </a:cubicBezTo>
                  <a:cubicBezTo>
                    <a:pt x="45" y="39"/>
                    <a:pt x="45" y="39"/>
                    <a:pt x="45" y="39"/>
                  </a:cubicBezTo>
                  <a:cubicBezTo>
                    <a:pt x="45" y="39"/>
                    <a:pt x="45" y="39"/>
                    <a:pt x="45" y="39"/>
                  </a:cubicBezTo>
                  <a:cubicBezTo>
                    <a:pt x="45" y="39"/>
                    <a:pt x="47" y="39"/>
                    <a:pt x="47" y="39"/>
                  </a:cubicBezTo>
                  <a:cubicBezTo>
                    <a:pt x="47" y="38"/>
                    <a:pt x="47" y="38"/>
                    <a:pt x="47" y="38"/>
                  </a:cubicBezTo>
                  <a:cubicBezTo>
                    <a:pt x="47" y="38"/>
                    <a:pt x="46" y="38"/>
                    <a:pt x="46" y="38"/>
                  </a:cubicBezTo>
                  <a:cubicBezTo>
                    <a:pt x="46" y="38"/>
                    <a:pt x="46" y="38"/>
                    <a:pt x="46" y="38"/>
                  </a:cubicBezTo>
                  <a:cubicBezTo>
                    <a:pt x="46" y="38"/>
                    <a:pt x="45" y="38"/>
                    <a:pt x="44" y="38"/>
                  </a:cubicBezTo>
                  <a:cubicBezTo>
                    <a:pt x="44" y="38"/>
                    <a:pt x="44" y="38"/>
                    <a:pt x="44" y="38"/>
                  </a:cubicBezTo>
                  <a:cubicBezTo>
                    <a:pt x="44" y="38"/>
                    <a:pt x="44" y="39"/>
                    <a:pt x="44" y="39"/>
                  </a:cubicBezTo>
                  <a:cubicBezTo>
                    <a:pt x="44" y="39"/>
                    <a:pt x="44" y="39"/>
                    <a:pt x="44" y="39"/>
                  </a:cubicBezTo>
                  <a:cubicBezTo>
                    <a:pt x="44" y="39"/>
                    <a:pt x="44" y="39"/>
                    <a:pt x="44" y="39"/>
                  </a:cubicBezTo>
                  <a:cubicBezTo>
                    <a:pt x="44" y="39"/>
                    <a:pt x="44" y="39"/>
                    <a:pt x="44" y="39"/>
                  </a:cubicBezTo>
                  <a:cubicBezTo>
                    <a:pt x="44" y="39"/>
                    <a:pt x="44" y="39"/>
                    <a:pt x="44" y="39"/>
                  </a:cubicBezTo>
                  <a:cubicBezTo>
                    <a:pt x="44" y="39"/>
                    <a:pt x="44" y="39"/>
                    <a:pt x="44" y="39"/>
                  </a:cubicBezTo>
                  <a:cubicBezTo>
                    <a:pt x="44" y="39"/>
                    <a:pt x="44" y="39"/>
                    <a:pt x="44" y="39"/>
                  </a:cubicBezTo>
                  <a:cubicBezTo>
                    <a:pt x="44" y="39"/>
                    <a:pt x="44" y="39"/>
                    <a:pt x="44" y="39"/>
                  </a:cubicBezTo>
                  <a:cubicBezTo>
                    <a:pt x="44" y="39"/>
                    <a:pt x="44" y="39"/>
                    <a:pt x="44" y="39"/>
                  </a:cubicBezTo>
                  <a:cubicBezTo>
                    <a:pt x="44" y="39"/>
                    <a:pt x="44" y="39"/>
                    <a:pt x="44" y="39"/>
                  </a:cubicBezTo>
                  <a:cubicBezTo>
                    <a:pt x="44" y="39"/>
                    <a:pt x="44" y="39"/>
                    <a:pt x="44" y="39"/>
                  </a:cubicBezTo>
                  <a:cubicBezTo>
                    <a:pt x="44" y="39"/>
                    <a:pt x="44" y="39"/>
                    <a:pt x="44" y="39"/>
                  </a:cubicBezTo>
                  <a:cubicBezTo>
                    <a:pt x="44" y="39"/>
                    <a:pt x="44" y="39"/>
                    <a:pt x="44" y="39"/>
                  </a:cubicBezTo>
                  <a:cubicBezTo>
                    <a:pt x="44" y="39"/>
                    <a:pt x="44" y="39"/>
                    <a:pt x="44" y="39"/>
                  </a:cubicBezTo>
                  <a:cubicBezTo>
                    <a:pt x="44" y="39"/>
                    <a:pt x="43" y="39"/>
                    <a:pt x="43" y="39"/>
                  </a:cubicBezTo>
                  <a:cubicBezTo>
                    <a:pt x="43" y="39"/>
                    <a:pt x="43" y="39"/>
                    <a:pt x="43" y="39"/>
                  </a:cubicBezTo>
                  <a:cubicBezTo>
                    <a:pt x="43" y="39"/>
                    <a:pt x="43" y="39"/>
                    <a:pt x="43" y="39"/>
                  </a:cubicBezTo>
                  <a:cubicBezTo>
                    <a:pt x="43" y="39"/>
                    <a:pt x="43" y="39"/>
                    <a:pt x="43" y="39"/>
                  </a:cubicBezTo>
                  <a:cubicBezTo>
                    <a:pt x="43" y="39"/>
                    <a:pt x="43" y="39"/>
                    <a:pt x="43" y="39"/>
                  </a:cubicBezTo>
                  <a:cubicBezTo>
                    <a:pt x="43" y="39"/>
                    <a:pt x="43" y="39"/>
                    <a:pt x="43" y="39"/>
                  </a:cubicBezTo>
                  <a:cubicBezTo>
                    <a:pt x="43" y="39"/>
                    <a:pt x="43" y="39"/>
                    <a:pt x="43" y="39"/>
                  </a:cubicBezTo>
                  <a:cubicBezTo>
                    <a:pt x="43" y="39"/>
                    <a:pt x="43" y="39"/>
                    <a:pt x="43" y="39"/>
                  </a:cubicBezTo>
                  <a:cubicBezTo>
                    <a:pt x="43" y="39"/>
                    <a:pt x="43" y="39"/>
                    <a:pt x="43" y="39"/>
                  </a:cubicBezTo>
                  <a:cubicBezTo>
                    <a:pt x="43" y="39"/>
                    <a:pt x="43" y="39"/>
                    <a:pt x="43" y="39"/>
                  </a:cubicBezTo>
                  <a:cubicBezTo>
                    <a:pt x="43" y="39"/>
                    <a:pt x="43" y="39"/>
                    <a:pt x="43" y="39"/>
                  </a:cubicBezTo>
                  <a:cubicBezTo>
                    <a:pt x="43" y="39"/>
                    <a:pt x="43" y="39"/>
                    <a:pt x="43" y="39"/>
                  </a:cubicBezTo>
                  <a:cubicBezTo>
                    <a:pt x="43" y="39"/>
                    <a:pt x="43" y="39"/>
                    <a:pt x="43" y="39"/>
                  </a:cubicBezTo>
                  <a:cubicBezTo>
                    <a:pt x="43" y="39"/>
                    <a:pt x="43" y="39"/>
                    <a:pt x="43" y="39"/>
                  </a:cubicBezTo>
                  <a:cubicBezTo>
                    <a:pt x="43" y="39"/>
                    <a:pt x="43" y="39"/>
                    <a:pt x="43" y="39"/>
                  </a:cubicBezTo>
                  <a:cubicBezTo>
                    <a:pt x="43" y="39"/>
                    <a:pt x="43" y="39"/>
                    <a:pt x="43" y="39"/>
                  </a:cubicBezTo>
                  <a:cubicBezTo>
                    <a:pt x="43" y="39"/>
                    <a:pt x="43" y="39"/>
                    <a:pt x="43" y="39"/>
                  </a:cubicBezTo>
                  <a:cubicBezTo>
                    <a:pt x="43" y="39"/>
                    <a:pt x="43" y="39"/>
                    <a:pt x="43" y="39"/>
                  </a:cubicBezTo>
                  <a:cubicBezTo>
                    <a:pt x="43" y="39"/>
                    <a:pt x="43" y="39"/>
                    <a:pt x="43" y="39"/>
                  </a:cubicBezTo>
                  <a:cubicBezTo>
                    <a:pt x="43" y="39"/>
                    <a:pt x="43" y="39"/>
                    <a:pt x="43" y="39"/>
                  </a:cubicBezTo>
                  <a:cubicBezTo>
                    <a:pt x="42" y="39"/>
                    <a:pt x="42" y="38"/>
                    <a:pt x="41" y="37"/>
                  </a:cubicBezTo>
                  <a:cubicBezTo>
                    <a:pt x="41" y="37"/>
                    <a:pt x="41" y="37"/>
                    <a:pt x="41" y="37"/>
                  </a:cubicBezTo>
                  <a:cubicBezTo>
                    <a:pt x="16" y="11"/>
                    <a:pt x="16" y="11"/>
                    <a:pt x="16" y="11"/>
                  </a:cubicBezTo>
                  <a:cubicBezTo>
                    <a:pt x="14" y="10"/>
                    <a:pt x="12" y="9"/>
                    <a:pt x="10" y="11"/>
                  </a:cubicBezTo>
                  <a:cubicBezTo>
                    <a:pt x="8" y="13"/>
                    <a:pt x="9" y="15"/>
                    <a:pt x="11" y="17"/>
                  </a:cubicBezTo>
                  <a:cubicBezTo>
                    <a:pt x="50" y="56"/>
                    <a:pt x="50" y="56"/>
                    <a:pt x="50" y="56"/>
                  </a:cubicBezTo>
                  <a:cubicBezTo>
                    <a:pt x="51" y="57"/>
                    <a:pt x="51" y="59"/>
                    <a:pt x="51" y="61"/>
                  </a:cubicBezTo>
                  <a:cubicBezTo>
                    <a:pt x="50" y="62"/>
                    <a:pt x="48" y="63"/>
                    <a:pt x="47" y="63"/>
                  </a:cubicBezTo>
                  <a:lnTo>
                    <a:pt x="28" y="6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4" name="Freeform 6"/>
          <p:cNvSpPr>
            <a:spLocks noEditPoints="1"/>
          </p:cNvSpPr>
          <p:nvPr/>
        </p:nvSpPr>
        <p:spPr bwMode="auto">
          <a:xfrm>
            <a:off x="9060180" y="6009005"/>
            <a:ext cx="386080" cy="386080"/>
          </a:xfrm>
          <a:custGeom>
            <a:avLst/>
            <a:gdLst>
              <a:gd name="T0" fmla="*/ 100 w 184"/>
              <a:gd name="T1" fmla="*/ 124 h 184"/>
              <a:gd name="T2" fmla="*/ 140 w 184"/>
              <a:gd name="T3" fmla="*/ 148 h 184"/>
              <a:gd name="T4" fmla="*/ 140 w 184"/>
              <a:gd name="T5" fmla="*/ 116 h 184"/>
              <a:gd name="T6" fmla="*/ 110 w 184"/>
              <a:gd name="T7" fmla="*/ 140 h 184"/>
              <a:gd name="T8" fmla="*/ 110 w 184"/>
              <a:gd name="T9" fmla="*/ 124 h 184"/>
              <a:gd name="T10" fmla="*/ 140 w 184"/>
              <a:gd name="T11" fmla="*/ 138 h 184"/>
              <a:gd name="T12" fmla="*/ 140 w 184"/>
              <a:gd name="T13" fmla="*/ 30 h 184"/>
              <a:gd name="T14" fmla="*/ 126 w 184"/>
              <a:gd name="T15" fmla="*/ 0 h 184"/>
              <a:gd name="T16" fmla="*/ 126 w 184"/>
              <a:gd name="T17" fmla="*/ 40 h 184"/>
              <a:gd name="T18" fmla="*/ 130 w 184"/>
              <a:gd name="T19" fmla="*/ 8 h 184"/>
              <a:gd name="T20" fmla="*/ 130 w 184"/>
              <a:gd name="T21" fmla="*/ 32 h 184"/>
              <a:gd name="T22" fmla="*/ 124 w 184"/>
              <a:gd name="T23" fmla="*/ 10 h 184"/>
              <a:gd name="T24" fmla="*/ 100 w 184"/>
              <a:gd name="T25" fmla="*/ 88 h 184"/>
              <a:gd name="T26" fmla="*/ 148 w 184"/>
              <a:gd name="T27" fmla="*/ 88 h 184"/>
              <a:gd name="T28" fmla="*/ 108 w 184"/>
              <a:gd name="T29" fmla="*/ 64 h 184"/>
              <a:gd name="T30" fmla="*/ 110 w 184"/>
              <a:gd name="T31" fmla="*/ 88 h 184"/>
              <a:gd name="T32" fmla="*/ 110 w 184"/>
              <a:gd name="T33" fmla="*/ 72 h 184"/>
              <a:gd name="T34" fmla="*/ 140 w 184"/>
              <a:gd name="T35" fmla="*/ 86 h 184"/>
              <a:gd name="T36" fmla="*/ 36 w 184"/>
              <a:gd name="T37" fmla="*/ 124 h 184"/>
              <a:gd name="T38" fmla="*/ 76 w 184"/>
              <a:gd name="T39" fmla="*/ 148 h 184"/>
              <a:gd name="T40" fmla="*/ 76 w 184"/>
              <a:gd name="T41" fmla="*/ 116 h 184"/>
              <a:gd name="T42" fmla="*/ 46 w 184"/>
              <a:gd name="T43" fmla="*/ 140 h 184"/>
              <a:gd name="T44" fmla="*/ 46 w 184"/>
              <a:gd name="T45" fmla="*/ 124 h 184"/>
              <a:gd name="T46" fmla="*/ 76 w 184"/>
              <a:gd name="T47" fmla="*/ 138 h 184"/>
              <a:gd name="T48" fmla="*/ 76 w 184"/>
              <a:gd name="T49" fmla="*/ 24 h 184"/>
              <a:gd name="T50" fmla="*/ 168 w 184"/>
              <a:gd name="T51" fmla="*/ 16 h 184"/>
              <a:gd name="T52" fmla="*/ 168 w 184"/>
              <a:gd name="T53" fmla="*/ 24 h 184"/>
              <a:gd name="T54" fmla="*/ 168 w 184"/>
              <a:gd name="T55" fmla="*/ 176 h 184"/>
              <a:gd name="T56" fmla="*/ 8 w 184"/>
              <a:gd name="T57" fmla="*/ 32 h 184"/>
              <a:gd name="T58" fmla="*/ 36 w 184"/>
              <a:gd name="T59" fmla="*/ 16 h 184"/>
              <a:gd name="T60" fmla="*/ 0 w 184"/>
              <a:gd name="T61" fmla="*/ 168 h 184"/>
              <a:gd name="T62" fmla="*/ 184 w 184"/>
              <a:gd name="T63" fmla="*/ 168 h 184"/>
              <a:gd name="T64" fmla="*/ 36 w 184"/>
              <a:gd name="T65" fmla="*/ 88 h 184"/>
              <a:gd name="T66" fmla="*/ 84 w 184"/>
              <a:gd name="T67" fmla="*/ 88 h 184"/>
              <a:gd name="T68" fmla="*/ 44 w 184"/>
              <a:gd name="T69" fmla="*/ 64 h 184"/>
              <a:gd name="T70" fmla="*/ 44 w 184"/>
              <a:gd name="T71" fmla="*/ 74 h 184"/>
              <a:gd name="T72" fmla="*/ 76 w 184"/>
              <a:gd name="T73" fmla="*/ 74 h 184"/>
              <a:gd name="T74" fmla="*/ 46 w 184"/>
              <a:gd name="T75" fmla="*/ 88 h 184"/>
              <a:gd name="T76" fmla="*/ 54 w 184"/>
              <a:gd name="T77" fmla="*/ 40 h 184"/>
              <a:gd name="T78" fmla="*/ 68 w 184"/>
              <a:gd name="T79" fmla="*/ 10 h 184"/>
              <a:gd name="T80" fmla="*/ 44 w 184"/>
              <a:gd name="T81" fmla="*/ 10 h 184"/>
              <a:gd name="T82" fmla="*/ 52 w 184"/>
              <a:gd name="T83" fmla="*/ 10 h 184"/>
              <a:gd name="T84" fmla="*/ 60 w 184"/>
              <a:gd name="T85" fmla="*/ 10 h 184"/>
              <a:gd name="T86" fmla="*/ 54 w 184"/>
              <a:gd name="T87" fmla="*/ 32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4" h="184">
                <a:moveTo>
                  <a:pt x="140" y="116"/>
                </a:moveTo>
                <a:cubicBezTo>
                  <a:pt x="108" y="116"/>
                  <a:pt x="108" y="116"/>
                  <a:pt x="108" y="116"/>
                </a:cubicBezTo>
                <a:cubicBezTo>
                  <a:pt x="104" y="116"/>
                  <a:pt x="100" y="120"/>
                  <a:pt x="100" y="124"/>
                </a:cubicBezTo>
                <a:cubicBezTo>
                  <a:pt x="100" y="140"/>
                  <a:pt x="100" y="140"/>
                  <a:pt x="100" y="140"/>
                </a:cubicBezTo>
                <a:cubicBezTo>
                  <a:pt x="100" y="144"/>
                  <a:pt x="104" y="148"/>
                  <a:pt x="108" y="148"/>
                </a:cubicBezTo>
                <a:cubicBezTo>
                  <a:pt x="140" y="148"/>
                  <a:pt x="140" y="148"/>
                  <a:pt x="140" y="148"/>
                </a:cubicBezTo>
                <a:cubicBezTo>
                  <a:pt x="144" y="148"/>
                  <a:pt x="148" y="144"/>
                  <a:pt x="148" y="140"/>
                </a:cubicBezTo>
                <a:cubicBezTo>
                  <a:pt x="148" y="124"/>
                  <a:pt x="148" y="124"/>
                  <a:pt x="148" y="124"/>
                </a:cubicBezTo>
                <a:cubicBezTo>
                  <a:pt x="148" y="120"/>
                  <a:pt x="144" y="116"/>
                  <a:pt x="140" y="116"/>
                </a:cubicBezTo>
                <a:close/>
                <a:moveTo>
                  <a:pt x="140" y="138"/>
                </a:moveTo>
                <a:cubicBezTo>
                  <a:pt x="140" y="139"/>
                  <a:pt x="139" y="140"/>
                  <a:pt x="138" y="140"/>
                </a:cubicBezTo>
                <a:cubicBezTo>
                  <a:pt x="110" y="140"/>
                  <a:pt x="110" y="140"/>
                  <a:pt x="110" y="140"/>
                </a:cubicBezTo>
                <a:cubicBezTo>
                  <a:pt x="109" y="140"/>
                  <a:pt x="108" y="139"/>
                  <a:pt x="108" y="138"/>
                </a:cubicBezTo>
                <a:cubicBezTo>
                  <a:pt x="108" y="126"/>
                  <a:pt x="108" y="126"/>
                  <a:pt x="108" y="126"/>
                </a:cubicBezTo>
                <a:cubicBezTo>
                  <a:pt x="108" y="125"/>
                  <a:pt x="109" y="124"/>
                  <a:pt x="110" y="124"/>
                </a:cubicBezTo>
                <a:cubicBezTo>
                  <a:pt x="138" y="124"/>
                  <a:pt x="138" y="124"/>
                  <a:pt x="138" y="124"/>
                </a:cubicBezTo>
                <a:cubicBezTo>
                  <a:pt x="139" y="124"/>
                  <a:pt x="140" y="125"/>
                  <a:pt x="140" y="126"/>
                </a:cubicBezTo>
                <a:lnTo>
                  <a:pt x="140" y="138"/>
                </a:lnTo>
                <a:close/>
                <a:moveTo>
                  <a:pt x="126" y="40"/>
                </a:moveTo>
                <a:cubicBezTo>
                  <a:pt x="130" y="40"/>
                  <a:pt x="130" y="40"/>
                  <a:pt x="130" y="40"/>
                </a:cubicBezTo>
                <a:cubicBezTo>
                  <a:pt x="136" y="40"/>
                  <a:pt x="140" y="36"/>
                  <a:pt x="140" y="30"/>
                </a:cubicBezTo>
                <a:cubicBezTo>
                  <a:pt x="140" y="10"/>
                  <a:pt x="140" y="10"/>
                  <a:pt x="140" y="10"/>
                </a:cubicBezTo>
                <a:cubicBezTo>
                  <a:pt x="140" y="4"/>
                  <a:pt x="136" y="0"/>
                  <a:pt x="130" y="0"/>
                </a:cubicBezTo>
                <a:cubicBezTo>
                  <a:pt x="126" y="0"/>
                  <a:pt x="126" y="0"/>
                  <a:pt x="126" y="0"/>
                </a:cubicBezTo>
                <a:cubicBezTo>
                  <a:pt x="120" y="0"/>
                  <a:pt x="116" y="4"/>
                  <a:pt x="116" y="10"/>
                </a:cubicBezTo>
                <a:cubicBezTo>
                  <a:pt x="116" y="30"/>
                  <a:pt x="116" y="30"/>
                  <a:pt x="116" y="30"/>
                </a:cubicBezTo>
                <a:cubicBezTo>
                  <a:pt x="116" y="36"/>
                  <a:pt x="120" y="40"/>
                  <a:pt x="126" y="40"/>
                </a:cubicBezTo>
                <a:close/>
                <a:moveTo>
                  <a:pt x="124" y="10"/>
                </a:moveTo>
                <a:cubicBezTo>
                  <a:pt x="124" y="9"/>
                  <a:pt x="125" y="8"/>
                  <a:pt x="126" y="8"/>
                </a:cubicBezTo>
                <a:cubicBezTo>
                  <a:pt x="130" y="8"/>
                  <a:pt x="130" y="8"/>
                  <a:pt x="130" y="8"/>
                </a:cubicBezTo>
                <a:cubicBezTo>
                  <a:pt x="131" y="8"/>
                  <a:pt x="132" y="9"/>
                  <a:pt x="132" y="10"/>
                </a:cubicBezTo>
                <a:cubicBezTo>
                  <a:pt x="132" y="30"/>
                  <a:pt x="132" y="30"/>
                  <a:pt x="132" y="30"/>
                </a:cubicBezTo>
                <a:cubicBezTo>
                  <a:pt x="132" y="31"/>
                  <a:pt x="131" y="32"/>
                  <a:pt x="130" y="32"/>
                </a:cubicBezTo>
                <a:cubicBezTo>
                  <a:pt x="126" y="32"/>
                  <a:pt x="126" y="32"/>
                  <a:pt x="126" y="32"/>
                </a:cubicBezTo>
                <a:cubicBezTo>
                  <a:pt x="125" y="32"/>
                  <a:pt x="124" y="31"/>
                  <a:pt x="124" y="30"/>
                </a:cubicBezTo>
                <a:lnTo>
                  <a:pt x="124" y="10"/>
                </a:lnTo>
                <a:close/>
                <a:moveTo>
                  <a:pt x="108" y="64"/>
                </a:moveTo>
                <a:cubicBezTo>
                  <a:pt x="104" y="64"/>
                  <a:pt x="100" y="68"/>
                  <a:pt x="100" y="72"/>
                </a:cubicBezTo>
                <a:cubicBezTo>
                  <a:pt x="100" y="88"/>
                  <a:pt x="100" y="88"/>
                  <a:pt x="100" y="88"/>
                </a:cubicBezTo>
                <a:cubicBezTo>
                  <a:pt x="100" y="92"/>
                  <a:pt x="104" y="96"/>
                  <a:pt x="108" y="96"/>
                </a:cubicBezTo>
                <a:cubicBezTo>
                  <a:pt x="140" y="96"/>
                  <a:pt x="140" y="96"/>
                  <a:pt x="140" y="96"/>
                </a:cubicBezTo>
                <a:cubicBezTo>
                  <a:pt x="144" y="96"/>
                  <a:pt x="148" y="92"/>
                  <a:pt x="148" y="88"/>
                </a:cubicBezTo>
                <a:cubicBezTo>
                  <a:pt x="148" y="72"/>
                  <a:pt x="148" y="72"/>
                  <a:pt x="148" y="72"/>
                </a:cubicBezTo>
                <a:cubicBezTo>
                  <a:pt x="148" y="68"/>
                  <a:pt x="144" y="64"/>
                  <a:pt x="140" y="64"/>
                </a:cubicBezTo>
                <a:lnTo>
                  <a:pt x="108" y="64"/>
                </a:lnTo>
                <a:close/>
                <a:moveTo>
                  <a:pt x="140" y="86"/>
                </a:moveTo>
                <a:cubicBezTo>
                  <a:pt x="140" y="87"/>
                  <a:pt x="139" y="88"/>
                  <a:pt x="138" y="88"/>
                </a:cubicBezTo>
                <a:cubicBezTo>
                  <a:pt x="110" y="88"/>
                  <a:pt x="110" y="88"/>
                  <a:pt x="110" y="88"/>
                </a:cubicBezTo>
                <a:cubicBezTo>
                  <a:pt x="109" y="88"/>
                  <a:pt x="108" y="87"/>
                  <a:pt x="108" y="86"/>
                </a:cubicBezTo>
                <a:cubicBezTo>
                  <a:pt x="108" y="74"/>
                  <a:pt x="108" y="74"/>
                  <a:pt x="108" y="74"/>
                </a:cubicBezTo>
                <a:cubicBezTo>
                  <a:pt x="108" y="73"/>
                  <a:pt x="109" y="72"/>
                  <a:pt x="110" y="72"/>
                </a:cubicBezTo>
                <a:cubicBezTo>
                  <a:pt x="138" y="72"/>
                  <a:pt x="138" y="72"/>
                  <a:pt x="138" y="72"/>
                </a:cubicBezTo>
                <a:cubicBezTo>
                  <a:pt x="139" y="72"/>
                  <a:pt x="140" y="73"/>
                  <a:pt x="140" y="74"/>
                </a:cubicBezTo>
                <a:lnTo>
                  <a:pt x="140" y="86"/>
                </a:lnTo>
                <a:close/>
                <a:moveTo>
                  <a:pt x="76" y="116"/>
                </a:moveTo>
                <a:cubicBezTo>
                  <a:pt x="44" y="116"/>
                  <a:pt x="44" y="116"/>
                  <a:pt x="44" y="116"/>
                </a:cubicBezTo>
                <a:cubicBezTo>
                  <a:pt x="40" y="116"/>
                  <a:pt x="36" y="120"/>
                  <a:pt x="36" y="124"/>
                </a:cubicBezTo>
                <a:cubicBezTo>
                  <a:pt x="36" y="140"/>
                  <a:pt x="36" y="140"/>
                  <a:pt x="36" y="140"/>
                </a:cubicBezTo>
                <a:cubicBezTo>
                  <a:pt x="36" y="144"/>
                  <a:pt x="40" y="148"/>
                  <a:pt x="44" y="148"/>
                </a:cubicBezTo>
                <a:cubicBezTo>
                  <a:pt x="76" y="148"/>
                  <a:pt x="76" y="148"/>
                  <a:pt x="76" y="148"/>
                </a:cubicBezTo>
                <a:cubicBezTo>
                  <a:pt x="80" y="148"/>
                  <a:pt x="84" y="144"/>
                  <a:pt x="84" y="140"/>
                </a:cubicBezTo>
                <a:cubicBezTo>
                  <a:pt x="84" y="124"/>
                  <a:pt x="84" y="124"/>
                  <a:pt x="84" y="124"/>
                </a:cubicBezTo>
                <a:cubicBezTo>
                  <a:pt x="84" y="120"/>
                  <a:pt x="80" y="116"/>
                  <a:pt x="76" y="116"/>
                </a:cubicBezTo>
                <a:close/>
                <a:moveTo>
                  <a:pt x="76" y="138"/>
                </a:moveTo>
                <a:cubicBezTo>
                  <a:pt x="76" y="139"/>
                  <a:pt x="75" y="140"/>
                  <a:pt x="74" y="140"/>
                </a:cubicBezTo>
                <a:cubicBezTo>
                  <a:pt x="46" y="140"/>
                  <a:pt x="46" y="140"/>
                  <a:pt x="46" y="140"/>
                </a:cubicBezTo>
                <a:cubicBezTo>
                  <a:pt x="45" y="140"/>
                  <a:pt x="44" y="139"/>
                  <a:pt x="44" y="138"/>
                </a:cubicBezTo>
                <a:cubicBezTo>
                  <a:pt x="44" y="126"/>
                  <a:pt x="44" y="126"/>
                  <a:pt x="44" y="126"/>
                </a:cubicBezTo>
                <a:cubicBezTo>
                  <a:pt x="44" y="125"/>
                  <a:pt x="45" y="124"/>
                  <a:pt x="46" y="124"/>
                </a:cubicBezTo>
                <a:cubicBezTo>
                  <a:pt x="74" y="124"/>
                  <a:pt x="74" y="124"/>
                  <a:pt x="74" y="124"/>
                </a:cubicBezTo>
                <a:cubicBezTo>
                  <a:pt x="75" y="124"/>
                  <a:pt x="76" y="125"/>
                  <a:pt x="76" y="126"/>
                </a:cubicBezTo>
                <a:lnTo>
                  <a:pt x="76" y="138"/>
                </a:lnTo>
                <a:close/>
                <a:moveTo>
                  <a:pt x="108" y="16"/>
                </a:moveTo>
                <a:cubicBezTo>
                  <a:pt x="76" y="16"/>
                  <a:pt x="76" y="16"/>
                  <a:pt x="76" y="16"/>
                </a:cubicBezTo>
                <a:cubicBezTo>
                  <a:pt x="76" y="24"/>
                  <a:pt x="76" y="24"/>
                  <a:pt x="76" y="24"/>
                </a:cubicBezTo>
                <a:cubicBezTo>
                  <a:pt x="108" y="24"/>
                  <a:pt x="108" y="24"/>
                  <a:pt x="108" y="24"/>
                </a:cubicBezTo>
                <a:lnTo>
                  <a:pt x="108" y="16"/>
                </a:lnTo>
                <a:close/>
                <a:moveTo>
                  <a:pt x="168" y="16"/>
                </a:moveTo>
                <a:cubicBezTo>
                  <a:pt x="148" y="16"/>
                  <a:pt x="148" y="16"/>
                  <a:pt x="148" y="16"/>
                </a:cubicBezTo>
                <a:cubicBezTo>
                  <a:pt x="148" y="24"/>
                  <a:pt x="148" y="24"/>
                  <a:pt x="148" y="24"/>
                </a:cubicBezTo>
                <a:cubicBezTo>
                  <a:pt x="168" y="24"/>
                  <a:pt x="168" y="24"/>
                  <a:pt x="168" y="24"/>
                </a:cubicBezTo>
                <a:cubicBezTo>
                  <a:pt x="172" y="24"/>
                  <a:pt x="176" y="28"/>
                  <a:pt x="176" y="32"/>
                </a:cubicBezTo>
                <a:cubicBezTo>
                  <a:pt x="176" y="168"/>
                  <a:pt x="176" y="168"/>
                  <a:pt x="176" y="168"/>
                </a:cubicBezTo>
                <a:cubicBezTo>
                  <a:pt x="176" y="172"/>
                  <a:pt x="172" y="176"/>
                  <a:pt x="168" y="176"/>
                </a:cubicBezTo>
                <a:cubicBezTo>
                  <a:pt x="16" y="176"/>
                  <a:pt x="16" y="176"/>
                  <a:pt x="16" y="176"/>
                </a:cubicBezTo>
                <a:cubicBezTo>
                  <a:pt x="12" y="176"/>
                  <a:pt x="8" y="172"/>
                  <a:pt x="8" y="168"/>
                </a:cubicBezTo>
                <a:cubicBezTo>
                  <a:pt x="8" y="32"/>
                  <a:pt x="8" y="32"/>
                  <a:pt x="8" y="32"/>
                </a:cubicBezTo>
                <a:cubicBezTo>
                  <a:pt x="8" y="28"/>
                  <a:pt x="12" y="24"/>
                  <a:pt x="16" y="24"/>
                </a:cubicBezTo>
                <a:cubicBezTo>
                  <a:pt x="36" y="24"/>
                  <a:pt x="36" y="24"/>
                  <a:pt x="36" y="24"/>
                </a:cubicBezTo>
                <a:cubicBezTo>
                  <a:pt x="36" y="16"/>
                  <a:pt x="36" y="16"/>
                  <a:pt x="36" y="16"/>
                </a:cubicBezTo>
                <a:cubicBezTo>
                  <a:pt x="16" y="16"/>
                  <a:pt x="16" y="16"/>
                  <a:pt x="16" y="16"/>
                </a:cubicBezTo>
                <a:cubicBezTo>
                  <a:pt x="7" y="16"/>
                  <a:pt x="0" y="23"/>
                  <a:pt x="0" y="32"/>
                </a:cubicBezTo>
                <a:cubicBezTo>
                  <a:pt x="0" y="168"/>
                  <a:pt x="0" y="168"/>
                  <a:pt x="0" y="168"/>
                </a:cubicBezTo>
                <a:cubicBezTo>
                  <a:pt x="0" y="177"/>
                  <a:pt x="7" y="184"/>
                  <a:pt x="16" y="184"/>
                </a:cubicBezTo>
                <a:cubicBezTo>
                  <a:pt x="168" y="184"/>
                  <a:pt x="168" y="184"/>
                  <a:pt x="168" y="184"/>
                </a:cubicBezTo>
                <a:cubicBezTo>
                  <a:pt x="177" y="184"/>
                  <a:pt x="184" y="177"/>
                  <a:pt x="184" y="168"/>
                </a:cubicBezTo>
                <a:cubicBezTo>
                  <a:pt x="184" y="32"/>
                  <a:pt x="184" y="32"/>
                  <a:pt x="184" y="32"/>
                </a:cubicBezTo>
                <a:cubicBezTo>
                  <a:pt x="184" y="23"/>
                  <a:pt x="177" y="16"/>
                  <a:pt x="168" y="16"/>
                </a:cubicBezTo>
                <a:close/>
                <a:moveTo>
                  <a:pt x="36" y="88"/>
                </a:moveTo>
                <a:cubicBezTo>
                  <a:pt x="36" y="92"/>
                  <a:pt x="40" y="96"/>
                  <a:pt x="44" y="96"/>
                </a:cubicBezTo>
                <a:cubicBezTo>
                  <a:pt x="76" y="96"/>
                  <a:pt x="76" y="96"/>
                  <a:pt x="76" y="96"/>
                </a:cubicBezTo>
                <a:cubicBezTo>
                  <a:pt x="80" y="96"/>
                  <a:pt x="84" y="92"/>
                  <a:pt x="84" y="88"/>
                </a:cubicBezTo>
                <a:cubicBezTo>
                  <a:pt x="84" y="72"/>
                  <a:pt x="84" y="72"/>
                  <a:pt x="84" y="72"/>
                </a:cubicBezTo>
                <a:cubicBezTo>
                  <a:pt x="84" y="68"/>
                  <a:pt x="80" y="64"/>
                  <a:pt x="76" y="64"/>
                </a:cubicBezTo>
                <a:cubicBezTo>
                  <a:pt x="44" y="64"/>
                  <a:pt x="44" y="64"/>
                  <a:pt x="44" y="64"/>
                </a:cubicBezTo>
                <a:cubicBezTo>
                  <a:pt x="40" y="64"/>
                  <a:pt x="36" y="68"/>
                  <a:pt x="36" y="72"/>
                </a:cubicBezTo>
                <a:lnTo>
                  <a:pt x="36" y="88"/>
                </a:lnTo>
                <a:close/>
                <a:moveTo>
                  <a:pt x="44" y="74"/>
                </a:moveTo>
                <a:cubicBezTo>
                  <a:pt x="44" y="73"/>
                  <a:pt x="45" y="72"/>
                  <a:pt x="46" y="72"/>
                </a:cubicBezTo>
                <a:cubicBezTo>
                  <a:pt x="74" y="72"/>
                  <a:pt x="74" y="72"/>
                  <a:pt x="74" y="72"/>
                </a:cubicBezTo>
                <a:cubicBezTo>
                  <a:pt x="75" y="72"/>
                  <a:pt x="76" y="73"/>
                  <a:pt x="76" y="74"/>
                </a:cubicBezTo>
                <a:cubicBezTo>
                  <a:pt x="76" y="86"/>
                  <a:pt x="76" y="86"/>
                  <a:pt x="76" y="86"/>
                </a:cubicBezTo>
                <a:cubicBezTo>
                  <a:pt x="76" y="87"/>
                  <a:pt x="75" y="88"/>
                  <a:pt x="74" y="88"/>
                </a:cubicBezTo>
                <a:cubicBezTo>
                  <a:pt x="46" y="88"/>
                  <a:pt x="46" y="88"/>
                  <a:pt x="46" y="88"/>
                </a:cubicBezTo>
                <a:cubicBezTo>
                  <a:pt x="45" y="88"/>
                  <a:pt x="44" y="87"/>
                  <a:pt x="44" y="86"/>
                </a:cubicBezTo>
                <a:lnTo>
                  <a:pt x="44" y="74"/>
                </a:lnTo>
                <a:close/>
                <a:moveTo>
                  <a:pt x="54" y="40"/>
                </a:moveTo>
                <a:cubicBezTo>
                  <a:pt x="58" y="40"/>
                  <a:pt x="58" y="40"/>
                  <a:pt x="58" y="40"/>
                </a:cubicBezTo>
                <a:cubicBezTo>
                  <a:pt x="64" y="40"/>
                  <a:pt x="68" y="36"/>
                  <a:pt x="68" y="30"/>
                </a:cubicBezTo>
                <a:cubicBezTo>
                  <a:pt x="68" y="10"/>
                  <a:pt x="68" y="10"/>
                  <a:pt x="68" y="10"/>
                </a:cubicBezTo>
                <a:cubicBezTo>
                  <a:pt x="68" y="4"/>
                  <a:pt x="64" y="0"/>
                  <a:pt x="58" y="0"/>
                </a:cubicBezTo>
                <a:cubicBezTo>
                  <a:pt x="54" y="0"/>
                  <a:pt x="54" y="0"/>
                  <a:pt x="54" y="0"/>
                </a:cubicBezTo>
                <a:cubicBezTo>
                  <a:pt x="48" y="0"/>
                  <a:pt x="44" y="4"/>
                  <a:pt x="44" y="10"/>
                </a:cubicBezTo>
                <a:cubicBezTo>
                  <a:pt x="44" y="30"/>
                  <a:pt x="44" y="30"/>
                  <a:pt x="44" y="30"/>
                </a:cubicBezTo>
                <a:cubicBezTo>
                  <a:pt x="44" y="36"/>
                  <a:pt x="48" y="40"/>
                  <a:pt x="54" y="40"/>
                </a:cubicBezTo>
                <a:close/>
                <a:moveTo>
                  <a:pt x="52" y="10"/>
                </a:moveTo>
                <a:cubicBezTo>
                  <a:pt x="52" y="9"/>
                  <a:pt x="53" y="8"/>
                  <a:pt x="54" y="8"/>
                </a:cubicBezTo>
                <a:cubicBezTo>
                  <a:pt x="58" y="8"/>
                  <a:pt x="58" y="8"/>
                  <a:pt x="58" y="8"/>
                </a:cubicBezTo>
                <a:cubicBezTo>
                  <a:pt x="59" y="8"/>
                  <a:pt x="60" y="9"/>
                  <a:pt x="60" y="10"/>
                </a:cubicBezTo>
                <a:cubicBezTo>
                  <a:pt x="60" y="30"/>
                  <a:pt x="60" y="30"/>
                  <a:pt x="60" y="30"/>
                </a:cubicBezTo>
                <a:cubicBezTo>
                  <a:pt x="60" y="31"/>
                  <a:pt x="59" y="32"/>
                  <a:pt x="58" y="32"/>
                </a:cubicBezTo>
                <a:cubicBezTo>
                  <a:pt x="54" y="32"/>
                  <a:pt x="54" y="32"/>
                  <a:pt x="54" y="32"/>
                </a:cubicBezTo>
                <a:cubicBezTo>
                  <a:pt x="53" y="32"/>
                  <a:pt x="52" y="31"/>
                  <a:pt x="52" y="30"/>
                </a:cubicBezTo>
                <a:lnTo>
                  <a:pt x="52" y="10"/>
                </a:lnTo>
                <a:close/>
              </a:path>
            </a:pathLst>
          </a:custGeom>
          <a:solidFill>
            <a:srgbClr val="595959"/>
          </a:solidFill>
          <a:ln>
            <a:solidFill>
              <a:srgbClr val="595959"/>
            </a:solidFill>
          </a:ln>
        </p:spPr>
        <p:txBody>
          <a:bodyPr vert="horz" wrap="square" lIns="91440" tIns="45720" rIns="91440" bIns="45720" numCol="1" anchor="t" anchorCtr="0" compatLnSpc="1"/>
          <a:lstStyle/>
          <a:p>
            <a:endParaRPr lang="zh-CN" altLang="en-US">
              <a:solidFill>
                <a:prstClr val="black"/>
              </a:solidFill>
            </a:endParaRPr>
          </a:p>
        </p:txBody>
      </p:sp>
      <p:grpSp>
        <p:nvGrpSpPr>
          <p:cNvPr id="5" name="组合 4"/>
          <p:cNvGrpSpPr/>
          <p:nvPr/>
        </p:nvGrpSpPr>
        <p:grpSpPr>
          <a:xfrm>
            <a:off x="9060815" y="1574800"/>
            <a:ext cx="218440" cy="353695"/>
            <a:chOff x="15368" y="8154"/>
            <a:chExt cx="614" cy="994"/>
          </a:xfrm>
        </p:grpSpPr>
        <p:sp>
          <p:nvSpPr>
            <p:cNvPr id="143" name="Freeform 189"/>
            <p:cNvSpPr>
              <a:spLocks noEditPoints="1"/>
            </p:cNvSpPr>
            <p:nvPr/>
          </p:nvSpPr>
          <p:spPr bwMode="auto">
            <a:xfrm>
              <a:off x="15416" y="8486"/>
              <a:ext cx="520" cy="663"/>
            </a:xfrm>
            <a:custGeom>
              <a:avLst/>
              <a:gdLst>
                <a:gd name="T0" fmla="*/ 84 w 88"/>
                <a:gd name="T1" fmla="*/ 112 h 112"/>
                <a:gd name="T2" fmla="*/ 4 w 88"/>
                <a:gd name="T3" fmla="*/ 112 h 112"/>
                <a:gd name="T4" fmla="*/ 0 w 88"/>
                <a:gd name="T5" fmla="*/ 108 h 112"/>
                <a:gd name="T6" fmla="*/ 0 w 88"/>
                <a:gd name="T7" fmla="*/ 4 h 112"/>
                <a:gd name="T8" fmla="*/ 4 w 88"/>
                <a:gd name="T9" fmla="*/ 0 h 112"/>
                <a:gd name="T10" fmla="*/ 84 w 88"/>
                <a:gd name="T11" fmla="*/ 0 h 112"/>
                <a:gd name="T12" fmla="*/ 88 w 88"/>
                <a:gd name="T13" fmla="*/ 4 h 112"/>
                <a:gd name="T14" fmla="*/ 88 w 88"/>
                <a:gd name="T15" fmla="*/ 108 h 112"/>
                <a:gd name="T16" fmla="*/ 84 w 88"/>
                <a:gd name="T17" fmla="*/ 112 h 112"/>
                <a:gd name="T18" fmla="*/ 8 w 88"/>
                <a:gd name="T19" fmla="*/ 104 h 112"/>
                <a:gd name="T20" fmla="*/ 80 w 88"/>
                <a:gd name="T21" fmla="*/ 104 h 112"/>
                <a:gd name="T22" fmla="*/ 80 w 88"/>
                <a:gd name="T23" fmla="*/ 8 h 112"/>
                <a:gd name="T24" fmla="*/ 8 w 88"/>
                <a:gd name="T25" fmla="*/ 8 h 112"/>
                <a:gd name="T26" fmla="*/ 8 w 88"/>
                <a:gd name="T27" fmla="*/ 10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 h="112">
                  <a:moveTo>
                    <a:pt x="84" y="112"/>
                  </a:moveTo>
                  <a:cubicBezTo>
                    <a:pt x="4" y="112"/>
                    <a:pt x="4" y="112"/>
                    <a:pt x="4" y="112"/>
                  </a:cubicBezTo>
                  <a:cubicBezTo>
                    <a:pt x="2" y="112"/>
                    <a:pt x="0" y="110"/>
                    <a:pt x="0" y="108"/>
                  </a:cubicBezTo>
                  <a:cubicBezTo>
                    <a:pt x="0" y="4"/>
                    <a:pt x="0" y="4"/>
                    <a:pt x="0" y="4"/>
                  </a:cubicBezTo>
                  <a:cubicBezTo>
                    <a:pt x="0" y="2"/>
                    <a:pt x="2" y="0"/>
                    <a:pt x="4" y="0"/>
                  </a:cubicBezTo>
                  <a:cubicBezTo>
                    <a:pt x="84" y="0"/>
                    <a:pt x="84" y="0"/>
                    <a:pt x="84" y="0"/>
                  </a:cubicBezTo>
                  <a:cubicBezTo>
                    <a:pt x="86" y="0"/>
                    <a:pt x="88" y="2"/>
                    <a:pt x="88" y="4"/>
                  </a:cubicBezTo>
                  <a:cubicBezTo>
                    <a:pt x="88" y="108"/>
                    <a:pt x="88" y="108"/>
                    <a:pt x="88" y="108"/>
                  </a:cubicBezTo>
                  <a:cubicBezTo>
                    <a:pt x="88" y="110"/>
                    <a:pt x="86" y="112"/>
                    <a:pt x="84" y="112"/>
                  </a:cubicBezTo>
                  <a:close/>
                  <a:moveTo>
                    <a:pt x="8" y="104"/>
                  </a:moveTo>
                  <a:cubicBezTo>
                    <a:pt x="80" y="104"/>
                    <a:pt x="80" y="104"/>
                    <a:pt x="80" y="104"/>
                  </a:cubicBezTo>
                  <a:cubicBezTo>
                    <a:pt x="80" y="8"/>
                    <a:pt x="80" y="8"/>
                    <a:pt x="80" y="8"/>
                  </a:cubicBezTo>
                  <a:cubicBezTo>
                    <a:pt x="8" y="8"/>
                    <a:pt x="8" y="8"/>
                    <a:pt x="8" y="8"/>
                  </a:cubicBezTo>
                  <a:lnTo>
                    <a:pt x="8" y="10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4" name="Freeform 190"/>
            <p:cNvSpPr>
              <a:spLocks noEditPoints="1"/>
            </p:cNvSpPr>
            <p:nvPr/>
          </p:nvSpPr>
          <p:spPr bwMode="auto">
            <a:xfrm>
              <a:off x="15368" y="8154"/>
              <a:ext cx="615" cy="380"/>
            </a:xfrm>
            <a:custGeom>
              <a:avLst/>
              <a:gdLst>
                <a:gd name="T0" fmla="*/ 100 w 104"/>
                <a:gd name="T1" fmla="*/ 64 h 64"/>
                <a:gd name="T2" fmla="*/ 4 w 104"/>
                <a:gd name="T3" fmla="*/ 64 h 64"/>
                <a:gd name="T4" fmla="*/ 0 w 104"/>
                <a:gd name="T5" fmla="*/ 60 h 64"/>
                <a:gd name="T6" fmla="*/ 0 w 104"/>
                <a:gd name="T7" fmla="*/ 4 h 64"/>
                <a:gd name="T8" fmla="*/ 4 w 104"/>
                <a:gd name="T9" fmla="*/ 0 h 64"/>
                <a:gd name="T10" fmla="*/ 100 w 104"/>
                <a:gd name="T11" fmla="*/ 0 h 64"/>
                <a:gd name="T12" fmla="*/ 104 w 104"/>
                <a:gd name="T13" fmla="*/ 4 h 64"/>
                <a:gd name="T14" fmla="*/ 104 w 104"/>
                <a:gd name="T15" fmla="*/ 60 h 64"/>
                <a:gd name="T16" fmla="*/ 100 w 104"/>
                <a:gd name="T17" fmla="*/ 64 h 64"/>
                <a:gd name="T18" fmla="*/ 8 w 104"/>
                <a:gd name="T19" fmla="*/ 56 h 64"/>
                <a:gd name="T20" fmla="*/ 96 w 104"/>
                <a:gd name="T21" fmla="*/ 56 h 64"/>
                <a:gd name="T22" fmla="*/ 96 w 104"/>
                <a:gd name="T23" fmla="*/ 8 h 64"/>
                <a:gd name="T24" fmla="*/ 8 w 104"/>
                <a:gd name="T25" fmla="*/ 8 h 64"/>
                <a:gd name="T26" fmla="*/ 8 w 104"/>
                <a:gd name="T27"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64">
                  <a:moveTo>
                    <a:pt x="100" y="64"/>
                  </a:moveTo>
                  <a:cubicBezTo>
                    <a:pt x="4" y="64"/>
                    <a:pt x="4" y="64"/>
                    <a:pt x="4" y="64"/>
                  </a:cubicBezTo>
                  <a:cubicBezTo>
                    <a:pt x="2" y="64"/>
                    <a:pt x="0" y="62"/>
                    <a:pt x="0" y="60"/>
                  </a:cubicBezTo>
                  <a:cubicBezTo>
                    <a:pt x="0" y="4"/>
                    <a:pt x="0" y="4"/>
                    <a:pt x="0" y="4"/>
                  </a:cubicBezTo>
                  <a:cubicBezTo>
                    <a:pt x="0" y="2"/>
                    <a:pt x="2" y="0"/>
                    <a:pt x="4" y="0"/>
                  </a:cubicBezTo>
                  <a:cubicBezTo>
                    <a:pt x="100" y="0"/>
                    <a:pt x="100" y="0"/>
                    <a:pt x="100" y="0"/>
                  </a:cubicBezTo>
                  <a:cubicBezTo>
                    <a:pt x="102" y="0"/>
                    <a:pt x="104" y="2"/>
                    <a:pt x="104" y="4"/>
                  </a:cubicBezTo>
                  <a:cubicBezTo>
                    <a:pt x="104" y="60"/>
                    <a:pt x="104" y="60"/>
                    <a:pt x="104" y="60"/>
                  </a:cubicBezTo>
                  <a:cubicBezTo>
                    <a:pt x="104" y="62"/>
                    <a:pt x="102" y="64"/>
                    <a:pt x="100" y="64"/>
                  </a:cubicBezTo>
                  <a:close/>
                  <a:moveTo>
                    <a:pt x="8" y="56"/>
                  </a:moveTo>
                  <a:cubicBezTo>
                    <a:pt x="96" y="56"/>
                    <a:pt x="96" y="56"/>
                    <a:pt x="96" y="56"/>
                  </a:cubicBezTo>
                  <a:cubicBezTo>
                    <a:pt x="96" y="8"/>
                    <a:pt x="96" y="8"/>
                    <a:pt x="96" y="8"/>
                  </a:cubicBezTo>
                  <a:cubicBezTo>
                    <a:pt x="8" y="8"/>
                    <a:pt x="8" y="8"/>
                    <a:pt x="8" y="8"/>
                  </a:cubicBezTo>
                  <a:lnTo>
                    <a:pt x="8" y="5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6" name="Freeform 192"/>
            <p:cNvSpPr/>
            <p:nvPr/>
          </p:nvSpPr>
          <p:spPr bwMode="auto">
            <a:xfrm>
              <a:off x="15438" y="9006"/>
              <a:ext cx="498" cy="48"/>
            </a:xfrm>
            <a:custGeom>
              <a:avLst/>
              <a:gdLst>
                <a:gd name="T0" fmla="*/ 80 w 84"/>
                <a:gd name="T1" fmla="*/ 8 h 8"/>
                <a:gd name="T2" fmla="*/ 4 w 84"/>
                <a:gd name="T3" fmla="*/ 8 h 8"/>
                <a:gd name="T4" fmla="*/ 0 w 84"/>
                <a:gd name="T5" fmla="*/ 4 h 8"/>
                <a:gd name="T6" fmla="*/ 4 w 84"/>
                <a:gd name="T7" fmla="*/ 0 h 8"/>
                <a:gd name="T8" fmla="*/ 80 w 84"/>
                <a:gd name="T9" fmla="*/ 0 h 8"/>
                <a:gd name="T10" fmla="*/ 84 w 84"/>
                <a:gd name="T11" fmla="*/ 4 h 8"/>
                <a:gd name="T12" fmla="*/ 80 w 8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84" h="8">
                  <a:moveTo>
                    <a:pt x="80" y="8"/>
                  </a:moveTo>
                  <a:cubicBezTo>
                    <a:pt x="4" y="8"/>
                    <a:pt x="4" y="8"/>
                    <a:pt x="4" y="8"/>
                  </a:cubicBezTo>
                  <a:cubicBezTo>
                    <a:pt x="2" y="8"/>
                    <a:pt x="0" y="6"/>
                    <a:pt x="0" y="4"/>
                  </a:cubicBezTo>
                  <a:cubicBezTo>
                    <a:pt x="0" y="2"/>
                    <a:pt x="2" y="0"/>
                    <a:pt x="4" y="0"/>
                  </a:cubicBezTo>
                  <a:cubicBezTo>
                    <a:pt x="80" y="0"/>
                    <a:pt x="80" y="0"/>
                    <a:pt x="80" y="0"/>
                  </a:cubicBezTo>
                  <a:cubicBezTo>
                    <a:pt x="82" y="0"/>
                    <a:pt x="84" y="2"/>
                    <a:pt x="84" y="4"/>
                  </a:cubicBezTo>
                  <a:cubicBezTo>
                    <a:pt x="84" y="6"/>
                    <a:pt x="82" y="8"/>
                    <a:pt x="8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7" name="Freeform 193"/>
            <p:cNvSpPr/>
            <p:nvPr/>
          </p:nvSpPr>
          <p:spPr bwMode="auto">
            <a:xfrm>
              <a:off x="15438" y="8581"/>
              <a:ext cx="498" cy="48"/>
            </a:xfrm>
            <a:custGeom>
              <a:avLst/>
              <a:gdLst>
                <a:gd name="T0" fmla="*/ 80 w 84"/>
                <a:gd name="T1" fmla="*/ 8 h 8"/>
                <a:gd name="T2" fmla="*/ 4 w 84"/>
                <a:gd name="T3" fmla="*/ 8 h 8"/>
                <a:gd name="T4" fmla="*/ 0 w 84"/>
                <a:gd name="T5" fmla="*/ 4 h 8"/>
                <a:gd name="T6" fmla="*/ 4 w 84"/>
                <a:gd name="T7" fmla="*/ 0 h 8"/>
                <a:gd name="T8" fmla="*/ 80 w 84"/>
                <a:gd name="T9" fmla="*/ 0 h 8"/>
                <a:gd name="T10" fmla="*/ 84 w 84"/>
                <a:gd name="T11" fmla="*/ 4 h 8"/>
                <a:gd name="T12" fmla="*/ 80 w 8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84" h="8">
                  <a:moveTo>
                    <a:pt x="80" y="8"/>
                  </a:moveTo>
                  <a:cubicBezTo>
                    <a:pt x="4" y="8"/>
                    <a:pt x="4" y="8"/>
                    <a:pt x="4" y="8"/>
                  </a:cubicBezTo>
                  <a:cubicBezTo>
                    <a:pt x="2" y="8"/>
                    <a:pt x="0" y="6"/>
                    <a:pt x="0" y="4"/>
                  </a:cubicBezTo>
                  <a:cubicBezTo>
                    <a:pt x="0" y="2"/>
                    <a:pt x="2" y="0"/>
                    <a:pt x="4" y="0"/>
                  </a:cubicBezTo>
                  <a:cubicBezTo>
                    <a:pt x="80" y="0"/>
                    <a:pt x="80" y="0"/>
                    <a:pt x="80" y="0"/>
                  </a:cubicBezTo>
                  <a:cubicBezTo>
                    <a:pt x="82" y="0"/>
                    <a:pt x="84" y="2"/>
                    <a:pt x="84" y="4"/>
                  </a:cubicBezTo>
                  <a:cubicBezTo>
                    <a:pt x="84" y="6"/>
                    <a:pt x="82" y="8"/>
                    <a:pt x="8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8" name="Freeform 194"/>
            <p:cNvSpPr/>
            <p:nvPr/>
          </p:nvSpPr>
          <p:spPr bwMode="auto">
            <a:xfrm>
              <a:off x="15511" y="8676"/>
              <a:ext cx="45" cy="235"/>
            </a:xfrm>
            <a:custGeom>
              <a:avLst/>
              <a:gdLst>
                <a:gd name="T0" fmla="*/ 4 w 8"/>
                <a:gd name="T1" fmla="*/ 40 h 40"/>
                <a:gd name="T2" fmla="*/ 0 w 8"/>
                <a:gd name="T3" fmla="*/ 36 h 40"/>
                <a:gd name="T4" fmla="*/ 0 w 8"/>
                <a:gd name="T5" fmla="*/ 4 h 40"/>
                <a:gd name="T6" fmla="*/ 4 w 8"/>
                <a:gd name="T7" fmla="*/ 0 h 40"/>
                <a:gd name="T8" fmla="*/ 8 w 8"/>
                <a:gd name="T9" fmla="*/ 4 h 40"/>
                <a:gd name="T10" fmla="*/ 8 w 8"/>
                <a:gd name="T11" fmla="*/ 36 h 40"/>
                <a:gd name="T12" fmla="*/ 4 w 8"/>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8" h="40">
                  <a:moveTo>
                    <a:pt x="4" y="40"/>
                  </a:moveTo>
                  <a:cubicBezTo>
                    <a:pt x="2" y="40"/>
                    <a:pt x="0" y="38"/>
                    <a:pt x="0" y="36"/>
                  </a:cubicBezTo>
                  <a:cubicBezTo>
                    <a:pt x="0" y="4"/>
                    <a:pt x="0" y="4"/>
                    <a:pt x="0" y="4"/>
                  </a:cubicBezTo>
                  <a:cubicBezTo>
                    <a:pt x="0" y="2"/>
                    <a:pt x="2" y="0"/>
                    <a:pt x="4" y="0"/>
                  </a:cubicBezTo>
                  <a:cubicBezTo>
                    <a:pt x="6" y="0"/>
                    <a:pt x="8" y="2"/>
                    <a:pt x="8" y="4"/>
                  </a:cubicBezTo>
                  <a:cubicBezTo>
                    <a:pt x="8" y="36"/>
                    <a:pt x="8" y="36"/>
                    <a:pt x="8" y="36"/>
                  </a:cubicBezTo>
                  <a:cubicBezTo>
                    <a:pt x="8" y="38"/>
                    <a:pt x="6" y="40"/>
                    <a:pt x="4"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9" name="Freeform 195"/>
            <p:cNvSpPr/>
            <p:nvPr/>
          </p:nvSpPr>
          <p:spPr bwMode="auto">
            <a:xfrm>
              <a:off x="15603" y="8676"/>
              <a:ext cx="48" cy="235"/>
            </a:xfrm>
            <a:custGeom>
              <a:avLst/>
              <a:gdLst>
                <a:gd name="T0" fmla="*/ 4 w 8"/>
                <a:gd name="T1" fmla="*/ 40 h 40"/>
                <a:gd name="T2" fmla="*/ 0 w 8"/>
                <a:gd name="T3" fmla="*/ 36 h 40"/>
                <a:gd name="T4" fmla="*/ 0 w 8"/>
                <a:gd name="T5" fmla="*/ 4 h 40"/>
                <a:gd name="T6" fmla="*/ 4 w 8"/>
                <a:gd name="T7" fmla="*/ 0 h 40"/>
                <a:gd name="T8" fmla="*/ 8 w 8"/>
                <a:gd name="T9" fmla="*/ 4 h 40"/>
                <a:gd name="T10" fmla="*/ 8 w 8"/>
                <a:gd name="T11" fmla="*/ 36 h 40"/>
                <a:gd name="T12" fmla="*/ 4 w 8"/>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8" h="40">
                  <a:moveTo>
                    <a:pt x="4" y="40"/>
                  </a:moveTo>
                  <a:cubicBezTo>
                    <a:pt x="2" y="40"/>
                    <a:pt x="0" y="38"/>
                    <a:pt x="0" y="36"/>
                  </a:cubicBezTo>
                  <a:cubicBezTo>
                    <a:pt x="0" y="4"/>
                    <a:pt x="0" y="4"/>
                    <a:pt x="0" y="4"/>
                  </a:cubicBezTo>
                  <a:cubicBezTo>
                    <a:pt x="0" y="2"/>
                    <a:pt x="2" y="0"/>
                    <a:pt x="4" y="0"/>
                  </a:cubicBezTo>
                  <a:cubicBezTo>
                    <a:pt x="6" y="0"/>
                    <a:pt x="8" y="2"/>
                    <a:pt x="8" y="4"/>
                  </a:cubicBezTo>
                  <a:cubicBezTo>
                    <a:pt x="8" y="36"/>
                    <a:pt x="8" y="36"/>
                    <a:pt x="8" y="36"/>
                  </a:cubicBezTo>
                  <a:cubicBezTo>
                    <a:pt x="8" y="38"/>
                    <a:pt x="6" y="40"/>
                    <a:pt x="4"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0" name="Freeform 196"/>
            <p:cNvSpPr/>
            <p:nvPr/>
          </p:nvSpPr>
          <p:spPr bwMode="auto">
            <a:xfrm>
              <a:off x="15698" y="8676"/>
              <a:ext cx="48" cy="235"/>
            </a:xfrm>
            <a:custGeom>
              <a:avLst/>
              <a:gdLst>
                <a:gd name="T0" fmla="*/ 4 w 8"/>
                <a:gd name="T1" fmla="*/ 40 h 40"/>
                <a:gd name="T2" fmla="*/ 0 w 8"/>
                <a:gd name="T3" fmla="*/ 36 h 40"/>
                <a:gd name="T4" fmla="*/ 0 w 8"/>
                <a:gd name="T5" fmla="*/ 4 h 40"/>
                <a:gd name="T6" fmla="*/ 4 w 8"/>
                <a:gd name="T7" fmla="*/ 0 h 40"/>
                <a:gd name="T8" fmla="*/ 8 w 8"/>
                <a:gd name="T9" fmla="*/ 4 h 40"/>
                <a:gd name="T10" fmla="*/ 8 w 8"/>
                <a:gd name="T11" fmla="*/ 36 h 40"/>
                <a:gd name="T12" fmla="*/ 4 w 8"/>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8" h="40">
                  <a:moveTo>
                    <a:pt x="4" y="40"/>
                  </a:moveTo>
                  <a:cubicBezTo>
                    <a:pt x="2" y="40"/>
                    <a:pt x="0" y="38"/>
                    <a:pt x="0" y="36"/>
                  </a:cubicBezTo>
                  <a:cubicBezTo>
                    <a:pt x="0" y="4"/>
                    <a:pt x="0" y="4"/>
                    <a:pt x="0" y="4"/>
                  </a:cubicBezTo>
                  <a:cubicBezTo>
                    <a:pt x="0" y="2"/>
                    <a:pt x="2" y="0"/>
                    <a:pt x="4" y="0"/>
                  </a:cubicBezTo>
                  <a:cubicBezTo>
                    <a:pt x="6" y="0"/>
                    <a:pt x="8" y="2"/>
                    <a:pt x="8" y="4"/>
                  </a:cubicBezTo>
                  <a:cubicBezTo>
                    <a:pt x="8" y="36"/>
                    <a:pt x="8" y="36"/>
                    <a:pt x="8" y="36"/>
                  </a:cubicBezTo>
                  <a:cubicBezTo>
                    <a:pt x="8" y="38"/>
                    <a:pt x="6" y="40"/>
                    <a:pt x="4"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1" name="Freeform 197"/>
            <p:cNvSpPr/>
            <p:nvPr/>
          </p:nvSpPr>
          <p:spPr bwMode="auto">
            <a:xfrm>
              <a:off x="15793" y="8676"/>
              <a:ext cx="48" cy="235"/>
            </a:xfrm>
            <a:custGeom>
              <a:avLst/>
              <a:gdLst>
                <a:gd name="T0" fmla="*/ 4 w 8"/>
                <a:gd name="T1" fmla="*/ 40 h 40"/>
                <a:gd name="T2" fmla="*/ 0 w 8"/>
                <a:gd name="T3" fmla="*/ 36 h 40"/>
                <a:gd name="T4" fmla="*/ 0 w 8"/>
                <a:gd name="T5" fmla="*/ 4 h 40"/>
                <a:gd name="T6" fmla="*/ 4 w 8"/>
                <a:gd name="T7" fmla="*/ 0 h 40"/>
                <a:gd name="T8" fmla="*/ 8 w 8"/>
                <a:gd name="T9" fmla="*/ 4 h 40"/>
                <a:gd name="T10" fmla="*/ 8 w 8"/>
                <a:gd name="T11" fmla="*/ 36 h 40"/>
                <a:gd name="T12" fmla="*/ 4 w 8"/>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8" h="40">
                  <a:moveTo>
                    <a:pt x="4" y="40"/>
                  </a:moveTo>
                  <a:cubicBezTo>
                    <a:pt x="2" y="40"/>
                    <a:pt x="0" y="38"/>
                    <a:pt x="0" y="36"/>
                  </a:cubicBezTo>
                  <a:cubicBezTo>
                    <a:pt x="0" y="4"/>
                    <a:pt x="0" y="4"/>
                    <a:pt x="0" y="4"/>
                  </a:cubicBezTo>
                  <a:cubicBezTo>
                    <a:pt x="0" y="2"/>
                    <a:pt x="2" y="0"/>
                    <a:pt x="4" y="0"/>
                  </a:cubicBezTo>
                  <a:cubicBezTo>
                    <a:pt x="6" y="0"/>
                    <a:pt x="8" y="2"/>
                    <a:pt x="8" y="4"/>
                  </a:cubicBezTo>
                  <a:cubicBezTo>
                    <a:pt x="8" y="36"/>
                    <a:pt x="8" y="36"/>
                    <a:pt x="8" y="36"/>
                  </a:cubicBezTo>
                  <a:cubicBezTo>
                    <a:pt x="8" y="38"/>
                    <a:pt x="6" y="40"/>
                    <a:pt x="4"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4" name="组合 3"/>
          <p:cNvGrpSpPr/>
          <p:nvPr/>
        </p:nvGrpSpPr>
        <p:grpSpPr>
          <a:xfrm>
            <a:off x="10536555" y="6051868"/>
            <a:ext cx="402590" cy="336550"/>
            <a:chOff x="17353" y="8274"/>
            <a:chExt cx="1134" cy="948"/>
          </a:xfrm>
        </p:grpSpPr>
        <p:sp>
          <p:nvSpPr>
            <p:cNvPr id="152" name="Freeform 227"/>
            <p:cNvSpPr>
              <a:spLocks noEditPoints="1"/>
            </p:cNvSpPr>
            <p:nvPr/>
          </p:nvSpPr>
          <p:spPr bwMode="auto">
            <a:xfrm>
              <a:off x="17353" y="8274"/>
              <a:ext cx="1135" cy="948"/>
            </a:xfrm>
            <a:custGeom>
              <a:avLst/>
              <a:gdLst>
                <a:gd name="T0" fmla="*/ 188 w 192"/>
                <a:gd name="T1" fmla="*/ 160 h 160"/>
                <a:gd name="T2" fmla="*/ 4 w 192"/>
                <a:gd name="T3" fmla="*/ 160 h 160"/>
                <a:gd name="T4" fmla="*/ 0 w 192"/>
                <a:gd name="T5" fmla="*/ 156 h 160"/>
                <a:gd name="T6" fmla="*/ 0 w 192"/>
                <a:gd name="T7" fmla="*/ 4 h 160"/>
                <a:gd name="T8" fmla="*/ 4 w 192"/>
                <a:gd name="T9" fmla="*/ 0 h 160"/>
                <a:gd name="T10" fmla="*/ 188 w 192"/>
                <a:gd name="T11" fmla="*/ 0 h 160"/>
                <a:gd name="T12" fmla="*/ 192 w 192"/>
                <a:gd name="T13" fmla="*/ 4 h 160"/>
                <a:gd name="T14" fmla="*/ 192 w 192"/>
                <a:gd name="T15" fmla="*/ 156 h 160"/>
                <a:gd name="T16" fmla="*/ 188 w 192"/>
                <a:gd name="T17" fmla="*/ 160 h 160"/>
                <a:gd name="T18" fmla="*/ 8 w 192"/>
                <a:gd name="T19" fmla="*/ 152 h 160"/>
                <a:gd name="T20" fmla="*/ 184 w 192"/>
                <a:gd name="T21" fmla="*/ 152 h 160"/>
                <a:gd name="T22" fmla="*/ 184 w 192"/>
                <a:gd name="T23" fmla="*/ 8 h 160"/>
                <a:gd name="T24" fmla="*/ 8 w 192"/>
                <a:gd name="T25" fmla="*/ 8 h 160"/>
                <a:gd name="T26" fmla="*/ 8 w 192"/>
                <a:gd name="T27" fmla="*/ 15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2" h="160">
                  <a:moveTo>
                    <a:pt x="188" y="160"/>
                  </a:moveTo>
                  <a:cubicBezTo>
                    <a:pt x="4" y="160"/>
                    <a:pt x="4" y="160"/>
                    <a:pt x="4" y="160"/>
                  </a:cubicBezTo>
                  <a:cubicBezTo>
                    <a:pt x="2" y="160"/>
                    <a:pt x="0" y="158"/>
                    <a:pt x="0" y="156"/>
                  </a:cubicBezTo>
                  <a:cubicBezTo>
                    <a:pt x="0" y="4"/>
                    <a:pt x="0" y="4"/>
                    <a:pt x="0" y="4"/>
                  </a:cubicBezTo>
                  <a:cubicBezTo>
                    <a:pt x="0" y="2"/>
                    <a:pt x="2" y="0"/>
                    <a:pt x="4" y="0"/>
                  </a:cubicBezTo>
                  <a:cubicBezTo>
                    <a:pt x="188" y="0"/>
                    <a:pt x="188" y="0"/>
                    <a:pt x="188" y="0"/>
                  </a:cubicBezTo>
                  <a:cubicBezTo>
                    <a:pt x="190" y="0"/>
                    <a:pt x="192" y="2"/>
                    <a:pt x="192" y="4"/>
                  </a:cubicBezTo>
                  <a:cubicBezTo>
                    <a:pt x="192" y="156"/>
                    <a:pt x="192" y="156"/>
                    <a:pt x="192" y="156"/>
                  </a:cubicBezTo>
                  <a:cubicBezTo>
                    <a:pt x="192" y="158"/>
                    <a:pt x="190" y="160"/>
                    <a:pt x="188" y="160"/>
                  </a:cubicBezTo>
                  <a:close/>
                  <a:moveTo>
                    <a:pt x="8" y="152"/>
                  </a:moveTo>
                  <a:cubicBezTo>
                    <a:pt x="184" y="152"/>
                    <a:pt x="184" y="152"/>
                    <a:pt x="184" y="152"/>
                  </a:cubicBezTo>
                  <a:cubicBezTo>
                    <a:pt x="184" y="8"/>
                    <a:pt x="184" y="8"/>
                    <a:pt x="184" y="8"/>
                  </a:cubicBezTo>
                  <a:cubicBezTo>
                    <a:pt x="8" y="8"/>
                    <a:pt x="8" y="8"/>
                    <a:pt x="8" y="8"/>
                  </a:cubicBezTo>
                  <a:lnTo>
                    <a:pt x="8" y="15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3" name="Freeform 228"/>
            <p:cNvSpPr>
              <a:spLocks noEditPoints="1"/>
            </p:cNvSpPr>
            <p:nvPr/>
          </p:nvSpPr>
          <p:spPr bwMode="auto">
            <a:xfrm>
              <a:off x="17531" y="8659"/>
              <a:ext cx="265" cy="355"/>
            </a:xfrm>
            <a:custGeom>
              <a:avLst/>
              <a:gdLst>
                <a:gd name="T0" fmla="*/ 36 w 45"/>
                <a:gd name="T1" fmla="*/ 39 h 60"/>
                <a:gd name="T2" fmla="*/ 45 w 45"/>
                <a:gd name="T3" fmla="*/ 39 h 60"/>
                <a:gd name="T4" fmla="*/ 45 w 45"/>
                <a:gd name="T5" fmla="*/ 43 h 60"/>
                <a:gd name="T6" fmla="*/ 45 w 45"/>
                <a:gd name="T7" fmla="*/ 44 h 60"/>
                <a:gd name="T8" fmla="*/ 43 w 45"/>
                <a:gd name="T9" fmla="*/ 45 h 60"/>
                <a:gd name="T10" fmla="*/ 36 w 45"/>
                <a:gd name="T11" fmla="*/ 45 h 60"/>
                <a:gd name="T12" fmla="*/ 36 w 45"/>
                <a:gd name="T13" fmla="*/ 60 h 60"/>
                <a:gd name="T14" fmla="*/ 29 w 45"/>
                <a:gd name="T15" fmla="*/ 60 h 60"/>
                <a:gd name="T16" fmla="*/ 29 w 45"/>
                <a:gd name="T17" fmla="*/ 45 h 60"/>
                <a:gd name="T18" fmla="*/ 3 w 45"/>
                <a:gd name="T19" fmla="*/ 45 h 60"/>
                <a:gd name="T20" fmla="*/ 1 w 45"/>
                <a:gd name="T21" fmla="*/ 44 h 60"/>
                <a:gd name="T22" fmla="*/ 0 w 45"/>
                <a:gd name="T23" fmla="*/ 43 h 60"/>
                <a:gd name="T24" fmla="*/ 0 w 45"/>
                <a:gd name="T25" fmla="*/ 39 h 60"/>
                <a:gd name="T26" fmla="*/ 29 w 45"/>
                <a:gd name="T27" fmla="*/ 0 h 60"/>
                <a:gd name="T28" fmla="*/ 36 w 45"/>
                <a:gd name="T29" fmla="*/ 0 h 60"/>
                <a:gd name="T30" fmla="*/ 36 w 45"/>
                <a:gd name="T31" fmla="*/ 39 h 60"/>
                <a:gd name="T32" fmla="*/ 29 w 45"/>
                <a:gd name="T33" fmla="*/ 14 h 60"/>
                <a:gd name="T34" fmla="*/ 29 w 45"/>
                <a:gd name="T35" fmla="*/ 11 h 60"/>
                <a:gd name="T36" fmla="*/ 30 w 45"/>
                <a:gd name="T37" fmla="*/ 9 h 60"/>
                <a:gd name="T38" fmla="*/ 8 w 45"/>
                <a:gd name="T39" fmla="*/ 39 h 60"/>
                <a:gd name="T40" fmla="*/ 29 w 45"/>
                <a:gd name="T41" fmla="*/ 39 h 60"/>
                <a:gd name="T42" fmla="*/ 29 w 45"/>
                <a:gd name="T43" fmla="*/ 1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 h="60">
                  <a:moveTo>
                    <a:pt x="36" y="39"/>
                  </a:moveTo>
                  <a:cubicBezTo>
                    <a:pt x="45" y="39"/>
                    <a:pt x="45" y="39"/>
                    <a:pt x="45" y="39"/>
                  </a:cubicBezTo>
                  <a:cubicBezTo>
                    <a:pt x="45" y="43"/>
                    <a:pt x="45" y="43"/>
                    <a:pt x="45" y="43"/>
                  </a:cubicBezTo>
                  <a:cubicBezTo>
                    <a:pt x="45" y="43"/>
                    <a:pt x="45" y="44"/>
                    <a:pt x="45" y="44"/>
                  </a:cubicBezTo>
                  <a:cubicBezTo>
                    <a:pt x="44" y="44"/>
                    <a:pt x="44" y="45"/>
                    <a:pt x="43" y="45"/>
                  </a:cubicBezTo>
                  <a:cubicBezTo>
                    <a:pt x="36" y="45"/>
                    <a:pt x="36" y="45"/>
                    <a:pt x="36" y="45"/>
                  </a:cubicBezTo>
                  <a:cubicBezTo>
                    <a:pt x="36" y="60"/>
                    <a:pt x="36" y="60"/>
                    <a:pt x="36" y="60"/>
                  </a:cubicBezTo>
                  <a:cubicBezTo>
                    <a:pt x="29" y="60"/>
                    <a:pt x="29" y="60"/>
                    <a:pt x="29" y="60"/>
                  </a:cubicBezTo>
                  <a:cubicBezTo>
                    <a:pt x="29" y="45"/>
                    <a:pt x="29" y="45"/>
                    <a:pt x="29" y="45"/>
                  </a:cubicBezTo>
                  <a:cubicBezTo>
                    <a:pt x="3" y="45"/>
                    <a:pt x="3" y="45"/>
                    <a:pt x="3" y="45"/>
                  </a:cubicBezTo>
                  <a:cubicBezTo>
                    <a:pt x="2" y="45"/>
                    <a:pt x="1" y="44"/>
                    <a:pt x="1" y="44"/>
                  </a:cubicBezTo>
                  <a:cubicBezTo>
                    <a:pt x="1" y="44"/>
                    <a:pt x="0" y="43"/>
                    <a:pt x="0" y="43"/>
                  </a:cubicBezTo>
                  <a:cubicBezTo>
                    <a:pt x="0" y="39"/>
                    <a:pt x="0" y="39"/>
                    <a:pt x="0" y="39"/>
                  </a:cubicBezTo>
                  <a:cubicBezTo>
                    <a:pt x="29" y="0"/>
                    <a:pt x="29" y="0"/>
                    <a:pt x="29" y="0"/>
                  </a:cubicBezTo>
                  <a:cubicBezTo>
                    <a:pt x="36" y="0"/>
                    <a:pt x="36" y="0"/>
                    <a:pt x="36" y="0"/>
                  </a:cubicBezTo>
                  <a:lnTo>
                    <a:pt x="36" y="39"/>
                  </a:lnTo>
                  <a:close/>
                  <a:moveTo>
                    <a:pt x="29" y="14"/>
                  </a:moveTo>
                  <a:cubicBezTo>
                    <a:pt x="29" y="13"/>
                    <a:pt x="29" y="12"/>
                    <a:pt x="29" y="11"/>
                  </a:cubicBezTo>
                  <a:cubicBezTo>
                    <a:pt x="29" y="10"/>
                    <a:pt x="30" y="10"/>
                    <a:pt x="30" y="9"/>
                  </a:cubicBezTo>
                  <a:cubicBezTo>
                    <a:pt x="8" y="39"/>
                    <a:pt x="8" y="39"/>
                    <a:pt x="8" y="39"/>
                  </a:cubicBezTo>
                  <a:cubicBezTo>
                    <a:pt x="29" y="39"/>
                    <a:pt x="29" y="39"/>
                    <a:pt x="29" y="39"/>
                  </a:cubicBezTo>
                  <a:lnTo>
                    <a:pt x="29"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4" name="Freeform 229"/>
            <p:cNvSpPr>
              <a:spLocks noEditPoints="1"/>
            </p:cNvSpPr>
            <p:nvPr/>
          </p:nvSpPr>
          <p:spPr bwMode="auto">
            <a:xfrm>
              <a:off x="17803" y="8651"/>
              <a:ext cx="260" cy="368"/>
            </a:xfrm>
            <a:custGeom>
              <a:avLst/>
              <a:gdLst>
                <a:gd name="T0" fmla="*/ 44 w 44"/>
                <a:gd name="T1" fmla="*/ 31 h 62"/>
                <a:gd name="T2" fmla="*/ 42 w 44"/>
                <a:gd name="T3" fmla="*/ 45 h 62"/>
                <a:gd name="T4" fmla="*/ 37 w 44"/>
                <a:gd name="T5" fmla="*/ 55 h 62"/>
                <a:gd name="T6" fmla="*/ 31 w 44"/>
                <a:gd name="T7" fmla="*/ 60 h 62"/>
                <a:gd name="T8" fmla="*/ 22 w 44"/>
                <a:gd name="T9" fmla="*/ 62 h 62"/>
                <a:gd name="T10" fmla="*/ 13 w 44"/>
                <a:gd name="T11" fmla="*/ 60 h 62"/>
                <a:gd name="T12" fmla="*/ 6 w 44"/>
                <a:gd name="T13" fmla="*/ 55 h 62"/>
                <a:gd name="T14" fmla="*/ 2 w 44"/>
                <a:gd name="T15" fmla="*/ 45 h 62"/>
                <a:gd name="T16" fmla="*/ 0 w 44"/>
                <a:gd name="T17" fmla="*/ 31 h 62"/>
                <a:gd name="T18" fmla="*/ 2 w 44"/>
                <a:gd name="T19" fmla="*/ 17 h 62"/>
                <a:gd name="T20" fmla="*/ 6 w 44"/>
                <a:gd name="T21" fmla="*/ 8 h 62"/>
                <a:gd name="T22" fmla="*/ 13 w 44"/>
                <a:gd name="T23" fmla="*/ 2 h 62"/>
                <a:gd name="T24" fmla="*/ 22 w 44"/>
                <a:gd name="T25" fmla="*/ 0 h 62"/>
                <a:gd name="T26" fmla="*/ 31 w 44"/>
                <a:gd name="T27" fmla="*/ 2 h 62"/>
                <a:gd name="T28" fmla="*/ 37 w 44"/>
                <a:gd name="T29" fmla="*/ 8 h 62"/>
                <a:gd name="T30" fmla="*/ 42 w 44"/>
                <a:gd name="T31" fmla="*/ 17 h 62"/>
                <a:gd name="T32" fmla="*/ 44 w 44"/>
                <a:gd name="T33" fmla="*/ 31 h 62"/>
                <a:gd name="T34" fmla="*/ 36 w 44"/>
                <a:gd name="T35" fmla="*/ 31 h 62"/>
                <a:gd name="T36" fmla="*/ 35 w 44"/>
                <a:gd name="T37" fmla="*/ 20 h 62"/>
                <a:gd name="T38" fmla="*/ 32 w 44"/>
                <a:gd name="T39" fmla="*/ 12 h 62"/>
                <a:gd name="T40" fmla="*/ 27 w 44"/>
                <a:gd name="T41" fmla="*/ 8 h 62"/>
                <a:gd name="T42" fmla="*/ 22 w 44"/>
                <a:gd name="T43" fmla="*/ 7 h 62"/>
                <a:gd name="T44" fmla="*/ 17 w 44"/>
                <a:gd name="T45" fmla="*/ 8 h 62"/>
                <a:gd name="T46" fmla="*/ 12 w 44"/>
                <a:gd name="T47" fmla="*/ 12 h 62"/>
                <a:gd name="T48" fmla="*/ 9 w 44"/>
                <a:gd name="T49" fmla="*/ 20 h 62"/>
                <a:gd name="T50" fmla="*/ 8 w 44"/>
                <a:gd name="T51" fmla="*/ 31 h 62"/>
                <a:gd name="T52" fmla="*/ 9 w 44"/>
                <a:gd name="T53" fmla="*/ 43 h 62"/>
                <a:gd name="T54" fmla="*/ 12 w 44"/>
                <a:gd name="T55" fmla="*/ 50 h 62"/>
                <a:gd name="T56" fmla="*/ 17 w 44"/>
                <a:gd name="T57" fmla="*/ 54 h 62"/>
                <a:gd name="T58" fmla="*/ 22 w 44"/>
                <a:gd name="T59" fmla="*/ 56 h 62"/>
                <a:gd name="T60" fmla="*/ 27 w 44"/>
                <a:gd name="T61" fmla="*/ 54 h 62"/>
                <a:gd name="T62" fmla="*/ 32 w 44"/>
                <a:gd name="T63" fmla="*/ 50 h 62"/>
                <a:gd name="T64" fmla="*/ 35 w 44"/>
                <a:gd name="T65" fmla="*/ 43 h 62"/>
                <a:gd name="T66" fmla="*/ 36 w 44"/>
                <a:gd name="T67"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 h="62">
                  <a:moveTo>
                    <a:pt x="44" y="31"/>
                  </a:moveTo>
                  <a:cubicBezTo>
                    <a:pt x="44" y="36"/>
                    <a:pt x="43" y="41"/>
                    <a:pt x="42" y="45"/>
                  </a:cubicBezTo>
                  <a:cubicBezTo>
                    <a:pt x="41" y="49"/>
                    <a:pt x="39" y="52"/>
                    <a:pt x="37" y="55"/>
                  </a:cubicBezTo>
                  <a:cubicBezTo>
                    <a:pt x="36" y="57"/>
                    <a:pt x="33" y="59"/>
                    <a:pt x="31" y="60"/>
                  </a:cubicBezTo>
                  <a:cubicBezTo>
                    <a:pt x="28" y="61"/>
                    <a:pt x="25" y="62"/>
                    <a:pt x="22" y="62"/>
                  </a:cubicBezTo>
                  <a:cubicBezTo>
                    <a:pt x="19" y="62"/>
                    <a:pt x="16" y="61"/>
                    <a:pt x="13" y="60"/>
                  </a:cubicBezTo>
                  <a:cubicBezTo>
                    <a:pt x="11" y="59"/>
                    <a:pt x="8" y="57"/>
                    <a:pt x="6" y="55"/>
                  </a:cubicBezTo>
                  <a:cubicBezTo>
                    <a:pt x="4" y="52"/>
                    <a:pt x="3" y="49"/>
                    <a:pt x="2" y="45"/>
                  </a:cubicBezTo>
                  <a:cubicBezTo>
                    <a:pt x="1" y="41"/>
                    <a:pt x="0" y="36"/>
                    <a:pt x="0" y="31"/>
                  </a:cubicBezTo>
                  <a:cubicBezTo>
                    <a:pt x="0" y="26"/>
                    <a:pt x="1" y="21"/>
                    <a:pt x="2" y="17"/>
                  </a:cubicBezTo>
                  <a:cubicBezTo>
                    <a:pt x="3" y="14"/>
                    <a:pt x="4" y="10"/>
                    <a:pt x="6" y="8"/>
                  </a:cubicBezTo>
                  <a:cubicBezTo>
                    <a:pt x="8" y="5"/>
                    <a:pt x="11" y="3"/>
                    <a:pt x="13" y="2"/>
                  </a:cubicBezTo>
                  <a:cubicBezTo>
                    <a:pt x="16" y="1"/>
                    <a:pt x="19" y="0"/>
                    <a:pt x="22" y="0"/>
                  </a:cubicBezTo>
                  <a:cubicBezTo>
                    <a:pt x="25" y="0"/>
                    <a:pt x="28" y="1"/>
                    <a:pt x="31" y="2"/>
                  </a:cubicBezTo>
                  <a:cubicBezTo>
                    <a:pt x="33" y="3"/>
                    <a:pt x="36" y="5"/>
                    <a:pt x="37" y="8"/>
                  </a:cubicBezTo>
                  <a:cubicBezTo>
                    <a:pt x="39" y="10"/>
                    <a:pt x="41" y="14"/>
                    <a:pt x="42" y="17"/>
                  </a:cubicBezTo>
                  <a:cubicBezTo>
                    <a:pt x="43" y="21"/>
                    <a:pt x="44" y="26"/>
                    <a:pt x="44" y="31"/>
                  </a:cubicBezTo>
                  <a:close/>
                  <a:moveTo>
                    <a:pt x="36" y="31"/>
                  </a:moveTo>
                  <a:cubicBezTo>
                    <a:pt x="36" y="27"/>
                    <a:pt x="36" y="23"/>
                    <a:pt x="35" y="20"/>
                  </a:cubicBezTo>
                  <a:cubicBezTo>
                    <a:pt x="34" y="16"/>
                    <a:pt x="33" y="14"/>
                    <a:pt x="32" y="12"/>
                  </a:cubicBezTo>
                  <a:cubicBezTo>
                    <a:pt x="30" y="10"/>
                    <a:pt x="29" y="9"/>
                    <a:pt x="27" y="8"/>
                  </a:cubicBezTo>
                  <a:cubicBezTo>
                    <a:pt x="26" y="7"/>
                    <a:pt x="24" y="7"/>
                    <a:pt x="22" y="7"/>
                  </a:cubicBezTo>
                  <a:cubicBezTo>
                    <a:pt x="20" y="7"/>
                    <a:pt x="18" y="7"/>
                    <a:pt x="17" y="8"/>
                  </a:cubicBezTo>
                  <a:cubicBezTo>
                    <a:pt x="15" y="9"/>
                    <a:pt x="13" y="10"/>
                    <a:pt x="12" y="12"/>
                  </a:cubicBezTo>
                  <a:cubicBezTo>
                    <a:pt x="11" y="14"/>
                    <a:pt x="10" y="16"/>
                    <a:pt x="9" y="20"/>
                  </a:cubicBezTo>
                  <a:cubicBezTo>
                    <a:pt x="8" y="23"/>
                    <a:pt x="8" y="27"/>
                    <a:pt x="8" y="31"/>
                  </a:cubicBezTo>
                  <a:cubicBezTo>
                    <a:pt x="8" y="36"/>
                    <a:pt x="8" y="40"/>
                    <a:pt x="9" y="43"/>
                  </a:cubicBezTo>
                  <a:cubicBezTo>
                    <a:pt x="10" y="46"/>
                    <a:pt x="11" y="48"/>
                    <a:pt x="12" y="50"/>
                  </a:cubicBezTo>
                  <a:cubicBezTo>
                    <a:pt x="13" y="52"/>
                    <a:pt x="15" y="54"/>
                    <a:pt x="17" y="54"/>
                  </a:cubicBezTo>
                  <a:cubicBezTo>
                    <a:pt x="18" y="55"/>
                    <a:pt x="20" y="56"/>
                    <a:pt x="22" y="56"/>
                  </a:cubicBezTo>
                  <a:cubicBezTo>
                    <a:pt x="24" y="56"/>
                    <a:pt x="26" y="55"/>
                    <a:pt x="27" y="54"/>
                  </a:cubicBezTo>
                  <a:cubicBezTo>
                    <a:pt x="29" y="54"/>
                    <a:pt x="30" y="52"/>
                    <a:pt x="32" y="50"/>
                  </a:cubicBezTo>
                  <a:cubicBezTo>
                    <a:pt x="33" y="48"/>
                    <a:pt x="34" y="46"/>
                    <a:pt x="35" y="43"/>
                  </a:cubicBezTo>
                  <a:cubicBezTo>
                    <a:pt x="36" y="40"/>
                    <a:pt x="36" y="36"/>
                    <a:pt x="36" y="3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5" name="Freeform 230"/>
            <p:cNvSpPr>
              <a:spLocks noEditPoints="1"/>
            </p:cNvSpPr>
            <p:nvPr/>
          </p:nvSpPr>
          <p:spPr bwMode="auto">
            <a:xfrm>
              <a:off x="18068" y="8659"/>
              <a:ext cx="268" cy="355"/>
            </a:xfrm>
            <a:custGeom>
              <a:avLst/>
              <a:gdLst>
                <a:gd name="T0" fmla="*/ 36 w 45"/>
                <a:gd name="T1" fmla="*/ 39 h 60"/>
                <a:gd name="T2" fmla="*/ 45 w 45"/>
                <a:gd name="T3" fmla="*/ 39 h 60"/>
                <a:gd name="T4" fmla="*/ 45 w 45"/>
                <a:gd name="T5" fmla="*/ 43 h 60"/>
                <a:gd name="T6" fmla="*/ 45 w 45"/>
                <a:gd name="T7" fmla="*/ 44 h 60"/>
                <a:gd name="T8" fmla="*/ 44 w 45"/>
                <a:gd name="T9" fmla="*/ 45 h 60"/>
                <a:gd name="T10" fmla="*/ 36 w 45"/>
                <a:gd name="T11" fmla="*/ 45 h 60"/>
                <a:gd name="T12" fmla="*/ 36 w 45"/>
                <a:gd name="T13" fmla="*/ 60 h 60"/>
                <a:gd name="T14" fmla="*/ 30 w 45"/>
                <a:gd name="T15" fmla="*/ 60 h 60"/>
                <a:gd name="T16" fmla="*/ 30 w 45"/>
                <a:gd name="T17" fmla="*/ 45 h 60"/>
                <a:gd name="T18" fmla="*/ 3 w 45"/>
                <a:gd name="T19" fmla="*/ 45 h 60"/>
                <a:gd name="T20" fmla="*/ 1 w 45"/>
                <a:gd name="T21" fmla="*/ 44 h 60"/>
                <a:gd name="T22" fmla="*/ 0 w 45"/>
                <a:gd name="T23" fmla="*/ 43 h 60"/>
                <a:gd name="T24" fmla="*/ 0 w 45"/>
                <a:gd name="T25" fmla="*/ 39 h 60"/>
                <a:gd name="T26" fmla="*/ 29 w 45"/>
                <a:gd name="T27" fmla="*/ 0 h 60"/>
                <a:gd name="T28" fmla="*/ 36 w 45"/>
                <a:gd name="T29" fmla="*/ 0 h 60"/>
                <a:gd name="T30" fmla="*/ 36 w 45"/>
                <a:gd name="T31" fmla="*/ 39 h 60"/>
                <a:gd name="T32" fmla="*/ 30 w 45"/>
                <a:gd name="T33" fmla="*/ 14 h 60"/>
                <a:gd name="T34" fmla="*/ 30 w 45"/>
                <a:gd name="T35" fmla="*/ 11 h 60"/>
                <a:gd name="T36" fmla="*/ 30 w 45"/>
                <a:gd name="T37" fmla="*/ 9 h 60"/>
                <a:gd name="T38" fmla="*/ 8 w 45"/>
                <a:gd name="T39" fmla="*/ 39 h 60"/>
                <a:gd name="T40" fmla="*/ 30 w 45"/>
                <a:gd name="T41" fmla="*/ 39 h 60"/>
                <a:gd name="T42" fmla="*/ 30 w 45"/>
                <a:gd name="T43" fmla="*/ 1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5" h="60">
                  <a:moveTo>
                    <a:pt x="36" y="39"/>
                  </a:moveTo>
                  <a:cubicBezTo>
                    <a:pt x="45" y="39"/>
                    <a:pt x="45" y="39"/>
                    <a:pt x="45" y="39"/>
                  </a:cubicBezTo>
                  <a:cubicBezTo>
                    <a:pt x="45" y="43"/>
                    <a:pt x="45" y="43"/>
                    <a:pt x="45" y="43"/>
                  </a:cubicBezTo>
                  <a:cubicBezTo>
                    <a:pt x="45" y="43"/>
                    <a:pt x="45" y="44"/>
                    <a:pt x="45" y="44"/>
                  </a:cubicBezTo>
                  <a:cubicBezTo>
                    <a:pt x="45" y="44"/>
                    <a:pt x="44" y="45"/>
                    <a:pt x="44" y="45"/>
                  </a:cubicBezTo>
                  <a:cubicBezTo>
                    <a:pt x="36" y="45"/>
                    <a:pt x="36" y="45"/>
                    <a:pt x="36" y="45"/>
                  </a:cubicBezTo>
                  <a:cubicBezTo>
                    <a:pt x="36" y="60"/>
                    <a:pt x="36" y="60"/>
                    <a:pt x="36" y="60"/>
                  </a:cubicBezTo>
                  <a:cubicBezTo>
                    <a:pt x="30" y="60"/>
                    <a:pt x="30" y="60"/>
                    <a:pt x="30" y="60"/>
                  </a:cubicBezTo>
                  <a:cubicBezTo>
                    <a:pt x="30" y="45"/>
                    <a:pt x="30" y="45"/>
                    <a:pt x="30" y="45"/>
                  </a:cubicBezTo>
                  <a:cubicBezTo>
                    <a:pt x="3" y="45"/>
                    <a:pt x="3" y="45"/>
                    <a:pt x="3" y="45"/>
                  </a:cubicBezTo>
                  <a:cubicBezTo>
                    <a:pt x="2" y="45"/>
                    <a:pt x="2" y="44"/>
                    <a:pt x="1" y="44"/>
                  </a:cubicBezTo>
                  <a:cubicBezTo>
                    <a:pt x="1" y="44"/>
                    <a:pt x="1" y="43"/>
                    <a:pt x="0" y="43"/>
                  </a:cubicBezTo>
                  <a:cubicBezTo>
                    <a:pt x="0" y="39"/>
                    <a:pt x="0" y="39"/>
                    <a:pt x="0" y="39"/>
                  </a:cubicBezTo>
                  <a:cubicBezTo>
                    <a:pt x="29" y="0"/>
                    <a:pt x="29" y="0"/>
                    <a:pt x="29" y="0"/>
                  </a:cubicBezTo>
                  <a:cubicBezTo>
                    <a:pt x="36" y="0"/>
                    <a:pt x="36" y="0"/>
                    <a:pt x="36" y="0"/>
                  </a:cubicBezTo>
                  <a:lnTo>
                    <a:pt x="36" y="39"/>
                  </a:lnTo>
                  <a:close/>
                  <a:moveTo>
                    <a:pt x="30" y="14"/>
                  </a:moveTo>
                  <a:cubicBezTo>
                    <a:pt x="30" y="13"/>
                    <a:pt x="30" y="12"/>
                    <a:pt x="30" y="11"/>
                  </a:cubicBezTo>
                  <a:cubicBezTo>
                    <a:pt x="30" y="10"/>
                    <a:pt x="30" y="10"/>
                    <a:pt x="30" y="9"/>
                  </a:cubicBezTo>
                  <a:cubicBezTo>
                    <a:pt x="8" y="39"/>
                    <a:pt x="8" y="39"/>
                    <a:pt x="8" y="39"/>
                  </a:cubicBezTo>
                  <a:cubicBezTo>
                    <a:pt x="30" y="39"/>
                    <a:pt x="30" y="39"/>
                    <a:pt x="30" y="39"/>
                  </a:cubicBezTo>
                  <a:lnTo>
                    <a:pt x="30"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6" name="Freeform 231"/>
            <p:cNvSpPr/>
            <p:nvPr/>
          </p:nvSpPr>
          <p:spPr bwMode="auto">
            <a:xfrm>
              <a:off x="17378" y="8464"/>
              <a:ext cx="1088" cy="45"/>
            </a:xfrm>
            <a:custGeom>
              <a:avLst/>
              <a:gdLst>
                <a:gd name="T0" fmla="*/ 180 w 184"/>
                <a:gd name="T1" fmla="*/ 8 h 8"/>
                <a:gd name="T2" fmla="*/ 4 w 184"/>
                <a:gd name="T3" fmla="*/ 8 h 8"/>
                <a:gd name="T4" fmla="*/ 0 w 184"/>
                <a:gd name="T5" fmla="*/ 4 h 8"/>
                <a:gd name="T6" fmla="*/ 4 w 184"/>
                <a:gd name="T7" fmla="*/ 0 h 8"/>
                <a:gd name="T8" fmla="*/ 180 w 184"/>
                <a:gd name="T9" fmla="*/ 0 h 8"/>
                <a:gd name="T10" fmla="*/ 184 w 184"/>
                <a:gd name="T11" fmla="*/ 4 h 8"/>
                <a:gd name="T12" fmla="*/ 180 w 18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84" h="8">
                  <a:moveTo>
                    <a:pt x="180" y="8"/>
                  </a:moveTo>
                  <a:cubicBezTo>
                    <a:pt x="4" y="8"/>
                    <a:pt x="4" y="8"/>
                    <a:pt x="4" y="8"/>
                  </a:cubicBezTo>
                  <a:cubicBezTo>
                    <a:pt x="2" y="8"/>
                    <a:pt x="0" y="6"/>
                    <a:pt x="0" y="4"/>
                  </a:cubicBezTo>
                  <a:cubicBezTo>
                    <a:pt x="0" y="2"/>
                    <a:pt x="2" y="0"/>
                    <a:pt x="4" y="0"/>
                  </a:cubicBezTo>
                  <a:cubicBezTo>
                    <a:pt x="180" y="0"/>
                    <a:pt x="180" y="0"/>
                    <a:pt x="180" y="0"/>
                  </a:cubicBezTo>
                  <a:cubicBezTo>
                    <a:pt x="182" y="0"/>
                    <a:pt x="184" y="2"/>
                    <a:pt x="184" y="4"/>
                  </a:cubicBezTo>
                  <a:cubicBezTo>
                    <a:pt x="184" y="6"/>
                    <a:pt x="182" y="8"/>
                    <a:pt x="18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7" name="Oval 232"/>
            <p:cNvSpPr>
              <a:spLocks noChangeArrowheads="1"/>
            </p:cNvSpPr>
            <p:nvPr/>
          </p:nvSpPr>
          <p:spPr bwMode="auto">
            <a:xfrm>
              <a:off x="17448" y="8369"/>
              <a:ext cx="48" cy="4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8" name="Oval 233"/>
            <p:cNvSpPr>
              <a:spLocks noChangeArrowheads="1"/>
            </p:cNvSpPr>
            <p:nvPr/>
          </p:nvSpPr>
          <p:spPr bwMode="auto">
            <a:xfrm>
              <a:off x="17543" y="8369"/>
              <a:ext cx="48" cy="4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9" name="Oval 234"/>
            <p:cNvSpPr>
              <a:spLocks noChangeArrowheads="1"/>
            </p:cNvSpPr>
            <p:nvPr/>
          </p:nvSpPr>
          <p:spPr bwMode="auto">
            <a:xfrm>
              <a:off x="17638" y="8369"/>
              <a:ext cx="48" cy="4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60" name="组合 59"/>
          <p:cNvGrpSpPr/>
          <p:nvPr/>
        </p:nvGrpSpPr>
        <p:grpSpPr>
          <a:xfrm>
            <a:off x="1169670" y="1566228"/>
            <a:ext cx="370840" cy="370840"/>
            <a:chOff x="1452" y="446"/>
            <a:chExt cx="1134" cy="1134"/>
          </a:xfrm>
        </p:grpSpPr>
        <p:sp>
          <p:nvSpPr>
            <p:cNvPr id="61" name="Freeform 10"/>
            <p:cNvSpPr>
              <a:spLocks noEditPoints="1"/>
            </p:cNvSpPr>
            <p:nvPr/>
          </p:nvSpPr>
          <p:spPr bwMode="auto">
            <a:xfrm>
              <a:off x="1452" y="446"/>
              <a:ext cx="1135" cy="1135"/>
            </a:xfrm>
            <a:custGeom>
              <a:avLst/>
              <a:gdLst>
                <a:gd name="T0" fmla="*/ 96 w 192"/>
                <a:gd name="T1" fmla="*/ 192 h 192"/>
                <a:gd name="T2" fmla="*/ 64 w 192"/>
                <a:gd name="T3" fmla="*/ 178 h 192"/>
                <a:gd name="T4" fmla="*/ 40 w 192"/>
                <a:gd name="T5" fmla="*/ 98 h 192"/>
                <a:gd name="T6" fmla="*/ 4 w 192"/>
                <a:gd name="T7" fmla="*/ 120 h 192"/>
                <a:gd name="T8" fmla="*/ 0 w 192"/>
                <a:gd name="T9" fmla="*/ 116 h 192"/>
                <a:gd name="T10" fmla="*/ 25 w 192"/>
                <a:gd name="T11" fmla="*/ 45 h 192"/>
                <a:gd name="T12" fmla="*/ 25 w 192"/>
                <a:gd name="T13" fmla="*/ 45 h 192"/>
                <a:gd name="T14" fmla="*/ 62 w 192"/>
                <a:gd name="T15" fmla="*/ 20 h 192"/>
                <a:gd name="T16" fmla="*/ 96 w 192"/>
                <a:gd name="T17" fmla="*/ 0 h 192"/>
                <a:gd name="T18" fmla="*/ 130 w 192"/>
                <a:gd name="T19" fmla="*/ 20 h 192"/>
                <a:gd name="T20" fmla="*/ 167 w 192"/>
                <a:gd name="T21" fmla="*/ 45 h 192"/>
                <a:gd name="T22" fmla="*/ 167 w 192"/>
                <a:gd name="T23" fmla="*/ 45 h 192"/>
                <a:gd name="T24" fmla="*/ 192 w 192"/>
                <a:gd name="T25" fmla="*/ 116 h 192"/>
                <a:gd name="T26" fmla="*/ 188 w 192"/>
                <a:gd name="T27" fmla="*/ 120 h 192"/>
                <a:gd name="T28" fmla="*/ 152 w 192"/>
                <a:gd name="T29" fmla="*/ 98 h 192"/>
                <a:gd name="T30" fmla="*/ 128 w 192"/>
                <a:gd name="T31" fmla="*/ 178 h 192"/>
                <a:gd name="T32" fmla="*/ 96 w 192"/>
                <a:gd name="T33" fmla="*/ 192 h 192"/>
                <a:gd name="T34" fmla="*/ 44 w 192"/>
                <a:gd name="T35" fmla="*/ 80 h 192"/>
                <a:gd name="T36" fmla="*/ 45 w 192"/>
                <a:gd name="T37" fmla="*/ 80 h 192"/>
                <a:gd name="T38" fmla="*/ 48 w 192"/>
                <a:gd name="T39" fmla="*/ 84 h 192"/>
                <a:gd name="T40" fmla="*/ 70 w 192"/>
                <a:gd name="T41" fmla="*/ 173 h 192"/>
                <a:gd name="T42" fmla="*/ 96 w 192"/>
                <a:gd name="T43" fmla="*/ 184 h 192"/>
                <a:gd name="T44" fmla="*/ 122 w 192"/>
                <a:gd name="T45" fmla="*/ 173 h 192"/>
                <a:gd name="T46" fmla="*/ 144 w 192"/>
                <a:gd name="T47" fmla="*/ 84 h 192"/>
                <a:gd name="T48" fmla="*/ 147 w 192"/>
                <a:gd name="T49" fmla="*/ 80 h 192"/>
                <a:gd name="T50" fmla="*/ 151 w 192"/>
                <a:gd name="T51" fmla="*/ 82 h 192"/>
                <a:gd name="T52" fmla="*/ 184 w 192"/>
                <a:gd name="T53" fmla="*/ 112 h 192"/>
                <a:gd name="T54" fmla="*/ 161 w 192"/>
                <a:gd name="T55" fmla="*/ 50 h 192"/>
                <a:gd name="T56" fmla="*/ 128 w 192"/>
                <a:gd name="T57" fmla="*/ 28 h 192"/>
                <a:gd name="T58" fmla="*/ 124 w 192"/>
                <a:gd name="T59" fmla="*/ 26 h 192"/>
                <a:gd name="T60" fmla="*/ 96 w 192"/>
                <a:gd name="T61" fmla="*/ 8 h 192"/>
                <a:gd name="T62" fmla="*/ 67 w 192"/>
                <a:gd name="T63" fmla="*/ 26 h 192"/>
                <a:gd name="T64" fmla="*/ 64 w 192"/>
                <a:gd name="T65" fmla="*/ 28 h 192"/>
                <a:gd name="T66" fmla="*/ 31 w 192"/>
                <a:gd name="T67" fmla="*/ 50 h 192"/>
                <a:gd name="T68" fmla="*/ 8 w 192"/>
                <a:gd name="T69" fmla="*/ 112 h 192"/>
                <a:gd name="T70" fmla="*/ 41 w 192"/>
                <a:gd name="T71" fmla="*/ 82 h 192"/>
                <a:gd name="T72" fmla="*/ 44 w 192"/>
                <a:gd name="T73" fmla="*/ 8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2" h="192">
                  <a:moveTo>
                    <a:pt x="96" y="192"/>
                  </a:moveTo>
                  <a:cubicBezTo>
                    <a:pt x="83" y="192"/>
                    <a:pt x="72" y="187"/>
                    <a:pt x="64" y="178"/>
                  </a:cubicBezTo>
                  <a:cubicBezTo>
                    <a:pt x="44" y="157"/>
                    <a:pt x="40" y="118"/>
                    <a:pt x="40" y="98"/>
                  </a:cubicBezTo>
                  <a:cubicBezTo>
                    <a:pt x="31" y="110"/>
                    <a:pt x="18" y="120"/>
                    <a:pt x="4" y="120"/>
                  </a:cubicBezTo>
                  <a:cubicBezTo>
                    <a:pt x="2" y="120"/>
                    <a:pt x="0" y="118"/>
                    <a:pt x="0" y="116"/>
                  </a:cubicBezTo>
                  <a:cubicBezTo>
                    <a:pt x="0" y="92"/>
                    <a:pt x="7" y="72"/>
                    <a:pt x="25" y="45"/>
                  </a:cubicBezTo>
                  <a:cubicBezTo>
                    <a:pt x="25" y="45"/>
                    <a:pt x="25" y="45"/>
                    <a:pt x="25" y="45"/>
                  </a:cubicBezTo>
                  <a:cubicBezTo>
                    <a:pt x="26" y="44"/>
                    <a:pt x="45" y="22"/>
                    <a:pt x="62" y="20"/>
                  </a:cubicBezTo>
                  <a:cubicBezTo>
                    <a:pt x="68" y="10"/>
                    <a:pt x="82" y="0"/>
                    <a:pt x="96" y="0"/>
                  </a:cubicBezTo>
                  <a:cubicBezTo>
                    <a:pt x="110" y="0"/>
                    <a:pt x="124" y="10"/>
                    <a:pt x="130" y="20"/>
                  </a:cubicBezTo>
                  <a:cubicBezTo>
                    <a:pt x="147" y="22"/>
                    <a:pt x="166" y="44"/>
                    <a:pt x="167" y="45"/>
                  </a:cubicBezTo>
                  <a:cubicBezTo>
                    <a:pt x="167" y="45"/>
                    <a:pt x="167" y="45"/>
                    <a:pt x="167" y="45"/>
                  </a:cubicBezTo>
                  <a:cubicBezTo>
                    <a:pt x="185" y="72"/>
                    <a:pt x="192" y="92"/>
                    <a:pt x="192" y="116"/>
                  </a:cubicBezTo>
                  <a:cubicBezTo>
                    <a:pt x="192" y="118"/>
                    <a:pt x="190" y="120"/>
                    <a:pt x="188" y="120"/>
                  </a:cubicBezTo>
                  <a:cubicBezTo>
                    <a:pt x="174" y="120"/>
                    <a:pt x="161" y="110"/>
                    <a:pt x="152" y="98"/>
                  </a:cubicBezTo>
                  <a:cubicBezTo>
                    <a:pt x="152" y="118"/>
                    <a:pt x="148" y="157"/>
                    <a:pt x="128" y="178"/>
                  </a:cubicBezTo>
                  <a:cubicBezTo>
                    <a:pt x="120" y="187"/>
                    <a:pt x="109" y="192"/>
                    <a:pt x="96" y="192"/>
                  </a:cubicBezTo>
                  <a:close/>
                  <a:moveTo>
                    <a:pt x="44" y="80"/>
                  </a:moveTo>
                  <a:cubicBezTo>
                    <a:pt x="44" y="80"/>
                    <a:pt x="45" y="80"/>
                    <a:pt x="45" y="80"/>
                  </a:cubicBezTo>
                  <a:cubicBezTo>
                    <a:pt x="47" y="81"/>
                    <a:pt x="48" y="82"/>
                    <a:pt x="48" y="84"/>
                  </a:cubicBezTo>
                  <a:cubicBezTo>
                    <a:pt x="48" y="85"/>
                    <a:pt x="45" y="147"/>
                    <a:pt x="70" y="173"/>
                  </a:cubicBezTo>
                  <a:cubicBezTo>
                    <a:pt x="77" y="180"/>
                    <a:pt x="85" y="184"/>
                    <a:pt x="96" y="184"/>
                  </a:cubicBezTo>
                  <a:cubicBezTo>
                    <a:pt x="107" y="184"/>
                    <a:pt x="115" y="180"/>
                    <a:pt x="122" y="173"/>
                  </a:cubicBezTo>
                  <a:cubicBezTo>
                    <a:pt x="147" y="147"/>
                    <a:pt x="144" y="85"/>
                    <a:pt x="144" y="84"/>
                  </a:cubicBezTo>
                  <a:cubicBezTo>
                    <a:pt x="144" y="82"/>
                    <a:pt x="145" y="81"/>
                    <a:pt x="147" y="80"/>
                  </a:cubicBezTo>
                  <a:cubicBezTo>
                    <a:pt x="149" y="80"/>
                    <a:pt x="151" y="80"/>
                    <a:pt x="151" y="82"/>
                  </a:cubicBezTo>
                  <a:cubicBezTo>
                    <a:pt x="158" y="95"/>
                    <a:pt x="171" y="109"/>
                    <a:pt x="184" y="112"/>
                  </a:cubicBezTo>
                  <a:cubicBezTo>
                    <a:pt x="183" y="91"/>
                    <a:pt x="176" y="73"/>
                    <a:pt x="161" y="50"/>
                  </a:cubicBezTo>
                  <a:cubicBezTo>
                    <a:pt x="155" y="44"/>
                    <a:pt x="139" y="28"/>
                    <a:pt x="128" y="28"/>
                  </a:cubicBezTo>
                  <a:cubicBezTo>
                    <a:pt x="126" y="28"/>
                    <a:pt x="125" y="27"/>
                    <a:pt x="124" y="26"/>
                  </a:cubicBezTo>
                  <a:cubicBezTo>
                    <a:pt x="120" y="17"/>
                    <a:pt x="107" y="8"/>
                    <a:pt x="96" y="8"/>
                  </a:cubicBezTo>
                  <a:cubicBezTo>
                    <a:pt x="85" y="8"/>
                    <a:pt x="72" y="17"/>
                    <a:pt x="67" y="26"/>
                  </a:cubicBezTo>
                  <a:cubicBezTo>
                    <a:pt x="67" y="27"/>
                    <a:pt x="65" y="28"/>
                    <a:pt x="64" y="28"/>
                  </a:cubicBezTo>
                  <a:cubicBezTo>
                    <a:pt x="53" y="28"/>
                    <a:pt x="37" y="44"/>
                    <a:pt x="31" y="50"/>
                  </a:cubicBezTo>
                  <a:cubicBezTo>
                    <a:pt x="16" y="73"/>
                    <a:pt x="9" y="91"/>
                    <a:pt x="8" y="112"/>
                  </a:cubicBezTo>
                  <a:cubicBezTo>
                    <a:pt x="21" y="109"/>
                    <a:pt x="34" y="95"/>
                    <a:pt x="41" y="82"/>
                  </a:cubicBezTo>
                  <a:cubicBezTo>
                    <a:pt x="41" y="81"/>
                    <a:pt x="43" y="80"/>
                    <a:pt x="44" y="8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 name="Freeform 11"/>
            <p:cNvSpPr/>
            <p:nvPr/>
          </p:nvSpPr>
          <p:spPr bwMode="auto">
            <a:xfrm>
              <a:off x="1877" y="849"/>
              <a:ext cx="48" cy="143"/>
            </a:xfrm>
            <a:custGeom>
              <a:avLst/>
              <a:gdLst>
                <a:gd name="T0" fmla="*/ 4 w 8"/>
                <a:gd name="T1" fmla="*/ 24 h 24"/>
                <a:gd name="T2" fmla="*/ 0 w 8"/>
                <a:gd name="T3" fmla="*/ 20 h 24"/>
                <a:gd name="T4" fmla="*/ 0 w 8"/>
                <a:gd name="T5" fmla="*/ 4 h 24"/>
                <a:gd name="T6" fmla="*/ 4 w 8"/>
                <a:gd name="T7" fmla="*/ 0 h 24"/>
                <a:gd name="T8" fmla="*/ 8 w 8"/>
                <a:gd name="T9" fmla="*/ 4 h 24"/>
                <a:gd name="T10" fmla="*/ 8 w 8"/>
                <a:gd name="T11" fmla="*/ 20 h 24"/>
                <a:gd name="T12" fmla="*/ 4 w 8"/>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8" h="24">
                  <a:moveTo>
                    <a:pt x="4" y="24"/>
                  </a:moveTo>
                  <a:cubicBezTo>
                    <a:pt x="2" y="24"/>
                    <a:pt x="0" y="22"/>
                    <a:pt x="0" y="20"/>
                  </a:cubicBezTo>
                  <a:cubicBezTo>
                    <a:pt x="0" y="4"/>
                    <a:pt x="0" y="4"/>
                    <a:pt x="0" y="4"/>
                  </a:cubicBezTo>
                  <a:cubicBezTo>
                    <a:pt x="0" y="2"/>
                    <a:pt x="2" y="0"/>
                    <a:pt x="4" y="0"/>
                  </a:cubicBezTo>
                  <a:cubicBezTo>
                    <a:pt x="6" y="0"/>
                    <a:pt x="8" y="2"/>
                    <a:pt x="8" y="4"/>
                  </a:cubicBezTo>
                  <a:cubicBezTo>
                    <a:pt x="8" y="20"/>
                    <a:pt x="8" y="20"/>
                    <a:pt x="8" y="20"/>
                  </a:cubicBezTo>
                  <a:cubicBezTo>
                    <a:pt x="8" y="22"/>
                    <a:pt x="6" y="24"/>
                    <a:pt x="4"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 name="Freeform 12"/>
            <p:cNvSpPr/>
            <p:nvPr/>
          </p:nvSpPr>
          <p:spPr bwMode="auto">
            <a:xfrm>
              <a:off x="2114" y="849"/>
              <a:ext cx="48" cy="143"/>
            </a:xfrm>
            <a:custGeom>
              <a:avLst/>
              <a:gdLst>
                <a:gd name="T0" fmla="*/ 4 w 8"/>
                <a:gd name="T1" fmla="*/ 24 h 24"/>
                <a:gd name="T2" fmla="*/ 0 w 8"/>
                <a:gd name="T3" fmla="*/ 20 h 24"/>
                <a:gd name="T4" fmla="*/ 0 w 8"/>
                <a:gd name="T5" fmla="*/ 4 h 24"/>
                <a:gd name="T6" fmla="*/ 4 w 8"/>
                <a:gd name="T7" fmla="*/ 0 h 24"/>
                <a:gd name="T8" fmla="*/ 8 w 8"/>
                <a:gd name="T9" fmla="*/ 4 h 24"/>
                <a:gd name="T10" fmla="*/ 8 w 8"/>
                <a:gd name="T11" fmla="*/ 20 h 24"/>
                <a:gd name="T12" fmla="*/ 4 w 8"/>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8" h="24">
                  <a:moveTo>
                    <a:pt x="4" y="24"/>
                  </a:moveTo>
                  <a:cubicBezTo>
                    <a:pt x="2" y="24"/>
                    <a:pt x="0" y="22"/>
                    <a:pt x="0" y="20"/>
                  </a:cubicBezTo>
                  <a:cubicBezTo>
                    <a:pt x="0" y="4"/>
                    <a:pt x="0" y="4"/>
                    <a:pt x="0" y="4"/>
                  </a:cubicBezTo>
                  <a:cubicBezTo>
                    <a:pt x="0" y="2"/>
                    <a:pt x="2" y="0"/>
                    <a:pt x="4" y="0"/>
                  </a:cubicBezTo>
                  <a:cubicBezTo>
                    <a:pt x="6" y="0"/>
                    <a:pt x="8" y="2"/>
                    <a:pt x="8" y="4"/>
                  </a:cubicBezTo>
                  <a:cubicBezTo>
                    <a:pt x="8" y="20"/>
                    <a:pt x="8" y="20"/>
                    <a:pt x="8" y="20"/>
                  </a:cubicBezTo>
                  <a:cubicBezTo>
                    <a:pt x="8" y="22"/>
                    <a:pt x="6" y="24"/>
                    <a:pt x="4"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4" name="Freeform 13"/>
            <p:cNvSpPr/>
            <p:nvPr/>
          </p:nvSpPr>
          <p:spPr bwMode="auto">
            <a:xfrm>
              <a:off x="1902" y="1346"/>
              <a:ext cx="248" cy="148"/>
            </a:xfrm>
            <a:custGeom>
              <a:avLst/>
              <a:gdLst>
                <a:gd name="T0" fmla="*/ 21 w 42"/>
                <a:gd name="T1" fmla="*/ 25 h 25"/>
                <a:gd name="T2" fmla="*/ 18 w 42"/>
                <a:gd name="T3" fmla="*/ 24 h 25"/>
                <a:gd name="T4" fmla="*/ 1 w 42"/>
                <a:gd name="T5" fmla="*/ 7 h 25"/>
                <a:gd name="T6" fmla="*/ 1 w 42"/>
                <a:gd name="T7" fmla="*/ 1 h 25"/>
                <a:gd name="T8" fmla="*/ 7 w 42"/>
                <a:gd name="T9" fmla="*/ 1 h 25"/>
                <a:gd name="T10" fmla="*/ 21 w 42"/>
                <a:gd name="T11" fmla="*/ 15 h 25"/>
                <a:gd name="T12" fmla="*/ 35 w 42"/>
                <a:gd name="T13" fmla="*/ 1 h 25"/>
                <a:gd name="T14" fmla="*/ 40 w 42"/>
                <a:gd name="T15" fmla="*/ 1 h 25"/>
                <a:gd name="T16" fmla="*/ 40 w 42"/>
                <a:gd name="T17" fmla="*/ 7 h 25"/>
                <a:gd name="T18" fmla="*/ 24 w 42"/>
                <a:gd name="T19" fmla="*/ 24 h 25"/>
                <a:gd name="T20" fmla="*/ 21 w 42"/>
                <a:gd name="T21"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25">
                  <a:moveTo>
                    <a:pt x="21" y="25"/>
                  </a:moveTo>
                  <a:cubicBezTo>
                    <a:pt x="20" y="25"/>
                    <a:pt x="19" y="25"/>
                    <a:pt x="18" y="24"/>
                  </a:cubicBezTo>
                  <a:cubicBezTo>
                    <a:pt x="1" y="7"/>
                    <a:pt x="1" y="7"/>
                    <a:pt x="1" y="7"/>
                  </a:cubicBezTo>
                  <a:cubicBezTo>
                    <a:pt x="0" y="6"/>
                    <a:pt x="0" y="3"/>
                    <a:pt x="1" y="1"/>
                  </a:cubicBezTo>
                  <a:cubicBezTo>
                    <a:pt x="3" y="0"/>
                    <a:pt x="5" y="0"/>
                    <a:pt x="7" y="1"/>
                  </a:cubicBezTo>
                  <a:cubicBezTo>
                    <a:pt x="21" y="15"/>
                    <a:pt x="21" y="15"/>
                    <a:pt x="21" y="15"/>
                  </a:cubicBezTo>
                  <a:cubicBezTo>
                    <a:pt x="35" y="1"/>
                    <a:pt x="35" y="1"/>
                    <a:pt x="35" y="1"/>
                  </a:cubicBezTo>
                  <a:cubicBezTo>
                    <a:pt x="36" y="0"/>
                    <a:pt x="39" y="0"/>
                    <a:pt x="40" y="1"/>
                  </a:cubicBezTo>
                  <a:cubicBezTo>
                    <a:pt x="42" y="3"/>
                    <a:pt x="42" y="6"/>
                    <a:pt x="40" y="7"/>
                  </a:cubicBezTo>
                  <a:cubicBezTo>
                    <a:pt x="24" y="24"/>
                    <a:pt x="24" y="24"/>
                    <a:pt x="24" y="24"/>
                  </a:cubicBezTo>
                  <a:cubicBezTo>
                    <a:pt x="23" y="25"/>
                    <a:pt x="22" y="25"/>
                    <a:pt x="21" y="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65" name="组合 64"/>
          <p:cNvGrpSpPr/>
          <p:nvPr/>
        </p:nvGrpSpPr>
        <p:grpSpPr>
          <a:xfrm>
            <a:off x="4052570" y="1573213"/>
            <a:ext cx="370205" cy="356870"/>
            <a:chOff x="5992" y="469"/>
            <a:chExt cx="1132" cy="1090"/>
          </a:xfrm>
        </p:grpSpPr>
        <p:sp>
          <p:nvSpPr>
            <p:cNvPr id="66" name="Freeform 14"/>
            <p:cNvSpPr>
              <a:spLocks noEditPoints="1"/>
            </p:cNvSpPr>
            <p:nvPr/>
          </p:nvSpPr>
          <p:spPr bwMode="auto">
            <a:xfrm>
              <a:off x="6057" y="766"/>
              <a:ext cx="455" cy="325"/>
            </a:xfrm>
            <a:custGeom>
              <a:avLst/>
              <a:gdLst>
                <a:gd name="T0" fmla="*/ 14 w 77"/>
                <a:gd name="T1" fmla="*/ 55 h 55"/>
                <a:gd name="T2" fmla="*/ 14 w 77"/>
                <a:gd name="T3" fmla="*/ 55 h 55"/>
                <a:gd name="T4" fmla="*/ 3 w 77"/>
                <a:gd name="T5" fmla="*/ 50 h 55"/>
                <a:gd name="T6" fmla="*/ 8 w 77"/>
                <a:gd name="T7" fmla="*/ 25 h 55"/>
                <a:gd name="T8" fmla="*/ 41 w 77"/>
                <a:gd name="T9" fmla="*/ 0 h 55"/>
                <a:gd name="T10" fmla="*/ 77 w 77"/>
                <a:gd name="T11" fmla="*/ 25 h 55"/>
                <a:gd name="T12" fmla="*/ 77 w 77"/>
                <a:gd name="T13" fmla="*/ 28 h 55"/>
                <a:gd name="T14" fmla="*/ 75 w 77"/>
                <a:gd name="T15" fmla="*/ 31 h 55"/>
                <a:gd name="T16" fmla="*/ 14 w 77"/>
                <a:gd name="T17" fmla="*/ 55 h 55"/>
                <a:gd name="T18" fmla="*/ 41 w 77"/>
                <a:gd name="T19" fmla="*/ 8 h 55"/>
                <a:gd name="T20" fmla="*/ 15 w 77"/>
                <a:gd name="T21" fmla="*/ 29 h 55"/>
                <a:gd name="T22" fmla="*/ 10 w 77"/>
                <a:gd name="T23" fmla="*/ 46 h 55"/>
                <a:gd name="T24" fmla="*/ 14 w 77"/>
                <a:gd name="T25" fmla="*/ 47 h 55"/>
                <a:gd name="T26" fmla="*/ 67 w 77"/>
                <a:gd name="T27" fmla="*/ 26 h 55"/>
                <a:gd name="T28" fmla="*/ 41 w 77"/>
                <a:gd name="T29" fmla="*/ 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55">
                  <a:moveTo>
                    <a:pt x="14" y="55"/>
                  </a:moveTo>
                  <a:cubicBezTo>
                    <a:pt x="14" y="55"/>
                    <a:pt x="14" y="55"/>
                    <a:pt x="14" y="55"/>
                  </a:cubicBezTo>
                  <a:cubicBezTo>
                    <a:pt x="7" y="55"/>
                    <a:pt x="4" y="52"/>
                    <a:pt x="3" y="50"/>
                  </a:cubicBezTo>
                  <a:cubicBezTo>
                    <a:pt x="0" y="45"/>
                    <a:pt x="1" y="37"/>
                    <a:pt x="8" y="25"/>
                  </a:cubicBezTo>
                  <a:cubicBezTo>
                    <a:pt x="18" y="8"/>
                    <a:pt x="29" y="0"/>
                    <a:pt x="41" y="0"/>
                  </a:cubicBezTo>
                  <a:cubicBezTo>
                    <a:pt x="62" y="0"/>
                    <a:pt x="76" y="24"/>
                    <a:pt x="77" y="25"/>
                  </a:cubicBezTo>
                  <a:cubicBezTo>
                    <a:pt x="77" y="26"/>
                    <a:pt x="77" y="27"/>
                    <a:pt x="77" y="28"/>
                  </a:cubicBezTo>
                  <a:cubicBezTo>
                    <a:pt x="77" y="29"/>
                    <a:pt x="76" y="30"/>
                    <a:pt x="75" y="31"/>
                  </a:cubicBezTo>
                  <a:cubicBezTo>
                    <a:pt x="73" y="32"/>
                    <a:pt x="33" y="55"/>
                    <a:pt x="14" y="55"/>
                  </a:cubicBezTo>
                  <a:close/>
                  <a:moveTo>
                    <a:pt x="41" y="8"/>
                  </a:moveTo>
                  <a:cubicBezTo>
                    <a:pt x="32" y="8"/>
                    <a:pt x="23" y="15"/>
                    <a:pt x="15" y="29"/>
                  </a:cubicBezTo>
                  <a:cubicBezTo>
                    <a:pt x="8" y="42"/>
                    <a:pt x="9" y="45"/>
                    <a:pt x="10" y="46"/>
                  </a:cubicBezTo>
                  <a:cubicBezTo>
                    <a:pt x="10" y="46"/>
                    <a:pt x="12" y="47"/>
                    <a:pt x="14" y="47"/>
                  </a:cubicBezTo>
                  <a:cubicBezTo>
                    <a:pt x="27" y="47"/>
                    <a:pt x="54" y="33"/>
                    <a:pt x="67" y="26"/>
                  </a:cubicBezTo>
                  <a:cubicBezTo>
                    <a:pt x="63" y="20"/>
                    <a:pt x="53" y="8"/>
                    <a:pt x="41"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7" name="Freeform 15"/>
            <p:cNvSpPr>
              <a:spLocks noEditPoints="1"/>
            </p:cNvSpPr>
            <p:nvPr/>
          </p:nvSpPr>
          <p:spPr bwMode="auto">
            <a:xfrm>
              <a:off x="6392" y="1084"/>
              <a:ext cx="333" cy="215"/>
            </a:xfrm>
            <a:custGeom>
              <a:avLst/>
              <a:gdLst>
                <a:gd name="T0" fmla="*/ 28 w 56"/>
                <a:gd name="T1" fmla="*/ 36 h 36"/>
                <a:gd name="T2" fmla="*/ 0 w 56"/>
                <a:gd name="T3" fmla="*/ 10 h 36"/>
                <a:gd name="T4" fmla="*/ 1 w 56"/>
                <a:gd name="T5" fmla="*/ 5 h 36"/>
                <a:gd name="T6" fmla="*/ 28 w 56"/>
                <a:gd name="T7" fmla="*/ 0 h 36"/>
                <a:gd name="T8" fmla="*/ 55 w 56"/>
                <a:gd name="T9" fmla="*/ 5 h 36"/>
                <a:gd name="T10" fmla="*/ 56 w 56"/>
                <a:gd name="T11" fmla="*/ 10 h 36"/>
                <a:gd name="T12" fmla="*/ 28 w 56"/>
                <a:gd name="T13" fmla="*/ 36 h 36"/>
                <a:gd name="T14" fmla="*/ 9 w 56"/>
                <a:gd name="T15" fmla="*/ 9 h 36"/>
                <a:gd name="T16" fmla="*/ 28 w 56"/>
                <a:gd name="T17" fmla="*/ 28 h 36"/>
                <a:gd name="T18" fmla="*/ 47 w 56"/>
                <a:gd name="T19" fmla="*/ 9 h 36"/>
                <a:gd name="T20" fmla="*/ 28 w 56"/>
                <a:gd name="T21" fmla="*/ 8 h 36"/>
                <a:gd name="T22" fmla="*/ 9 w 56"/>
                <a:gd name="T23" fmla="*/ 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36">
                  <a:moveTo>
                    <a:pt x="28" y="36"/>
                  </a:moveTo>
                  <a:cubicBezTo>
                    <a:pt x="14" y="36"/>
                    <a:pt x="2" y="12"/>
                    <a:pt x="0" y="10"/>
                  </a:cubicBezTo>
                  <a:cubicBezTo>
                    <a:pt x="0" y="8"/>
                    <a:pt x="0" y="6"/>
                    <a:pt x="1" y="5"/>
                  </a:cubicBezTo>
                  <a:cubicBezTo>
                    <a:pt x="6" y="0"/>
                    <a:pt x="16" y="0"/>
                    <a:pt x="28" y="0"/>
                  </a:cubicBezTo>
                  <a:cubicBezTo>
                    <a:pt x="40" y="0"/>
                    <a:pt x="50" y="0"/>
                    <a:pt x="55" y="5"/>
                  </a:cubicBezTo>
                  <a:cubicBezTo>
                    <a:pt x="56" y="6"/>
                    <a:pt x="56" y="8"/>
                    <a:pt x="56" y="10"/>
                  </a:cubicBezTo>
                  <a:cubicBezTo>
                    <a:pt x="54" y="12"/>
                    <a:pt x="42" y="36"/>
                    <a:pt x="28" y="36"/>
                  </a:cubicBezTo>
                  <a:close/>
                  <a:moveTo>
                    <a:pt x="9" y="9"/>
                  </a:moveTo>
                  <a:cubicBezTo>
                    <a:pt x="14" y="17"/>
                    <a:pt x="22" y="28"/>
                    <a:pt x="28" y="28"/>
                  </a:cubicBezTo>
                  <a:cubicBezTo>
                    <a:pt x="34" y="28"/>
                    <a:pt x="42" y="17"/>
                    <a:pt x="47" y="9"/>
                  </a:cubicBezTo>
                  <a:cubicBezTo>
                    <a:pt x="42" y="8"/>
                    <a:pt x="33" y="8"/>
                    <a:pt x="28" y="8"/>
                  </a:cubicBezTo>
                  <a:cubicBezTo>
                    <a:pt x="23" y="8"/>
                    <a:pt x="14" y="8"/>
                    <a:pt x="9"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8" name="Freeform 16"/>
            <p:cNvSpPr/>
            <p:nvPr/>
          </p:nvSpPr>
          <p:spPr bwMode="auto">
            <a:xfrm>
              <a:off x="6369" y="1251"/>
              <a:ext cx="378" cy="118"/>
            </a:xfrm>
            <a:custGeom>
              <a:avLst/>
              <a:gdLst>
                <a:gd name="T0" fmla="*/ 32 w 64"/>
                <a:gd name="T1" fmla="*/ 20 h 20"/>
                <a:gd name="T2" fmla="*/ 1 w 64"/>
                <a:gd name="T3" fmla="*/ 7 h 20"/>
                <a:gd name="T4" fmla="*/ 1 w 64"/>
                <a:gd name="T5" fmla="*/ 1 h 20"/>
                <a:gd name="T6" fmla="*/ 7 w 64"/>
                <a:gd name="T7" fmla="*/ 1 h 20"/>
                <a:gd name="T8" fmla="*/ 32 w 64"/>
                <a:gd name="T9" fmla="*/ 12 h 20"/>
                <a:gd name="T10" fmla="*/ 57 w 64"/>
                <a:gd name="T11" fmla="*/ 1 h 20"/>
                <a:gd name="T12" fmla="*/ 63 w 64"/>
                <a:gd name="T13" fmla="*/ 1 h 20"/>
                <a:gd name="T14" fmla="*/ 63 w 64"/>
                <a:gd name="T15" fmla="*/ 7 h 20"/>
                <a:gd name="T16" fmla="*/ 32 w 64"/>
                <a:gd name="T1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20">
                  <a:moveTo>
                    <a:pt x="32" y="20"/>
                  </a:moveTo>
                  <a:cubicBezTo>
                    <a:pt x="15" y="20"/>
                    <a:pt x="2" y="7"/>
                    <a:pt x="1" y="7"/>
                  </a:cubicBezTo>
                  <a:cubicBezTo>
                    <a:pt x="0" y="5"/>
                    <a:pt x="0" y="3"/>
                    <a:pt x="1" y="1"/>
                  </a:cubicBezTo>
                  <a:cubicBezTo>
                    <a:pt x="3" y="0"/>
                    <a:pt x="5" y="0"/>
                    <a:pt x="7" y="1"/>
                  </a:cubicBezTo>
                  <a:cubicBezTo>
                    <a:pt x="7" y="1"/>
                    <a:pt x="18" y="12"/>
                    <a:pt x="32" y="12"/>
                  </a:cubicBezTo>
                  <a:cubicBezTo>
                    <a:pt x="46" y="12"/>
                    <a:pt x="57" y="1"/>
                    <a:pt x="57" y="1"/>
                  </a:cubicBezTo>
                  <a:cubicBezTo>
                    <a:pt x="59" y="0"/>
                    <a:pt x="61" y="0"/>
                    <a:pt x="63" y="1"/>
                  </a:cubicBezTo>
                  <a:cubicBezTo>
                    <a:pt x="64" y="3"/>
                    <a:pt x="64" y="5"/>
                    <a:pt x="63" y="7"/>
                  </a:cubicBezTo>
                  <a:cubicBezTo>
                    <a:pt x="62" y="7"/>
                    <a:pt x="49" y="20"/>
                    <a:pt x="32" y="2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9" name="Freeform 17"/>
            <p:cNvSpPr/>
            <p:nvPr/>
          </p:nvSpPr>
          <p:spPr bwMode="auto">
            <a:xfrm>
              <a:off x="6534" y="1251"/>
              <a:ext cx="48" cy="95"/>
            </a:xfrm>
            <a:custGeom>
              <a:avLst/>
              <a:gdLst>
                <a:gd name="T0" fmla="*/ 4 w 8"/>
                <a:gd name="T1" fmla="*/ 16 h 16"/>
                <a:gd name="T2" fmla="*/ 0 w 8"/>
                <a:gd name="T3" fmla="*/ 12 h 16"/>
                <a:gd name="T4" fmla="*/ 0 w 8"/>
                <a:gd name="T5" fmla="*/ 4 h 16"/>
                <a:gd name="T6" fmla="*/ 4 w 8"/>
                <a:gd name="T7" fmla="*/ 0 h 16"/>
                <a:gd name="T8" fmla="*/ 8 w 8"/>
                <a:gd name="T9" fmla="*/ 4 h 16"/>
                <a:gd name="T10" fmla="*/ 8 w 8"/>
                <a:gd name="T11" fmla="*/ 12 h 16"/>
                <a:gd name="T12" fmla="*/ 4 w 8"/>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8" h="16">
                  <a:moveTo>
                    <a:pt x="4" y="16"/>
                  </a:moveTo>
                  <a:cubicBezTo>
                    <a:pt x="2" y="16"/>
                    <a:pt x="0" y="14"/>
                    <a:pt x="0" y="12"/>
                  </a:cubicBezTo>
                  <a:cubicBezTo>
                    <a:pt x="0" y="4"/>
                    <a:pt x="0" y="4"/>
                    <a:pt x="0" y="4"/>
                  </a:cubicBezTo>
                  <a:cubicBezTo>
                    <a:pt x="0" y="2"/>
                    <a:pt x="2" y="0"/>
                    <a:pt x="4" y="0"/>
                  </a:cubicBezTo>
                  <a:cubicBezTo>
                    <a:pt x="6" y="0"/>
                    <a:pt x="8" y="2"/>
                    <a:pt x="8" y="4"/>
                  </a:cubicBezTo>
                  <a:cubicBezTo>
                    <a:pt x="8" y="12"/>
                    <a:pt x="8" y="12"/>
                    <a:pt x="8" y="12"/>
                  </a:cubicBezTo>
                  <a:cubicBezTo>
                    <a:pt x="8" y="14"/>
                    <a:pt x="6" y="16"/>
                    <a:pt x="4" y="1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0" name="Freeform 18"/>
            <p:cNvSpPr>
              <a:spLocks noEditPoints="1"/>
            </p:cNvSpPr>
            <p:nvPr/>
          </p:nvSpPr>
          <p:spPr bwMode="auto">
            <a:xfrm>
              <a:off x="5992" y="469"/>
              <a:ext cx="1133" cy="1090"/>
            </a:xfrm>
            <a:custGeom>
              <a:avLst/>
              <a:gdLst>
                <a:gd name="T0" fmla="*/ 96 w 192"/>
                <a:gd name="T1" fmla="*/ 184 h 184"/>
                <a:gd name="T2" fmla="*/ 0 w 192"/>
                <a:gd name="T3" fmla="*/ 92 h 184"/>
                <a:gd name="T4" fmla="*/ 15 w 192"/>
                <a:gd name="T5" fmla="*/ 46 h 184"/>
                <a:gd name="T6" fmla="*/ 4 w 192"/>
                <a:gd name="T7" fmla="*/ 35 h 184"/>
                <a:gd name="T8" fmla="*/ 3 w 192"/>
                <a:gd name="T9" fmla="*/ 16 h 184"/>
                <a:gd name="T10" fmla="*/ 26 w 192"/>
                <a:gd name="T11" fmla="*/ 0 h 184"/>
                <a:gd name="T12" fmla="*/ 34 w 192"/>
                <a:gd name="T13" fmla="*/ 2 h 184"/>
                <a:gd name="T14" fmla="*/ 48 w 192"/>
                <a:gd name="T15" fmla="*/ 14 h 184"/>
                <a:gd name="T16" fmla="*/ 96 w 192"/>
                <a:gd name="T17" fmla="*/ 0 h 184"/>
                <a:gd name="T18" fmla="*/ 144 w 192"/>
                <a:gd name="T19" fmla="*/ 14 h 184"/>
                <a:gd name="T20" fmla="*/ 158 w 192"/>
                <a:gd name="T21" fmla="*/ 2 h 184"/>
                <a:gd name="T22" fmla="*/ 166 w 192"/>
                <a:gd name="T23" fmla="*/ 0 h 184"/>
                <a:gd name="T24" fmla="*/ 189 w 192"/>
                <a:gd name="T25" fmla="*/ 16 h 184"/>
                <a:gd name="T26" fmla="*/ 188 w 192"/>
                <a:gd name="T27" fmla="*/ 35 h 184"/>
                <a:gd name="T28" fmla="*/ 177 w 192"/>
                <a:gd name="T29" fmla="*/ 46 h 184"/>
                <a:gd name="T30" fmla="*/ 192 w 192"/>
                <a:gd name="T31" fmla="*/ 92 h 184"/>
                <a:gd name="T32" fmla="*/ 96 w 192"/>
                <a:gd name="T33" fmla="*/ 184 h 184"/>
                <a:gd name="T34" fmla="*/ 26 w 192"/>
                <a:gd name="T35" fmla="*/ 8 h 184"/>
                <a:gd name="T36" fmla="*/ 11 w 192"/>
                <a:gd name="T37" fmla="*/ 19 h 184"/>
                <a:gd name="T38" fmla="*/ 11 w 192"/>
                <a:gd name="T39" fmla="*/ 31 h 184"/>
                <a:gd name="T40" fmla="*/ 20 w 192"/>
                <a:gd name="T41" fmla="*/ 39 h 184"/>
                <a:gd name="T42" fmla="*/ 21 w 192"/>
                <a:gd name="T43" fmla="*/ 39 h 184"/>
                <a:gd name="T44" fmla="*/ 22 w 192"/>
                <a:gd name="T45" fmla="*/ 40 h 184"/>
                <a:gd name="T46" fmla="*/ 25 w 192"/>
                <a:gd name="T47" fmla="*/ 42 h 184"/>
                <a:gd name="T48" fmla="*/ 24 w 192"/>
                <a:gd name="T49" fmla="*/ 46 h 184"/>
                <a:gd name="T50" fmla="*/ 8 w 192"/>
                <a:gd name="T51" fmla="*/ 92 h 184"/>
                <a:gd name="T52" fmla="*/ 96 w 192"/>
                <a:gd name="T53" fmla="*/ 176 h 184"/>
                <a:gd name="T54" fmla="*/ 184 w 192"/>
                <a:gd name="T55" fmla="*/ 92 h 184"/>
                <a:gd name="T56" fmla="*/ 168 w 192"/>
                <a:gd name="T57" fmla="*/ 46 h 184"/>
                <a:gd name="T58" fmla="*/ 167 w 192"/>
                <a:gd name="T59" fmla="*/ 42 h 184"/>
                <a:gd name="T60" fmla="*/ 170 w 192"/>
                <a:gd name="T61" fmla="*/ 40 h 184"/>
                <a:gd name="T62" fmla="*/ 171 w 192"/>
                <a:gd name="T63" fmla="*/ 39 h 184"/>
                <a:gd name="T64" fmla="*/ 172 w 192"/>
                <a:gd name="T65" fmla="*/ 39 h 184"/>
                <a:gd name="T66" fmla="*/ 181 w 192"/>
                <a:gd name="T67" fmla="*/ 31 h 184"/>
                <a:gd name="T68" fmla="*/ 181 w 192"/>
                <a:gd name="T69" fmla="*/ 19 h 184"/>
                <a:gd name="T70" fmla="*/ 166 w 192"/>
                <a:gd name="T71" fmla="*/ 8 h 184"/>
                <a:gd name="T72" fmla="*/ 161 w 192"/>
                <a:gd name="T73" fmla="*/ 9 h 184"/>
                <a:gd name="T74" fmla="*/ 150 w 192"/>
                <a:gd name="T75" fmla="*/ 20 h 184"/>
                <a:gd name="T76" fmla="*/ 148 w 192"/>
                <a:gd name="T77" fmla="*/ 23 h 184"/>
                <a:gd name="T78" fmla="*/ 144 w 192"/>
                <a:gd name="T79" fmla="*/ 23 h 184"/>
                <a:gd name="T80" fmla="*/ 96 w 192"/>
                <a:gd name="T81" fmla="*/ 8 h 184"/>
                <a:gd name="T82" fmla="*/ 48 w 192"/>
                <a:gd name="T83" fmla="*/ 23 h 184"/>
                <a:gd name="T84" fmla="*/ 44 w 192"/>
                <a:gd name="T85" fmla="*/ 23 h 184"/>
                <a:gd name="T86" fmla="*/ 42 w 192"/>
                <a:gd name="T87" fmla="*/ 20 h 184"/>
                <a:gd name="T88" fmla="*/ 31 w 192"/>
                <a:gd name="T89" fmla="*/ 9 h 184"/>
                <a:gd name="T90" fmla="*/ 26 w 192"/>
                <a:gd name="T91" fmla="*/ 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2" h="184">
                  <a:moveTo>
                    <a:pt x="96" y="184"/>
                  </a:moveTo>
                  <a:cubicBezTo>
                    <a:pt x="44" y="184"/>
                    <a:pt x="0" y="142"/>
                    <a:pt x="0" y="92"/>
                  </a:cubicBezTo>
                  <a:cubicBezTo>
                    <a:pt x="0" y="72"/>
                    <a:pt x="7" y="58"/>
                    <a:pt x="15" y="46"/>
                  </a:cubicBezTo>
                  <a:cubicBezTo>
                    <a:pt x="10" y="43"/>
                    <a:pt x="7" y="40"/>
                    <a:pt x="4" y="35"/>
                  </a:cubicBezTo>
                  <a:cubicBezTo>
                    <a:pt x="1" y="29"/>
                    <a:pt x="1" y="23"/>
                    <a:pt x="3" y="16"/>
                  </a:cubicBezTo>
                  <a:cubicBezTo>
                    <a:pt x="6" y="7"/>
                    <a:pt x="15" y="0"/>
                    <a:pt x="26" y="0"/>
                  </a:cubicBezTo>
                  <a:cubicBezTo>
                    <a:pt x="28" y="0"/>
                    <a:pt x="31" y="1"/>
                    <a:pt x="34" y="2"/>
                  </a:cubicBezTo>
                  <a:cubicBezTo>
                    <a:pt x="40" y="4"/>
                    <a:pt x="45" y="8"/>
                    <a:pt x="48" y="14"/>
                  </a:cubicBezTo>
                  <a:cubicBezTo>
                    <a:pt x="63" y="5"/>
                    <a:pt x="79" y="0"/>
                    <a:pt x="96" y="0"/>
                  </a:cubicBezTo>
                  <a:cubicBezTo>
                    <a:pt x="113" y="0"/>
                    <a:pt x="129" y="5"/>
                    <a:pt x="144" y="14"/>
                  </a:cubicBezTo>
                  <a:cubicBezTo>
                    <a:pt x="147" y="8"/>
                    <a:pt x="152" y="4"/>
                    <a:pt x="158" y="2"/>
                  </a:cubicBezTo>
                  <a:cubicBezTo>
                    <a:pt x="161" y="1"/>
                    <a:pt x="164" y="0"/>
                    <a:pt x="166" y="0"/>
                  </a:cubicBezTo>
                  <a:cubicBezTo>
                    <a:pt x="177" y="0"/>
                    <a:pt x="186" y="7"/>
                    <a:pt x="189" y="16"/>
                  </a:cubicBezTo>
                  <a:cubicBezTo>
                    <a:pt x="191" y="23"/>
                    <a:pt x="191" y="29"/>
                    <a:pt x="188" y="35"/>
                  </a:cubicBezTo>
                  <a:cubicBezTo>
                    <a:pt x="185" y="40"/>
                    <a:pt x="182" y="43"/>
                    <a:pt x="177" y="46"/>
                  </a:cubicBezTo>
                  <a:cubicBezTo>
                    <a:pt x="185" y="58"/>
                    <a:pt x="192" y="72"/>
                    <a:pt x="192" y="92"/>
                  </a:cubicBezTo>
                  <a:cubicBezTo>
                    <a:pt x="192" y="142"/>
                    <a:pt x="148" y="184"/>
                    <a:pt x="96" y="184"/>
                  </a:cubicBezTo>
                  <a:close/>
                  <a:moveTo>
                    <a:pt x="26" y="8"/>
                  </a:moveTo>
                  <a:cubicBezTo>
                    <a:pt x="19" y="8"/>
                    <a:pt x="13" y="12"/>
                    <a:pt x="11" y="19"/>
                  </a:cubicBezTo>
                  <a:cubicBezTo>
                    <a:pt x="9" y="23"/>
                    <a:pt x="9" y="28"/>
                    <a:pt x="11" y="31"/>
                  </a:cubicBezTo>
                  <a:cubicBezTo>
                    <a:pt x="13" y="35"/>
                    <a:pt x="16" y="38"/>
                    <a:pt x="20" y="39"/>
                  </a:cubicBezTo>
                  <a:cubicBezTo>
                    <a:pt x="21" y="39"/>
                    <a:pt x="21" y="39"/>
                    <a:pt x="21" y="39"/>
                  </a:cubicBezTo>
                  <a:cubicBezTo>
                    <a:pt x="22" y="40"/>
                    <a:pt x="22" y="40"/>
                    <a:pt x="22" y="40"/>
                  </a:cubicBezTo>
                  <a:cubicBezTo>
                    <a:pt x="23" y="40"/>
                    <a:pt x="24" y="41"/>
                    <a:pt x="25" y="42"/>
                  </a:cubicBezTo>
                  <a:cubicBezTo>
                    <a:pt x="25" y="43"/>
                    <a:pt x="25" y="45"/>
                    <a:pt x="24" y="46"/>
                  </a:cubicBezTo>
                  <a:cubicBezTo>
                    <a:pt x="16" y="58"/>
                    <a:pt x="8" y="72"/>
                    <a:pt x="8" y="92"/>
                  </a:cubicBezTo>
                  <a:cubicBezTo>
                    <a:pt x="8" y="138"/>
                    <a:pt x="48" y="176"/>
                    <a:pt x="96" y="176"/>
                  </a:cubicBezTo>
                  <a:cubicBezTo>
                    <a:pt x="144" y="176"/>
                    <a:pt x="184" y="138"/>
                    <a:pt x="184" y="92"/>
                  </a:cubicBezTo>
                  <a:cubicBezTo>
                    <a:pt x="184" y="72"/>
                    <a:pt x="176" y="58"/>
                    <a:pt x="168" y="46"/>
                  </a:cubicBezTo>
                  <a:cubicBezTo>
                    <a:pt x="167" y="45"/>
                    <a:pt x="167" y="43"/>
                    <a:pt x="167" y="42"/>
                  </a:cubicBezTo>
                  <a:cubicBezTo>
                    <a:pt x="168" y="41"/>
                    <a:pt x="169" y="40"/>
                    <a:pt x="170" y="40"/>
                  </a:cubicBezTo>
                  <a:cubicBezTo>
                    <a:pt x="171" y="39"/>
                    <a:pt x="171" y="39"/>
                    <a:pt x="171" y="39"/>
                  </a:cubicBezTo>
                  <a:cubicBezTo>
                    <a:pt x="171" y="39"/>
                    <a:pt x="171" y="39"/>
                    <a:pt x="172" y="39"/>
                  </a:cubicBezTo>
                  <a:cubicBezTo>
                    <a:pt x="176" y="38"/>
                    <a:pt x="179" y="35"/>
                    <a:pt x="181" y="31"/>
                  </a:cubicBezTo>
                  <a:cubicBezTo>
                    <a:pt x="183" y="28"/>
                    <a:pt x="183" y="23"/>
                    <a:pt x="181" y="19"/>
                  </a:cubicBezTo>
                  <a:cubicBezTo>
                    <a:pt x="179" y="12"/>
                    <a:pt x="173" y="8"/>
                    <a:pt x="166" y="8"/>
                  </a:cubicBezTo>
                  <a:cubicBezTo>
                    <a:pt x="164" y="8"/>
                    <a:pt x="163" y="9"/>
                    <a:pt x="161" y="9"/>
                  </a:cubicBezTo>
                  <a:cubicBezTo>
                    <a:pt x="155" y="11"/>
                    <a:pt x="151" y="15"/>
                    <a:pt x="150" y="20"/>
                  </a:cubicBezTo>
                  <a:cubicBezTo>
                    <a:pt x="150" y="22"/>
                    <a:pt x="149" y="23"/>
                    <a:pt x="148" y="23"/>
                  </a:cubicBezTo>
                  <a:cubicBezTo>
                    <a:pt x="147" y="24"/>
                    <a:pt x="145" y="24"/>
                    <a:pt x="144" y="23"/>
                  </a:cubicBezTo>
                  <a:cubicBezTo>
                    <a:pt x="129" y="13"/>
                    <a:pt x="113" y="8"/>
                    <a:pt x="96" y="8"/>
                  </a:cubicBezTo>
                  <a:cubicBezTo>
                    <a:pt x="79" y="8"/>
                    <a:pt x="63" y="13"/>
                    <a:pt x="48" y="23"/>
                  </a:cubicBezTo>
                  <a:cubicBezTo>
                    <a:pt x="47" y="24"/>
                    <a:pt x="45" y="24"/>
                    <a:pt x="44" y="23"/>
                  </a:cubicBezTo>
                  <a:cubicBezTo>
                    <a:pt x="43" y="23"/>
                    <a:pt x="42" y="22"/>
                    <a:pt x="42" y="20"/>
                  </a:cubicBezTo>
                  <a:cubicBezTo>
                    <a:pt x="41" y="15"/>
                    <a:pt x="37" y="11"/>
                    <a:pt x="31" y="9"/>
                  </a:cubicBezTo>
                  <a:cubicBezTo>
                    <a:pt x="29" y="9"/>
                    <a:pt x="28" y="8"/>
                    <a:pt x="26"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1" name="Freeform 19"/>
            <p:cNvSpPr>
              <a:spLocks noEditPoints="1"/>
            </p:cNvSpPr>
            <p:nvPr/>
          </p:nvSpPr>
          <p:spPr bwMode="auto">
            <a:xfrm>
              <a:off x="6227" y="841"/>
              <a:ext cx="143" cy="143"/>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5" y="24"/>
                    <a:pt x="0" y="19"/>
                    <a:pt x="0" y="12"/>
                  </a:cubicBezTo>
                  <a:cubicBezTo>
                    <a:pt x="0" y="6"/>
                    <a:pt x="5" y="0"/>
                    <a:pt x="12" y="0"/>
                  </a:cubicBezTo>
                  <a:cubicBezTo>
                    <a:pt x="18" y="0"/>
                    <a:pt x="24" y="6"/>
                    <a:pt x="24" y="12"/>
                  </a:cubicBezTo>
                  <a:cubicBezTo>
                    <a:pt x="24" y="19"/>
                    <a:pt x="18" y="24"/>
                    <a:pt x="12" y="24"/>
                  </a:cubicBezTo>
                  <a:close/>
                  <a:moveTo>
                    <a:pt x="12" y="8"/>
                  </a:moveTo>
                  <a:cubicBezTo>
                    <a:pt x="9" y="8"/>
                    <a:pt x="8" y="10"/>
                    <a:pt x="8" y="12"/>
                  </a:cubicBezTo>
                  <a:cubicBezTo>
                    <a:pt x="8" y="15"/>
                    <a:pt x="9" y="16"/>
                    <a:pt x="12" y="16"/>
                  </a:cubicBezTo>
                  <a:cubicBezTo>
                    <a:pt x="14" y="16"/>
                    <a:pt x="16" y="15"/>
                    <a:pt x="16" y="12"/>
                  </a:cubicBezTo>
                  <a:cubicBezTo>
                    <a:pt x="16" y="10"/>
                    <a:pt x="14" y="8"/>
                    <a:pt x="12"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2" name="Freeform 20"/>
            <p:cNvSpPr>
              <a:spLocks noEditPoints="1"/>
            </p:cNvSpPr>
            <p:nvPr/>
          </p:nvSpPr>
          <p:spPr bwMode="auto">
            <a:xfrm>
              <a:off x="6599" y="766"/>
              <a:ext cx="455" cy="325"/>
            </a:xfrm>
            <a:custGeom>
              <a:avLst/>
              <a:gdLst>
                <a:gd name="T0" fmla="*/ 63 w 77"/>
                <a:gd name="T1" fmla="*/ 55 h 55"/>
                <a:gd name="T2" fmla="*/ 2 w 77"/>
                <a:gd name="T3" fmla="*/ 31 h 55"/>
                <a:gd name="T4" fmla="*/ 0 w 77"/>
                <a:gd name="T5" fmla="*/ 28 h 55"/>
                <a:gd name="T6" fmla="*/ 0 w 77"/>
                <a:gd name="T7" fmla="*/ 25 h 55"/>
                <a:gd name="T8" fmla="*/ 36 w 77"/>
                <a:gd name="T9" fmla="*/ 0 h 55"/>
                <a:gd name="T10" fmla="*/ 69 w 77"/>
                <a:gd name="T11" fmla="*/ 25 h 55"/>
                <a:gd name="T12" fmla="*/ 74 w 77"/>
                <a:gd name="T13" fmla="*/ 50 h 55"/>
                <a:gd name="T14" fmla="*/ 63 w 77"/>
                <a:gd name="T15" fmla="*/ 55 h 55"/>
                <a:gd name="T16" fmla="*/ 9 w 77"/>
                <a:gd name="T17" fmla="*/ 26 h 55"/>
                <a:gd name="T18" fmla="*/ 63 w 77"/>
                <a:gd name="T19" fmla="*/ 47 h 55"/>
                <a:gd name="T20" fmla="*/ 67 w 77"/>
                <a:gd name="T21" fmla="*/ 46 h 55"/>
                <a:gd name="T22" fmla="*/ 62 w 77"/>
                <a:gd name="T23" fmla="*/ 29 h 55"/>
                <a:gd name="T24" fmla="*/ 36 w 77"/>
                <a:gd name="T25" fmla="*/ 8 h 55"/>
                <a:gd name="T26" fmla="*/ 9 w 77"/>
                <a:gd name="T27" fmla="*/ 2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 h="55">
                  <a:moveTo>
                    <a:pt x="63" y="55"/>
                  </a:moveTo>
                  <a:cubicBezTo>
                    <a:pt x="44" y="55"/>
                    <a:pt x="4" y="32"/>
                    <a:pt x="2" y="31"/>
                  </a:cubicBezTo>
                  <a:cubicBezTo>
                    <a:pt x="1" y="30"/>
                    <a:pt x="0" y="29"/>
                    <a:pt x="0" y="28"/>
                  </a:cubicBezTo>
                  <a:cubicBezTo>
                    <a:pt x="0" y="27"/>
                    <a:pt x="0" y="26"/>
                    <a:pt x="0" y="25"/>
                  </a:cubicBezTo>
                  <a:cubicBezTo>
                    <a:pt x="1" y="24"/>
                    <a:pt x="15" y="0"/>
                    <a:pt x="36" y="0"/>
                  </a:cubicBezTo>
                  <a:cubicBezTo>
                    <a:pt x="48" y="0"/>
                    <a:pt x="59" y="8"/>
                    <a:pt x="69" y="25"/>
                  </a:cubicBezTo>
                  <a:cubicBezTo>
                    <a:pt x="76" y="37"/>
                    <a:pt x="77" y="45"/>
                    <a:pt x="74" y="50"/>
                  </a:cubicBezTo>
                  <a:cubicBezTo>
                    <a:pt x="73" y="52"/>
                    <a:pt x="70" y="55"/>
                    <a:pt x="63" y="55"/>
                  </a:cubicBezTo>
                  <a:close/>
                  <a:moveTo>
                    <a:pt x="9" y="26"/>
                  </a:moveTo>
                  <a:cubicBezTo>
                    <a:pt x="23" y="33"/>
                    <a:pt x="50" y="47"/>
                    <a:pt x="63" y="47"/>
                  </a:cubicBezTo>
                  <a:cubicBezTo>
                    <a:pt x="65" y="47"/>
                    <a:pt x="67" y="46"/>
                    <a:pt x="67" y="46"/>
                  </a:cubicBezTo>
                  <a:cubicBezTo>
                    <a:pt x="68" y="45"/>
                    <a:pt x="69" y="42"/>
                    <a:pt x="62" y="29"/>
                  </a:cubicBezTo>
                  <a:cubicBezTo>
                    <a:pt x="54" y="15"/>
                    <a:pt x="45" y="8"/>
                    <a:pt x="36" y="8"/>
                  </a:cubicBezTo>
                  <a:cubicBezTo>
                    <a:pt x="24" y="8"/>
                    <a:pt x="14" y="20"/>
                    <a:pt x="9" y="2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3" name="Freeform 21"/>
            <p:cNvSpPr>
              <a:spLocks noEditPoints="1"/>
            </p:cNvSpPr>
            <p:nvPr/>
          </p:nvSpPr>
          <p:spPr bwMode="auto">
            <a:xfrm>
              <a:off x="6742" y="841"/>
              <a:ext cx="143" cy="143"/>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6" y="24"/>
                    <a:pt x="0" y="19"/>
                    <a:pt x="0" y="12"/>
                  </a:cubicBezTo>
                  <a:cubicBezTo>
                    <a:pt x="0" y="6"/>
                    <a:pt x="6" y="0"/>
                    <a:pt x="12" y="0"/>
                  </a:cubicBezTo>
                  <a:cubicBezTo>
                    <a:pt x="19" y="0"/>
                    <a:pt x="24" y="6"/>
                    <a:pt x="24" y="12"/>
                  </a:cubicBezTo>
                  <a:cubicBezTo>
                    <a:pt x="24" y="19"/>
                    <a:pt x="19" y="24"/>
                    <a:pt x="12" y="24"/>
                  </a:cubicBezTo>
                  <a:close/>
                  <a:moveTo>
                    <a:pt x="12" y="8"/>
                  </a:moveTo>
                  <a:cubicBezTo>
                    <a:pt x="10" y="8"/>
                    <a:pt x="8" y="10"/>
                    <a:pt x="8" y="12"/>
                  </a:cubicBezTo>
                  <a:cubicBezTo>
                    <a:pt x="8" y="15"/>
                    <a:pt x="10" y="16"/>
                    <a:pt x="12" y="16"/>
                  </a:cubicBezTo>
                  <a:cubicBezTo>
                    <a:pt x="15" y="16"/>
                    <a:pt x="16" y="15"/>
                    <a:pt x="16" y="12"/>
                  </a:cubicBezTo>
                  <a:cubicBezTo>
                    <a:pt x="16" y="10"/>
                    <a:pt x="15" y="8"/>
                    <a:pt x="12"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74" name="组合 73"/>
          <p:cNvGrpSpPr/>
          <p:nvPr/>
        </p:nvGrpSpPr>
        <p:grpSpPr>
          <a:xfrm>
            <a:off x="2607945" y="1565910"/>
            <a:ext cx="262890" cy="371475"/>
            <a:chOff x="3909" y="446"/>
            <a:chExt cx="804" cy="1136"/>
          </a:xfrm>
        </p:grpSpPr>
        <p:sp>
          <p:nvSpPr>
            <p:cNvPr id="75" name="Freeform 22"/>
            <p:cNvSpPr/>
            <p:nvPr/>
          </p:nvSpPr>
          <p:spPr bwMode="auto">
            <a:xfrm>
              <a:off x="4077" y="1334"/>
              <a:ext cx="465" cy="248"/>
            </a:xfrm>
            <a:custGeom>
              <a:avLst/>
              <a:gdLst>
                <a:gd name="T0" fmla="*/ 40 w 79"/>
                <a:gd name="T1" fmla="*/ 42 h 42"/>
                <a:gd name="T2" fmla="*/ 0 w 79"/>
                <a:gd name="T3" fmla="*/ 2 h 42"/>
                <a:gd name="T4" fmla="*/ 8 w 79"/>
                <a:gd name="T5" fmla="*/ 0 h 42"/>
                <a:gd name="T6" fmla="*/ 40 w 79"/>
                <a:gd name="T7" fmla="*/ 34 h 42"/>
                <a:gd name="T8" fmla="*/ 72 w 79"/>
                <a:gd name="T9" fmla="*/ 1 h 42"/>
                <a:gd name="T10" fmla="*/ 79 w 79"/>
                <a:gd name="T11" fmla="*/ 3 h 42"/>
                <a:gd name="T12" fmla="*/ 40 w 79"/>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79" h="42">
                  <a:moveTo>
                    <a:pt x="40" y="42"/>
                  </a:moveTo>
                  <a:cubicBezTo>
                    <a:pt x="23" y="42"/>
                    <a:pt x="7" y="27"/>
                    <a:pt x="0" y="2"/>
                  </a:cubicBezTo>
                  <a:cubicBezTo>
                    <a:pt x="8" y="0"/>
                    <a:pt x="8" y="0"/>
                    <a:pt x="8" y="0"/>
                  </a:cubicBezTo>
                  <a:cubicBezTo>
                    <a:pt x="14" y="20"/>
                    <a:pt x="27" y="34"/>
                    <a:pt x="40" y="34"/>
                  </a:cubicBezTo>
                  <a:cubicBezTo>
                    <a:pt x="53" y="34"/>
                    <a:pt x="66" y="21"/>
                    <a:pt x="72" y="1"/>
                  </a:cubicBezTo>
                  <a:cubicBezTo>
                    <a:pt x="79" y="3"/>
                    <a:pt x="79" y="3"/>
                    <a:pt x="79" y="3"/>
                  </a:cubicBezTo>
                  <a:cubicBezTo>
                    <a:pt x="72" y="27"/>
                    <a:pt x="57" y="42"/>
                    <a:pt x="40" y="4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6" name="Freeform 23"/>
            <p:cNvSpPr>
              <a:spLocks noEditPoints="1"/>
            </p:cNvSpPr>
            <p:nvPr/>
          </p:nvSpPr>
          <p:spPr bwMode="auto">
            <a:xfrm>
              <a:off x="3909" y="731"/>
              <a:ext cx="428" cy="643"/>
            </a:xfrm>
            <a:custGeom>
              <a:avLst/>
              <a:gdLst>
                <a:gd name="T0" fmla="*/ 25 w 72"/>
                <a:gd name="T1" fmla="*/ 109 h 109"/>
                <a:gd name="T2" fmla="*/ 25 w 72"/>
                <a:gd name="T3" fmla="*/ 109 h 109"/>
                <a:gd name="T4" fmla="*/ 13 w 72"/>
                <a:gd name="T5" fmla="*/ 106 h 109"/>
                <a:gd name="T6" fmla="*/ 0 w 72"/>
                <a:gd name="T7" fmla="*/ 80 h 109"/>
                <a:gd name="T8" fmla="*/ 67 w 72"/>
                <a:gd name="T9" fmla="*/ 0 h 109"/>
                <a:gd name="T10" fmla="*/ 71 w 72"/>
                <a:gd name="T11" fmla="*/ 1 h 109"/>
                <a:gd name="T12" fmla="*/ 72 w 72"/>
                <a:gd name="T13" fmla="*/ 4 h 109"/>
                <a:gd name="T14" fmla="*/ 61 w 72"/>
                <a:gd name="T15" fmla="*/ 68 h 109"/>
                <a:gd name="T16" fmla="*/ 25 w 72"/>
                <a:gd name="T17" fmla="*/ 109 h 109"/>
                <a:gd name="T18" fmla="*/ 64 w 72"/>
                <a:gd name="T19" fmla="*/ 9 h 109"/>
                <a:gd name="T20" fmla="*/ 8 w 72"/>
                <a:gd name="T21" fmla="*/ 80 h 109"/>
                <a:gd name="T22" fmla="*/ 17 w 72"/>
                <a:gd name="T23" fmla="*/ 99 h 109"/>
                <a:gd name="T24" fmla="*/ 25 w 72"/>
                <a:gd name="T25" fmla="*/ 101 h 109"/>
                <a:gd name="T26" fmla="*/ 53 w 72"/>
                <a:gd name="T27" fmla="*/ 66 h 109"/>
                <a:gd name="T28" fmla="*/ 64 w 72"/>
                <a:gd name="T29" fmla="*/ 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 h="109">
                  <a:moveTo>
                    <a:pt x="25" y="109"/>
                  </a:moveTo>
                  <a:cubicBezTo>
                    <a:pt x="25" y="109"/>
                    <a:pt x="25" y="109"/>
                    <a:pt x="25" y="109"/>
                  </a:cubicBezTo>
                  <a:cubicBezTo>
                    <a:pt x="21" y="109"/>
                    <a:pt x="17" y="108"/>
                    <a:pt x="13" y="106"/>
                  </a:cubicBezTo>
                  <a:cubicBezTo>
                    <a:pt x="5" y="101"/>
                    <a:pt x="0" y="89"/>
                    <a:pt x="0" y="80"/>
                  </a:cubicBezTo>
                  <a:cubicBezTo>
                    <a:pt x="0" y="50"/>
                    <a:pt x="38" y="5"/>
                    <a:pt x="67" y="0"/>
                  </a:cubicBezTo>
                  <a:cubicBezTo>
                    <a:pt x="69" y="0"/>
                    <a:pt x="70" y="0"/>
                    <a:pt x="71" y="1"/>
                  </a:cubicBezTo>
                  <a:cubicBezTo>
                    <a:pt x="71" y="2"/>
                    <a:pt x="72" y="3"/>
                    <a:pt x="72" y="4"/>
                  </a:cubicBezTo>
                  <a:cubicBezTo>
                    <a:pt x="72" y="19"/>
                    <a:pt x="69" y="45"/>
                    <a:pt x="61" y="68"/>
                  </a:cubicBezTo>
                  <a:cubicBezTo>
                    <a:pt x="52" y="95"/>
                    <a:pt x="39" y="109"/>
                    <a:pt x="25" y="109"/>
                  </a:cubicBezTo>
                  <a:close/>
                  <a:moveTo>
                    <a:pt x="64" y="9"/>
                  </a:moveTo>
                  <a:cubicBezTo>
                    <a:pt x="39" y="17"/>
                    <a:pt x="8" y="55"/>
                    <a:pt x="8" y="80"/>
                  </a:cubicBezTo>
                  <a:cubicBezTo>
                    <a:pt x="8" y="87"/>
                    <a:pt x="11" y="96"/>
                    <a:pt x="17" y="99"/>
                  </a:cubicBezTo>
                  <a:cubicBezTo>
                    <a:pt x="20" y="101"/>
                    <a:pt x="23" y="101"/>
                    <a:pt x="25" y="101"/>
                  </a:cubicBezTo>
                  <a:cubicBezTo>
                    <a:pt x="35" y="101"/>
                    <a:pt x="45" y="89"/>
                    <a:pt x="53" y="66"/>
                  </a:cubicBezTo>
                  <a:cubicBezTo>
                    <a:pt x="60" y="46"/>
                    <a:pt x="63" y="24"/>
                    <a:pt x="64"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7" name="Freeform 24"/>
            <p:cNvSpPr>
              <a:spLocks noEditPoints="1"/>
            </p:cNvSpPr>
            <p:nvPr/>
          </p:nvSpPr>
          <p:spPr bwMode="auto">
            <a:xfrm>
              <a:off x="4289" y="731"/>
              <a:ext cx="425" cy="643"/>
            </a:xfrm>
            <a:custGeom>
              <a:avLst/>
              <a:gdLst>
                <a:gd name="T0" fmla="*/ 47 w 72"/>
                <a:gd name="T1" fmla="*/ 109 h 109"/>
                <a:gd name="T2" fmla="*/ 0 w 72"/>
                <a:gd name="T3" fmla="*/ 4 h 109"/>
                <a:gd name="T4" fmla="*/ 1 w 72"/>
                <a:gd name="T5" fmla="*/ 1 h 109"/>
                <a:gd name="T6" fmla="*/ 5 w 72"/>
                <a:gd name="T7" fmla="*/ 0 h 109"/>
                <a:gd name="T8" fmla="*/ 72 w 72"/>
                <a:gd name="T9" fmla="*/ 80 h 109"/>
                <a:gd name="T10" fmla="*/ 58 w 72"/>
                <a:gd name="T11" fmla="*/ 106 h 109"/>
                <a:gd name="T12" fmla="*/ 47 w 72"/>
                <a:gd name="T13" fmla="*/ 109 h 109"/>
                <a:gd name="T14" fmla="*/ 8 w 72"/>
                <a:gd name="T15" fmla="*/ 9 h 109"/>
                <a:gd name="T16" fmla="*/ 47 w 72"/>
                <a:gd name="T17" fmla="*/ 101 h 109"/>
                <a:gd name="T18" fmla="*/ 55 w 72"/>
                <a:gd name="T19" fmla="*/ 99 h 109"/>
                <a:gd name="T20" fmla="*/ 64 w 72"/>
                <a:gd name="T21" fmla="*/ 80 h 109"/>
                <a:gd name="T22" fmla="*/ 8 w 72"/>
                <a:gd name="T23" fmla="*/ 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109">
                  <a:moveTo>
                    <a:pt x="47" y="109"/>
                  </a:moveTo>
                  <a:cubicBezTo>
                    <a:pt x="14" y="109"/>
                    <a:pt x="0" y="34"/>
                    <a:pt x="0" y="4"/>
                  </a:cubicBezTo>
                  <a:cubicBezTo>
                    <a:pt x="0" y="3"/>
                    <a:pt x="1" y="2"/>
                    <a:pt x="1" y="1"/>
                  </a:cubicBezTo>
                  <a:cubicBezTo>
                    <a:pt x="2" y="0"/>
                    <a:pt x="3" y="0"/>
                    <a:pt x="5" y="0"/>
                  </a:cubicBezTo>
                  <a:cubicBezTo>
                    <a:pt x="34" y="5"/>
                    <a:pt x="72" y="50"/>
                    <a:pt x="72" y="80"/>
                  </a:cubicBezTo>
                  <a:cubicBezTo>
                    <a:pt x="72" y="93"/>
                    <a:pt x="68" y="101"/>
                    <a:pt x="58" y="106"/>
                  </a:cubicBezTo>
                  <a:cubicBezTo>
                    <a:pt x="54" y="108"/>
                    <a:pt x="50" y="109"/>
                    <a:pt x="47" y="109"/>
                  </a:cubicBezTo>
                  <a:close/>
                  <a:moveTo>
                    <a:pt x="8" y="9"/>
                  </a:moveTo>
                  <a:cubicBezTo>
                    <a:pt x="9" y="44"/>
                    <a:pt x="24" y="101"/>
                    <a:pt x="47" y="101"/>
                  </a:cubicBezTo>
                  <a:cubicBezTo>
                    <a:pt x="49" y="101"/>
                    <a:pt x="52" y="101"/>
                    <a:pt x="55" y="99"/>
                  </a:cubicBezTo>
                  <a:cubicBezTo>
                    <a:pt x="61" y="95"/>
                    <a:pt x="64" y="90"/>
                    <a:pt x="64" y="80"/>
                  </a:cubicBezTo>
                  <a:cubicBezTo>
                    <a:pt x="64" y="55"/>
                    <a:pt x="33" y="17"/>
                    <a:pt x="8"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 name="Rectangle 25"/>
            <p:cNvSpPr>
              <a:spLocks noChangeArrowheads="1"/>
            </p:cNvSpPr>
            <p:nvPr/>
          </p:nvSpPr>
          <p:spPr bwMode="auto">
            <a:xfrm>
              <a:off x="4217" y="1179"/>
              <a:ext cx="190" cy="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 name="Rectangle 26"/>
            <p:cNvSpPr>
              <a:spLocks noChangeArrowheads="1"/>
            </p:cNvSpPr>
            <p:nvPr/>
          </p:nvSpPr>
          <p:spPr bwMode="auto">
            <a:xfrm>
              <a:off x="4242" y="1084"/>
              <a:ext cx="118" cy="4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 name="Freeform 27"/>
            <p:cNvSpPr/>
            <p:nvPr/>
          </p:nvSpPr>
          <p:spPr bwMode="auto">
            <a:xfrm>
              <a:off x="4147" y="1274"/>
              <a:ext cx="330" cy="48"/>
            </a:xfrm>
            <a:custGeom>
              <a:avLst/>
              <a:gdLst>
                <a:gd name="T0" fmla="*/ 52 w 56"/>
                <a:gd name="T1" fmla="*/ 8 h 8"/>
                <a:gd name="T2" fmla="*/ 4 w 56"/>
                <a:gd name="T3" fmla="*/ 8 h 8"/>
                <a:gd name="T4" fmla="*/ 0 w 56"/>
                <a:gd name="T5" fmla="*/ 4 h 8"/>
                <a:gd name="T6" fmla="*/ 4 w 56"/>
                <a:gd name="T7" fmla="*/ 0 h 8"/>
                <a:gd name="T8" fmla="*/ 52 w 56"/>
                <a:gd name="T9" fmla="*/ 0 h 8"/>
                <a:gd name="T10" fmla="*/ 56 w 56"/>
                <a:gd name="T11" fmla="*/ 4 h 8"/>
                <a:gd name="T12" fmla="*/ 52 w 56"/>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56" h="8">
                  <a:moveTo>
                    <a:pt x="52" y="8"/>
                  </a:moveTo>
                  <a:cubicBezTo>
                    <a:pt x="4" y="8"/>
                    <a:pt x="4" y="8"/>
                    <a:pt x="4" y="8"/>
                  </a:cubicBezTo>
                  <a:cubicBezTo>
                    <a:pt x="2" y="8"/>
                    <a:pt x="0" y="6"/>
                    <a:pt x="0" y="4"/>
                  </a:cubicBezTo>
                  <a:cubicBezTo>
                    <a:pt x="0" y="2"/>
                    <a:pt x="2" y="0"/>
                    <a:pt x="4" y="0"/>
                  </a:cubicBezTo>
                  <a:cubicBezTo>
                    <a:pt x="52" y="0"/>
                    <a:pt x="52" y="0"/>
                    <a:pt x="52" y="0"/>
                  </a:cubicBezTo>
                  <a:cubicBezTo>
                    <a:pt x="54" y="0"/>
                    <a:pt x="56" y="2"/>
                    <a:pt x="56" y="4"/>
                  </a:cubicBezTo>
                  <a:cubicBezTo>
                    <a:pt x="56" y="6"/>
                    <a:pt x="54" y="8"/>
                    <a:pt x="52"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1" name="Freeform 28"/>
            <p:cNvSpPr/>
            <p:nvPr/>
          </p:nvSpPr>
          <p:spPr bwMode="auto">
            <a:xfrm>
              <a:off x="4099" y="1369"/>
              <a:ext cx="425" cy="48"/>
            </a:xfrm>
            <a:custGeom>
              <a:avLst/>
              <a:gdLst>
                <a:gd name="T0" fmla="*/ 68 w 72"/>
                <a:gd name="T1" fmla="*/ 8 h 8"/>
                <a:gd name="T2" fmla="*/ 4 w 72"/>
                <a:gd name="T3" fmla="*/ 8 h 8"/>
                <a:gd name="T4" fmla="*/ 0 w 72"/>
                <a:gd name="T5" fmla="*/ 4 h 8"/>
                <a:gd name="T6" fmla="*/ 4 w 72"/>
                <a:gd name="T7" fmla="*/ 0 h 8"/>
                <a:gd name="T8" fmla="*/ 68 w 72"/>
                <a:gd name="T9" fmla="*/ 0 h 8"/>
                <a:gd name="T10" fmla="*/ 72 w 72"/>
                <a:gd name="T11" fmla="*/ 4 h 8"/>
                <a:gd name="T12" fmla="*/ 68 w 72"/>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72" h="8">
                  <a:moveTo>
                    <a:pt x="68" y="8"/>
                  </a:moveTo>
                  <a:cubicBezTo>
                    <a:pt x="4" y="8"/>
                    <a:pt x="4" y="8"/>
                    <a:pt x="4" y="8"/>
                  </a:cubicBezTo>
                  <a:cubicBezTo>
                    <a:pt x="2" y="8"/>
                    <a:pt x="0" y="6"/>
                    <a:pt x="0" y="4"/>
                  </a:cubicBezTo>
                  <a:cubicBezTo>
                    <a:pt x="0" y="2"/>
                    <a:pt x="2" y="0"/>
                    <a:pt x="4" y="0"/>
                  </a:cubicBezTo>
                  <a:cubicBezTo>
                    <a:pt x="68" y="0"/>
                    <a:pt x="68" y="0"/>
                    <a:pt x="68" y="0"/>
                  </a:cubicBezTo>
                  <a:cubicBezTo>
                    <a:pt x="70" y="0"/>
                    <a:pt x="72" y="2"/>
                    <a:pt x="72" y="4"/>
                  </a:cubicBezTo>
                  <a:cubicBezTo>
                    <a:pt x="72" y="6"/>
                    <a:pt x="70" y="8"/>
                    <a:pt x="68"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2" name="Freeform 29"/>
            <p:cNvSpPr/>
            <p:nvPr/>
          </p:nvSpPr>
          <p:spPr bwMode="auto">
            <a:xfrm>
              <a:off x="4169" y="1464"/>
              <a:ext cx="285" cy="48"/>
            </a:xfrm>
            <a:custGeom>
              <a:avLst/>
              <a:gdLst>
                <a:gd name="T0" fmla="*/ 44 w 48"/>
                <a:gd name="T1" fmla="*/ 8 h 8"/>
                <a:gd name="T2" fmla="*/ 4 w 48"/>
                <a:gd name="T3" fmla="*/ 8 h 8"/>
                <a:gd name="T4" fmla="*/ 0 w 48"/>
                <a:gd name="T5" fmla="*/ 4 h 8"/>
                <a:gd name="T6" fmla="*/ 4 w 48"/>
                <a:gd name="T7" fmla="*/ 0 h 8"/>
                <a:gd name="T8" fmla="*/ 44 w 48"/>
                <a:gd name="T9" fmla="*/ 0 h 8"/>
                <a:gd name="T10" fmla="*/ 48 w 48"/>
                <a:gd name="T11" fmla="*/ 4 h 8"/>
                <a:gd name="T12" fmla="*/ 44 w 4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8" h="8">
                  <a:moveTo>
                    <a:pt x="44" y="8"/>
                  </a:moveTo>
                  <a:cubicBezTo>
                    <a:pt x="4" y="8"/>
                    <a:pt x="4" y="8"/>
                    <a:pt x="4" y="8"/>
                  </a:cubicBezTo>
                  <a:cubicBezTo>
                    <a:pt x="2" y="8"/>
                    <a:pt x="0" y="6"/>
                    <a:pt x="0" y="4"/>
                  </a:cubicBezTo>
                  <a:cubicBezTo>
                    <a:pt x="0" y="2"/>
                    <a:pt x="2" y="0"/>
                    <a:pt x="4" y="0"/>
                  </a:cubicBezTo>
                  <a:cubicBezTo>
                    <a:pt x="44" y="0"/>
                    <a:pt x="44" y="0"/>
                    <a:pt x="44" y="0"/>
                  </a:cubicBezTo>
                  <a:cubicBezTo>
                    <a:pt x="46" y="0"/>
                    <a:pt x="48" y="2"/>
                    <a:pt x="48" y="4"/>
                  </a:cubicBezTo>
                  <a:cubicBezTo>
                    <a:pt x="48" y="6"/>
                    <a:pt x="46" y="8"/>
                    <a:pt x="4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3" name="Freeform 30"/>
            <p:cNvSpPr/>
            <p:nvPr/>
          </p:nvSpPr>
          <p:spPr bwMode="auto">
            <a:xfrm>
              <a:off x="4124" y="564"/>
              <a:ext cx="378" cy="285"/>
            </a:xfrm>
            <a:custGeom>
              <a:avLst/>
              <a:gdLst>
                <a:gd name="T0" fmla="*/ 60 w 64"/>
                <a:gd name="T1" fmla="*/ 48 h 48"/>
                <a:gd name="T2" fmla="*/ 56 w 64"/>
                <a:gd name="T3" fmla="*/ 44 h 48"/>
                <a:gd name="T4" fmla="*/ 32 w 64"/>
                <a:gd name="T5" fmla="*/ 8 h 48"/>
                <a:gd name="T6" fmla="*/ 8 w 64"/>
                <a:gd name="T7" fmla="*/ 44 h 48"/>
                <a:gd name="T8" fmla="*/ 4 w 64"/>
                <a:gd name="T9" fmla="*/ 48 h 48"/>
                <a:gd name="T10" fmla="*/ 0 w 64"/>
                <a:gd name="T11" fmla="*/ 44 h 48"/>
                <a:gd name="T12" fmla="*/ 32 w 64"/>
                <a:gd name="T13" fmla="*/ 0 h 48"/>
                <a:gd name="T14" fmla="*/ 64 w 64"/>
                <a:gd name="T15" fmla="*/ 44 h 48"/>
                <a:gd name="T16" fmla="*/ 60 w 64"/>
                <a:gd name="T17"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48">
                  <a:moveTo>
                    <a:pt x="60" y="48"/>
                  </a:moveTo>
                  <a:cubicBezTo>
                    <a:pt x="58" y="48"/>
                    <a:pt x="56" y="46"/>
                    <a:pt x="56" y="44"/>
                  </a:cubicBezTo>
                  <a:cubicBezTo>
                    <a:pt x="56" y="43"/>
                    <a:pt x="56" y="8"/>
                    <a:pt x="32" y="8"/>
                  </a:cubicBezTo>
                  <a:cubicBezTo>
                    <a:pt x="13" y="8"/>
                    <a:pt x="8" y="32"/>
                    <a:pt x="8" y="44"/>
                  </a:cubicBezTo>
                  <a:cubicBezTo>
                    <a:pt x="8" y="46"/>
                    <a:pt x="6" y="48"/>
                    <a:pt x="4" y="48"/>
                  </a:cubicBezTo>
                  <a:cubicBezTo>
                    <a:pt x="2" y="48"/>
                    <a:pt x="0" y="46"/>
                    <a:pt x="0" y="44"/>
                  </a:cubicBezTo>
                  <a:cubicBezTo>
                    <a:pt x="0" y="23"/>
                    <a:pt x="10" y="0"/>
                    <a:pt x="32" y="0"/>
                  </a:cubicBezTo>
                  <a:cubicBezTo>
                    <a:pt x="57" y="0"/>
                    <a:pt x="64" y="28"/>
                    <a:pt x="64" y="44"/>
                  </a:cubicBezTo>
                  <a:cubicBezTo>
                    <a:pt x="64" y="46"/>
                    <a:pt x="62" y="48"/>
                    <a:pt x="60" y="4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4" name="Freeform 31"/>
            <p:cNvSpPr/>
            <p:nvPr/>
          </p:nvSpPr>
          <p:spPr bwMode="auto">
            <a:xfrm>
              <a:off x="4029" y="446"/>
              <a:ext cx="188" cy="213"/>
            </a:xfrm>
            <a:custGeom>
              <a:avLst/>
              <a:gdLst>
                <a:gd name="T0" fmla="*/ 28 w 32"/>
                <a:gd name="T1" fmla="*/ 36 h 36"/>
                <a:gd name="T2" fmla="*/ 24 w 32"/>
                <a:gd name="T3" fmla="*/ 32 h 36"/>
                <a:gd name="T4" fmla="*/ 4 w 32"/>
                <a:gd name="T5" fmla="*/ 8 h 36"/>
                <a:gd name="T6" fmla="*/ 0 w 32"/>
                <a:gd name="T7" fmla="*/ 4 h 36"/>
                <a:gd name="T8" fmla="*/ 4 w 32"/>
                <a:gd name="T9" fmla="*/ 0 h 36"/>
                <a:gd name="T10" fmla="*/ 32 w 32"/>
                <a:gd name="T11" fmla="*/ 32 h 36"/>
                <a:gd name="T12" fmla="*/ 28 w 3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32" h="36">
                  <a:moveTo>
                    <a:pt x="28" y="36"/>
                  </a:moveTo>
                  <a:cubicBezTo>
                    <a:pt x="26" y="36"/>
                    <a:pt x="24" y="34"/>
                    <a:pt x="24" y="32"/>
                  </a:cubicBezTo>
                  <a:cubicBezTo>
                    <a:pt x="24" y="16"/>
                    <a:pt x="17" y="8"/>
                    <a:pt x="4" y="8"/>
                  </a:cubicBezTo>
                  <a:cubicBezTo>
                    <a:pt x="2" y="8"/>
                    <a:pt x="0" y="6"/>
                    <a:pt x="0" y="4"/>
                  </a:cubicBezTo>
                  <a:cubicBezTo>
                    <a:pt x="0" y="2"/>
                    <a:pt x="2" y="0"/>
                    <a:pt x="4" y="0"/>
                  </a:cubicBezTo>
                  <a:cubicBezTo>
                    <a:pt x="12" y="0"/>
                    <a:pt x="32" y="3"/>
                    <a:pt x="32" y="32"/>
                  </a:cubicBezTo>
                  <a:cubicBezTo>
                    <a:pt x="32" y="34"/>
                    <a:pt x="30" y="36"/>
                    <a:pt x="28" y="3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5" name="Freeform 32"/>
            <p:cNvSpPr/>
            <p:nvPr/>
          </p:nvSpPr>
          <p:spPr bwMode="auto">
            <a:xfrm>
              <a:off x="4407" y="446"/>
              <a:ext cx="190" cy="213"/>
            </a:xfrm>
            <a:custGeom>
              <a:avLst/>
              <a:gdLst>
                <a:gd name="T0" fmla="*/ 4 w 32"/>
                <a:gd name="T1" fmla="*/ 36 h 36"/>
                <a:gd name="T2" fmla="*/ 0 w 32"/>
                <a:gd name="T3" fmla="*/ 32 h 36"/>
                <a:gd name="T4" fmla="*/ 28 w 32"/>
                <a:gd name="T5" fmla="*/ 0 h 36"/>
                <a:gd name="T6" fmla="*/ 32 w 32"/>
                <a:gd name="T7" fmla="*/ 4 h 36"/>
                <a:gd name="T8" fmla="*/ 28 w 32"/>
                <a:gd name="T9" fmla="*/ 8 h 36"/>
                <a:gd name="T10" fmla="*/ 8 w 32"/>
                <a:gd name="T11" fmla="*/ 32 h 36"/>
                <a:gd name="T12" fmla="*/ 4 w 32"/>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32" h="36">
                  <a:moveTo>
                    <a:pt x="4" y="36"/>
                  </a:moveTo>
                  <a:cubicBezTo>
                    <a:pt x="2" y="36"/>
                    <a:pt x="0" y="34"/>
                    <a:pt x="0" y="32"/>
                  </a:cubicBezTo>
                  <a:cubicBezTo>
                    <a:pt x="0" y="3"/>
                    <a:pt x="20" y="0"/>
                    <a:pt x="28" y="0"/>
                  </a:cubicBezTo>
                  <a:cubicBezTo>
                    <a:pt x="30" y="0"/>
                    <a:pt x="32" y="2"/>
                    <a:pt x="32" y="4"/>
                  </a:cubicBezTo>
                  <a:cubicBezTo>
                    <a:pt x="32" y="6"/>
                    <a:pt x="30" y="8"/>
                    <a:pt x="28" y="8"/>
                  </a:cubicBezTo>
                  <a:cubicBezTo>
                    <a:pt x="15" y="8"/>
                    <a:pt x="8" y="16"/>
                    <a:pt x="8" y="32"/>
                  </a:cubicBezTo>
                  <a:cubicBezTo>
                    <a:pt x="8" y="34"/>
                    <a:pt x="6" y="36"/>
                    <a:pt x="4" y="3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86" name="组合 85"/>
          <p:cNvGrpSpPr/>
          <p:nvPr/>
        </p:nvGrpSpPr>
        <p:grpSpPr>
          <a:xfrm>
            <a:off x="5582920" y="1565910"/>
            <a:ext cx="294005" cy="371475"/>
            <a:chOff x="8402" y="446"/>
            <a:chExt cx="898" cy="1134"/>
          </a:xfrm>
        </p:grpSpPr>
        <p:sp>
          <p:nvSpPr>
            <p:cNvPr id="87" name="Freeform 33"/>
            <p:cNvSpPr>
              <a:spLocks noEditPoints="1"/>
            </p:cNvSpPr>
            <p:nvPr/>
          </p:nvSpPr>
          <p:spPr bwMode="auto">
            <a:xfrm>
              <a:off x="8549" y="776"/>
              <a:ext cx="603" cy="805"/>
            </a:xfrm>
            <a:custGeom>
              <a:avLst/>
              <a:gdLst>
                <a:gd name="T0" fmla="*/ 51 w 102"/>
                <a:gd name="T1" fmla="*/ 136 h 136"/>
                <a:gd name="T2" fmla="*/ 0 w 102"/>
                <a:gd name="T3" fmla="*/ 81 h 136"/>
                <a:gd name="T4" fmla="*/ 51 w 102"/>
                <a:gd name="T5" fmla="*/ 0 h 136"/>
                <a:gd name="T6" fmla="*/ 102 w 102"/>
                <a:gd name="T7" fmla="*/ 81 h 136"/>
                <a:gd name="T8" fmla="*/ 51 w 102"/>
                <a:gd name="T9" fmla="*/ 136 h 136"/>
                <a:gd name="T10" fmla="*/ 51 w 102"/>
                <a:gd name="T11" fmla="*/ 8 h 136"/>
                <a:gd name="T12" fmla="*/ 8 w 102"/>
                <a:gd name="T13" fmla="*/ 81 h 136"/>
                <a:gd name="T14" fmla="*/ 51 w 102"/>
                <a:gd name="T15" fmla="*/ 128 h 136"/>
                <a:gd name="T16" fmla="*/ 94 w 102"/>
                <a:gd name="T17" fmla="*/ 81 h 136"/>
                <a:gd name="T18" fmla="*/ 51 w 102"/>
                <a:gd name="T19" fmla="*/ 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136">
                  <a:moveTo>
                    <a:pt x="51" y="136"/>
                  </a:moveTo>
                  <a:cubicBezTo>
                    <a:pt x="24" y="136"/>
                    <a:pt x="0" y="110"/>
                    <a:pt x="0" y="81"/>
                  </a:cubicBezTo>
                  <a:cubicBezTo>
                    <a:pt x="0" y="52"/>
                    <a:pt x="17" y="0"/>
                    <a:pt x="51" y="0"/>
                  </a:cubicBezTo>
                  <a:cubicBezTo>
                    <a:pt x="86" y="0"/>
                    <a:pt x="102" y="54"/>
                    <a:pt x="102" y="81"/>
                  </a:cubicBezTo>
                  <a:cubicBezTo>
                    <a:pt x="102" y="110"/>
                    <a:pt x="78" y="136"/>
                    <a:pt x="51" y="136"/>
                  </a:cubicBezTo>
                  <a:close/>
                  <a:moveTo>
                    <a:pt x="51" y="8"/>
                  </a:moveTo>
                  <a:cubicBezTo>
                    <a:pt x="23" y="8"/>
                    <a:pt x="8" y="56"/>
                    <a:pt x="8" y="81"/>
                  </a:cubicBezTo>
                  <a:cubicBezTo>
                    <a:pt x="8" y="106"/>
                    <a:pt x="28" y="128"/>
                    <a:pt x="51" y="128"/>
                  </a:cubicBezTo>
                  <a:cubicBezTo>
                    <a:pt x="74" y="128"/>
                    <a:pt x="94" y="106"/>
                    <a:pt x="94" y="81"/>
                  </a:cubicBezTo>
                  <a:cubicBezTo>
                    <a:pt x="94" y="56"/>
                    <a:pt x="79" y="8"/>
                    <a:pt x="51"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8" name="Freeform 34"/>
            <p:cNvSpPr/>
            <p:nvPr/>
          </p:nvSpPr>
          <p:spPr bwMode="auto">
            <a:xfrm>
              <a:off x="8567" y="1156"/>
              <a:ext cx="568" cy="195"/>
            </a:xfrm>
            <a:custGeom>
              <a:avLst/>
              <a:gdLst>
                <a:gd name="T0" fmla="*/ 88 w 96"/>
                <a:gd name="T1" fmla="*/ 33 h 33"/>
                <a:gd name="T2" fmla="*/ 48 w 96"/>
                <a:gd name="T3" fmla="*/ 8 h 33"/>
                <a:gd name="T4" fmla="*/ 8 w 96"/>
                <a:gd name="T5" fmla="*/ 33 h 33"/>
                <a:gd name="T6" fmla="*/ 0 w 96"/>
                <a:gd name="T7" fmla="*/ 31 h 33"/>
                <a:gd name="T8" fmla="*/ 48 w 96"/>
                <a:gd name="T9" fmla="*/ 0 h 33"/>
                <a:gd name="T10" fmla="*/ 96 w 96"/>
                <a:gd name="T11" fmla="*/ 31 h 33"/>
                <a:gd name="T12" fmla="*/ 88 w 96"/>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96" h="33">
                  <a:moveTo>
                    <a:pt x="88" y="33"/>
                  </a:moveTo>
                  <a:cubicBezTo>
                    <a:pt x="83" y="18"/>
                    <a:pt x="67" y="8"/>
                    <a:pt x="48" y="8"/>
                  </a:cubicBezTo>
                  <a:cubicBezTo>
                    <a:pt x="29" y="8"/>
                    <a:pt x="13" y="18"/>
                    <a:pt x="8" y="33"/>
                  </a:cubicBezTo>
                  <a:cubicBezTo>
                    <a:pt x="0" y="31"/>
                    <a:pt x="0" y="31"/>
                    <a:pt x="0" y="31"/>
                  </a:cubicBezTo>
                  <a:cubicBezTo>
                    <a:pt x="7" y="12"/>
                    <a:pt x="25" y="0"/>
                    <a:pt x="48" y="0"/>
                  </a:cubicBezTo>
                  <a:cubicBezTo>
                    <a:pt x="71" y="0"/>
                    <a:pt x="89" y="12"/>
                    <a:pt x="96" y="31"/>
                  </a:cubicBezTo>
                  <a:lnTo>
                    <a:pt x="88" y="3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9" name="Oval 35"/>
            <p:cNvSpPr>
              <a:spLocks noChangeArrowheads="1"/>
            </p:cNvSpPr>
            <p:nvPr/>
          </p:nvSpPr>
          <p:spPr bwMode="auto">
            <a:xfrm>
              <a:off x="8709" y="1014"/>
              <a:ext cx="48" cy="4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0" name="Oval 36"/>
            <p:cNvSpPr>
              <a:spLocks noChangeArrowheads="1"/>
            </p:cNvSpPr>
            <p:nvPr/>
          </p:nvSpPr>
          <p:spPr bwMode="auto">
            <a:xfrm>
              <a:off x="8947" y="1014"/>
              <a:ext cx="48" cy="4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1" name="Freeform 37"/>
            <p:cNvSpPr/>
            <p:nvPr/>
          </p:nvSpPr>
          <p:spPr bwMode="auto">
            <a:xfrm>
              <a:off x="8402" y="824"/>
              <a:ext cx="325" cy="203"/>
            </a:xfrm>
            <a:custGeom>
              <a:avLst/>
              <a:gdLst>
                <a:gd name="T0" fmla="*/ 35 w 55"/>
                <a:gd name="T1" fmla="*/ 34 h 34"/>
                <a:gd name="T2" fmla="*/ 1 w 55"/>
                <a:gd name="T3" fmla="*/ 18 h 34"/>
                <a:gd name="T4" fmla="*/ 1 w 55"/>
                <a:gd name="T5" fmla="*/ 13 h 34"/>
                <a:gd name="T6" fmla="*/ 51 w 55"/>
                <a:gd name="T7" fmla="*/ 5 h 34"/>
                <a:gd name="T8" fmla="*/ 54 w 55"/>
                <a:gd name="T9" fmla="*/ 9 h 34"/>
                <a:gd name="T10" fmla="*/ 50 w 55"/>
                <a:gd name="T11" fmla="*/ 13 h 34"/>
                <a:gd name="T12" fmla="*/ 10 w 55"/>
                <a:gd name="T13" fmla="*/ 17 h 34"/>
                <a:gd name="T14" fmla="*/ 38 w 55"/>
                <a:gd name="T15" fmla="*/ 26 h 34"/>
                <a:gd name="T16" fmla="*/ 42 w 55"/>
                <a:gd name="T17" fmla="*/ 30 h 34"/>
                <a:gd name="T18" fmla="*/ 39 w 55"/>
                <a:gd name="T19" fmla="*/ 34 h 34"/>
                <a:gd name="T20" fmla="*/ 35 w 55"/>
                <a:gd name="T21"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34">
                  <a:moveTo>
                    <a:pt x="35" y="34"/>
                  </a:moveTo>
                  <a:cubicBezTo>
                    <a:pt x="20" y="34"/>
                    <a:pt x="7" y="27"/>
                    <a:pt x="1" y="18"/>
                  </a:cubicBezTo>
                  <a:cubicBezTo>
                    <a:pt x="0" y="17"/>
                    <a:pt x="0" y="14"/>
                    <a:pt x="1" y="13"/>
                  </a:cubicBezTo>
                  <a:cubicBezTo>
                    <a:pt x="17" y="0"/>
                    <a:pt x="34" y="2"/>
                    <a:pt x="51" y="5"/>
                  </a:cubicBezTo>
                  <a:cubicBezTo>
                    <a:pt x="53" y="5"/>
                    <a:pt x="55" y="7"/>
                    <a:pt x="54" y="9"/>
                  </a:cubicBezTo>
                  <a:cubicBezTo>
                    <a:pt x="54" y="12"/>
                    <a:pt x="52" y="13"/>
                    <a:pt x="50" y="13"/>
                  </a:cubicBezTo>
                  <a:cubicBezTo>
                    <a:pt x="36" y="10"/>
                    <a:pt x="22" y="9"/>
                    <a:pt x="10" y="17"/>
                  </a:cubicBezTo>
                  <a:cubicBezTo>
                    <a:pt x="16" y="22"/>
                    <a:pt x="27" y="27"/>
                    <a:pt x="38" y="26"/>
                  </a:cubicBezTo>
                  <a:cubicBezTo>
                    <a:pt x="40" y="26"/>
                    <a:pt x="42" y="27"/>
                    <a:pt x="42" y="30"/>
                  </a:cubicBezTo>
                  <a:cubicBezTo>
                    <a:pt x="43" y="32"/>
                    <a:pt x="41" y="34"/>
                    <a:pt x="39" y="34"/>
                  </a:cubicBezTo>
                  <a:cubicBezTo>
                    <a:pt x="37" y="34"/>
                    <a:pt x="36" y="34"/>
                    <a:pt x="35" y="3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2" name="Freeform 38"/>
            <p:cNvSpPr/>
            <p:nvPr/>
          </p:nvSpPr>
          <p:spPr bwMode="auto">
            <a:xfrm>
              <a:off x="8982" y="824"/>
              <a:ext cx="318" cy="203"/>
            </a:xfrm>
            <a:custGeom>
              <a:avLst/>
              <a:gdLst>
                <a:gd name="T0" fmla="*/ 20 w 54"/>
                <a:gd name="T1" fmla="*/ 34 h 34"/>
                <a:gd name="T2" fmla="*/ 15 w 54"/>
                <a:gd name="T3" fmla="*/ 34 h 34"/>
                <a:gd name="T4" fmla="*/ 12 w 54"/>
                <a:gd name="T5" fmla="*/ 30 h 34"/>
                <a:gd name="T6" fmla="*/ 16 w 54"/>
                <a:gd name="T7" fmla="*/ 26 h 34"/>
                <a:gd name="T8" fmla="*/ 44 w 54"/>
                <a:gd name="T9" fmla="*/ 17 h 34"/>
                <a:gd name="T10" fmla="*/ 5 w 54"/>
                <a:gd name="T11" fmla="*/ 13 h 34"/>
                <a:gd name="T12" fmla="*/ 0 w 54"/>
                <a:gd name="T13" fmla="*/ 9 h 34"/>
                <a:gd name="T14" fmla="*/ 3 w 54"/>
                <a:gd name="T15" fmla="*/ 5 h 34"/>
                <a:gd name="T16" fmla="*/ 53 w 54"/>
                <a:gd name="T17" fmla="*/ 13 h 34"/>
                <a:gd name="T18" fmla="*/ 53 w 54"/>
                <a:gd name="T19" fmla="*/ 18 h 34"/>
                <a:gd name="T20" fmla="*/ 20 w 54"/>
                <a:gd name="T21"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34">
                  <a:moveTo>
                    <a:pt x="20" y="34"/>
                  </a:moveTo>
                  <a:cubicBezTo>
                    <a:pt x="18" y="34"/>
                    <a:pt x="17" y="34"/>
                    <a:pt x="15" y="34"/>
                  </a:cubicBezTo>
                  <a:cubicBezTo>
                    <a:pt x="13" y="34"/>
                    <a:pt x="12" y="32"/>
                    <a:pt x="12" y="30"/>
                  </a:cubicBezTo>
                  <a:cubicBezTo>
                    <a:pt x="12" y="27"/>
                    <a:pt x="14" y="26"/>
                    <a:pt x="16" y="26"/>
                  </a:cubicBezTo>
                  <a:cubicBezTo>
                    <a:pt x="27" y="27"/>
                    <a:pt x="38" y="22"/>
                    <a:pt x="44" y="17"/>
                  </a:cubicBezTo>
                  <a:cubicBezTo>
                    <a:pt x="32" y="9"/>
                    <a:pt x="19" y="10"/>
                    <a:pt x="5" y="13"/>
                  </a:cubicBezTo>
                  <a:cubicBezTo>
                    <a:pt x="2" y="13"/>
                    <a:pt x="0" y="12"/>
                    <a:pt x="0" y="9"/>
                  </a:cubicBezTo>
                  <a:cubicBezTo>
                    <a:pt x="0" y="7"/>
                    <a:pt x="1" y="5"/>
                    <a:pt x="3" y="5"/>
                  </a:cubicBezTo>
                  <a:cubicBezTo>
                    <a:pt x="20" y="2"/>
                    <a:pt x="37" y="0"/>
                    <a:pt x="53" y="13"/>
                  </a:cubicBezTo>
                  <a:cubicBezTo>
                    <a:pt x="54" y="14"/>
                    <a:pt x="54" y="17"/>
                    <a:pt x="53" y="18"/>
                  </a:cubicBezTo>
                  <a:cubicBezTo>
                    <a:pt x="47" y="26"/>
                    <a:pt x="34" y="34"/>
                    <a:pt x="20" y="3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3" name="Freeform 39"/>
            <p:cNvSpPr/>
            <p:nvPr/>
          </p:nvSpPr>
          <p:spPr bwMode="auto">
            <a:xfrm>
              <a:off x="8497" y="446"/>
              <a:ext cx="265" cy="403"/>
            </a:xfrm>
            <a:custGeom>
              <a:avLst/>
              <a:gdLst>
                <a:gd name="T0" fmla="*/ 40 w 45"/>
                <a:gd name="T1" fmla="*/ 68 h 68"/>
                <a:gd name="T2" fmla="*/ 38 w 45"/>
                <a:gd name="T3" fmla="*/ 68 h 68"/>
                <a:gd name="T4" fmla="*/ 4 w 45"/>
                <a:gd name="T5" fmla="*/ 3 h 68"/>
                <a:gd name="T6" fmla="*/ 9 w 45"/>
                <a:gd name="T7" fmla="*/ 0 h 68"/>
                <a:gd name="T8" fmla="*/ 12 w 45"/>
                <a:gd name="T9" fmla="*/ 5 h 68"/>
                <a:gd name="T10" fmla="*/ 42 w 45"/>
                <a:gd name="T11" fmla="*/ 60 h 68"/>
                <a:gd name="T12" fmla="*/ 44 w 45"/>
                <a:gd name="T13" fmla="*/ 66 h 68"/>
                <a:gd name="T14" fmla="*/ 40 w 45"/>
                <a:gd name="T15" fmla="*/ 68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68">
                  <a:moveTo>
                    <a:pt x="40" y="68"/>
                  </a:moveTo>
                  <a:cubicBezTo>
                    <a:pt x="39" y="68"/>
                    <a:pt x="39" y="68"/>
                    <a:pt x="38" y="68"/>
                  </a:cubicBezTo>
                  <a:cubicBezTo>
                    <a:pt x="2" y="51"/>
                    <a:pt x="0" y="17"/>
                    <a:pt x="4" y="3"/>
                  </a:cubicBezTo>
                  <a:cubicBezTo>
                    <a:pt x="5" y="1"/>
                    <a:pt x="7" y="0"/>
                    <a:pt x="9" y="0"/>
                  </a:cubicBezTo>
                  <a:cubicBezTo>
                    <a:pt x="11" y="1"/>
                    <a:pt x="12" y="3"/>
                    <a:pt x="12" y="5"/>
                  </a:cubicBezTo>
                  <a:cubicBezTo>
                    <a:pt x="9" y="13"/>
                    <a:pt x="7" y="45"/>
                    <a:pt x="42" y="60"/>
                  </a:cubicBezTo>
                  <a:cubicBezTo>
                    <a:pt x="44" y="61"/>
                    <a:pt x="45" y="64"/>
                    <a:pt x="44" y="66"/>
                  </a:cubicBezTo>
                  <a:cubicBezTo>
                    <a:pt x="43" y="67"/>
                    <a:pt x="42" y="68"/>
                    <a:pt x="40" y="6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4" name="Freeform 40"/>
            <p:cNvSpPr/>
            <p:nvPr/>
          </p:nvSpPr>
          <p:spPr bwMode="auto">
            <a:xfrm>
              <a:off x="8592" y="516"/>
              <a:ext cx="95" cy="238"/>
            </a:xfrm>
            <a:custGeom>
              <a:avLst/>
              <a:gdLst>
                <a:gd name="T0" fmla="*/ 4 w 16"/>
                <a:gd name="T1" fmla="*/ 40 h 40"/>
                <a:gd name="T2" fmla="*/ 0 w 16"/>
                <a:gd name="T3" fmla="*/ 36 h 40"/>
                <a:gd name="T4" fmla="*/ 9 w 16"/>
                <a:gd name="T5" fmla="*/ 1 h 40"/>
                <a:gd name="T6" fmla="*/ 15 w 16"/>
                <a:gd name="T7" fmla="*/ 1 h 40"/>
                <a:gd name="T8" fmla="*/ 15 w 16"/>
                <a:gd name="T9" fmla="*/ 7 h 40"/>
                <a:gd name="T10" fmla="*/ 8 w 16"/>
                <a:gd name="T11" fmla="*/ 36 h 40"/>
                <a:gd name="T12" fmla="*/ 4 w 16"/>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16" h="40">
                  <a:moveTo>
                    <a:pt x="4" y="40"/>
                  </a:moveTo>
                  <a:cubicBezTo>
                    <a:pt x="2" y="40"/>
                    <a:pt x="0" y="38"/>
                    <a:pt x="0" y="36"/>
                  </a:cubicBezTo>
                  <a:cubicBezTo>
                    <a:pt x="0" y="19"/>
                    <a:pt x="5" y="6"/>
                    <a:pt x="9" y="1"/>
                  </a:cubicBezTo>
                  <a:cubicBezTo>
                    <a:pt x="10" y="0"/>
                    <a:pt x="13" y="0"/>
                    <a:pt x="15" y="1"/>
                  </a:cubicBezTo>
                  <a:cubicBezTo>
                    <a:pt x="16" y="2"/>
                    <a:pt x="16" y="5"/>
                    <a:pt x="15" y="7"/>
                  </a:cubicBezTo>
                  <a:cubicBezTo>
                    <a:pt x="13" y="10"/>
                    <a:pt x="8" y="20"/>
                    <a:pt x="8" y="36"/>
                  </a:cubicBezTo>
                  <a:cubicBezTo>
                    <a:pt x="8" y="38"/>
                    <a:pt x="6" y="40"/>
                    <a:pt x="4"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5" name="Freeform 41"/>
            <p:cNvSpPr/>
            <p:nvPr/>
          </p:nvSpPr>
          <p:spPr bwMode="auto">
            <a:xfrm>
              <a:off x="8939" y="446"/>
              <a:ext cx="268" cy="403"/>
            </a:xfrm>
            <a:custGeom>
              <a:avLst/>
              <a:gdLst>
                <a:gd name="T0" fmla="*/ 5 w 45"/>
                <a:gd name="T1" fmla="*/ 68 h 68"/>
                <a:gd name="T2" fmla="*/ 1 w 45"/>
                <a:gd name="T3" fmla="*/ 66 h 68"/>
                <a:gd name="T4" fmla="*/ 3 w 45"/>
                <a:gd name="T5" fmla="*/ 60 h 68"/>
                <a:gd name="T6" fmla="*/ 33 w 45"/>
                <a:gd name="T7" fmla="*/ 5 h 68"/>
                <a:gd name="T8" fmla="*/ 36 w 45"/>
                <a:gd name="T9" fmla="*/ 0 h 68"/>
                <a:gd name="T10" fmla="*/ 41 w 45"/>
                <a:gd name="T11" fmla="*/ 3 h 68"/>
                <a:gd name="T12" fmla="*/ 7 w 45"/>
                <a:gd name="T13" fmla="*/ 68 h 68"/>
                <a:gd name="T14" fmla="*/ 5 w 45"/>
                <a:gd name="T15" fmla="*/ 68 h 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68">
                  <a:moveTo>
                    <a:pt x="5" y="68"/>
                  </a:moveTo>
                  <a:cubicBezTo>
                    <a:pt x="3" y="68"/>
                    <a:pt x="2" y="67"/>
                    <a:pt x="1" y="66"/>
                  </a:cubicBezTo>
                  <a:cubicBezTo>
                    <a:pt x="0" y="64"/>
                    <a:pt x="1" y="61"/>
                    <a:pt x="3" y="60"/>
                  </a:cubicBezTo>
                  <a:cubicBezTo>
                    <a:pt x="38" y="45"/>
                    <a:pt x="36" y="13"/>
                    <a:pt x="33" y="5"/>
                  </a:cubicBezTo>
                  <a:cubicBezTo>
                    <a:pt x="33" y="3"/>
                    <a:pt x="34" y="1"/>
                    <a:pt x="36" y="0"/>
                  </a:cubicBezTo>
                  <a:cubicBezTo>
                    <a:pt x="38" y="0"/>
                    <a:pt x="40" y="1"/>
                    <a:pt x="41" y="3"/>
                  </a:cubicBezTo>
                  <a:cubicBezTo>
                    <a:pt x="45" y="17"/>
                    <a:pt x="43" y="51"/>
                    <a:pt x="7" y="68"/>
                  </a:cubicBezTo>
                  <a:cubicBezTo>
                    <a:pt x="6" y="68"/>
                    <a:pt x="6" y="68"/>
                    <a:pt x="5" y="6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6" name="Freeform 42"/>
            <p:cNvSpPr/>
            <p:nvPr/>
          </p:nvSpPr>
          <p:spPr bwMode="auto">
            <a:xfrm>
              <a:off x="9017" y="516"/>
              <a:ext cx="95" cy="238"/>
            </a:xfrm>
            <a:custGeom>
              <a:avLst/>
              <a:gdLst>
                <a:gd name="T0" fmla="*/ 12 w 16"/>
                <a:gd name="T1" fmla="*/ 40 h 40"/>
                <a:gd name="T2" fmla="*/ 8 w 16"/>
                <a:gd name="T3" fmla="*/ 36 h 40"/>
                <a:gd name="T4" fmla="*/ 1 w 16"/>
                <a:gd name="T5" fmla="*/ 7 h 40"/>
                <a:gd name="T6" fmla="*/ 1 w 16"/>
                <a:gd name="T7" fmla="*/ 1 h 40"/>
                <a:gd name="T8" fmla="*/ 7 w 16"/>
                <a:gd name="T9" fmla="*/ 1 h 40"/>
                <a:gd name="T10" fmla="*/ 16 w 16"/>
                <a:gd name="T11" fmla="*/ 36 h 40"/>
                <a:gd name="T12" fmla="*/ 12 w 16"/>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16" h="40">
                  <a:moveTo>
                    <a:pt x="12" y="40"/>
                  </a:moveTo>
                  <a:cubicBezTo>
                    <a:pt x="10" y="40"/>
                    <a:pt x="8" y="38"/>
                    <a:pt x="8" y="36"/>
                  </a:cubicBezTo>
                  <a:cubicBezTo>
                    <a:pt x="8" y="20"/>
                    <a:pt x="3" y="10"/>
                    <a:pt x="1" y="7"/>
                  </a:cubicBezTo>
                  <a:cubicBezTo>
                    <a:pt x="0" y="5"/>
                    <a:pt x="0" y="2"/>
                    <a:pt x="1" y="1"/>
                  </a:cubicBezTo>
                  <a:cubicBezTo>
                    <a:pt x="3" y="0"/>
                    <a:pt x="6" y="0"/>
                    <a:pt x="7" y="1"/>
                  </a:cubicBezTo>
                  <a:cubicBezTo>
                    <a:pt x="11" y="6"/>
                    <a:pt x="16" y="19"/>
                    <a:pt x="16" y="36"/>
                  </a:cubicBezTo>
                  <a:cubicBezTo>
                    <a:pt x="16" y="38"/>
                    <a:pt x="14" y="40"/>
                    <a:pt x="12"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7" name="Freeform 43"/>
            <p:cNvSpPr/>
            <p:nvPr/>
          </p:nvSpPr>
          <p:spPr bwMode="auto">
            <a:xfrm>
              <a:off x="8687" y="1321"/>
              <a:ext cx="93" cy="95"/>
            </a:xfrm>
            <a:custGeom>
              <a:avLst/>
              <a:gdLst>
                <a:gd name="T0" fmla="*/ 12 w 16"/>
                <a:gd name="T1" fmla="*/ 16 h 16"/>
                <a:gd name="T2" fmla="*/ 9 w 16"/>
                <a:gd name="T3" fmla="*/ 15 h 16"/>
                <a:gd name="T4" fmla="*/ 1 w 16"/>
                <a:gd name="T5" fmla="*/ 7 h 16"/>
                <a:gd name="T6" fmla="*/ 1 w 16"/>
                <a:gd name="T7" fmla="*/ 1 h 16"/>
                <a:gd name="T8" fmla="*/ 7 w 16"/>
                <a:gd name="T9" fmla="*/ 1 h 16"/>
                <a:gd name="T10" fmla="*/ 15 w 16"/>
                <a:gd name="T11" fmla="*/ 9 h 16"/>
                <a:gd name="T12" fmla="*/ 15 w 16"/>
                <a:gd name="T13" fmla="*/ 15 h 16"/>
                <a:gd name="T14" fmla="*/ 12 w 16"/>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6">
                  <a:moveTo>
                    <a:pt x="12" y="16"/>
                  </a:moveTo>
                  <a:cubicBezTo>
                    <a:pt x="11" y="16"/>
                    <a:pt x="10" y="16"/>
                    <a:pt x="9" y="15"/>
                  </a:cubicBezTo>
                  <a:cubicBezTo>
                    <a:pt x="1" y="7"/>
                    <a:pt x="1" y="7"/>
                    <a:pt x="1" y="7"/>
                  </a:cubicBezTo>
                  <a:cubicBezTo>
                    <a:pt x="0" y="5"/>
                    <a:pt x="0" y="3"/>
                    <a:pt x="1" y="1"/>
                  </a:cubicBezTo>
                  <a:cubicBezTo>
                    <a:pt x="3" y="0"/>
                    <a:pt x="5" y="0"/>
                    <a:pt x="7" y="1"/>
                  </a:cubicBezTo>
                  <a:cubicBezTo>
                    <a:pt x="15" y="9"/>
                    <a:pt x="15" y="9"/>
                    <a:pt x="15" y="9"/>
                  </a:cubicBezTo>
                  <a:cubicBezTo>
                    <a:pt x="16" y="11"/>
                    <a:pt x="16" y="13"/>
                    <a:pt x="15" y="15"/>
                  </a:cubicBezTo>
                  <a:cubicBezTo>
                    <a:pt x="14" y="16"/>
                    <a:pt x="13" y="16"/>
                    <a:pt x="12" y="1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8" name="Freeform 44"/>
            <p:cNvSpPr/>
            <p:nvPr/>
          </p:nvSpPr>
          <p:spPr bwMode="auto">
            <a:xfrm>
              <a:off x="8922" y="1321"/>
              <a:ext cx="95" cy="95"/>
            </a:xfrm>
            <a:custGeom>
              <a:avLst/>
              <a:gdLst>
                <a:gd name="T0" fmla="*/ 4 w 16"/>
                <a:gd name="T1" fmla="*/ 16 h 16"/>
                <a:gd name="T2" fmla="*/ 1 w 16"/>
                <a:gd name="T3" fmla="*/ 15 h 16"/>
                <a:gd name="T4" fmla="*/ 1 w 16"/>
                <a:gd name="T5" fmla="*/ 9 h 16"/>
                <a:gd name="T6" fmla="*/ 9 w 16"/>
                <a:gd name="T7" fmla="*/ 1 h 16"/>
                <a:gd name="T8" fmla="*/ 15 w 16"/>
                <a:gd name="T9" fmla="*/ 1 h 16"/>
                <a:gd name="T10" fmla="*/ 15 w 16"/>
                <a:gd name="T11" fmla="*/ 7 h 16"/>
                <a:gd name="T12" fmla="*/ 7 w 16"/>
                <a:gd name="T13" fmla="*/ 15 h 16"/>
                <a:gd name="T14" fmla="*/ 4 w 16"/>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6">
                  <a:moveTo>
                    <a:pt x="4" y="16"/>
                  </a:moveTo>
                  <a:cubicBezTo>
                    <a:pt x="3" y="16"/>
                    <a:pt x="2" y="16"/>
                    <a:pt x="1" y="15"/>
                  </a:cubicBezTo>
                  <a:cubicBezTo>
                    <a:pt x="0" y="13"/>
                    <a:pt x="0" y="11"/>
                    <a:pt x="1" y="9"/>
                  </a:cubicBezTo>
                  <a:cubicBezTo>
                    <a:pt x="9" y="1"/>
                    <a:pt x="9" y="1"/>
                    <a:pt x="9" y="1"/>
                  </a:cubicBezTo>
                  <a:cubicBezTo>
                    <a:pt x="11" y="0"/>
                    <a:pt x="13" y="0"/>
                    <a:pt x="15" y="1"/>
                  </a:cubicBezTo>
                  <a:cubicBezTo>
                    <a:pt x="16" y="3"/>
                    <a:pt x="16" y="5"/>
                    <a:pt x="15" y="7"/>
                  </a:cubicBezTo>
                  <a:cubicBezTo>
                    <a:pt x="7" y="15"/>
                    <a:pt x="7" y="15"/>
                    <a:pt x="7" y="15"/>
                  </a:cubicBezTo>
                  <a:cubicBezTo>
                    <a:pt x="6" y="16"/>
                    <a:pt x="5" y="16"/>
                    <a:pt x="4" y="1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99" name="Freeform 45"/>
          <p:cNvSpPr/>
          <p:nvPr/>
        </p:nvSpPr>
        <p:spPr bwMode="auto">
          <a:xfrm>
            <a:off x="6883400" y="1713548"/>
            <a:ext cx="280670" cy="76200"/>
          </a:xfrm>
          <a:custGeom>
            <a:avLst/>
            <a:gdLst>
              <a:gd name="T0" fmla="*/ 140 w 144"/>
              <a:gd name="T1" fmla="*/ 8 h 8"/>
              <a:gd name="T2" fmla="*/ 4 w 144"/>
              <a:gd name="T3" fmla="*/ 8 h 8"/>
              <a:gd name="T4" fmla="*/ 0 w 144"/>
              <a:gd name="T5" fmla="*/ 4 h 8"/>
              <a:gd name="T6" fmla="*/ 4 w 144"/>
              <a:gd name="T7" fmla="*/ 0 h 8"/>
              <a:gd name="T8" fmla="*/ 140 w 144"/>
              <a:gd name="T9" fmla="*/ 0 h 8"/>
              <a:gd name="T10" fmla="*/ 144 w 144"/>
              <a:gd name="T11" fmla="*/ 4 h 8"/>
              <a:gd name="T12" fmla="*/ 140 w 14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44" h="8">
                <a:moveTo>
                  <a:pt x="140" y="8"/>
                </a:moveTo>
                <a:cubicBezTo>
                  <a:pt x="4" y="8"/>
                  <a:pt x="4" y="8"/>
                  <a:pt x="4" y="8"/>
                </a:cubicBezTo>
                <a:cubicBezTo>
                  <a:pt x="2" y="8"/>
                  <a:pt x="0" y="6"/>
                  <a:pt x="0" y="4"/>
                </a:cubicBezTo>
                <a:cubicBezTo>
                  <a:pt x="0" y="2"/>
                  <a:pt x="2" y="0"/>
                  <a:pt x="4" y="0"/>
                </a:cubicBezTo>
                <a:cubicBezTo>
                  <a:pt x="140" y="0"/>
                  <a:pt x="140" y="0"/>
                  <a:pt x="140" y="0"/>
                </a:cubicBezTo>
                <a:cubicBezTo>
                  <a:pt x="142" y="0"/>
                  <a:pt x="144" y="2"/>
                  <a:pt x="144" y="4"/>
                </a:cubicBezTo>
                <a:cubicBezTo>
                  <a:pt x="144" y="6"/>
                  <a:pt x="142" y="8"/>
                  <a:pt x="14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0" name="Freeform 46"/>
          <p:cNvSpPr/>
          <p:nvPr/>
        </p:nvSpPr>
        <p:spPr bwMode="auto">
          <a:xfrm>
            <a:off x="6899275" y="1713548"/>
            <a:ext cx="248920" cy="76200"/>
          </a:xfrm>
          <a:custGeom>
            <a:avLst/>
            <a:gdLst>
              <a:gd name="T0" fmla="*/ 124 w 128"/>
              <a:gd name="T1" fmla="*/ 8 h 8"/>
              <a:gd name="T2" fmla="*/ 4 w 128"/>
              <a:gd name="T3" fmla="*/ 8 h 8"/>
              <a:gd name="T4" fmla="*/ 0 w 128"/>
              <a:gd name="T5" fmla="*/ 4 h 8"/>
              <a:gd name="T6" fmla="*/ 4 w 128"/>
              <a:gd name="T7" fmla="*/ 0 h 8"/>
              <a:gd name="T8" fmla="*/ 124 w 128"/>
              <a:gd name="T9" fmla="*/ 0 h 8"/>
              <a:gd name="T10" fmla="*/ 128 w 128"/>
              <a:gd name="T11" fmla="*/ 4 h 8"/>
              <a:gd name="T12" fmla="*/ 124 w 12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28" h="8">
                <a:moveTo>
                  <a:pt x="124" y="8"/>
                </a:moveTo>
                <a:cubicBezTo>
                  <a:pt x="4" y="8"/>
                  <a:pt x="4" y="8"/>
                  <a:pt x="4" y="8"/>
                </a:cubicBezTo>
                <a:cubicBezTo>
                  <a:pt x="2" y="8"/>
                  <a:pt x="0" y="6"/>
                  <a:pt x="0" y="4"/>
                </a:cubicBezTo>
                <a:cubicBezTo>
                  <a:pt x="0" y="2"/>
                  <a:pt x="2" y="0"/>
                  <a:pt x="4" y="0"/>
                </a:cubicBezTo>
                <a:cubicBezTo>
                  <a:pt x="124" y="0"/>
                  <a:pt x="124" y="0"/>
                  <a:pt x="124" y="0"/>
                </a:cubicBezTo>
                <a:cubicBezTo>
                  <a:pt x="126" y="0"/>
                  <a:pt x="128" y="2"/>
                  <a:pt x="128" y="4"/>
                </a:cubicBezTo>
                <a:cubicBezTo>
                  <a:pt x="128" y="6"/>
                  <a:pt x="126" y="8"/>
                  <a:pt x="12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1" name="Freeform 47"/>
          <p:cNvSpPr/>
          <p:nvPr/>
        </p:nvSpPr>
        <p:spPr bwMode="auto">
          <a:xfrm>
            <a:off x="6977380" y="1669733"/>
            <a:ext cx="92710" cy="163830"/>
          </a:xfrm>
          <a:custGeom>
            <a:avLst/>
            <a:gdLst>
              <a:gd name="T0" fmla="*/ 4 w 48"/>
              <a:gd name="T1" fmla="*/ 84 h 84"/>
              <a:gd name="T2" fmla="*/ 0 w 48"/>
              <a:gd name="T3" fmla="*/ 80 h 84"/>
              <a:gd name="T4" fmla="*/ 23 w 48"/>
              <a:gd name="T5" fmla="*/ 34 h 84"/>
              <a:gd name="T6" fmla="*/ 40 w 48"/>
              <a:gd name="T7" fmla="*/ 4 h 84"/>
              <a:gd name="T8" fmla="*/ 44 w 48"/>
              <a:gd name="T9" fmla="*/ 0 h 84"/>
              <a:gd name="T10" fmla="*/ 48 w 48"/>
              <a:gd name="T11" fmla="*/ 4 h 84"/>
              <a:gd name="T12" fmla="*/ 28 w 48"/>
              <a:gd name="T13" fmla="*/ 41 h 84"/>
              <a:gd name="T14" fmla="*/ 8 w 48"/>
              <a:gd name="T15" fmla="*/ 80 h 84"/>
              <a:gd name="T16" fmla="*/ 4 w 48"/>
              <a:gd name="T17"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84">
                <a:moveTo>
                  <a:pt x="4" y="84"/>
                </a:moveTo>
                <a:cubicBezTo>
                  <a:pt x="2" y="84"/>
                  <a:pt x="0" y="82"/>
                  <a:pt x="0" y="80"/>
                </a:cubicBezTo>
                <a:cubicBezTo>
                  <a:pt x="0" y="50"/>
                  <a:pt x="12" y="42"/>
                  <a:pt x="23" y="34"/>
                </a:cubicBezTo>
                <a:cubicBezTo>
                  <a:pt x="33" y="28"/>
                  <a:pt x="40" y="22"/>
                  <a:pt x="40" y="4"/>
                </a:cubicBezTo>
                <a:cubicBezTo>
                  <a:pt x="40" y="2"/>
                  <a:pt x="42" y="0"/>
                  <a:pt x="44" y="0"/>
                </a:cubicBezTo>
                <a:cubicBezTo>
                  <a:pt x="46" y="0"/>
                  <a:pt x="48" y="2"/>
                  <a:pt x="48" y="4"/>
                </a:cubicBezTo>
                <a:cubicBezTo>
                  <a:pt x="48" y="27"/>
                  <a:pt x="37" y="34"/>
                  <a:pt x="28" y="41"/>
                </a:cubicBezTo>
                <a:cubicBezTo>
                  <a:pt x="18" y="48"/>
                  <a:pt x="8" y="55"/>
                  <a:pt x="8" y="80"/>
                </a:cubicBezTo>
                <a:cubicBezTo>
                  <a:pt x="8" y="82"/>
                  <a:pt x="6" y="84"/>
                  <a:pt x="4" y="8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2" name="Freeform 48"/>
          <p:cNvSpPr/>
          <p:nvPr/>
        </p:nvSpPr>
        <p:spPr bwMode="auto">
          <a:xfrm>
            <a:off x="6880543" y="1597025"/>
            <a:ext cx="286385" cy="309245"/>
          </a:xfrm>
          <a:custGeom>
            <a:avLst/>
            <a:gdLst>
              <a:gd name="T0" fmla="*/ 36 w 148"/>
              <a:gd name="T1" fmla="*/ 160 h 160"/>
              <a:gd name="T2" fmla="*/ 36 w 148"/>
              <a:gd name="T3" fmla="*/ 152 h 160"/>
              <a:gd name="T4" fmla="*/ 130 w 148"/>
              <a:gd name="T5" fmla="*/ 146 h 160"/>
              <a:gd name="T6" fmla="*/ 138 w 148"/>
              <a:gd name="T7" fmla="*/ 132 h 160"/>
              <a:gd name="T8" fmla="*/ 128 w 148"/>
              <a:gd name="T9" fmla="*/ 123 h 160"/>
              <a:gd name="T10" fmla="*/ 138 w 148"/>
              <a:gd name="T11" fmla="*/ 112 h 160"/>
              <a:gd name="T12" fmla="*/ 128 w 148"/>
              <a:gd name="T13" fmla="*/ 102 h 160"/>
              <a:gd name="T14" fmla="*/ 138 w 148"/>
              <a:gd name="T15" fmla="*/ 92 h 160"/>
              <a:gd name="T16" fmla="*/ 127 w 148"/>
              <a:gd name="T17" fmla="*/ 81 h 160"/>
              <a:gd name="T18" fmla="*/ 137 w 148"/>
              <a:gd name="T19" fmla="*/ 72 h 160"/>
              <a:gd name="T20" fmla="*/ 125 w 148"/>
              <a:gd name="T21" fmla="*/ 62 h 160"/>
              <a:gd name="T22" fmla="*/ 133 w 148"/>
              <a:gd name="T23" fmla="*/ 50 h 160"/>
              <a:gd name="T24" fmla="*/ 121 w 148"/>
              <a:gd name="T25" fmla="*/ 44 h 160"/>
              <a:gd name="T26" fmla="*/ 126 w 148"/>
              <a:gd name="T27" fmla="*/ 32 h 160"/>
              <a:gd name="T28" fmla="*/ 113 w 148"/>
              <a:gd name="T29" fmla="*/ 30 h 160"/>
              <a:gd name="T30" fmla="*/ 94 w 148"/>
              <a:gd name="T31" fmla="*/ 23 h 160"/>
              <a:gd name="T32" fmla="*/ 72 w 148"/>
              <a:gd name="T33" fmla="*/ 11 h 160"/>
              <a:gd name="T34" fmla="*/ 70 w 148"/>
              <a:gd name="T35" fmla="*/ 27 h 160"/>
              <a:gd name="T36" fmla="*/ 8 w 148"/>
              <a:gd name="T37" fmla="*/ 80 h 160"/>
              <a:gd name="T38" fmla="*/ 22 w 148"/>
              <a:gd name="T39" fmla="*/ 92 h 160"/>
              <a:gd name="T40" fmla="*/ 91 w 148"/>
              <a:gd name="T41" fmla="*/ 68 h 160"/>
              <a:gd name="T42" fmla="*/ 93 w 148"/>
              <a:gd name="T43" fmla="*/ 76 h 160"/>
              <a:gd name="T44" fmla="*/ 25 w 148"/>
              <a:gd name="T45" fmla="*/ 99 h 160"/>
              <a:gd name="T46" fmla="*/ 0 w 148"/>
              <a:gd name="T47" fmla="*/ 80 h 160"/>
              <a:gd name="T48" fmla="*/ 64 w 148"/>
              <a:gd name="T49" fmla="*/ 22 h 160"/>
              <a:gd name="T50" fmla="*/ 66 w 148"/>
              <a:gd name="T51" fmla="*/ 0 h 160"/>
              <a:gd name="T52" fmla="*/ 92 w 148"/>
              <a:gd name="T53" fmla="*/ 15 h 160"/>
              <a:gd name="T54" fmla="*/ 107 w 148"/>
              <a:gd name="T55" fmla="*/ 10 h 160"/>
              <a:gd name="T56" fmla="*/ 132 w 148"/>
              <a:gd name="T57" fmla="*/ 24 h 160"/>
              <a:gd name="T58" fmla="*/ 136 w 148"/>
              <a:gd name="T59" fmla="*/ 30 h 160"/>
              <a:gd name="T60" fmla="*/ 141 w 148"/>
              <a:gd name="T61" fmla="*/ 44 h 160"/>
              <a:gd name="T62" fmla="*/ 143 w 148"/>
              <a:gd name="T63" fmla="*/ 51 h 160"/>
              <a:gd name="T64" fmla="*/ 146 w 148"/>
              <a:gd name="T65" fmla="*/ 69 h 160"/>
              <a:gd name="T66" fmla="*/ 146 w 148"/>
              <a:gd name="T67" fmla="*/ 75 h 160"/>
              <a:gd name="T68" fmla="*/ 147 w 148"/>
              <a:gd name="T69" fmla="*/ 89 h 160"/>
              <a:gd name="T70" fmla="*/ 147 w 148"/>
              <a:gd name="T71" fmla="*/ 95 h 160"/>
              <a:gd name="T72" fmla="*/ 147 w 148"/>
              <a:gd name="T73" fmla="*/ 109 h 160"/>
              <a:gd name="T74" fmla="*/ 147 w 148"/>
              <a:gd name="T75" fmla="*/ 115 h 160"/>
              <a:gd name="T76" fmla="*/ 147 w 148"/>
              <a:gd name="T77" fmla="*/ 129 h 160"/>
              <a:gd name="T78" fmla="*/ 147 w 148"/>
              <a:gd name="T79" fmla="*/ 135 h 160"/>
              <a:gd name="T80" fmla="*/ 147 w 148"/>
              <a:gd name="T81" fmla="*/ 153 h 160"/>
              <a:gd name="T82" fmla="*/ 144 w 148"/>
              <a:gd name="T83" fmla="*/ 1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8" h="160">
                <a:moveTo>
                  <a:pt x="144" y="160"/>
                </a:moveTo>
                <a:cubicBezTo>
                  <a:pt x="36" y="160"/>
                  <a:pt x="36" y="160"/>
                  <a:pt x="36" y="160"/>
                </a:cubicBezTo>
                <a:cubicBezTo>
                  <a:pt x="34" y="160"/>
                  <a:pt x="32" y="158"/>
                  <a:pt x="32" y="156"/>
                </a:cubicBezTo>
                <a:cubicBezTo>
                  <a:pt x="32" y="154"/>
                  <a:pt x="34" y="152"/>
                  <a:pt x="36" y="152"/>
                </a:cubicBezTo>
                <a:cubicBezTo>
                  <a:pt x="135" y="152"/>
                  <a:pt x="135" y="152"/>
                  <a:pt x="135" y="152"/>
                </a:cubicBezTo>
                <a:cubicBezTo>
                  <a:pt x="130" y="146"/>
                  <a:pt x="130" y="146"/>
                  <a:pt x="130" y="146"/>
                </a:cubicBezTo>
                <a:cubicBezTo>
                  <a:pt x="128" y="144"/>
                  <a:pt x="128" y="142"/>
                  <a:pt x="130" y="140"/>
                </a:cubicBezTo>
                <a:cubicBezTo>
                  <a:pt x="138" y="132"/>
                  <a:pt x="138" y="132"/>
                  <a:pt x="138" y="132"/>
                </a:cubicBezTo>
                <a:cubicBezTo>
                  <a:pt x="130" y="126"/>
                  <a:pt x="130" y="126"/>
                  <a:pt x="130" y="126"/>
                </a:cubicBezTo>
                <a:cubicBezTo>
                  <a:pt x="129" y="125"/>
                  <a:pt x="128" y="124"/>
                  <a:pt x="128" y="123"/>
                </a:cubicBezTo>
                <a:cubicBezTo>
                  <a:pt x="128" y="121"/>
                  <a:pt x="129" y="120"/>
                  <a:pt x="130" y="120"/>
                </a:cubicBezTo>
                <a:cubicBezTo>
                  <a:pt x="138" y="112"/>
                  <a:pt x="138" y="112"/>
                  <a:pt x="138" y="112"/>
                </a:cubicBezTo>
                <a:cubicBezTo>
                  <a:pt x="129" y="105"/>
                  <a:pt x="129" y="105"/>
                  <a:pt x="129" y="105"/>
                </a:cubicBezTo>
                <a:cubicBezTo>
                  <a:pt x="128" y="104"/>
                  <a:pt x="128" y="103"/>
                  <a:pt x="128" y="102"/>
                </a:cubicBezTo>
                <a:cubicBezTo>
                  <a:pt x="128" y="101"/>
                  <a:pt x="128" y="100"/>
                  <a:pt x="129" y="99"/>
                </a:cubicBezTo>
                <a:cubicBezTo>
                  <a:pt x="138" y="92"/>
                  <a:pt x="138" y="92"/>
                  <a:pt x="138" y="92"/>
                </a:cubicBezTo>
                <a:cubicBezTo>
                  <a:pt x="128" y="85"/>
                  <a:pt x="128" y="85"/>
                  <a:pt x="128" y="85"/>
                </a:cubicBezTo>
                <a:cubicBezTo>
                  <a:pt x="128" y="84"/>
                  <a:pt x="127" y="83"/>
                  <a:pt x="127" y="81"/>
                </a:cubicBezTo>
                <a:cubicBezTo>
                  <a:pt x="127" y="80"/>
                  <a:pt x="128" y="79"/>
                  <a:pt x="129" y="78"/>
                </a:cubicBezTo>
                <a:cubicBezTo>
                  <a:pt x="137" y="72"/>
                  <a:pt x="137" y="72"/>
                  <a:pt x="137" y="72"/>
                </a:cubicBezTo>
                <a:cubicBezTo>
                  <a:pt x="127" y="65"/>
                  <a:pt x="127" y="65"/>
                  <a:pt x="127" y="65"/>
                </a:cubicBezTo>
                <a:cubicBezTo>
                  <a:pt x="126" y="64"/>
                  <a:pt x="125" y="63"/>
                  <a:pt x="125" y="62"/>
                </a:cubicBezTo>
                <a:cubicBezTo>
                  <a:pt x="125" y="61"/>
                  <a:pt x="125" y="60"/>
                  <a:pt x="126" y="59"/>
                </a:cubicBezTo>
                <a:cubicBezTo>
                  <a:pt x="133" y="50"/>
                  <a:pt x="133" y="50"/>
                  <a:pt x="133" y="50"/>
                </a:cubicBezTo>
                <a:cubicBezTo>
                  <a:pt x="124" y="46"/>
                  <a:pt x="124" y="46"/>
                  <a:pt x="124" y="46"/>
                </a:cubicBezTo>
                <a:cubicBezTo>
                  <a:pt x="123" y="45"/>
                  <a:pt x="122" y="45"/>
                  <a:pt x="121" y="44"/>
                </a:cubicBezTo>
                <a:cubicBezTo>
                  <a:pt x="121" y="42"/>
                  <a:pt x="121" y="41"/>
                  <a:pt x="122" y="40"/>
                </a:cubicBezTo>
                <a:cubicBezTo>
                  <a:pt x="126" y="32"/>
                  <a:pt x="126" y="32"/>
                  <a:pt x="126" y="32"/>
                </a:cubicBezTo>
                <a:cubicBezTo>
                  <a:pt x="116" y="32"/>
                  <a:pt x="116" y="32"/>
                  <a:pt x="116" y="32"/>
                </a:cubicBezTo>
                <a:cubicBezTo>
                  <a:pt x="115" y="32"/>
                  <a:pt x="114" y="31"/>
                  <a:pt x="113" y="30"/>
                </a:cubicBezTo>
                <a:cubicBezTo>
                  <a:pt x="103" y="17"/>
                  <a:pt x="103" y="17"/>
                  <a:pt x="103" y="17"/>
                </a:cubicBezTo>
                <a:cubicBezTo>
                  <a:pt x="94" y="23"/>
                  <a:pt x="94" y="23"/>
                  <a:pt x="94" y="23"/>
                </a:cubicBezTo>
                <a:cubicBezTo>
                  <a:pt x="93" y="24"/>
                  <a:pt x="91" y="24"/>
                  <a:pt x="90" y="23"/>
                </a:cubicBezTo>
                <a:cubicBezTo>
                  <a:pt x="72" y="11"/>
                  <a:pt x="72" y="11"/>
                  <a:pt x="72" y="11"/>
                </a:cubicBezTo>
                <a:cubicBezTo>
                  <a:pt x="72" y="24"/>
                  <a:pt x="72" y="24"/>
                  <a:pt x="72" y="24"/>
                </a:cubicBezTo>
                <a:cubicBezTo>
                  <a:pt x="72" y="25"/>
                  <a:pt x="71" y="26"/>
                  <a:pt x="70" y="27"/>
                </a:cubicBezTo>
                <a:cubicBezTo>
                  <a:pt x="10" y="75"/>
                  <a:pt x="10" y="75"/>
                  <a:pt x="10" y="75"/>
                </a:cubicBezTo>
                <a:cubicBezTo>
                  <a:pt x="10" y="75"/>
                  <a:pt x="8" y="77"/>
                  <a:pt x="8" y="80"/>
                </a:cubicBezTo>
                <a:cubicBezTo>
                  <a:pt x="9" y="82"/>
                  <a:pt x="12" y="88"/>
                  <a:pt x="15" y="94"/>
                </a:cubicBezTo>
                <a:cubicBezTo>
                  <a:pt x="17" y="94"/>
                  <a:pt x="20" y="93"/>
                  <a:pt x="22" y="92"/>
                </a:cubicBezTo>
                <a:cubicBezTo>
                  <a:pt x="23" y="92"/>
                  <a:pt x="23" y="91"/>
                  <a:pt x="24" y="91"/>
                </a:cubicBezTo>
                <a:cubicBezTo>
                  <a:pt x="91" y="68"/>
                  <a:pt x="91" y="68"/>
                  <a:pt x="91" y="68"/>
                </a:cubicBezTo>
                <a:cubicBezTo>
                  <a:pt x="93" y="67"/>
                  <a:pt x="95" y="69"/>
                  <a:pt x="96" y="71"/>
                </a:cubicBezTo>
                <a:cubicBezTo>
                  <a:pt x="97" y="73"/>
                  <a:pt x="95" y="75"/>
                  <a:pt x="93" y="76"/>
                </a:cubicBezTo>
                <a:cubicBezTo>
                  <a:pt x="27" y="99"/>
                  <a:pt x="27" y="99"/>
                  <a:pt x="27" y="99"/>
                </a:cubicBezTo>
                <a:cubicBezTo>
                  <a:pt x="26" y="99"/>
                  <a:pt x="25" y="99"/>
                  <a:pt x="25" y="99"/>
                </a:cubicBezTo>
                <a:cubicBezTo>
                  <a:pt x="20" y="101"/>
                  <a:pt x="13" y="104"/>
                  <a:pt x="9" y="98"/>
                </a:cubicBezTo>
                <a:cubicBezTo>
                  <a:pt x="0" y="83"/>
                  <a:pt x="0" y="81"/>
                  <a:pt x="0" y="80"/>
                </a:cubicBezTo>
                <a:cubicBezTo>
                  <a:pt x="0" y="74"/>
                  <a:pt x="4" y="70"/>
                  <a:pt x="6" y="69"/>
                </a:cubicBezTo>
                <a:cubicBezTo>
                  <a:pt x="64" y="22"/>
                  <a:pt x="64" y="22"/>
                  <a:pt x="64" y="22"/>
                </a:cubicBezTo>
                <a:cubicBezTo>
                  <a:pt x="64" y="4"/>
                  <a:pt x="64" y="4"/>
                  <a:pt x="64" y="4"/>
                </a:cubicBezTo>
                <a:cubicBezTo>
                  <a:pt x="64" y="3"/>
                  <a:pt x="65" y="1"/>
                  <a:pt x="66" y="0"/>
                </a:cubicBezTo>
                <a:cubicBezTo>
                  <a:pt x="67" y="0"/>
                  <a:pt x="69" y="0"/>
                  <a:pt x="70" y="1"/>
                </a:cubicBezTo>
                <a:cubicBezTo>
                  <a:pt x="92" y="15"/>
                  <a:pt x="92" y="15"/>
                  <a:pt x="92" y="15"/>
                </a:cubicBezTo>
                <a:cubicBezTo>
                  <a:pt x="102" y="9"/>
                  <a:pt x="102" y="9"/>
                  <a:pt x="102" y="9"/>
                </a:cubicBezTo>
                <a:cubicBezTo>
                  <a:pt x="104" y="7"/>
                  <a:pt x="106" y="8"/>
                  <a:pt x="107" y="10"/>
                </a:cubicBezTo>
                <a:cubicBezTo>
                  <a:pt x="118" y="24"/>
                  <a:pt x="118" y="24"/>
                  <a:pt x="118" y="24"/>
                </a:cubicBezTo>
                <a:cubicBezTo>
                  <a:pt x="132" y="24"/>
                  <a:pt x="132" y="24"/>
                  <a:pt x="132" y="24"/>
                </a:cubicBezTo>
                <a:cubicBezTo>
                  <a:pt x="133" y="24"/>
                  <a:pt x="135" y="25"/>
                  <a:pt x="135" y="26"/>
                </a:cubicBezTo>
                <a:cubicBezTo>
                  <a:pt x="136" y="27"/>
                  <a:pt x="136" y="29"/>
                  <a:pt x="136" y="30"/>
                </a:cubicBezTo>
                <a:cubicBezTo>
                  <a:pt x="131" y="40"/>
                  <a:pt x="131" y="40"/>
                  <a:pt x="131" y="40"/>
                </a:cubicBezTo>
                <a:cubicBezTo>
                  <a:pt x="141" y="44"/>
                  <a:pt x="141" y="44"/>
                  <a:pt x="141" y="44"/>
                </a:cubicBezTo>
                <a:cubicBezTo>
                  <a:pt x="143" y="45"/>
                  <a:pt x="144" y="46"/>
                  <a:pt x="144" y="47"/>
                </a:cubicBezTo>
                <a:cubicBezTo>
                  <a:pt x="144" y="48"/>
                  <a:pt x="144" y="50"/>
                  <a:pt x="143" y="51"/>
                </a:cubicBezTo>
                <a:cubicBezTo>
                  <a:pt x="135" y="61"/>
                  <a:pt x="135" y="61"/>
                  <a:pt x="135" y="61"/>
                </a:cubicBezTo>
                <a:cubicBezTo>
                  <a:pt x="146" y="69"/>
                  <a:pt x="146" y="69"/>
                  <a:pt x="146" y="69"/>
                </a:cubicBezTo>
                <a:cubicBezTo>
                  <a:pt x="147" y="69"/>
                  <a:pt x="148" y="71"/>
                  <a:pt x="148" y="72"/>
                </a:cubicBezTo>
                <a:cubicBezTo>
                  <a:pt x="148" y="73"/>
                  <a:pt x="147" y="74"/>
                  <a:pt x="146" y="75"/>
                </a:cubicBezTo>
                <a:cubicBezTo>
                  <a:pt x="138" y="82"/>
                  <a:pt x="138" y="82"/>
                  <a:pt x="138" y="82"/>
                </a:cubicBezTo>
                <a:cubicBezTo>
                  <a:pt x="147" y="89"/>
                  <a:pt x="147" y="89"/>
                  <a:pt x="147" y="89"/>
                </a:cubicBezTo>
                <a:cubicBezTo>
                  <a:pt x="147" y="90"/>
                  <a:pt x="148" y="91"/>
                  <a:pt x="148" y="92"/>
                </a:cubicBezTo>
                <a:cubicBezTo>
                  <a:pt x="148" y="93"/>
                  <a:pt x="147" y="94"/>
                  <a:pt x="147" y="95"/>
                </a:cubicBezTo>
                <a:cubicBezTo>
                  <a:pt x="138" y="102"/>
                  <a:pt x="138" y="102"/>
                  <a:pt x="138" y="102"/>
                </a:cubicBezTo>
                <a:cubicBezTo>
                  <a:pt x="147" y="109"/>
                  <a:pt x="147" y="109"/>
                  <a:pt x="147" y="109"/>
                </a:cubicBezTo>
                <a:cubicBezTo>
                  <a:pt x="147" y="110"/>
                  <a:pt x="148" y="111"/>
                  <a:pt x="148" y="112"/>
                </a:cubicBezTo>
                <a:cubicBezTo>
                  <a:pt x="148" y="113"/>
                  <a:pt x="148" y="114"/>
                  <a:pt x="147" y="115"/>
                </a:cubicBezTo>
                <a:cubicBezTo>
                  <a:pt x="139" y="122"/>
                  <a:pt x="139" y="122"/>
                  <a:pt x="139" y="122"/>
                </a:cubicBezTo>
                <a:cubicBezTo>
                  <a:pt x="147" y="129"/>
                  <a:pt x="147" y="129"/>
                  <a:pt x="147" y="129"/>
                </a:cubicBezTo>
                <a:cubicBezTo>
                  <a:pt x="147" y="130"/>
                  <a:pt x="148" y="131"/>
                  <a:pt x="148" y="132"/>
                </a:cubicBezTo>
                <a:cubicBezTo>
                  <a:pt x="148" y="133"/>
                  <a:pt x="148" y="134"/>
                  <a:pt x="147" y="135"/>
                </a:cubicBezTo>
                <a:cubicBezTo>
                  <a:pt x="138" y="143"/>
                  <a:pt x="138" y="143"/>
                  <a:pt x="138" y="143"/>
                </a:cubicBezTo>
                <a:cubicBezTo>
                  <a:pt x="147" y="153"/>
                  <a:pt x="147" y="153"/>
                  <a:pt x="147" y="153"/>
                </a:cubicBezTo>
                <a:cubicBezTo>
                  <a:pt x="148" y="155"/>
                  <a:pt x="148" y="156"/>
                  <a:pt x="148" y="158"/>
                </a:cubicBezTo>
                <a:cubicBezTo>
                  <a:pt x="147" y="159"/>
                  <a:pt x="146" y="160"/>
                  <a:pt x="144" y="16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409" name="组合 408"/>
          <p:cNvGrpSpPr/>
          <p:nvPr/>
        </p:nvGrpSpPr>
        <p:grpSpPr>
          <a:xfrm>
            <a:off x="8336280" y="1635760"/>
            <a:ext cx="370840" cy="231140"/>
            <a:chOff x="13099" y="2576"/>
            <a:chExt cx="584" cy="364"/>
          </a:xfrm>
        </p:grpSpPr>
        <p:sp>
          <p:nvSpPr>
            <p:cNvPr id="103" name="Freeform 49"/>
            <p:cNvSpPr/>
            <p:nvPr/>
          </p:nvSpPr>
          <p:spPr bwMode="auto">
            <a:xfrm>
              <a:off x="13122" y="2623"/>
              <a:ext cx="198" cy="271"/>
            </a:xfrm>
            <a:custGeom>
              <a:avLst/>
              <a:gdLst>
                <a:gd name="T0" fmla="*/ 32 w 65"/>
                <a:gd name="T1" fmla="*/ 89 h 89"/>
                <a:gd name="T2" fmla="*/ 16 w 65"/>
                <a:gd name="T3" fmla="*/ 89 h 89"/>
                <a:gd name="T4" fmla="*/ 12 w 65"/>
                <a:gd name="T5" fmla="*/ 85 h 89"/>
                <a:gd name="T6" fmla="*/ 1 w 65"/>
                <a:gd name="T7" fmla="*/ 7 h 89"/>
                <a:gd name="T8" fmla="*/ 1 w 65"/>
                <a:gd name="T9" fmla="*/ 2 h 89"/>
                <a:gd name="T10" fmla="*/ 7 w 65"/>
                <a:gd name="T11" fmla="*/ 2 h 89"/>
                <a:gd name="T12" fmla="*/ 20 w 65"/>
                <a:gd name="T13" fmla="*/ 81 h 89"/>
                <a:gd name="T14" fmla="*/ 28 w 65"/>
                <a:gd name="T15" fmla="*/ 81 h 89"/>
                <a:gd name="T16" fmla="*/ 58 w 65"/>
                <a:gd name="T17" fmla="*/ 29 h 89"/>
                <a:gd name="T18" fmla="*/ 64 w 65"/>
                <a:gd name="T19" fmla="*/ 31 h 89"/>
                <a:gd name="T20" fmla="*/ 62 w 65"/>
                <a:gd name="T21" fmla="*/ 37 h 89"/>
                <a:gd name="T22" fmla="*/ 36 w 65"/>
                <a:gd name="T23" fmla="*/ 85 h 89"/>
                <a:gd name="T24" fmla="*/ 32 w 65"/>
                <a:gd name="T25"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 h="89">
                  <a:moveTo>
                    <a:pt x="32" y="89"/>
                  </a:moveTo>
                  <a:cubicBezTo>
                    <a:pt x="16" y="89"/>
                    <a:pt x="16" y="89"/>
                    <a:pt x="16" y="89"/>
                  </a:cubicBezTo>
                  <a:cubicBezTo>
                    <a:pt x="14" y="89"/>
                    <a:pt x="12" y="87"/>
                    <a:pt x="12" y="85"/>
                  </a:cubicBezTo>
                  <a:cubicBezTo>
                    <a:pt x="12" y="49"/>
                    <a:pt x="7" y="14"/>
                    <a:pt x="1" y="7"/>
                  </a:cubicBezTo>
                  <a:cubicBezTo>
                    <a:pt x="0" y="6"/>
                    <a:pt x="0" y="3"/>
                    <a:pt x="1" y="2"/>
                  </a:cubicBezTo>
                  <a:cubicBezTo>
                    <a:pt x="3" y="0"/>
                    <a:pt x="6" y="0"/>
                    <a:pt x="7" y="2"/>
                  </a:cubicBezTo>
                  <a:cubicBezTo>
                    <a:pt x="16" y="12"/>
                    <a:pt x="20" y="53"/>
                    <a:pt x="20" y="81"/>
                  </a:cubicBezTo>
                  <a:cubicBezTo>
                    <a:pt x="28" y="81"/>
                    <a:pt x="28" y="81"/>
                    <a:pt x="28" y="81"/>
                  </a:cubicBezTo>
                  <a:cubicBezTo>
                    <a:pt x="29" y="49"/>
                    <a:pt x="43" y="37"/>
                    <a:pt x="58" y="29"/>
                  </a:cubicBezTo>
                  <a:cubicBezTo>
                    <a:pt x="60" y="28"/>
                    <a:pt x="63" y="29"/>
                    <a:pt x="64" y="31"/>
                  </a:cubicBezTo>
                  <a:cubicBezTo>
                    <a:pt x="65" y="33"/>
                    <a:pt x="64" y="36"/>
                    <a:pt x="62" y="37"/>
                  </a:cubicBezTo>
                  <a:cubicBezTo>
                    <a:pt x="46" y="44"/>
                    <a:pt x="36" y="56"/>
                    <a:pt x="36" y="85"/>
                  </a:cubicBezTo>
                  <a:cubicBezTo>
                    <a:pt x="36" y="87"/>
                    <a:pt x="34" y="89"/>
                    <a:pt x="32" y="8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4" name="Freeform 50"/>
            <p:cNvSpPr>
              <a:spLocks noEditPoints="1"/>
            </p:cNvSpPr>
            <p:nvPr/>
          </p:nvSpPr>
          <p:spPr bwMode="auto">
            <a:xfrm>
              <a:off x="13099" y="2576"/>
              <a:ext cx="585" cy="365"/>
            </a:xfrm>
            <a:custGeom>
              <a:avLst/>
              <a:gdLst>
                <a:gd name="T0" fmla="*/ 188 w 192"/>
                <a:gd name="T1" fmla="*/ 120 h 120"/>
                <a:gd name="T2" fmla="*/ 132 w 192"/>
                <a:gd name="T3" fmla="*/ 120 h 120"/>
                <a:gd name="T4" fmla="*/ 92 w 192"/>
                <a:gd name="T5" fmla="*/ 95 h 120"/>
                <a:gd name="T6" fmla="*/ 55 w 192"/>
                <a:gd name="T7" fmla="*/ 61 h 120"/>
                <a:gd name="T8" fmla="*/ 6 w 192"/>
                <a:gd name="T9" fmla="*/ 40 h 120"/>
                <a:gd name="T10" fmla="*/ 4 w 192"/>
                <a:gd name="T11" fmla="*/ 38 h 120"/>
                <a:gd name="T12" fmla="*/ 0 w 192"/>
                <a:gd name="T13" fmla="*/ 16 h 120"/>
                <a:gd name="T14" fmla="*/ 0 w 192"/>
                <a:gd name="T15" fmla="*/ 4 h 120"/>
                <a:gd name="T16" fmla="*/ 4 w 192"/>
                <a:gd name="T17" fmla="*/ 0 h 120"/>
                <a:gd name="T18" fmla="*/ 60 w 192"/>
                <a:gd name="T19" fmla="*/ 0 h 120"/>
                <a:gd name="T20" fmla="*/ 64 w 192"/>
                <a:gd name="T21" fmla="*/ 4 h 120"/>
                <a:gd name="T22" fmla="*/ 64 w 192"/>
                <a:gd name="T23" fmla="*/ 20 h 120"/>
                <a:gd name="T24" fmla="*/ 60 w 192"/>
                <a:gd name="T25" fmla="*/ 24 h 120"/>
                <a:gd name="T26" fmla="*/ 37 w 192"/>
                <a:gd name="T27" fmla="*/ 24 h 120"/>
                <a:gd name="T28" fmla="*/ 42 w 192"/>
                <a:gd name="T29" fmla="*/ 26 h 120"/>
                <a:gd name="T30" fmla="*/ 66 w 192"/>
                <a:gd name="T31" fmla="*/ 38 h 120"/>
                <a:gd name="T32" fmla="*/ 106 w 192"/>
                <a:gd name="T33" fmla="*/ 73 h 120"/>
                <a:gd name="T34" fmla="*/ 140 w 192"/>
                <a:gd name="T35" fmla="*/ 96 h 120"/>
                <a:gd name="T36" fmla="*/ 188 w 192"/>
                <a:gd name="T37" fmla="*/ 96 h 120"/>
                <a:gd name="T38" fmla="*/ 192 w 192"/>
                <a:gd name="T39" fmla="*/ 100 h 120"/>
                <a:gd name="T40" fmla="*/ 192 w 192"/>
                <a:gd name="T41" fmla="*/ 116 h 120"/>
                <a:gd name="T42" fmla="*/ 188 w 192"/>
                <a:gd name="T43" fmla="*/ 120 h 120"/>
                <a:gd name="T44" fmla="*/ 11 w 192"/>
                <a:gd name="T45" fmla="*/ 33 h 120"/>
                <a:gd name="T46" fmla="*/ 59 w 192"/>
                <a:gd name="T47" fmla="*/ 54 h 120"/>
                <a:gd name="T48" fmla="*/ 99 w 192"/>
                <a:gd name="T49" fmla="*/ 89 h 120"/>
                <a:gd name="T50" fmla="*/ 132 w 192"/>
                <a:gd name="T51" fmla="*/ 112 h 120"/>
                <a:gd name="T52" fmla="*/ 184 w 192"/>
                <a:gd name="T53" fmla="*/ 112 h 120"/>
                <a:gd name="T54" fmla="*/ 184 w 192"/>
                <a:gd name="T55" fmla="*/ 104 h 120"/>
                <a:gd name="T56" fmla="*/ 140 w 192"/>
                <a:gd name="T57" fmla="*/ 104 h 120"/>
                <a:gd name="T58" fmla="*/ 100 w 192"/>
                <a:gd name="T59" fmla="*/ 78 h 120"/>
                <a:gd name="T60" fmla="*/ 62 w 192"/>
                <a:gd name="T61" fmla="*/ 45 h 120"/>
                <a:gd name="T62" fmla="*/ 39 w 192"/>
                <a:gd name="T63" fmla="*/ 34 h 120"/>
                <a:gd name="T64" fmla="*/ 18 w 192"/>
                <a:gd name="T65" fmla="*/ 24 h 120"/>
                <a:gd name="T66" fmla="*/ 16 w 192"/>
                <a:gd name="T67" fmla="*/ 19 h 120"/>
                <a:gd name="T68" fmla="*/ 20 w 192"/>
                <a:gd name="T69" fmla="*/ 16 h 120"/>
                <a:gd name="T70" fmla="*/ 56 w 192"/>
                <a:gd name="T71" fmla="*/ 16 h 120"/>
                <a:gd name="T72" fmla="*/ 56 w 192"/>
                <a:gd name="T73" fmla="*/ 8 h 120"/>
                <a:gd name="T74" fmla="*/ 8 w 192"/>
                <a:gd name="T75" fmla="*/ 8 h 120"/>
                <a:gd name="T76" fmla="*/ 8 w 192"/>
                <a:gd name="T77" fmla="*/ 16 h 120"/>
                <a:gd name="T78" fmla="*/ 11 w 192"/>
                <a:gd name="T79" fmla="*/ 3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2" h="120">
                  <a:moveTo>
                    <a:pt x="188" y="120"/>
                  </a:moveTo>
                  <a:cubicBezTo>
                    <a:pt x="132" y="120"/>
                    <a:pt x="132" y="120"/>
                    <a:pt x="132" y="120"/>
                  </a:cubicBezTo>
                  <a:cubicBezTo>
                    <a:pt x="113" y="120"/>
                    <a:pt x="104" y="108"/>
                    <a:pt x="92" y="95"/>
                  </a:cubicBezTo>
                  <a:cubicBezTo>
                    <a:pt x="83" y="83"/>
                    <a:pt x="73" y="71"/>
                    <a:pt x="55" y="61"/>
                  </a:cubicBezTo>
                  <a:cubicBezTo>
                    <a:pt x="40" y="53"/>
                    <a:pt x="7" y="40"/>
                    <a:pt x="6" y="40"/>
                  </a:cubicBezTo>
                  <a:cubicBezTo>
                    <a:pt x="6" y="39"/>
                    <a:pt x="5" y="39"/>
                    <a:pt x="4" y="38"/>
                  </a:cubicBezTo>
                  <a:cubicBezTo>
                    <a:pt x="2" y="32"/>
                    <a:pt x="0" y="24"/>
                    <a:pt x="0" y="16"/>
                  </a:cubicBezTo>
                  <a:cubicBezTo>
                    <a:pt x="0" y="4"/>
                    <a:pt x="0" y="4"/>
                    <a:pt x="0" y="4"/>
                  </a:cubicBezTo>
                  <a:cubicBezTo>
                    <a:pt x="0" y="2"/>
                    <a:pt x="2" y="0"/>
                    <a:pt x="4" y="0"/>
                  </a:cubicBezTo>
                  <a:cubicBezTo>
                    <a:pt x="60" y="0"/>
                    <a:pt x="60" y="0"/>
                    <a:pt x="60" y="0"/>
                  </a:cubicBezTo>
                  <a:cubicBezTo>
                    <a:pt x="62" y="0"/>
                    <a:pt x="64" y="2"/>
                    <a:pt x="64" y="4"/>
                  </a:cubicBezTo>
                  <a:cubicBezTo>
                    <a:pt x="64" y="20"/>
                    <a:pt x="64" y="20"/>
                    <a:pt x="64" y="20"/>
                  </a:cubicBezTo>
                  <a:cubicBezTo>
                    <a:pt x="64" y="22"/>
                    <a:pt x="62" y="24"/>
                    <a:pt x="60" y="24"/>
                  </a:cubicBezTo>
                  <a:cubicBezTo>
                    <a:pt x="37" y="24"/>
                    <a:pt x="37" y="24"/>
                    <a:pt x="37" y="24"/>
                  </a:cubicBezTo>
                  <a:cubicBezTo>
                    <a:pt x="39" y="25"/>
                    <a:pt x="41" y="26"/>
                    <a:pt x="42" y="26"/>
                  </a:cubicBezTo>
                  <a:cubicBezTo>
                    <a:pt x="51" y="30"/>
                    <a:pt x="60" y="35"/>
                    <a:pt x="66" y="38"/>
                  </a:cubicBezTo>
                  <a:cubicBezTo>
                    <a:pt x="85" y="48"/>
                    <a:pt x="96" y="61"/>
                    <a:pt x="106" y="73"/>
                  </a:cubicBezTo>
                  <a:cubicBezTo>
                    <a:pt x="117" y="86"/>
                    <a:pt x="125" y="96"/>
                    <a:pt x="140" y="96"/>
                  </a:cubicBezTo>
                  <a:cubicBezTo>
                    <a:pt x="188" y="96"/>
                    <a:pt x="188" y="96"/>
                    <a:pt x="188" y="96"/>
                  </a:cubicBezTo>
                  <a:cubicBezTo>
                    <a:pt x="190" y="96"/>
                    <a:pt x="192" y="98"/>
                    <a:pt x="192" y="100"/>
                  </a:cubicBezTo>
                  <a:cubicBezTo>
                    <a:pt x="192" y="116"/>
                    <a:pt x="192" y="116"/>
                    <a:pt x="192" y="116"/>
                  </a:cubicBezTo>
                  <a:cubicBezTo>
                    <a:pt x="192" y="118"/>
                    <a:pt x="190" y="120"/>
                    <a:pt x="188" y="120"/>
                  </a:cubicBezTo>
                  <a:close/>
                  <a:moveTo>
                    <a:pt x="11" y="33"/>
                  </a:moveTo>
                  <a:cubicBezTo>
                    <a:pt x="18" y="36"/>
                    <a:pt x="45" y="47"/>
                    <a:pt x="59" y="54"/>
                  </a:cubicBezTo>
                  <a:cubicBezTo>
                    <a:pt x="78" y="64"/>
                    <a:pt x="89" y="78"/>
                    <a:pt x="99" y="89"/>
                  </a:cubicBezTo>
                  <a:cubicBezTo>
                    <a:pt x="109" y="103"/>
                    <a:pt x="117" y="112"/>
                    <a:pt x="132" y="112"/>
                  </a:cubicBezTo>
                  <a:cubicBezTo>
                    <a:pt x="184" y="112"/>
                    <a:pt x="184" y="112"/>
                    <a:pt x="184" y="112"/>
                  </a:cubicBezTo>
                  <a:cubicBezTo>
                    <a:pt x="184" y="104"/>
                    <a:pt x="184" y="104"/>
                    <a:pt x="184" y="104"/>
                  </a:cubicBezTo>
                  <a:cubicBezTo>
                    <a:pt x="140" y="104"/>
                    <a:pt x="140" y="104"/>
                    <a:pt x="140" y="104"/>
                  </a:cubicBezTo>
                  <a:cubicBezTo>
                    <a:pt x="121" y="104"/>
                    <a:pt x="111" y="92"/>
                    <a:pt x="100" y="78"/>
                  </a:cubicBezTo>
                  <a:cubicBezTo>
                    <a:pt x="90" y="67"/>
                    <a:pt x="80" y="54"/>
                    <a:pt x="62" y="45"/>
                  </a:cubicBezTo>
                  <a:cubicBezTo>
                    <a:pt x="56" y="42"/>
                    <a:pt x="47" y="38"/>
                    <a:pt x="39" y="34"/>
                  </a:cubicBezTo>
                  <a:cubicBezTo>
                    <a:pt x="30" y="30"/>
                    <a:pt x="22" y="26"/>
                    <a:pt x="18" y="24"/>
                  </a:cubicBezTo>
                  <a:cubicBezTo>
                    <a:pt x="16" y="23"/>
                    <a:pt x="16" y="21"/>
                    <a:pt x="16" y="19"/>
                  </a:cubicBezTo>
                  <a:cubicBezTo>
                    <a:pt x="17" y="17"/>
                    <a:pt x="18" y="16"/>
                    <a:pt x="20" y="16"/>
                  </a:cubicBezTo>
                  <a:cubicBezTo>
                    <a:pt x="56" y="16"/>
                    <a:pt x="56" y="16"/>
                    <a:pt x="56" y="16"/>
                  </a:cubicBezTo>
                  <a:cubicBezTo>
                    <a:pt x="56" y="8"/>
                    <a:pt x="56" y="8"/>
                    <a:pt x="56" y="8"/>
                  </a:cubicBezTo>
                  <a:cubicBezTo>
                    <a:pt x="8" y="8"/>
                    <a:pt x="8" y="8"/>
                    <a:pt x="8" y="8"/>
                  </a:cubicBezTo>
                  <a:cubicBezTo>
                    <a:pt x="8" y="16"/>
                    <a:pt x="8" y="16"/>
                    <a:pt x="8" y="16"/>
                  </a:cubicBezTo>
                  <a:cubicBezTo>
                    <a:pt x="8" y="22"/>
                    <a:pt x="9" y="28"/>
                    <a:pt x="11" y="33"/>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71" name="组合 170"/>
          <p:cNvGrpSpPr/>
          <p:nvPr/>
        </p:nvGrpSpPr>
        <p:grpSpPr>
          <a:xfrm>
            <a:off x="11315065" y="1569720"/>
            <a:ext cx="370205" cy="363855"/>
            <a:chOff x="17339" y="446"/>
            <a:chExt cx="1133" cy="1112"/>
          </a:xfrm>
        </p:grpSpPr>
        <p:sp>
          <p:nvSpPr>
            <p:cNvPr id="172" name="Freeform 62"/>
            <p:cNvSpPr/>
            <p:nvPr/>
          </p:nvSpPr>
          <p:spPr bwMode="auto">
            <a:xfrm>
              <a:off x="17432" y="564"/>
              <a:ext cx="948" cy="380"/>
            </a:xfrm>
            <a:custGeom>
              <a:avLst/>
              <a:gdLst>
                <a:gd name="T0" fmla="*/ 156 w 160"/>
                <a:gd name="T1" fmla="*/ 64 h 64"/>
                <a:gd name="T2" fmla="*/ 152 w 160"/>
                <a:gd name="T3" fmla="*/ 60 h 64"/>
                <a:gd name="T4" fmla="*/ 98 w 160"/>
                <a:gd name="T5" fmla="*/ 8 h 64"/>
                <a:gd name="T6" fmla="*/ 65 w 160"/>
                <a:gd name="T7" fmla="*/ 8 h 64"/>
                <a:gd name="T8" fmla="*/ 8 w 160"/>
                <a:gd name="T9" fmla="*/ 60 h 64"/>
                <a:gd name="T10" fmla="*/ 4 w 160"/>
                <a:gd name="T11" fmla="*/ 64 h 64"/>
                <a:gd name="T12" fmla="*/ 0 w 160"/>
                <a:gd name="T13" fmla="*/ 60 h 64"/>
                <a:gd name="T14" fmla="*/ 65 w 160"/>
                <a:gd name="T15" fmla="*/ 0 h 64"/>
                <a:gd name="T16" fmla="*/ 98 w 160"/>
                <a:gd name="T17" fmla="*/ 0 h 64"/>
                <a:gd name="T18" fmla="*/ 160 w 160"/>
                <a:gd name="T19" fmla="*/ 60 h 64"/>
                <a:gd name="T20" fmla="*/ 156 w 160"/>
                <a:gd name="T21"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0" h="64">
                  <a:moveTo>
                    <a:pt x="156" y="64"/>
                  </a:moveTo>
                  <a:cubicBezTo>
                    <a:pt x="154" y="64"/>
                    <a:pt x="152" y="62"/>
                    <a:pt x="152" y="60"/>
                  </a:cubicBezTo>
                  <a:cubicBezTo>
                    <a:pt x="152" y="30"/>
                    <a:pt x="129" y="8"/>
                    <a:pt x="98" y="8"/>
                  </a:cubicBezTo>
                  <a:cubicBezTo>
                    <a:pt x="65" y="8"/>
                    <a:pt x="65" y="8"/>
                    <a:pt x="65" y="8"/>
                  </a:cubicBezTo>
                  <a:cubicBezTo>
                    <a:pt x="33" y="8"/>
                    <a:pt x="8" y="31"/>
                    <a:pt x="8" y="60"/>
                  </a:cubicBezTo>
                  <a:cubicBezTo>
                    <a:pt x="8" y="62"/>
                    <a:pt x="6" y="64"/>
                    <a:pt x="4" y="64"/>
                  </a:cubicBezTo>
                  <a:cubicBezTo>
                    <a:pt x="2" y="64"/>
                    <a:pt x="0" y="62"/>
                    <a:pt x="0" y="60"/>
                  </a:cubicBezTo>
                  <a:cubicBezTo>
                    <a:pt x="0" y="26"/>
                    <a:pt x="28" y="0"/>
                    <a:pt x="65" y="0"/>
                  </a:cubicBezTo>
                  <a:cubicBezTo>
                    <a:pt x="98" y="0"/>
                    <a:pt x="98" y="0"/>
                    <a:pt x="98" y="0"/>
                  </a:cubicBezTo>
                  <a:cubicBezTo>
                    <a:pt x="133" y="0"/>
                    <a:pt x="160" y="26"/>
                    <a:pt x="160" y="60"/>
                  </a:cubicBezTo>
                  <a:cubicBezTo>
                    <a:pt x="160" y="62"/>
                    <a:pt x="158" y="64"/>
                    <a:pt x="156" y="6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3" name="Freeform 63"/>
            <p:cNvSpPr/>
            <p:nvPr/>
          </p:nvSpPr>
          <p:spPr bwMode="auto">
            <a:xfrm>
              <a:off x="17504" y="849"/>
              <a:ext cx="803" cy="355"/>
            </a:xfrm>
            <a:custGeom>
              <a:avLst/>
              <a:gdLst>
                <a:gd name="T0" fmla="*/ 132 w 136"/>
                <a:gd name="T1" fmla="*/ 60 h 60"/>
                <a:gd name="T2" fmla="*/ 128 w 136"/>
                <a:gd name="T3" fmla="*/ 56 h 60"/>
                <a:gd name="T4" fmla="*/ 84 w 136"/>
                <a:gd name="T5" fmla="*/ 8 h 60"/>
                <a:gd name="T6" fmla="*/ 52 w 136"/>
                <a:gd name="T7" fmla="*/ 8 h 60"/>
                <a:gd name="T8" fmla="*/ 8 w 136"/>
                <a:gd name="T9" fmla="*/ 56 h 60"/>
                <a:gd name="T10" fmla="*/ 4 w 136"/>
                <a:gd name="T11" fmla="*/ 60 h 60"/>
                <a:gd name="T12" fmla="*/ 0 w 136"/>
                <a:gd name="T13" fmla="*/ 56 h 60"/>
                <a:gd name="T14" fmla="*/ 52 w 136"/>
                <a:gd name="T15" fmla="*/ 0 h 60"/>
                <a:gd name="T16" fmla="*/ 84 w 136"/>
                <a:gd name="T17" fmla="*/ 0 h 60"/>
                <a:gd name="T18" fmla="*/ 136 w 136"/>
                <a:gd name="T19" fmla="*/ 56 h 60"/>
                <a:gd name="T20" fmla="*/ 132 w 136"/>
                <a:gd name="T21"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6" h="60">
                  <a:moveTo>
                    <a:pt x="132" y="60"/>
                  </a:moveTo>
                  <a:cubicBezTo>
                    <a:pt x="130" y="60"/>
                    <a:pt x="128" y="58"/>
                    <a:pt x="128" y="56"/>
                  </a:cubicBezTo>
                  <a:cubicBezTo>
                    <a:pt x="128" y="29"/>
                    <a:pt x="109" y="8"/>
                    <a:pt x="84" y="8"/>
                  </a:cubicBezTo>
                  <a:cubicBezTo>
                    <a:pt x="52" y="8"/>
                    <a:pt x="52" y="8"/>
                    <a:pt x="52" y="8"/>
                  </a:cubicBezTo>
                  <a:cubicBezTo>
                    <a:pt x="27" y="8"/>
                    <a:pt x="8" y="29"/>
                    <a:pt x="8" y="56"/>
                  </a:cubicBezTo>
                  <a:cubicBezTo>
                    <a:pt x="8" y="58"/>
                    <a:pt x="6" y="60"/>
                    <a:pt x="4" y="60"/>
                  </a:cubicBezTo>
                  <a:cubicBezTo>
                    <a:pt x="2" y="60"/>
                    <a:pt x="0" y="58"/>
                    <a:pt x="0" y="56"/>
                  </a:cubicBezTo>
                  <a:cubicBezTo>
                    <a:pt x="0" y="24"/>
                    <a:pt x="22" y="0"/>
                    <a:pt x="52" y="0"/>
                  </a:cubicBezTo>
                  <a:cubicBezTo>
                    <a:pt x="84" y="0"/>
                    <a:pt x="84" y="0"/>
                    <a:pt x="84" y="0"/>
                  </a:cubicBezTo>
                  <a:cubicBezTo>
                    <a:pt x="114" y="0"/>
                    <a:pt x="136" y="24"/>
                    <a:pt x="136" y="56"/>
                  </a:cubicBezTo>
                  <a:cubicBezTo>
                    <a:pt x="136" y="58"/>
                    <a:pt x="134" y="60"/>
                    <a:pt x="132" y="6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4" name="Freeform 64"/>
            <p:cNvSpPr/>
            <p:nvPr/>
          </p:nvSpPr>
          <p:spPr bwMode="auto">
            <a:xfrm>
              <a:off x="17432" y="896"/>
              <a:ext cx="48" cy="188"/>
            </a:xfrm>
            <a:custGeom>
              <a:avLst/>
              <a:gdLst>
                <a:gd name="T0" fmla="*/ 4 w 8"/>
                <a:gd name="T1" fmla="*/ 32 h 32"/>
                <a:gd name="T2" fmla="*/ 0 w 8"/>
                <a:gd name="T3" fmla="*/ 28 h 32"/>
                <a:gd name="T4" fmla="*/ 0 w 8"/>
                <a:gd name="T5" fmla="*/ 4 h 32"/>
                <a:gd name="T6" fmla="*/ 4 w 8"/>
                <a:gd name="T7" fmla="*/ 0 h 32"/>
                <a:gd name="T8" fmla="*/ 8 w 8"/>
                <a:gd name="T9" fmla="*/ 4 h 32"/>
                <a:gd name="T10" fmla="*/ 8 w 8"/>
                <a:gd name="T11" fmla="*/ 28 h 32"/>
                <a:gd name="T12" fmla="*/ 4 w 8"/>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8" h="32">
                  <a:moveTo>
                    <a:pt x="4" y="32"/>
                  </a:moveTo>
                  <a:cubicBezTo>
                    <a:pt x="2" y="32"/>
                    <a:pt x="0" y="30"/>
                    <a:pt x="0" y="28"/>
                  </a:cubicBezTo>
                  <a:cubicBezTo>
                    <a:pt x="0" y="4"/>
                    <a:pt x="0" y="4"/>
                    <a:pt x="0" y="4"/>
                  </a:cubicBezTo>
                  <a:cubicBezTo>
                    <a:pt x="0" y="2"/>
                    <a:pt x="2" y="0"/>
                    <a:pt x="4" y="0"/>
                  </a:cubicBezTo>
                  <a:cubicBezTo>
                    <a:pt x="6" y="0"/>
                    <a:pt x="8" y="2"/>
                    <a:pt x="8" y="4"/>
                  </a:cubicBezTo>
                  <a:cubicBezTo>
                    <a:pt x="8" y="28"/>
                    <a:pt x="8" y="28"/>
                    <a:pt x="8" y="28"/>
                  </a:cubicBezTo>
                  <a:cubicBezTo>
                    <a:pt x="8" y="30"/>
                    <a:pt x="6" y="32"/>
                    <a:pt x="4" y="3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5" name="Freeform 65"/>
            <p:cNvSpPr/>
            <p:nvPr/>
          </p:nvSpPr>
          <p:spPr bwMode="auto">
            <a:xfrm>
              <a:off x="18332" y="896"/>
              <a:ext cx="48" cy="165"/>
            </a:xfrm>
            <a:custGeom>
              <a:avLst/>
              <a:gdLst>
                <a:gd name="T0" fmla="*/ 4 w 8"/>
                <a:gd name="T1" fmla="*/ 28 h 28"/>
                <a:gd name="T2" fmla="*/ 0 w 8"/>
                <a:gd name="T3" fmla="*/ 24 h 28"/>
                <a:gd name="T4" fmla="*/ 0 w 8"/>
                <a:gd name="T5" fmla="*/ 4 h 28"/>
                <a:gd name="T6" fmla="*/ 4 w 8"/>
                <a:gd name="T7" fmla="*/ 0 h 28"/>
                <a:gd name="T8" fmla="*/ 8 w 8"/>
                <a:gd name="T9" fmla="*/ 4 h 28"/>
                <a:gd name="T10" fmla="*/ 8 w 8"/>
                <a:gd name="T11" fmla="*/ 24 h 28"/>
                <a:gd name="T12" fmla="*/ 4 w 8"/>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8" h="28">
                  <a:moveTo>
                    <a:pt x="4" y="28"/>
                  </a:moveTo>
                  <a:cubicBezTo>
                    <a:pt x="2" y="28"/>
                    <a:pt x="0" y="26"/>
                    <a:pt x="0" y="24"/>
                  </a:cubicBezTo>
                  <a:cubicBezTo>
                    <a:pt x="0" y="4"/>
                    <a:pt x="0" y="4"/>
                    <a:pt x="0" y="4"/>
                  </a:cubicBezTo>
                  <a:cubicBezTo>
                    <a:pt x="0" y="2"/>
                    <a:pt x="2" y="0"/>
                    <a:pt x="4" y="0"/>
                  </a:cubicBezTo>
                  <a:cubicBezTo>
                    <a:pt x="6" y="0"/>
                    <a:pt x="8" y="2"/>
                    <a:pt x="8" y="4"/>
                  </a:cubicBezTo>
                  <a:cubicBezTo>
                    <a:pt x="8" y="24"/>
                    <a:pt x="8" y="24"/>
                    <a:pt x="8" y="24"/>
                  </a:cubicBezTo>
                  <a:cubicBezTo>
                    <a:pt x="8" y="26"/>
                    <a:pt x="6" y="28"/>
                    <a:pt x="4" y="2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6" name="Freeform 66"/>
            <p:cNvSpPr/>
            <p:nvPr/>
          </p:nvSpPr>
          <p:spPr bwMode="auto">
            <a:xfrm>
              <a:off x="17504" y="1179"/>
              <a:ext cx="803" cy="48"/>
            </a:xfrm>
            <a:custGeom>
              <a:avLst/>
              <a:gdLst>
                <a:gd name="T0" fmla="*/ 132 w 136"/>
                <a:gd name="T1" fmla="*/ 8 h 8"/>
                <a:gd name="T2" fmla="*/ 4 w 136"/>
                <a:gd name="T3" fmla="*/ 8 h 8"/>
                <a:gd name="T4" fmla="*/ 0 w 136"/>
                <a:gd name="T5" fmla="*/ 4 h 8"/>
                <a:gd name="T6" fmla="*/ 4 w 136"/>
                <a:gd name="T7" fmla="*/ 0 h 8"/>
                <a:gd name="T8" fmla="*/ 132 w 136"/>
                <a:gd name="T9" fmla="*/ 0 h 8"/>
                <a:gd name="T10" fmla="*/ 136 w 136"/>
                <a:gd name="T11" fmla="*/ 4 h 8"/>
                <a:gd name="T12" fmla="*/ 132 w 136"/>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36" h="8">
                  <a:moveTo>
                    <a:pt x="132" y="8"/>
                  </a:moveTo>
                  <a:cubicBezTo>
                    <a:pt x="4" y="8"/>
                    <a:pt x="4" y="8"/>
                    <a:pt x="4" y="8"/>
                  </a:cubicBezTo>
                  <a:cubicBezTo>
                    <a:pt x="2" y="8"/>
                    <a:pt x="0" y="6"/>
                    <a:pt x="0" y="4"/>
                  </a:cubicBezTo>
                  <a:cubicBezTo>
                    <a:pt x="0" y="2"/>
                    <a:pt x="2" y="0"/>
                    <a:pt x="4" y="0"/>
                  </a:cubicBezTo>
                  <a:cubicBezTo>
                    <a:pt x="132" y="0"/>
                    <a:pt x="132" y="0"/>
                    <a:pt x="132" y="0"/>
                  </a:cubicBezTo>
                  <a:cubicBezTo>
                    <a:pt x="134" y="0"/>
                    <a:pt x="136" y="2"/>
                    <a:pt x="136" y="4"/>
                  </a:cubicBezTo>
                  <a:cubicBezTo>
                    <a:pt x="136" y="6"/>
                    <a:pt x="134" y="8"/>
                    <a:pt x="132"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7" name="Freeform 67"/>
            <p:cNvSpPr/>
            <p:nvPr/>
          </p:nvSpPr>
          <p:spPr bwMode="auto">
            <a:xfrm>
              <a:off x="17409" y="1039"/>
              <a:ext cx="118" cy="425"/>
            </a:xfrm>
            <a:custGeom>
              <a:avLst/>
              <a:gdLst>
                <a:gd name="T0" fmla="*/ 16 w 20"/>
                <a:gd name="T1" fmla="*/ 72 h 72"/>
                <a:gd name="T2" fmla="*/ 4 w 20"/>
                <a:gd name="T3" fmla="*/ 72 h 72"/>
                <a:gd name="T4" fmla="*/ 0 w 20"/>
                <a:gd name="T5" fmla="*/ 68 h 72"/>
                <a:gd name="T6" fmla="*/ 4 w 20"/>
                <a:gd name="T7" fmla="*/ 64 h 72"/>
                <a:gd name="T8" fmla="*/ 12 w 20"/>
                <a:gd name="T9" fmla="*/ 64 h 72"/>
                <a:gd name="T10" fmla="*/ 12 w 20"/>
                <a:gd name="T11" fmla="*/ 8 h 72"/>
                <a:gd name="T12" fmla="*/ 4 w 20"/>
                <a:gd name="T13" fmla="*/ 8 h 72"/>
                <a:gd name="T14" fmla="*/ 0 w 20"/>
                <a:gd name="T15" fmla="*/ 4 h 72"/>
                <a:gd name="T16" fmla="*/ 4 w 20"/>
                <a:gd name="T17" fmla="*/ 0 h 72"/>
                <a:gd name="T18" fmla="*/ 16 w 20"/>
                <a:gd name="T19" fmla="*/ 0 h 72"/>
                <a:gd name="T20" fmla="*/ 20 w 20"/>
                <a:gd name="T21" fmla="*/ 4 h 72"/>
                <a:gd name="T22" fmla="*/ 20 w 20"/>
                <a:gd name="T23" fmla="*/ 68 h 72"/>
                <a:gd name="T24" fmla="*/ 16 w 20"/>
                <a:gd name="T25"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72">
                  <a:moveTo>
                    <a:pt x="16" y="72"/>
                  </a:moveTo>
                  <a:cubicBezTo>
                    <a:pt x="4" y="72"/>
                    <a:pt x="4" y="72"/>
                    <a:pt x="4" y="72"/>
                  </a:cubicBezTo>
                  <a:cubicBezTo>
                    <a:pt x="2" y="72"/>
                    <a:pt x="0" y="70"/>
                    <a:pt x="0" y="68"/>
                  </a:cubicBezTo>
                  <a:cubicBezTo>
                    <a:pt x="0" y="66"/>
                    <a:pt x="2" y="64"/>
                    <a:pt x="4" y="64"/>
                  </a:cubicBezTo>
                  <a:cubicBezTo>
                    <a:pt x="12" y="64"/>
                    <a:pt x="12" y="64"/>
                    <a:pt x="12" y="64"/>
                  </a:cubicBezTo>
                  <a:cubicBezTo>
                    <a:pt x="12" y="8"/>
                    <a:pt x="12" y="8"/>
                    <a:pt x="12" y="8"/>
                  </a:cubicBezTo>
                  <a:cubicBezTo>
                    <a:pt x="4" y="8"/>
                    <a:pt x="4" y="8"/>
                    <a:pt x="4" y="8"/>
                  </a:cubicBezTo>
                  <a:cubicBezTo>
                    <a:pt x="2" y="8"/>
                    <a:pt x="0" y="6"/>
                    <a:pt x="0" y="4"/>
                  </a:cubicBezTo>
                  <a:cubicBezTo>
                    <a:pt x="0" y="2"/>
                    <a:pt x="2" y="0"/>
                    <a:pt x="4" y="0"/>
                  </a:cubicBezTo>
                  <a:cubicBezTo>
                    <a:pt x="16" y="0"/>
                    <a:pt x="16" y="0"/>
                    <a:pt x="16" y="0"/>
                  </a:cubicBezTo>
                  <a:cubicBezTo>
                    <a:pt x="18" y="0"/>
                    <a:pt x="20" y="2"/>
                    <a:pt x="20" y="4"/>
                  </a:cubicBezTo>
                  <a:cubicBezTo>
                    <a:pt x="20" y="68"/>
                    <a:pt x="20" y="68"/>
                    <a:pt x="20" y="68"/>
                  </a:cubicBezTo>
                  <a:cubicBezTo>
                    <a:pt x="20" y="70"/>
                    <a:pt x="18" y="72"/>
                    <a:pt x="16" y="7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8" name="Freeform 68"/>
            <p:cNvSpPr/>
            <p:nvPr/>
          </p:nvSpPr>
          <p:spPr bwMode="auto">
            <a:xfrm>
              <a:off x="18284" y="1039"/>
              <a:ext cx="118" cy="425"/>
            </a:xfrm>
            <a:custGeom>
              <a:avLst/>
              <a:gdLst>
                <a:gd name="T0" fmla="*/ 16 w 20"/>
                <a:gd name="T1" fmla="*/ 72 h 72"/>
                <a:gd name="T2" fmla="*/ 4 w 20"/>
                <a:gd name="T3" fmla="*/ 72 h 72"/>
                <a:gd name="T4" fmla="*/ 0 w 20"/>
                <a:gd name="T5" fmla="*/ 68 h 72"/>
                <a:gd name="T6" fmla="*/ 0 w 20"/>
                <a:gd name="T7" fmla="*/ 4 h 72"/>
                <a:gd name="T8" fmla="*/ 4 w 20"/>
                <a:gd name="T9" fmla="*/ 0 h 72"/>
                <a:gd name="T10" fmla="*/ 16 w 20"/>
                <a:gd name="T11" fmla="*/ 0 h 72"/>
                <a:gd name="T12" fmla="*/ 20 w 20"/>
                <a:gd name="T13" fmla="*/ 4 h 72"/>
                <a:gd name="T14" fmla="*/ 16 w 20"/>
                <a:gd name="T15" fmla="*/ 8 h 72"/>
                <a:gd name="T16" fmla="*/ 8 w 20"/>
                <a:gd name="T17" fmla="*/ 8 h 72"/>
                <a:gd name="T18" fmla="*/ 8 w 20"/>
                <a:gd name="T19" fmla="*/ 64 h 72"/>
                <a:gd name="T20" fmla="*/ 16 w 20"/>
                <a:gd name="T21" fmla="*/ 64 h 72"/>
                <a:gd name="T22" fmla="*/ 20 w 20"/>
                <a:gd name="T23" fmla="*/ 68 h 72"/>
                <a:gd name="T24" fmla="*/ 16 w 20"/>
                <a:gd name="T25"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72">
                  <a:moveTo>
                    <a:pt x="16" y="72"/>
                  </a:moveTo>
                  <a:cubicBezTo>
                    <a:pt x="4" y="72"/>
                    <a:pt x="4" y="72"/>
                    <a:pt x="4" y="72"/>
                  </a:cubicBezTo>
                  <a:cubicBezTo>
                    <a:pt x="2" y="72"/>
                    <a:pt x="0" y="70"/>
                    <a:pt x="0" y="68"/>
                  </a:cubicBezTo>
                  <a:cubicBezTo>
                    <a:pt x="0" y="4"/>
                    <a:pt x="0" y="4"/>
                    <a:pt x="0" y="4"/>
                  </a:cubicBezTo>
                  <a:cubicBezTo>
                    <a:pt x="0" y="2"/>
                    <a:pt x="2" y="0"/>
                    <a:pt x="4" y="0"/>
                  </a:cubicBezTo>
                  <a:cubicBezTo>
                    <a:pt x="16" y="0"/>
                    <a:pt x="16" y="0"/>
                    <a:pt x="16" y="0"/>
                  </a:cubicBezTo>
                  <a:cubicBezTo>
                    <a:pt x="18" y="0"/>
                    <a:pt x="20" y="2"/>
                    <a:pt x="20" y="4"/>
                  </a:cubicBezTo>
                  <a:cubicBezTo>
                    <a:pt x="20" y="6"/>
                    <a:pt x="18" y="8"/>
                    <a:pt x="16" y="8"/>
                  </a:cubicBezTo>
                  <a:cubicBezTo>
                    <a:pt x="8" y="8"/>
                    <a:pt x="8" y="8"/>
                    <a:pt x="8" y="8"/>
                  </a:cubicBezTo>
                  <a:cubicBezTo>
                    <a:pt x="8" y="64"/>
                    <a:pt x="8" y="64"/>
                    <a:pt x="8" y="64"/>
                  </a:cubicBezTo>
                  <a:cubicBezTo>
                    <a:pt x="16" y="64"/>
                    <a:pt x="16" y="64"/>
                    <a:pt x="16" y="64"/>
                  </a:cubicBezTo>
                  <a:cubicBezTo>
                    <a:pt x="18" y="64"/>
                    <a:pt x="20" y="66"/>
                    <a:pt x="20" y="68"/>
                  </a:cubicBezTo>
                  <a:cubicBezTo>
                    <a:pt x="20" y="70"/>
                    <a:pt x="18" y="72"/>
                    <a:pt x="16" y="7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9" name="Freeform 69"/>
            <p:cNvSpPr/>
            <p:nvPr/>
          </p:nvSpPr>
          <p:spPr bwMode="auto">
            <a:xfrm>
              <a:off x="17432" y="1416"/>
              <a:ext cx="48" cy="143"/>
            </a:xfrm>
            <a:custGeom>
              <a:avLst/>
              <a:gdLst>
                <a:gd name="T0" fmla="*/ 4 w 8"/>
                <a:gd name="T1" fmla="*/ 24 h 24"/>
                <a:gd name="T2" fmla="*/ 0 w 8"/>
                <a:gd name="T3" fmla="*/ 20 h 24"/>
                <a:gd name="T4" fmla="*/ 0 w 8"/>
                <a:gd name="T5" fmla="*/ 4 h 24"/>
                <a:gd name="T6" fmla="*/ 4 w 8"/>
                <a:gd name="T7" fmla="*/ 0 h 24"/>
                <a:gd name="T8" fmla="*/ 8 w 8"/>
                <a:gd name="T9" fmla="*/ 4 h 24"/>
                <a:gd name="T10" fmla="*/ 8 w 8"/>
                <a:gd name="T11" fmla="*/ 20 h 24"/>
                <a:gd name="T12" fmla="*/ 4 w 8"/>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8" h="24">
                  <a:moveTo>
                    <a:pt x="4" y="24"/>
                  </a:moveTo>
                  <a:cubicBezTo>
                    <a:pt x="2" y="24"/>
                    <a:pt x="0" y="22"/>
                    <a:pt x="0" y="20"/>
                  </a:cubicBezTo>
                  <a:cubicBezTo>
                    <a:pt x="0" y="4"/>
                    <a:pt x="0" y="4"/>
                    <a:pt x="0" y="4"/>
                  </a:cubicBezTo>
                  <a:cubicBezTo>
                    <a:pt x="0" y="2"/>
                    <a:pt x="2" y="0"/>
                    <a:pt x="4" y="0"/>
                  </a:cubicBezTo>
                  <a:cubicBezTo>
                    <a:pt x="6" y="0"/>
                    <a:pt x="8" y="2"/>
                    <a:pt x="8" y="4"/>
                  </a:cubicBezTo>
                  <a:cubicBezTo>
                    <a:pt x="8" y="20"/>
                    <a:pt x="8" y="20"/>
                    <a:pt x="8" y="20"/>
                  </a:cubicBezTo>
                  <a:cubicBezTo>
                    <a:pt x="8" y="22"/>
                    <a:pt x="6" y="24"/>
                    <a:pt x="4"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0" name="Freeform 70"/>
            <p:cNvSpPr/>
            <p:nvPr/>
          </p:nvSpPr>
          <p:spPr bwMode="auto">
            <a:xfrm>
              <a:off x="18332" y="1416"/>
              <a:ext cx="48" cy="143"/>
            </a:xfrm>
            <a:custGeom>
              <a:avLst/>
              <a:gdLst>
                <a:gd name="T0" fmla="*/ 4 w 8"/>
                <a:gd name="T1" fmla="*/ 24 h 24"/>
                <a:gd name="T2" fmla="*/ 0 w 8"/>
                <a:gd name="T3" fmla="*/ 20 h 24"/>
                <a:gd name="T4" fmla="*/ 0 w 8"/>
                <a:gd name="T5" fmla="*/ 4 h 24"/>
                <a:gd name="T6" fmla="*/ 4 w 8"/>
                <a:gd name="T7" fmla="*/ 0 h 24"/>
                <a:gd name="T8" fmla="*/ 8 w 8"/>
                <a:gd name="T9" fmla="*/ 4 h 24"/>
                <a:gd name="T10" fmla="*/ 8 w 8"/>
                <a:gd name="T11" fmla="*/ 20 h 24"/>
                <a:gd name="T12" fmla="*/ 4 w 8"/>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8" h="24">
                  <a:moveTo>
                    <a:pt x="4" y="24"/>
                  </a:moveTo>
                  <a:cubicBezTo>
                    <a:pt x="2" y="24"/>
                    <a:pt x="0" y="22"/>
                    <a:pt x="0" y="20"/>
                  </a:cubicBezTo>
                  <a:cubicBezTo>
                    <a:pt x="0" y="4"/>
                    <a:pt x="0" y="4"/>
                    <a:pt x="0" y="4"/>
                  </a:cubicBezTo>
                  <a:cubicBezTo>
                    <a:pt x="0" y="2"/>
                    <a:pt x="2" y="0"/>
                    <a:pt x="4" y="0"/>
                  </a:cubicBezTo>
                  <a:cubicBezTo>
                    <a:pt x="6" y="0"/>
                    <a:pt x="8" y="2"/>
                    <a:pt x="8" y="4"/>
                  </a:cubicBezTo>
                  <a:cubicBezTo>
                    <a:pt x="8" y="20"/>
                    <a:pt x="8" y="20"/>
                    <a:pt x="8" y="20"/>
                  </a:cubicBezTo>
                  <a:cubicBezTo>
                    <a:pt x="8" y="22"/>
                    <a:pt x="6" y="24"/>
                    <a:pt x="4"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1" name="Freeform 71"/>
            <p:cNvSpPr/>
            <p:nvPr/>
          </p:nvSpPr>
          <p:spPr bwMode="auto">
            <a:xfrm>
              <a:off x="17432" y="564"/>
              <a:ext cx="948" cy="380"/>
            </a:xfrm>
            <a:custGeom>
              <a:avLst/>
              <a:gdLst>
                <a:gd name="T0" fmla="*/ 156 w 160"/>
                <a:gd name="T1" fmla="*/ 64 h 64"/>
                <a:gd name="T2" fmla="*/ 152 w 160"/>
                <a:gd name="T3" fmla="*/ 60 h 64"/>
                <a:gd name="T4" fmla="*/ 98 w 160"/>
                <a:gd name="T5" fmla="*/ 8 h 64"/>
                <a:gd name="T6" fmla="*/ 65 w 160"/>
                <a:gd name="T7" fmla="*/ 8 h 64"/>
                <a:gd name="T8" fmla="*/ 8 w 160"/>
                <a:gd name="T9" fmla="*/ 60 h 64"/>
                <a:gd name="T10" fmla="*/ 4 w 160"/>
                <a:gd name="T11" fmla="*/ 64 h 64"/>
                <a:gd name="T12" fmla="*/ 0 w 160"/>
                <a:gd name="T13" fmla="*/ 60 h 64"/>
                <a:gd name="T14" fmla="*/ 65 w 160"/>
                <a:gd name="T15" fmla="*/ 0 h 64"/>
                <a:gd name="T16" fmla="*/ 98 w 160"/>
                <a:gd name="T17" fmla="*/ 0 h 64"/>
                <a:gd name="T18" fmla="*/ 160 w 160"/>
                <a:gd name="T19" fmla="*/ 60 h 64"/>
                <a:gd name="T20" fmla="*/ 156 w 160"/>
                <a:gd name="T21"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0" h="64">
                  <a:moveTo>
                    <a:pt x="156" y="64"/>
                  </a:moveTo>
                  <a:cubicBezTo>
                    <a:pt x="154" y="64"/>
                    <a:pt x="152" y="62"/>
                    <a:pt x="152" y="60"/>
                  </a:cubicBezTo>
                  <a:cubicBezTo>
                    <a:pt x="152" y="30"/>
                    <a:pt x="129" y="8"/>
                    <a:pt x="98" y="8"/>
                  </a:cubicBezTo>
                  <a:cubicBezTo>
                    <a:pt x="65" y="8"/>
                    <a:pt x="65" y="8"/>
                    <a:pt x="65" y="8"/>
                  </a:cubicBezTo>
                  <a:cubicBezTo>
                    <a:pt x="33" y="8"/>
                    <a:pt x="8" y="31"/>
                    <a:pt x="8" y="60"/>
                  </a:cubicBezTo>
                  <a:cubicBezTo>
                    <a:pt x="8" y="62"/>
                    <a:pt x="6" y="64"/>
                    <a:pt x="4" y="64"/>
                  </a:cubicBezTo>
                  <a:cubicBezTo>
                    <a:pt x="2" y="64"/>
                    <a:pt x="0" y="62"/>
                    <a:pt x="0" y="60"/>
                  </a:cubicBezTo>
                  <a:cubicBezTo>
                    <a:pt x="0" y="26"/>
                    <a:pt x="28" y="0"/>
                    <a:pt x="65" y="0"/>
                  </a:cubicBezTo>
                  <a:cubicBezTo>
                    <a:pt x="98" y="0"/>
                    <a:pt x="98" y="0"/>
                    <a:pt x="98" y="0"/>
                  </a:cubicBezTo>
                  <a:cubicBezTo>
                    <a:pt x="133" y="0"/>
                    <a:pt x="160" y="26"/>
                    <a:pt x="160" y="60"/>
                  </a:cubicBezTo>
                  <a:cubicBezTo>
                    <a:pt x="160" y="62"/>
                    <a:pt x="158" y="64"/>
                    <a:pt x="156" y="6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2" name="Freeform 72"/>
            <p:cNvSpPr/>
            <p:nvPr/>
          </p:nvSpPr>
          <p:spPr bwMode="auto">
            <a:xfrm>
              <a:off x="17504" y="849"/>
              <a:ext cx="803" cy="355"/>
            </a:xfrm>
            <a:custGeom>
              <a:avLst/>
              <a:gdLst>
                <a:gd name="T0" fmla="*/ 132 w 136"/>
                <a:gd name="T1" fmla="*/ 60 h 60"/>
                <a:gd name="T2" fmla="*/ 128 w 136"/>
                <a:gd name="T3" fmla="*/ 56 h 60"/>
                <a:gd name="T4" fmla="*/ 84 w 136"/>
                <a:gd name="T5" fmla="*/ 8 h 60"/>
                <a:gd name="T6" fmla="*/ 52 w 136"/>
                <a:gd name="T7" fmla="*/ 8 h 60"/>
                <a:gd name="T8" fmla="*/ 8 w 136"/>
                <a:gd name="T9" fmla="*/ 56 h 60"/>
                <a:gd name="T10" fmla="*/ 4 w 136"/>
                <a:gd name="T11" fmla="*/ 60 h 60"/>
                <a:gd name="T12" fmla="*/ 0 w 136"/>
                <a:gd name="T13" fmla="*/ 56 h 60"/>
                <a:gd name="T14" fmla="*/ 52 w 136"/>
                <a:gd name="T15" fmla="*/ 0 h 60"/>
                <a:gd name="T16" fmla="*/ 84 w 136"/>
                <a:gd name="T17" fmla="*/ 0 h 60"/>
                <a:gd name="T18" fmla="*/ 136 w 136"/>
                <a:gd name="T19" fmla="*/ 56 h 60"/>
                <a:gd name="T20" fmla="*/ 132 w 136"/>
                <a:gd name="T21"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6" h="60">
                  <a:moveTo>
                    <a:pt x="132" y="60"/>
                  </a:moveTo>
                  <a:cubicBezTo>
                    <a:pt x="130" y="60"/>
                    <a:pt x="128" y="58"/>
                    <a:pt x="128" y="56"/>
                  </a:cubicBezTo>
                  <a:cubicBezTo>
                    <a:pt x="128" y="29"/>
                    <a:pt x="109" y="8"/>
                    <a:pt x="84" y="8"/>
                  </a:cubicBezTo>
                  <a:cubicBezTo>
                    <a:pt x="52" y="8"/>
                    <a:pt x="52" y="8"/>
                    <a:pt x="52" y="8"/>
                  </a:cubicBezTo>
                  <a:cubicBezTo>
                    <a:pt x="27" y="8"/>
                    <a:pt x="8" y="29"/>
                    <a:pt x="8" y="56"/>
                  </a:cubicBezTo>
                  <a:cubicBezTo>
                    <a:pt x="8" y="58"/>
                    <a:pt x="6" y="60"/>
                    <a:pt x="4" y="60"/>
                  </a:cubicBezTo>
                  <a:cubicBezTo>
                    <a:pt x="2" y="60"/>
                    <a:pt x="0" y="58"/>
                    <a:pt x="0" y="56"/>
                  </a:cubicBezTo>
                  <a:cubicBezTo>
                    <a:pt x="0" y="24"/>
                    <a:pt x="22" y="0"/>
                    <a:pt x="52" y="0"/>
                  </a:cubicBezTo>
                  <a:cubicBezTo>
                    <a:pt x="84" y="0"/>
                    <a:pt x="84" y="0"/>
                    <a:pt x="84" y="0"/>
                  </a:cubicBezTo>
                  <a:cubicBezTo>
                    <a:pt x="114" y="0"/>
                    <a:pt x="136" y="24"/>
                    <a:pt x="136" y="56"/>
                  </a:cubicBezTo>
                  <a:cubicBezTo>
                    <a:pt x="136" y="58"/>
                    <a:pt x="134" y="60"/>
                    <a:pt x="132" y="6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3" name="Freeform 73"/>
            <p:cNvSpPr/>
            <p:nvPr/>
          </p:nvSpPr>
          <p:spPr bwMode="auto">
            <a:xfrm>
              <a:off x="17432" y="896"/>
              <a:ext cx="48" cy="188"/>
            </a:xfrm>
            <a:custGeom>
              <a:avLst/>
              <a:gdLst>
                <a:gd name="T0" fmla="*/ 4 w 8"/>
                <a:gd name="T1" fmla="*/ 32 h 32"/>
                <a:gd name="T2" fmla="*/ 0 w 8"/>
                <a:gd name="T3" fmla="*/ 28 h 32"/>
                <a:gd name="T4" fmla="*/ 0 w 8"/>
                <a:gd name="T5" fmla="*/ 4 h 32"/>
                <a:gd name="T6" fmla="*/ 4 w 8"/>
                <a:gd name="T7" fmla="*/ 0 h 32"/>
                <a:gd name="T8" fmla="*/ 8 w 8"/>
                <a:gd name="T9" fmla="*/ 4 h 32"/>
                <a:gd name="T10" fmla="*/ 8 w 8"/>
                <a:gd name="T11" fmla="*/ 28 h 32"/>
                <a:gd name="T12" fmla="*/ 4 w 8"/>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8" h="32">
                  <a:moveTo>
                    <a:pt x="4" y="32"/>
                  </a:moveTo>
                  <a:cubicBezTo>
                    <a:pt x="2" y="32"/>
                    <a:pt x="0" y="30"/>
                    <a:pt x="0" y="28"/>
                  </a:cubicBezTo>
                  <a:cubicBezTo>
                    <a:pt x="0" y="4"/>
                    <a:pt x="0" y="4"/>
                    <a:pt x="0" y="4"/>
                  </a:cubicBezTo>
                  <a:cubicBezTo>
                    <a:pt x="0" y="2"/>
                    <a:pt x="2" y="0"/>
                    <a:pt x="4" y="0"/>
                  </a:cubicBezTo>
                  <a:cubicBezTo>
                    <a:pt x="6" y="0"/>
                    <a:pt x="8" y="2"/>
                    <a:pt x="8" y="4"/>
                  </a:cubicBezTo>
                  <a:cubicBezTo>
                    <a:pt x="8" y="28"/>
                    <a:pt x="8" y="28"/>
                    <a:pt x="8" y="28"/>
                  </a:cubicBezTo>
                  <a:cubicBezTo>
                    <a:pt x="8" y="30"/>
                    <a:pt x="6" y="32"/>
                    <a:pt x="4" y="3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4" name="Freeform 74"/>
            <p:cNvSpPr/>
            <p:nvPr/>
          </p:nvSpPr>
          <p:spPr bwMode="auto">
            <a:xfrm>
              <a:off x="18332" y="896"/>
              <a:ext cx="48" cy="165"/>
            </a:xfrm>
            <a:custGeom>
              <a:avLst/>
              <a:gdLst>
                <a:gd name="T0" fmla="*/ 4 w 8"/>
                <a:gd name="T1" fmla="*/ 28 h 28"/>
                <a:gd name="T2" fmla="*/ 0 w 8"/>
                <a:gd name="T3" fmla="*/ 24 h 28"/>
                <a:gd name="T4" fmla="*/ 0 w 8"/>
                <a:gd name="T5" fmla="*/ 4 h 28"/>
                <a:gd name="T6" fmla="*/ 4 w 8"/>
                <a:gd name="T7" fmla="*/ 0 h 28"/>
                <a:gd name="T8" fmla="*/ 8 w 8"/>
                <a:gd name="T9" fmla="*/ 4 h 28"/>
                <a:gd name="T10" fmla="*/ 8 w 8"/>
                <a:gd name="T11" fmla="*/ 24 h 28"/>
                <a:gd name="T12" fmla="*/ 4 w 8"/>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8" h="28">
                  <a:moveTo>
                    <a:pt x="4" y="28"/>
                  </a:moveTo>
                  <a:cubicBezTo>
                    <a:pt x="2" y="28"/>
                    <a:pt x="0" y="26"/>
                    <a:pt x="0" y="24"/>
                  </a:cubicBezTo>
                  <a:cubicBezTo>
                    <a:pt x="0" y="4"/>
                    <a:pt x="0" y="4"/>
                    <a:pt x="0" y="4"/>
                  </a:cubicBezTo>
                  <a:cubicBezTo>
                    <a:pt x="0" y="2"/>
                    <a:pt x="2" y="0"/>
                    <a:pt x="4" y="0"/>
                  </a:cubicBezTo>
                  <a:cubicBezTo>
                    <a:pt x="6" y="0"/>
                    <a:pt x="8" y="2"/>
                    <a:pt x="8" y="4"/>
                  </a:cubicBezTo>
                  <a:cubicBezTo>
                    <a:pt x="8" y="24"/>
                    <a:pt x="8" y="24"/>
                    <a:pt x="8" y="24"/>
                  </a:cubicBezTo>
                  <a:cubicBezTo>
                    <a:pt x="8" y="26"/>
                    <a:pt x="6" y="28"/>
                    <a:pt x="4" y="2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5" name="Freeform 75"/>
            <p:cNvSpPr/>
            <p:nvPr/>
          </p:nvSpPr>
          <p:spPr bwMode="auto">
            <a:xfrm>
              <a:off x="17504" y="1179"/>
              <a:ext cx="803" cy="48"/>
            </a:xfrm>
            <a:custGeom>
              <a:avLst/>
              <a:gdLst>
                <a:gd name="T0" fmla="*/ 132 w 136"/>
                <a:gd name="T1" fmla="*/ 8 h 8"/>
                <a:gd name="T2" fmla="*/ 4 w 136"/>
                <a:gd name="T3" fmla="*/ 8 h 8"/>
                <a:gd name="T4" fmla="*/ 0 w 136"/>
                <a:gd name="T5" fmla="*/ 4 h 8"/>
                <a:gd name="T6" fmla="*/ 4 w 136"/>
                <a:gd name="T7" fmla="*/ 0 h 8"/>
                <a:gd name="T8" fmla="*/ 132 w 136"/>
                <a:gd name="T9" fmla="*/ 0 h 8"/>
                <a:gd name="T10" fmla="*/ 136 w 136"/>
                <a:gd name="T11" fmla="*/ 4 h 8"/>
                <a:gd name="T12" fmla="*/ 132 w 136"/>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36" h="8">
                  <a:moveTo>
                    <a:pt x="132" y="8"/>
                  </a:moveTo>
                  <a:cubicBezTo>
                    <a:pt x="4" y="8"/>
                    <a:pt x="4" y="8"/>
                    <a:pt x="4" y="8"/>
                  </a:cubicBezTo>
                  <a:cubicBezTo>
                    <a:pt x="2" y="8"/>
                    <a:pt x="0" y="6"/>
                    <a:pt x="0" y="4"/>
                  </a:cubicBezTo>
                  <a:cubicBezTo>
                    <a:pt x="0" y="2"/>
                    <a:pt x="2" y="0"/>
                    <a:pt x="4" y="0"/>
                  </a:cubicBezTo>
                  <a:cubicBezTo>
                    <a:pt x="132" y="0"/>
                    <a:pt x="132" y="0"/>
                    <a:pt x="132" y="0"/>
                  </a:cubicBezTo>
                  <a:cubicBezTo>
                    <a:pt x="134" y="0"/>
                    <a:pt x="136" y="2"/>
                    <a:pt x="136" y="4"/>
                  </a:cubicBezTo>
                  <a:cubicBezTo>
                    <a:pt x="136" y="6"/>
                    <a:pt x="134" y="8"/>
                    <a:pt x="132"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6" name="Freeform 76"/>
            <p:cNvSpPr/>
            <p:nvPr/>
          </p:nvSpPr>
          <p:spPr bwMode="auto">
            <a:xfrm>
              <a:off x="17409" y="1039"/>
              <a:ext cx="118" cy="425"/>
            </a:xfrm>
            <a:custGeom>
              <a:avLst/>
              <a:gdLst>
                <a:gd name="T0" fmla="*/ 16 w 20"/>
                <a:gd name="T1" fmla="*/ 72 h 72"/>
                <a:gd name="T2" fmla="*/ 4 w 20"/>
                <a:gd name="T3" fmla="*/ 72 h 72"/>
                <a:gd name="T4" fmla="*/ 0 w 20"/>
                <a:gd name="T5" fmla="*/ 68 h 72"/>
                <a:gd name="T6" fmla="*/ 4 w 20"/>
                <a:gd name="T7" fmla="*/ 64 h 72"/>
                <a:gd name="T8" fmla="*/ 12 w 20"/>
                <a:gd name="T9" fmla="*/ 64 h 72"/>
                <a:gd name="T10" fmla="*/ 12 w 20"/>
                <a:gd name="T11" fmla="*/ 8 h 72"/>
                <a:gd name="T12" fmla="*/ 4 w 20"/>
                <a:gd name="T13" fmla="*/ 8 h 72"/>
                <a:gd name="T14" fmla="*/ 0 w 20"/>
                <a:gd name="T15" fmla="*/ 4 h 72"/>
                <a:gd name="T16" fmla="*/ 4 w 20"/>
                <a:gd name="T17" fmla="*/ 0 h 72"/>
                <a:gd name="T18" fmla="*/ 16 w 20"/>
                <a:gd name="T19" fmla="*/ 0 h 72"/>
                <a:gd name="T20" fmla="*/ 20 w 20"/>
                <a:gd name="T21" fmla="*/ 4 h 72"/>
                <a:gd name="T22" fmla="*/ 20 w 20"/>
                <a:gd name="T23" fmla="*/ 68 h 72"/>
                <a:gd name="T24" fmla="*/ 16 w 20"/>
                <a:gd name="T25"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72">
                  <a:moveTo>
                    <a:pt x="16" y="72"/>
                  </a:moveTo>
                  <a:cubicBezTo>
                    <a:pt x="4" y="72"/>
                    <a:pt x="4" y="72"/>
                    <a:pt x="4" y="72"/>
                  </a:cubicBezTo>
                  <a:cubicBezTo>
                    <a:pt x="2" y="72"/>
                    <a:pt x="0" y="70"/>
                    <a:pt x="0" y="68"/>
                  </a:cubicBezTo>
                  <a:cubicBezTo>
                    <a:pt x="0" y="66"/>
                    <a:pt x="2" y="64"/>
                    <a:pt x="4" y="64"/>
                  </a:cubicBezTo>
                  <a:cubicBezTo>
                    <a:pt x="12" y="64"/>
                    <a:pt x="12" y="64"/>
                    <a:pt x="12" y="64"/>
                  </a:cubicBezTo>
                  <a:cubicBezTo>
                    <a:pt x="12" y="8"/>
                    <a:pt x="12" y="8"/>
                    <a:pt x="12" y="8"/>
                  </a:cubicBezTo>
                  <a:cubicBezTo>
                    <a:pt x="4" y="8"/>
                    <a:pt x="4" y="8"/>
                    <a:pt x="4" y="8"/>
                  </a:cubicBezTo>
                  <a:cubicBezTo>
                    <a:pt x="2" y="8"/>
                    <a:pt x="0" y="6"/>
                    <a:pt x="0" y="4"/>
                  </a:cubicBezTo>
                  <a:cubicBezTo>
                    <a:pt x="0" y="2"/>
                    <a:pt x="2" y="0"/>
                    <a:pt x="4" y="0"/>
                  </a:cubicBezTo>
                  <a:cubicBezTo>
                    <a:pt x="16" y="0"/>
                    <a:pt x="16" y="0"/>
                    <a:pt x="16" y="0"/>
                  </a:cubicBezTo>
                  <a:cubicBezTo>
                    <a:pt x="18" y="0"/>
                    <a:pt x="20" y="2"/>
                    <a:pt x="20" y="4"/>
                  </a:cubicBezTo>
                  <a:cubicBezTo>
                    <a:pt x="20" y="68"/>
                    <a:pt x="20" y="68"/>
                    <a:pt x="20" y="68"/>
                  </a:cubicBezTo>
                  <a:cubicBezTo>
                    <a:pt x="20" y="70"/>
                    <a:pt x="18" y="72"/>
                    <a:pt x="16" y="7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7" name="Freeform 77"/>
            <p:cNvSpPr/>
            <p:nvPr/>
          </p:nvSpPr>
          <p:spPr bwMode="auto">
            <a:xfrm>
              <a:off x="18284" y="1039"/>
              <a:ext cx="118" cy="425"/>
            </a:xfrm>
            <a:custGeom>
              <a:avLst/>
              <a:gdLst>
                <a:gd name="T0" fmla="*/ 16 w 20"/>
                <a:gd name="T1" fmla="*/ 72 h 72"/>
                <a:gd name="T2" fmla="*/ 4 w 20"/>
                <a:gd name="T3" fmla="*/ 72 h 72"/>
                <a:gd name="T4" fmla="*/ 0 w 20"/>
                <a:gd name="T5" fmla="*/ 68 h 72"/>
                <a:gd name="T6" fmla="*/ 0 w 20"/>
                <a:gd name="T7" fmla="*/ 4 h 72"/>
                <a:gd name="T8" fmla="*/ 4 w 20"/>
                <a:gd name="T9" fmla="*/ 0 h 72"/>
                <a:gd name="T10" fmla="*/ 16 w 20"/>
                <a:gd name="T11" fmla="*/ 0 h 72"/>
                <a:gd name="T12" fmla="*/ 20 w 20"/>
                <a:gd name="T13" fmla="*/ 4 h 72"/>
                <a:gd name="T14" fmla="*/ 16 w 20"/>
                <a:gd name="T15" fmla="*/ 8 h 72"/>
                <a:gd name="T16" fmla="*/ 8 w 20"/>
                <a:gd name="T17" fmla="*/ 8 h 72"/>
                <a:gd name="T18" fmla="*/ 8 w 20"/>
                <a:gd name="T19" fmla="*/ 64 h 72"/>
                <a:gd name="T20" fmla="*/ 16 w 20"/>
                <a:gd name="T21" fmla="*/ 64 h 72"/>
                <a:gd name="T22" fmla="*/ 20 w 20"/>
                <a:gd name="T23" fmla="*/ 68 h 72"/>
                <a:gd name="T24" fmla="*/ 16 w 20"/>
                <a:gd name="T25"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72">
                  <a:moveTo>
                    <a:pt x="16" y="72"/>
                  </a:moveTo>
                  <a:cubicBezTo>
                    <a:pt x="4" y="72"/>
                    <a:pt x="4" y="72"/>
                    <a:pt x="4" y="72"/>
                  </a:cubicBezTo>
                  <a:cubicBezTo>
                    <a:pt x="2" y="72"/>
                    <a:pt x="0" y="70"/>
                    <a:pt x="0" y="68"/>
                  </a:cubicBezTo>
                  <a:cubicBezTo>
                    <a:pt x="0" y="4"/>
                    <a:pt x="0" y="4"/>
                    <a:pt x="0" y="4"/>
                  </a:cubicBezTo>
                  <a:cubicBezTo>
                    <a:pt x="0" y="2"/>
                    <a:pt x="2" y="0"/>
                    <a:pt x="4" y="0"/>
                  </a:cubicBezTo>
                  <a:cubicBezTo>
                    <a:pt x="16" y="0"/>
                    <a:pt x="16" y="0"/>
                    <a:pt x="16" y="0"/>
                  </a:cubicBezTo>
                  <a:cubicBezTo>
                    <a:pt x="18" y="0"/>
                    <a:pt x="20" y="2"/>
                    <a:pt x="20" y="4"/>
                  </a:cubicBezTo>
                  <a:cubicBezTo>
                    <a:pt x="20" y="6"/>
                    <a:pt x="18" y="8"/>
                    <a:pt x="16" y="8"/>
                  </a:cubicBezTo>
                  <a:cubicBezTo>
                    <a:pt x="8" y="8"/>
                    <a:pt x="8" y="8"/>
                    <a:pt x="8" y="8"/>
                  </a:cubicBezTo>
                  <a:cubicBezTo>
                    <a:pt x="8" y="64"/>
                    <a:pt x="8" y="64"/>
                    <a:pt x="8" y="64"/>
                  </a:cubicBezTo>
                  <a:cubicBezTo>
                    <a:pt x="16" y="64"/>
                    <a:pt x="16" y="64"/>
                    <a:pt x="16" y="64"/>
                  </a:cubicBezTo>
                  <a:cubicBezTo>
                    <a:pt x="18" y="64"/>
                    <a:pt x="20" y="66"/>
                    <a:pt x="20" y="68"/>
                  </a:cubicBezTo>
                  <a:cubicBezTo>
                    <a:pt x="20" y="70"/>
                    <a:pt x="18" y="72"/>
                    <a:pt x="16" y="7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8" name="Freeform 78"/>
            <p:cNvSpPr/>
            <p:nvPr/>
          </p:nvSpPr>
          <p:spPr bwMode="auto">
            <a:xfrm>
              <a:off x="18354" y="1039"/>
              <a:ext cx="118" cy="425"/>
            </a:xfrm>
            <a:custGeom>
              <a:avLst/>
              <a:gdLst>
                <a:gd name="T0" fmla="*/ 8 w 20"/>
                <a:gd name="T1" fmla="*/ 72 h 72"/>
                <a:gd name="T2" fmla="*/ 4 w 20"/>
                <a:gd name="T3" fmla="*/ 72 h 72"/>
                <a:gd name="T4" fmla="*/ 0 w 20"/>
                <a:gd name="T5" fmla="*/ 68 h 72"/>
                <a:gd name="T6" fmla="*/ 4 w 20"/>
                <a:gd name="T7" fmla="*/ 64 h 72"/>
                <a:gd name="T8" fmla="*/ 8 w 20"/>
                <a:gd name="T9" fmla="*/ 64 h 72"/>
                <a:gd name="T10" fmla="*/ 12 w 20"/>
                <a:gd name="T11" fmla="*/ 60 h 72"/>
                <a:gd name="T12" fmla="*/ 12 w 20"/>
                <a:gd name="T13" fmla="*/ 12 h 72"/>
                <a:gd name="T14" fmla="*/ 8 w 20"/>
                <a:gd name="T15" fmla="*/ 8 h 72"/>
                <a:gd name="T16" fmla="*/ 4 w 20"/>
                <a:gd name="T17" fmla="*/ 8 h 72"/>
                <a:gd name="T18" fmla="*/ 0 w 20"/>
                <a:gd name="T19" fmla="*/ 4 h 72"/>
                <a:gd name="T20" fmla="*/ 4 w 20"/>
                <a:gd name="T21" fmla="*/ 0 h 72"/>
                <a:gd name="T22" fmla="*/ 8 w 20"/>
                <a:gd name="T23" fmla="*/ 0 h 72"/>
                <a:gd name="T24" fmla="*/ 20 w 20"/>
                <a:gd name="T25" fmla="*/ 12 h 72"/>
                <a:gd name="T26" fmla="*/ 20 w 20"/>
                <a:gd name="T27" fmla="*/ 60 h 72"/>
                <a:gd name="T28" fmla="*/ 8 w 20"/>
                <a:gd name="T29"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72">
                  <a:moveTo>
                    <a:pt x="8" y="72"/>
                  </a:moveTo>
                  <a:cubicBezTo>
                    <a:pt x="4" y="72"/>
                    <a:pt x="4" y="72"/>
                    <a:pt x="4" y="72"/>
                  </a:cubicBezTo>
                  <a:cubicBezTo>
                    <a:pt x="2" y="72"/>
                    <a:pt x="0" y="70"/>
                    <a:pt x="0" y="68"/>
                  </a:cubicBezTo>
                  <a:cubicBezTo>
                    <a:pt x="0" y="66"/>
                    <a:pt x="2" y="64"/>
                    <a:pt x="4" y="64"/>
                  </a:cubicBezTo>
                  <a:cubicBezTo>
                    <a:pt x="8" y="64"/>
                    <a:pt x="8" y="64"/>
                    <a:pt x="8" y="64"/>
                  </a:cubicBezTo>
                  <a:cubicBezTo>
                    <a:pt x="10" y="64"/>
                    <a:pt x="12" y="62"/>
                    <a:pt x="12" y="60"/>
                  </a:cubicBezTo>
                  <a:cubicBezTo>
                    <a:pt x="12" y="12"/>
                    <a:pt x="12" y="12"/>
                    <a:pt x="12" y="12"/>
                  </a:cubicBezTo>
                  <a:cubicBezTo>
                    <a:pt x="12" y="10"/>
                    <a:pt x="10" y="8"/>
                    <a:pt x="8" y="8"/>
                  </a:cubicBezTo>
                  <a:cubicBezTo>
                    <a:pt x="4" y="8"/>
                    <a:pt x="4" y="8"/>
                    <a:pt x="4" y="8"/>
                  </a:cubicBezTo>
                  <a:cubicBezTo>
                    <a:pt x="2" y="8"/>
                    <a:pt x="0" y="6"/>
                    <a:pt x="0" y="4"/>
                  </a:cubicBezTo>
                  <a:cubicBezTo>
                    <a:pt x="0" y="2"/>
                    <a:pt x="2" y="0"/>
                    <a:pt x="4" y="0"/>
                  </a:cubicBezTo>
                  <a:cubicBezTo>
                    <a:pt x="8" y="0"/>
                    <a:pt x="8" y="0"/>
                    <a:pt x="8" y="0"/>
                  </a:cubicBezTo>
                  <a:cubicBezTo>
                    <a:pt x="14" y="0"/>
                    <a:pt x="20" y="6"/>
                    <a:pt x="20" y="12"/>
                  </a:cubicBezTo>
                  <a:cubicBezTo>
                    <a:pt x="20" y="60"/>
                    <a:pt x="20" y="60"/>
                    <a:pt x="20" y="60"/>
                  </a:cubicBezTo>
                  <a:cubicBezTo>
                    <a:pt x="20" y="66"/>
                    <a:pt x="14" y="72"/>
                    <a:pt x="8" y="7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9" name="Freeform 79"/>
            <p:cNvSpPr/>
            <p:nvPr/>
          </p:nvSpPr>
          <p:spPr bwMode="auto">
            <a:xfrm>
              <a:off x="17432" y="1416"/>
              <a:ext cx="48" cy="143"/>
            </a:xfrm>
            <a:custGeom>
              <a:avLst/>
              <a:gdLst>
                <a:gd name="T0" fmla="*/ 4 w 8"/>
                <a:gd name="T1" fmla="*/ 24 h 24"/>
                <a:gd name="T2" fmla="*/ 0 w 8"/>
                <a:gd name="T3" fmla="*/ 20 h 24"/>
                <a:gd name="T4" fmla="*/ 0 w 8"/>
                <a:gd name="T5" fmla="*/ 4 h 24"/>
                <a:gd name="T6" fmla="*/ 4 w 8"/>
                <a:gd name="T7" fmla="*/ 0 h 24"/>
                <a:gd name="T8" fmla="*/ 8 w 8"/>
                <a:gd name="T9" fmla="*/ 4 h 24"/>
                <a:gd name="T10" fmla="*/ 8 w 8"/>
                <a:gd name="T11" fmla="*/ 20 h 24"/>
                <a:gd name="T12" fmla="*/ 4 w 8"/>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8" h="24">
                  <a:moveTo>
                    <a:pt x="4" y="24"/>
                  </a:moveTo>
                  <a:cubicBezTo>
                    <a:pt x="2" y="24"/>
                    <a:pt x="0" y="22"/>
                    <a:pt x="0" y="20"/>
                  </a:cubicBezTo>
                  <a:cubicBezTo>
                    <a:pt x="0" y="4"/>
                    <a:pt x="0" y="4"/>
                    <a:pt x="0" y="4"/>
                  </a:cubicBezTo>
                  <a:cubicBezTo>
                    <a:pt x="0" y="2"/>
                    <a:pt x="2" y="0"/>
                    <a:pt x="4" y="0"/>
                  </a:cubicBezTo>
                  <a:cubicBezTo>
                    <a:pt x="6" y="0"/>
                    <a:pt x="8" y="2"/>
                    <a:pt x="8" y="4"/>
                  </a:cubicBezTo>
                  <a:cubicBezTo>
                    <a:pt x="8" y="20"/>
                    <a:pt x="8" y="20"/>
                    <a:pt x="8" y="20"/>
                  </a:cubicBezTo>
                  <a:cubicBezTo>
                    <a:pt x="8" y="22"/>
                    <a:pt x="6" y="24"/>
                    <a:pt x="4"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0" name="Freeform 80"/>
            <p:cNvSpPr/>
            <p:nvPr/>
          </p:nvSpPr>
          <p:spPr bwMode="auto">
            <a:xfrm>
              <a:off x="18332" y="1416"/>
              <a:ext cx="48" cy="143"/>
            </a:xfrm>
            <a:custGeom>
              <a:avLst/>
              <a:gdLst>
                <a:gd name="T0" fmla="*/ 4 w 8"/>
                <a:gd name="T1" fmla="*/ 24 h 24"/>
                <a:gd name="T2" fmla="*/ 0 w 8"/>
                <a:gd name="T3" fmla="*/ 20 h 24"/>
                <a:gd name="T4" fmla="*/ 0 w 8"/>
                <a:gd name="T5" fmla="*/ 4 h 24"/>
                <a:gd name="T6" fmla="*/ 4 w 8"/>
                <a:gd name="T7" fmla="*/ 0 h 24"/>
                <a:gd name="T8" fmla="*/ 8 w 8"/>
                <a:gd name="T9" fmla="*/ 4 h 24"/>
                <a:gd name="T10" fmla="*/ 8 w 8"/>
                <a:gd name="T11" fmla="*/ 20 h 24"/>
                <a:gd name="T12" fmla="*/ 4 w 8"/>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8" h="24">
                  <a:moveTo>
                    <a:pt x="4" y="24"/>
                  </a:moveTo>
                  <a:cubicBezTo>
                    <a:pt x="2" y="24"/>
                    <a:pt x="0" y="22"/>
                    <a:pt x="0" y="20"/>
                  </a:cubicBezTo>
                  <a:cubicBezTo>
                    <a:pt x="0" y="4"/>
                    <a:pt x="0" y="4"/>
                    <a:pt x="0" y="4"/>
                  </a:cubicBezTo>
                  <a:cubicBezTo>
                    <a:pt x="0" y="2"/>
                    <a:pt x="2" y="0"/>
                    <a:pt x="4" y="0"/>
                  </a:cubicBezTo>
                  <a:cubicBezTo>
                    <a:pt x="6" y="0"/>
                    <a:pt x="8" y="2"/>
                    <a:pt x="8" y="4"/>
                  </a:cubicBezTo>
                  <a:cubicBezTo>
                    <a:pt x="8" y="20"/>
                    <a:pt x="8" y="20"/>
                    <a:pt x="8" y="20"/>
                  </a:cubicBezTo>
                  <a:cubicBezTo>
                    <a:pt x="8" y="22"/>
                    <a:pt x="6" y="24"/>
                    <a:pt x="4"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1" name="Freeform 81"/>
            <p:cNvSpPr/>
            <p:nvPr/>
          </p:nvSpPr>
          <p:spPr bwMode="auto">
            <a:xfrm>
              <a:off x="17787" y="446"/>
              <a:ext cx="238" cy="118"/>
            </a:xfrm>
            <a:custGeom>
              <a:avLst/>
              <a:gdLst>
                <a:gd name="T0" fmla="*/ 40 w 40"/>
                <a:gd name="T1" fmla="*/ 20 h 20"/>
                <a:gd name="T2" fmla="*/ 32 w 40"/>
                <a:gd name="T3" fmla="*/ 20 h 20"/>
                <a:gd name="T4" fmla="*/ 20 w 40"/>
                <a:gd name="T5" fmla="*/ 8 h 20"/>
                <a:gd name="T6" fmla="*/ 8 w 40"/>
                <a:gd name="T7" fmla="*/ 20 h 20"/>
                <a:gd name="T8" fmla="*/ 0 w 40"/>
                <a:gd name="T9" fmla="*/ 20 h 20"/>
                <a:gd name="T10" fmla="*/ 20 w 40"/>
                <a:gd name="T11" fmla="*/ 0 h 20"/>
                <a:gd name="T12" fmla="*/ 40 w 40"/>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40" h="20">
                  <a:moveTo>
                    <a:pt x="40" y="20"/>
                  </a:moveTo>
                  <a:cubicBezTo>
                    <a:pt x="32" y="20"/>
                    <a:pt x="32" y="20"/>
                    <a:pt x="32" y="20"/>
                  </a:cubicBezTo>
                  <a:cubicBezTo>
                    <a:pt x="32" y="15"/>
                    <a:pt x="30" y="8"/>
                    <a:pt x="20" y="8"/>
                  </a:cubicBezTo>
                  <a:cubicBezTo>
                    <a:pt x="10" y="8"/>
                    <a:pt x="8" y="15"/>
                    <a:pt x="8" y="20"/>
                  </a:cubicBezTo>
                  <a:cubicBezTo>
                    <a:pt x="0" y="20"/>
                    <a:pt x="0" y="20"/>
                    <a:pt x="0" y="20"/>
                  </a:cubicBezTo>
                  <a:cubicBezTo>
                    <a:pt x="0" y="10"/>
                    <a:pt x="5" y="0"/>
                    <a:pt x="20" y="0"/>
                  </a:cubicBezTo>
                  <a:cubicBezTo>
                    <a:pt x="35" y="0"/>
                    <a:pt x="40" y="10"/>
                    <a:pt x="40" y="2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2" name="Freeform 82"/>
            <p:cNvSpPr/>
            <p:nvPr/>
          </p:nvSpPr>
          <p:spPr bwMode="auto">
            <a:xfrm>
              <a:off x="17339" y="1039"/>
              <a:ext cx="118" cy="425"/>
            </a:xfrm>
            <a:custGeom>
              <a:avLst/>
              <a:gdLst>
                <a:gd name="T0" fmla="*/ 16 w 20"/>
                <a:gd name="T1" fmla="*/ 72 h 72"/>
                <a:gd name="T2" fmla="*/ 12 w 20"/>
                <a:gd name="T3" fmla="*/ 72 h 72"/>
                <a:gd name="T4" fmla="*/ 0 w 20"/>
                <a:gd name="T5" fmla="*/ 60 h 72"/>
                <a:gd name="T6" fmla="*/ 0 w 20"/>
                <a:gd name="T7" fmla="*/ 12 h 72"/>
                <a:gd name="T8" fmla="*/ 12 w 20"/>
                <a:gd name="T9" fmla="*/ 0 h 72"/>
                <a:gd name="T10" fmla="*/ 16 w 20"/>
                <a:gd name="T11" fmla="*/ 0 h 72"/>
                <a:gd name="T12" fmla="*/ 20 w 20"/>
                <a:gd name="T13" fmla="*/ 4 h 72"/>
                <a:gd name="T14" fmla="*/ 16 w 20"/>
                <a:gd name="T15" fmla="*/ 8 h 72"/>
                <a:gd name="T16" fmla="*/ 12 w 20"/>
                <a:gd name="T17" fmla="*/ 8 h 72"/>
                <a:gd name="T18" fmla="*/ 8 w 20"/>
                <a:gd name="T19" fmla="*/ 12 h 72"/>
                <a:gd name="T20" fmla="*/ 8 w 20"/>
                <a:gd name="T21" fmla="*/ 60 h 72"/>
                <a:gd name="T22" fmla="*/ 12 w 20"/>
                <a:gd name="T23" fmla="*/ 64 h 72"/>
                <a:gd name="T24" fmla="*/ 16 w 20"/>
                <a:gd name="T25" fmla="*/ 64 h 72"/>
                <a:gd name="T26" fmla="*/ 20 w 20"/>
                <a:gd name="T27" fmla="*/ 68 h 72"/>
                <a:gd name="T28" fmla="*/ 16 w 20"/>
                <a:gd name="T29"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72">
                  <a:moveTo>
                    <a:pt x="16" y="72"/>
                  </a:moveTo>
                  <a:cubicBezTo>
                    <a:pt x="12" y="72"/>
                    <a:pt x="12" y="72"/>
                    <a:pt x="12" y="72"/>
                  </a:cubicBezTo>
                  <a:cubicBezTo>
                    <a:pt x="6" y="72"/>
                    <a:pt x="0" y="66"/>
                    <a:pt x="0" y="60"/>
                  </a:cubicBezTo>
                  <a:cubicBezTo>
                    <a:pt x="0" y="12"/>
                    <a:pt x="0" y="12"/>
                    <a:pt x="0" y="12"/>
                  </a:cubicBezTo>
                  <a:cubicBezTo>
                    <a:pt x="0" y="6"/>
                    <a:pt x="6" y="0"/>
                    <a:pt x="12" y="0"/>
                  </a:cubicBezTo>
                  <a:cubicBezTo>
                    <a:pt x="16" y="0"/>
                    <a:pt x="16" y="0"/>
                    <a:pt x="16" y="0"/>
                  </a:cubicBezTo>
                  <a:cubicBezTo>
                    <a:pt x="18" y="0"/>
                    <a:pt x="20" y="2"/>
                    <a:pt x="20" y="4"/>
                  </a:cubicBezTo>
                  <a:cubicBezTo>
                    <a:pt x="20" y="6"/>
                    <a:pt x="18" y="8"/>
                    <a:pt x="16" y="8"/>
                  </a:cubicBezTo>
                  <a:cubicBezTo>
                    <a:pt x="12" y="8"/>
                    <a:pt x="12" y="8"/>
                    <a:pt x="12" y="8"/>
                  </a:cubicBezTo>
                  <a:cubicBezTo>
                    <a:pt x="10" y="8"/>
                    <a:pt x="8" y="10"/>
                    <a:pt x="8" y="12"/>
                  </a:cubicBezTo>
                  <a:cubicBezTo>
                    <a:pt x="8" y="60"/>
                    <a:pt x="8" y="60"/>
                    <a:pt x="8" y="60"/>
                  </a:cubicBezTo>
                  <a:cubicBezTo>
                    <a:pt x="8" y="62"/>
                    <a:pt x="10" y="64"/>
                    <a:pt x="12" y="64"/>
                  </a:cubicBezTo>
                  <a:cubicBezTo>
                    <a:pt x="16" y="64"/>
                    <a:pt x="16" y="64"/>
                    <a:pt x="16" y="64"/>
                  </a:cubicBezTo>
                  <a:cubicBezTo>
                    <a:pt x="18" y="64"/>
                    <a:pt x="20" y="66"/>
                    <a:pt x="20" y="68"/>
                  </a:cubicBezTo>
                  <a:cubicBezTo>
                    <a:pt x="20" y="70"/>
                    <a:pt x="18" y="72"/>
                    <a:pt x="16" y="7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93" name="组合 192"/>
          <p:cNvGrpSpPr/>
          <p:nvPr/>
        </p:nvGrpSpPr>
        <p:grpSpPr>
          <a:xfrm>
            <a:off x="1169670" y="2620645"/>
            <a:ext cx="371475" cy="325120"/>
            <a:chOff x="1452" y="2789"/>
            <a:chExt cx="1134" cy="992"/>
          </a:xfrm>
        </p:grpSpPr>
        <p:sp>
          <p:nvSpPr>
            <p:cNvPr id="194" name="Freeform 95"/>
            <p:cNvSpPr/>
            <p:nvPr/>
          </p:nvSpPr>
          <p:spPr bwMode="auto">
            <a:xfrm>
              <a:off x="2084" y="3421"/>
              <a:ext cx="225" cy="360"/>
            </a:xfrm>
            <a:custGeom>
              <a:avLst/>
              <a:gdLst>
                <a:gd name="T0" fmla="*/ 33 w 38"/>
                <a:gd name="T1" fmla="*/ 61 h 61"/>
                <a:gd name="T2" fmla="*/ 29 w 38"/>
                <a:gd name="T3" fmla="*/ 59 h 61"/>
                <a:gd name="T4" fmla="*/ 1 w 38"/>
                <a:gd name="T5" fmla="*/ 7 h 61"/>
                <a:gd name="T6" fmla="*/ 3 w 38"/>
                <a:gd name="T7" fmla="*/ 1 h 61"/>
                <a:gd name="T8" fmla="*/ 9 w 38"/>
                <a:gd name="T9" fmla="*/ 3 h 61"/>
                <a:gd name="T10" fmla="*/ 37 w 38"/>
                <a:gd name="T11" fmla="*/ 55 h 61"/>
                <a:gd name="T12" fmla="*/ 35 w 38"/>
                <a:gd name="T13" fmla="*/ 61 h 61"/>
                <a:gd name="T14" fmla="*/ 33 w 38"/>
                <a:gd name="T15" fmla="*/ 61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61">
                  <a:moveTo>
                    <a:pt x="33" y="61"/>
                  </a:moveTo>
                  <a:cubicBezTo>
                    <a:pt x="32" y="61"/>
                    <a:pt x="30" y="60"/>
                    <a:pt x="29" y="59"/>
                  </a:cubicBezTo>
                  <a:cubicBezTo>
                    <a:pt x="1" y="7"/>
                    <a:pt x="1" y="7"/>
                    <a:pt x="1" y="7"/>
                  </a:cubicBezTo>
                  <a:cubicBezTo>
                    <a:pt x="0" y="5"/>
                    <a:pt x="1" y="3"/>
                    <a:pt x="3" y="1"/>
                  </a:cubicBezTo>
                  <a:cubicBezTo>
                    <a:pt x="5" y="0"/>
                    <a:pt x="7" y="1"/>
                    <a:pt x="9" y="3"/>
                  </a:cubicBezTo>
                  <a:cubicBezTo>
                    <a:pt x="37" y="55"/>
                    <a:pt x="37" y="55"/>
                    <a:pt x="37" y="55"/>
                  </a:cubicBezTo>
                  <a:cubicBezTo>
                    <a:pt x="38" y="57"/>
                    <a:pt x="37" y="59"/>
                    <a:pt x="35" y="61"/>
                  </a:cubicBezTo>
                  <a:cubicBezTo>
                    <a:pt x="34" y="61"/>
                    <a:pt x="34" y="61"/>
                    <a:pt x="33" y="6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5" name="Freeform 96"/>
            <p:cNvSpPr>
              <a:spLocks noEditPoints="1"/>
            </p:cNvSpPr>
            <p:nvPr/>
          </p:nvSpPr>
          <p:spPr bwMode="auto">
            <a:xfrm>
              <a:off x="1854" y="3096"/>
              <a:ext cx="378" cy="378"/>
            </a:xfrm>
            <a:custGeom>
              <a:avLst/>
              <a:gdLst>
                <a:gd name="T0" fmla="*/ 32 w 64"/>
                <a:gd name="T1" fmla="*/ 64 h 64"/>
                <a:gd name="T2" fmla="*/ 32 w 64"/>
                <a:gd name="T3" fmla="*/ 64 h 64"/>
                <a:gd name="T4" fmla="*/ 0 w 64"/>
                <a:gd name="T5" fmla="*/ 32 h 64"/>
                <a:gd name="T6" fmla="*/ 32 w 64"/>
                <a:gd name="T7" fmla="*/ 0 h 64"/>
                <a:gd name="T8" fmla="*/ 55 w 64"/>
                <a:gd name="T9" fmla="*/ 9 h 64"/>
                <a:gd name="T10" fmla="*/ 64 w 64"/>
                <a:gd name="T11" fmla="*/ 32 h 64"/>
                <a:gd name="T12" fmla="*/ 32 w 64"/>
                <a:gd name="T13" fmla="*/ 64 h 64"/>
                <a:gd name="T14" fmla="*/ 32 w 64"/>
                <a:gd name="T15" fmla="*/ 8 h 64"/>
                <a:gd name="T16" fmla="*/ 8 w 64"/>
                <a:gd name="T17" fmla="*/ 32 h 64"/>
                <a:gd name="T18" fmla="*/ 32 w 64"/>
                <a:gd name="T19" fmla="*/ 56 h 64"/>
                <a:gd name="T20" fmla="*/ 32 w 64"/>
                <a:gd name="T21" fmla="*/ 60 h 64"/>
                <a:gd name="T22" fmla="*/ 32 w 64"/>
                <a:gd name="T23" fmla="*/ 56 h 64"/>
                <a:gd name="T24" fmla="*/ 56 w 64"/>
                <a:gd name="T25" fmla="*/ 32 h 64"/>
                <a:gd name="T26" fmla="*/ 49 w 64"/>
                <a:gd name="T27" fmla="*/ 15 h 64"/>
                <a:gd name="T28" fmla="*/ 32 w 64"/>
                <a:gd name="T29" fmla="*/ 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64">
                  <a:moveTo>
                    <a:pt x="32" y="64"/>
                  </a:moveTo>
                  <a:cubicBezTo>
                    <a:pt x="32" y="64"/>
                    <a:pt x="32" y="64"/>
                    <a:pt x="32" y="64"/>
                  </a:cubicBezTo>
                  <a:cubicBezTo>
                    <a:pt x="14" y="64"/>
                    <a:pt x="0" y="50"/>
                    <a:pt x="0" y="32"/>
                  </a:cubicBezTo>
                  <a:cubicBezTo>
                    <a:pt x="0" y="14"/>
                    <a:pt x="14" y="0"/>
                    <a:pt x="32" y="0"/>
                  </a:cubicBezTo>
                  <a:cubicBezTo>
                    <a:pt x="41" y="0"/>
                    <a:pt x="49" y="3"/>
                    <a:pt x="55" y="9"/>
                  </a:cubicBezTo>
                  <a:cubicBezTo>
                    <a:pt x="61" y="16"/>
                    <a:pt x="64" y="24"/>
                    <a:pt x="64" y="32"/>
                  </a:cubicBezTo>
                  <a:cubicBezTo>
                    <a:pt x="64" y="50"/>
                    <a:pt x="50" y="64"/>
                    <a:pt x="32" y="64"/>
                  </a:cubicBezTo>
                  <a:close/>
                  <a:moveTo>
                    <a:pt x="32" y="8"/>
                  </a:moveTo>
                  <a:cubicBezTo>
                    <a:pt x="19" y="8"/>
                    <a:pt x="8" y="19"/>
                    <a:pt x="8" y="32"/>
                  </a:cubicBezTo>
                  <a:cubicBezTo>
                    <a:pt x="8" y="45"/>
                    <a:pt x="19" y="56"/>
                    <a:pt x="32" y="56"/>
                  </a:cubicBezTo>
                  <a:cubicBezTo>
                    <a:pt x="32" y="60"/>
                    <a:pt x="32" y="60"/>
                    <a:pt x="32" y="60"/>
                  </a:cubicBezTo>
                  <a:cubicBezTo>
                    <a:pt x="32" y="56"/>
                    <a:pt x="32" y="56"/>
                    <a:pt x="32" y="56"/>
                  </a:cubicBezTo>
                  <a:cubicBezTo>
                    <a:pt x="44" y="56"/>
                    <a:pt x="56" y="45"/>
                    <a:pt x="56" y="32"/>
                  </a:cubicBezTo>
                  <a:cubicBezTo>
                    <a:pt x="56" y="26"/>
                    <a:pt x="54" y="20"/>
                    <a:pt x="49" y="15"/>
                  </a:cubicBezTo>
                  <a:cubicBezTo>
                    <a:pt x="44" y="11"/>
                    <a:pt x="38" y="8"/>
                    <a:pt x="32"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6" name="Freeform 97"/>
            <p:cNvSpPr/>
            <p:nvPr/>
          </p:nvSpPr>
          <p:spPr bwMode="auto">
            <a:xfrm>
              <a:off x="1452" y="2789"/>
              <a:ext cx="1135" cy="803"/>
            </a:xfrm>
            <a:custGeom>
              <a:avLst/>
              <a:gdLst>
                <a:gd name="T0" fmla="*/ 157 w 192"/>
                <a:gd name="T1" fmla="*/ 136 h 136"/>
                <a:gd name="T2" fmla="*/ 144 w 192"/>
                <a:gd name="T3" fmla="*/ 136 h 136"/>
                <a:gd name="T4" fmla="*/ 140 w 192"/>
                <a:gd name="T5" fmla="*/ 132 h 136"/>
                <a:gd name="T6" fmla="*/ 144 w 192"/>
                <a:gd name="T7" fmla="*/ 128 h 136"/>
                <a:gd name="T8" fmla="*/ 157 w 192"/>
                <a:gd name="T9" fmla="*/ 128 h 136"/>
                <a:gd name="T10" fmla="*/ 184 w 192"/>
                <a:gd name="T11" fmla="*/ 100 h 136"/>
                <a:gd name="T12" fmla="*/ 171 w 192"/>
                <a:gd name="T13" fmla="*/ 74 h 136"/>
                <a:gd name="T14" fmla="*/ 169 w 192"/>
                <a:gd name="T15" fmla="*/ 71 h 136"/>
                <a:gd name="T16" fmla="*/ 169 w 192"/>
                <a:gd name="T17" fmla="*/ 70 h 136"/>
                <a:gd name="T18" fmla="*/ 169 w 192"/>
                <a:gd name="T19" fmla="*/ 66 h 136"/>
                <a:gd name="T20" fmla="*/ 108 w 192"/>
                <a:gd name="T21" fmla="*/ 8 h 136"/>
                <a:gd name="T22" fmla="*/ 51 w 192"/>
                <a:gd name="T23" fmla="*/ 51 h 136"/>
                <a:gd name="T24" fmla="*/ 47 w 192"/>
                <a:gd name="T25" fmla="*/ 54 h 136"/>
                <a:gd name="T26" fmla="*/ 46 w 192"/>
                <a:gd name="T27" fmla="*/ 54 h 136"/>
                <a:gd name="T28" fmla="*/ 45 w 192"/>
                <a:gd name="T29" fmla="*/ 54 h 136"/>
                <a:gd name="T30" fmla="*/ 8 w 192"/>
                <a:gd name="T31" fmla="*/ 92 h 136"/>
                <a:gd name="T32" fmla="*/ 45 w 192"/>
                <a:gd name="T33" fmla="*/ 128 h 136"/>
                <a:gd name="T34" fmla="*/ 96 w 192"/>
                <a:gd name="T35" fmla="*/ 128 h 136"/>
                <a:gd name="T36" fmla="*/ 100 w 192"/>
                <a:gd name="T37" fmla="*/ 132 h 136"/>
                <a:gd name="T38" fmla="*/ 96 w 192"/>
                <a:gd name="T39" fmla="*/ 136 h 136"/>
                <a:gd name="T40" fmla="*/ 45 w 192"/>
                <a:gd name="T41" fmla="*/ 136 h 136"/>
                <a:gd name="T42" fmla="*/ 0 w 192"/>
                <a:gd name="T43" fmla="*/ 92 h 136"/>
                <a:gd name="T44" fmla="*/ 44 w 192"/>
                <a:gd name="T45" fmla="*/ 46 h 136"/>
                <a:gd name="T46" fmla="*/ 108 w 192"/>
                <a:gd name="T47" fmla="*/ 0 h 136"/>
                <a:gd name="T48" fmla="*/ 177 w 192"/>
                <a:gd name="T49" fmla="*/ 66 h 136"/>
                <a:gd name="T50" fmla="*/ 177 w 192"/>
                <a:gd name="T51" fmla="*/ 69 h 136"/>
                <a:gd name="T52" fmla="*/ 192 w 192"/>
                <a:gd name="T53" fmla="*/ 100 h 136"/>
                <a:gd name="T54" fmla="*/ 157 w 192"/>
                <a:gd name="T55"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2" h="136">
                  <a:moveTo>
                    <a:pt x="157" y="136"/>
                  </a:moveTo>
                  <a:cubicBezTo>
                    <a:pt x="144" y="136"/>
                    <a:pt x="144" y="136"/>
                    <a:pt x="144" y="136"/>
                  </a:cubicBezTo>
                  <a:cubicBezTo>
                    <a:pt x="142" y="136"/>
                    <a:pt x="140" y="134"/>
                    <a:pt x="140" y="132"/>
                  </a:cubicBezTo>
                  <a:cubicBezTo>
                    <a:pt x="140" y="130"/>
                    <a:pt x="142" y="128"/>
                    <a:pt x="144" y="128"/>
                  </a:cubicBezTo>
                  <a:cubicBezTo>
                    <a:pt x="157" y="128"/>
                    <a:pt x="157" y="128"/>
                    <a:pt x="157" y="128"/>
                  </a:cubicBezTo>
                  <a:cubicBezTo>
                    <a:pt x="173" y="128"/>
                    <a:pt x="184" y="116"/>
                    <a:pt x="184" y="100"/>
                  </a:cubicBezTo>
                  <a:cubicBezTo>
                    <a:pt x="184" y="89"/>
                    <a:pt x="179" y="79"/>
                    <a:pt x="171" y="74"/>
                  </a:cubicBezTo>
                  <a:cubicBezTo>
                    <a:pt x="170" y="74"/>
                    <a:pt x="169" y="72"/>
                    <a:pt x="169" y="71"/>
                  </a:cubicBezTo>
                  <a:cubicBezTo>
                    <a:pt x="169" y="70"/>
                    <a:pt x="169" y="70"/>
                    <a:pt x="169" y="70"/>
                  </a:cubicBezTo>
                  <a:cubicBezTo>
                    <a:pt x="169" y="69"/>
                    <a:pt x="169" y="67"/>
                    <a:pt x="169" y="66"/>
                  </a:cubicBezTo>
                  <a:cubicBezTo>
                    <a:pt x="169" y="34"/>
                    <a:pt x="142" y="8"/>
                    <a:pt x="108" y="8"/>
                  </a:cubicBezTo>
                  <a:cubicBezTo>
                    <a:pt x="80" y="8"/>
                    <a:pt x="58" y="25"/>
                    <a:pt x="51" y="51"/>
                  </a:cubicBezTo>
                  <a:cubicBezTo>
                    <a:pt x="51" y="53"/>
                    <a:pt x="49" y="54"/>
                    <a:pt x="47" y="54"/>
                  </a:cubicBezTo>
                  <a:cubicBezTo>
                    <a:pt x="47" y="54"/>
                    <a:pt x="46" y="54"/>
                    <a:pt x="46" y="54"/>
                  </a:cubicBezTo>
                  <a:cubicBezTo>
                    <a:pt x="46" y="54"/>
                    <a:pt x="45" y="54"/>
                    <a:pt x="45" y="54"/>
                  </a:cubicBezTo>
                  <a:cubicBezTo>
                    <a:pt x="25" y="54"/>
                    <a:pt x="8" y="72"/>
                    <a:pt x="8" y="92"/>
                  </a:cubicBezTo>
                  <a:cubicBezTo>
                    <a:pt x="8" y="112"/>
                    <a:pt x="25" y="128"/>
                    <a:pt x="45" y="128"/>
                  </a:cubicBezTo>
                  <a:cubicBezTo>
                    <a:pt x="96" y="128"/>
                    <a:pt x="96" y="128"/>
                    <a:pt x="96" y="128"/>
                  </a:cubicBezTo>
                  <a:cubicBezTo>
                    <a:pt x="98" y="128"/>
                    <a:pt x="100" y="130"/>
                    <a:pt x="100" y="132"/>
                  </a:cubicBezTo>
                  <a:cubicBezTo>
                    <a:pt x="100" y="134"/>
                    <a:pt x="98" y="136"/>
                    <a:pt x="96" y="136"/>
                  </a:cubicBezTo>
                  <a:cubicBezTo>
                    <a:pt x="45" y="136"/>
                    <a:pt x="45" y="136"/>
                    <a:pt x="45" y="136"/>
                  </a:cubicBezTo>
                  <a:cubicBezTo>
                    <a:pt x="21" y="136"/>
                    <a:pt x="0" y="116"/>
                    <a:pt x="0" y="92"/>
                  </a:cubicBezTo>
                  <a:cubicBezTo>
                    <a:pt x="0" y="68"/>
                    <a:pt x="21" y="47"/>
                    <a:pt x="44" y="46"/>
                  </a:cubicBezTo>
                  <a:cubicBezTo>
                    <a:pt x="53" y="18"/>
                    <a:pt x="78" y="0"/>
                    <a:pt x="108" y="0"/>
                  </a:cubicBezTo>
                  <a:cubicBezTo>
                    <a:pt x="146" y="0"/>
                    <a:pt x="177" y="30"/>
                    <a:pt x="177" y="66"/>
                  </a:cubicBezTo>
                  <a:cubicBezTo>
                    <a:pt x="177" y="67"/>
                    <a:pt x="177" y="68"/>
                    <a:pt x="177" y="69"/>
                  </a:cubicBezTo>
                  <a:cubicBezTo>
                    <a:pt x="186" y="75"/>
                    <a:pt x="192" y="87"/>
                    <a:pt x="192" y="100"/>
                  </a:cubicBezTo>
                  <a:cubicBezTo>
                    <a:pt x="192" y="120"/>
                    <a:pt x="177" y="136"/>
                    <a:pt x="157" y="13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97" name="组合 196"/>
          <p:cNvGrpSpPr/>
          <p:nvPr/>
        </p:nvGrpSpPr>
        <p:grpSpPr>
          <a:xfrm>
            <a:off x="4052570" y="2620645"/>
            <a:ext cx="370205" cy="325120"/>
            <a:chOff x="5992" y="2789"/>
            <a:chExt cx="1132" cy="993"/>
          </a:xfrm>
        </p:grpSpPr>
        <p:sp>
          <p:nvSpPr>
            <p:cNvPr id="198" name="Freeform 98"/>
            <p:cNvSpPr/>
            <p:nvPr/>
          </p:nvSpPr>
          <p:spPr bwMode="auto">
            <a:xfrm>
              <a:off x="6434" y="3634"/>
              <a:ext cx="295" cy="148"/>
            </a:xfrm>
            <a:custGeom>
              <a:avLst/>
              <a:gdLst>
                <a:gd name="T0" fmla="*/ 25 w 50"/>
                <a:gd name="T1" fmla="*/ 25 h 25"/>
                <a:gd name="T2" fmla="*/ 23 w 50"/>
                <a:gd name="T3" fmla="*/ 24 h 25"/>
                <a:gd name="T4" fmla="*/ 3 w 50"/>
                <a:gd name="T5" fmla="*/ 8 h 25"/>
                <a:gd name="T6" fmla="*/ 2 w 50"/>
                <a:gd name="T7" fmla="*/ 3 h 25"/>
                <a:gd name="T8" fmla="*/ 7 w 50"/>
                <a:gd name="T9" fmla="*/ 2 h 25"/>
                <a:gd name="T10" fmla="*/ 25 w 50"/>
                <a:gd name="T11" fmla="*/ 16 h 25"/>
                <a:gd name="T12" fmla="*/ 43 w 50"/>
                <a:gd name="T13" fmla="*/ 2 h 25"/>
                <a:gd name="T14" fmla="*/ 48 w 50"/>
                <a:gd name="T15" fmla="*/ 3 h 25"/>
                <a:gd name="T16" fmla="*/ 47 w 50"/>
                <a:gd name="T17" fmla="*/ 8 h 25"/>
                <a:gd name="T18" fmla="*/ 27 w 50"/>
                <a:gd name="T19" fmla="*/ 24 h 25"/>
                <a:gd name="T20" fmla="*/ 25 w 50"/>
                <a:gd name="T21"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25">
                  <a:moveTo>
                    <a:pt x="25" y="25"/>
                  </a:moveTo>
                  <a:cubicBezTo>
                    <a:pt x="24" y="25"/>
                    <a:pt x="23" y="25"/>
                    <a:pt x="23" y="24"/>
                  </a:cubicBezTo>
                  <a:cubicBezTo>
                    <a:pt x="3" y="8"/>
                    <a:pt x="3" y="8"/>
                    <a:pt x="3" y="8"/>
                  </a:cubicBezTo>
                  <a:cubicBezTo>
                    <a:pt x="1" y="7"/>
                    <a:pt x="0" y="4"/>
                    <a:pt x="2" y="3"/>
                  </a:cubicBezTo>
                  <a:cubicBezTo>
                    <a:pt x="3" y="1"/>
                    <a:pt x="6" y="0"/>
                    <a:pt x="7" y="2"/>
                  </a:cubicBezTo>
                  <a:cubicBezTo>
                    <a:pt x="25" y="16"/>
                    <a:pt x="25" y="16"/>
                    <a:pt x="25" y="16"/>
                  </a:cubicBezTo>
                  <a:cubicBezTo>
                    <a:pt x="43" y="2"/>
                    <a:pt x="43" y="2"/>
                    <a:pt x="43" y="2"/>
                  </a:cubicBezTo>
                  <a:cubicBezTo>
                    <a:pt x="44" y="0"/>
                    <a:pt x="47" y="1"/>
                    <a:pt x="48" y="3"/>
                  </a:cubicBezTo>
                  <a:cubicBezTo>
                    <a:pt x="50" y="4"/>
                    <a:pt x="49" y="7"/>
                    <a:pt x="47" y="8"/>
                  </a:cubicBezTo>
                  <a:cubicBezTo>
                    <a:pt x="27" y="24"/>
                    <a:pt x="27" y="24"/>
                    <a:pt x="27" y="24"/>
                  </a:cubicBezTo>
                  <a:cubicBezTo>
                    <a:pt x="27" y="25"/>
                    <a:pt x="26" y="25"/>
                    <a:pt x="25" y="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9" name="Freeform 99"/>
            <p:cNvSpPr/>
            <p:nvPr/>
          </p:nvSpPr>
          <p:spPr bwMode="auto">
            <a:xfrm>
              <a:off x="6559" y="3261"/>
              <a:ext cx="45" cy="498"/>
            </a:xfrm>
            <a:custGeom>
              <a:avLst/>
              <a:gdLst>
                <a:gd name="T0" fmla="*/ 4 w 8"/>
                <a:gd name="T1" fmla="*/ 84 h 84"/>
                <a:gd name="T2" fmla="*/ 0 w 8"/>
                <a:gd name="T3" fmla="*/ 80 h 84"/>
                <a:gd name="T4" fmla="*/ 0 w 8"/>
                <a:gd name="T5" fmla="*/ 4 h 84"/>
                <a:gd name="T6" fmla="*/ 4 w 8"/>
                <a:gd name="T7" fmla="*/ 0 h 84"/>
                <a:gd name="T8" fmla="*/ 8 w 8"/>
                <a:gd name="T9" fmla="*/ 4 h 84"/>
                <a:gd name="T10" fmla="*/ 8 w 8"/>
                <a:gd name="T11" fmla="*/ 80 h 84"/>
                <a:gd name="T12" fmla="*/ 4 w 8"/>
                <a:gd name="T13" fmla="*/ 84 h 84"/>
              </a:gdLst>
              <a:ahLst/>
              <a:cxnLst>
                <a:cxn ang="0">
                  <a:pos x="T0" y="T1"/>
                </a:cxn>
                <a:cxn ang="0">
                  <a:pos x="T2" y="T3"/>
                </a:cxn>
                <a:cxn ang="0">
                  <a:pos x="T4" y="T5"/>
                </a:cxn>
                <a:cxn ang="0">
                  <a:pos x="T6" y="T7"/>
                </a:cxn>
                <a:cxn ang="0">
                  <a:pos x="T8" y="T9"/>
                </a:cxn>
                <a:cxn ang="0">
                  <a:pos x="T10" y="T11"/>
                </a:cxn>
                <a:cxn ang="0">
                  <a:pos x="T12" y="T13"/>
                </a:cxn>
              </a:cxnLst>
              <a:rect l="0" t="0" r="r" b="b"/>
              <a:pathLst>
                <a:path w="8" h="84">
                  <a:moveTo>
                    <a:pt x="4" y="84"/>
                  </a:moveTo>
                  <a:cubicBezTo>
                    <a:pt x="2" y="84"/>
                    <a:pt x="0" y="82"/>
                    <a:pt x="0" y="80"/>
                  </a:cubicBezTo>
                  <a:cubicBezTo>
                    <a:pt x="0" y="4"/>
                    <a:pt x="0" y="4"/>
                    <a:pt x="0" y="4"/>
                  </a:cubicBezTo>
                  <a:cubicBezTo>
                    <a:pt x="0" y="2"/>
                    <a:pt x="2" y="0"/>
                    <a:pt x="4" y="0"/>
                  </a:cubicBezTo>
                  <a:cubicBezTo>
                    <a:pt x="6" y="0"/>
                    <a:pt x="8" y="2"/>
                    <a:pt x="8" y="4"/>
                  </a:cubicBezTo>
                  <a:cubicBezTo>
                    <a:pt x="8" y="80"/>
                    <a:pt x="8" y="80"/>
                    <a:pt x="8" y="80"/>
                  </a:cubicBezTo>
                  <a:cubicBezTo>
                    <a:pt x="8" y="82"/>
                    <a:pt x="6" y="84"/>
                    <a:pt x="4" y="8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0" name="Freeform 100"/>
            <p:cNvSpPr/>
            <p:nvPr/>
          </p:nvSpPr>
          <p:spPr bwMode="auto">
            <a:xfrm>
              <a:off x="5992" y="2789"/>
              <a:ext cx="1133" cy="803"/>
            </a:xfrm>
            <a:custGeom>
              <a:avLst/>
              <a:gdLst>
                <a:gd name="T0" fmla="*/ 157 w 192"/>
                <a:gd name="T1" fmla="*/ 136 h 136"/>
                <a:gd name="T2" fmla="*/ 120 w 192"/>
                <a:gd name="T3" fmla="*/ 136 h 136"/>
                <a:gd name="T4" fmla="*/ 116 w 192"/>
                <a:gd name="T5" fmla="*/ 132 h 136"/>
                <a:gd name="T6" fmla="*/ 120 w 192"/>
                <a:gd name="T7" fmla="*/ 128 h 136"/>
                <a:gd name="T8" fmla="*/ 157 w 192"/>
                <a:gd name="T9" fmla="*/ 128 h 136"/>
                <a:gd name="T10" fmla="*/ 184 w 192"/>
                <a:gd name="T11" fmla="*/ 100 h 136"/>
                <a:gd name="T12" fmla="*/ 171 w 192"/>
                <a:gd name="T13" fmla="*/ 74 h 136"/>
                <a:gd name="T14" fmla="*/ 169 w 192"/>
                <a:gd name="T15" fmla="*/ 71 h 136"/>
                <a:gd name="T16" fmla="*/ 169 w 192"/>
                <a:gd name="T17" fmla="*/ 66 h 136"/>
                <a:gd name="T18" fmla="*/ 108 w 192"/>
                <a:gd name="T19" fmla="*/ 8 h 136"/>
                <a:gd name="T20" fmla="*/ 51 w 192"/>
                <a:gd name="T21" fmla="*/ 51 h 136"/>
                <a:gd name="T22" fmla="*/ 47 w 192"/>
                <a:gd name="T23" fmla="*/ 54 h 136"/>
                <a:gd name="T24" fmla="*/ 46 w 192"/>
                <a:gd name="T25" fmla="*/ 54 h 136"/>
                <a:gd name="T26" fmla="*/ 45 w 192"/>
                <a:gd name="T27" fmla="*/ 54 h 136"/>
                <a:gd name="T28" fmla="*/ 8 w 192"/>
                <a:gd name="T29" fmla="*/ 92 h 136"/>
                <a:gd name="T30" fmla="*/ 45 w 192"/>
                <a:gd name="T31" fmla="*/ 128 h 136"/>
                <a:gd name="T32" fmla="*/ 80 w 192"/>
                <a:gd name="T33" fmla="*/ 128 h 136"/>
                <a:gd name="T34" fmla="*/ 84 w 192"/>
                <a:gd name="T35" fmla="*/ 132 h 136"/>
                <a:gd name="T36" fmla="*/ 80 w 192"/>
                <a:gd name="T37" fmla="*/ 136 h 136"/>
                <a:gd name="T38" fmla="*/ 45 w 192"/>
                <a:gd name="T39" fmla="*/ 136 h 136"/>
                <a:gd name="T40" fmla="*/ 0 w 192"/>
                <a:gd name="T41" fmla="*/ 92 h 136"/>
                <a:gd name="T42" fmla="*/ 44 w 192"/>
                <a:gd name="T43" fmla="*/ 46 h 136"/>
                <a:gd name="T44" fmla="*/ 108 w 192"/>
                <a:gd name="T45" fmla="*/ 0 h 136"/>
                <a:gd name="T46" fmla="*/ 177 w 192"/>
                <a:gd name="T47" fmla="*/ 66 h 136"/>
                <a:gd name="T48" fmla="*/ 177 w 192"/>
                <a:gd name="T49" fmla="*/ 69 h 136"/>
                <a:gd name="T50" fmla="*/ 192 w 192"/>
                <a:gd name="T51" fmla="*/ 100 h 136"/>
                <a:gd name="T52" fmla="*/ 157 w 192"/>
                <a:gd name="T53"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2" h="136">
                  <a:moveTo>
                    <a:pt x="157" y="136"/>
                  </a:moveTo>
                  <a:cubicBezTo>
                    <a:pt x="120" y="136"/>
                    <a:pt x="120" y="136"/>
                    <a:pt x="120" y="136"/>
                  </a:cubicBezTo>
                  <a:cubicBezTo>
                    <a:pt x="118" y="136"/>
                    <a:pt x="116" y="134"/>
                    <a:pt x="116" y="132"/>
                  </a:cubicBezTo>
                  <a:cubicBezTo>
                    <a:pt x="116" y="130"/>
                    <a:pt x="118" y="128"/>
                    <a:pt x="120" y="128"/>
                  </a:cubicBezTo>
                  <a:cubicBezTo>
                    <a:pt x="157" y="128"/>
                    <a:pt x="157" y="128"/>
                    <a:pt x="157" y="128"/>
                  </a:cubicBezTo>
                  <a:cubicBezTo>
                    <a:pt x="173" y="128"/>
                    <a:pt x="184" y="116"/>
                    <a:pt x="184" y="100"/>
                  </a:cubicBezTo>
                  <a:cubicBezTo>
                    <a:pt x="184" y="89"/>
                    <a:pt x="179" y="79"/>
                    <a:pt x="171" y="74"/>
                  </a:cubicBezTo>
                  <a:cubicBezTo>
                    <a:pt x="170" y="74"/>
                    <a:pt x="169" y="72"/>
                    <a:pt x="169" y="71"/>
                  </a:cubicBezTo>
                  <a:cubicBezTo>
                    <a:pt x="169" y="69"/>
                    <a:pt x="169" y="68"/>
                    <a:pt x="169" y="66"/>
                  </a:cubicBezTo>
                  <a:cubicBezTo>
                    <a:pt x="169" y="34"/>
                    <a:pt x="142" y="8"/>
                    <a:pt x="108" y="8"/>
                  </a:cubicBezTo>
                  <a:cubicBezTo>
                    <a:pt x="80" y="8"/>
                    <a:pt x="58" y="25"/>
                    <a:pt x="51" y="51"/>
                  </a:cubicBezTo>
                  <a:cubicBezTo>
                    <a:pt x="51" y="53"/>
                    <a:pt x="49" y="54"/>
                    <a:pt x="47" y="54"/>
                  </a:cubicBezTo>
                  <a:cubicBezTo>
                    <a:pt x="47" y="54"/>
                    <a:pt x="46" y="54"/>
                    <a:pt x="46" y="54"/>
                  </a:cubicBezTo>
                  <a:cubicBezTo>
                    <a:pt x="46" y="54"/>
                    <a:pt x="46" y="54"/>
                    <a:pt x="45" y="54"/>
                  </a:cubicBezTo>
                  <a:cubicBezTo>
                    <a:pt x="26" y="54"/>
                    <a:pt x="8" y="72"/>
                    <a:pt x="8" y="92"/>
                  </a:cubicBezTo>
                  <a:cubicBezTo>
                    <a:pt x="8" y="112"/>
                    <a:pt x="25" y="128"/>
                    <a:pt x="45" y="128"/>
                  </a:cubicBezTo>
                  <a:cubicBezTo>
                    <a:pt x="80" y="128"/>
                    <a:pt x="80" y="128"/>
                    <a:pt x="80" y="128"/>
                  </a:cubicBezTo>
                  <a:cubicBezTo>
                    <a:pt x="82" y="128"/>
                    <a:pt x="84" y="130"/>
                    <a:pt x="84" y="132"/>
                  </a:cubicBezTo>
                  <a:cubicBezTo>
                    <a:pt x="84" y="134"/>
                    <a:pt x="82" y="136"/>
                    <a:pt x="80" y="136"/>
                  </a:cubicBezTo>
                  <a:cubicBezTo>
                    <a:pt x="45" y="136"/>
                    <a:pt x="45" y="136"/>
                    <a:pt x="45" y="136"/>
                  </a:cubicBezTo>
                  <a:cubicBezTo>
                    <a:pt x="21" y="136"/>
                    <a:pt x="0" y="116"/>
                    <a:pt x="0" y="92"/>
                  </a:cubicBezTo>
                  <a:cubicBezTo>
                    <a:pt x="0" y="68"/>
                    <a:pt x="21" y="47"/>
                    <a:pt x="44" y="46"/>
                  </a:cubicBezTo>
                  <a:cubicBezTo>
                    <a:pt x="53" y="18"/>
                    <a:pt x="78" y="0"/>
                    <a:pt x="108" y="0"/>
                  </a:cubicBezTo>
                  <a:cubicBezTo>
                    <a:pt x="146" y="0"/>
                    <a:pt x="177" y="30"/>
                    <a:pt x="177" y="66"/>
                  </a:cubicBezTo>
                  <a:cubicBezTo>
                    <a:pt x="177" y="67"/>
                    <a:pt x="177" y="68"/>
                    <a:pt x="177" y="69"/>
                  </a:cubicBezTo>
                  <a:cubicBezTo>
                    <a:pt x="186" y="75"/>
                    <a:pt x="192" y="87"/>
                    <a:pt x="192" y="100"/>
                  </a:cubicBezTo>
                  <a:cubicBezTo>
                    <a:pt x="192" y="120"/>
                    <a:pt x="177" y="136"/>
                    <a:pt x="157" y="13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01" name="组合 200"/>
          <p:cNvGrpSpPr/>
          <p:nvPr/>
        </p:nvGrpSpPr>
        <p:grpSpPr>
          <a:xfrm>
            <a:off x="2553653" y="2620645"/>
            <a:ext cx="371475" cy="325120"/>
            <a:chOff x="3722" y="2789"/>
            <a:chExt cx="1134" cy="992"/>
          </a:xfrm>
        </p:grpSpPr>
        <p:sp>
          <p:nvSpPr>
            <p:cNvPr id="202" name="Freeform 101"/>
            <p:cNvSpPr/>
            <p:nvPr/>
          </p:nvSpPr>
          <p:spPr bwMode="auto">
            <a:xfrm>
              <a:off x="4164" y="3284"/>
              <a:ext cx="295" cy="150"/>
            </a:xfrm>
            <a:custGeom>
              <a:avLst/>
              <a:gdLst>
                <a:gd name="T0" fmla="*/ 45 w 50"/>
                <a:gd name="T1" fmla="*/ 24 h 25"/>
                <a:gd name="T2" fmla="*/ 43 w 50"/>
                <a:gd name="T3" fmla="*/ 23 h 25"/>
                <a:gd name="T4" fmla="*/ 25 w 50"/>
                <a:gd name="T5" fmla="*/ 9 h 25"/>
                <a:gd name="T6" fmla="*/ 7 w 50"/>
                <a:gd name="T7" fmla="*/ 23 h 25"/>
                <a:gd name="T8" fmla="*/ 2 w 50"/>
                <a:gd name="T9" fmla="*/ 22 h 25"/>
                <a:gd name="T10" fmla="*/ 3 w 50"/>
                <a:gd name="T11" fmla="*/ 17 h 25"/>
                <a:gd name="T12" fmla="*/ 23 w 50"/>
                <a:gd name="T13" fmla="*/ 1 h 25"/>
                <a:gd name="T14" fmla="*/ 27 w 50"/>
                <a:gd name="T15" fmla="*/ 1 h 25"/>
                <a:gd name="T16" fmla="*/ 47 w 50"/>
                <a:gd name="T17" fmla="*/ 17 h 25"/>
                <a:gd name="T18" fmla="*/ 48 w 50"/>
                <a:gd name="T19" fmla="*/ 22 h 25"/>
                <a:gd name="T20" fmla="*/ 45 w 50"/>
                <a:gd name="T21"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25">
                  <a:moveTo>
                    <a:pt x="45" y="24"/>
                  </a:moveTo>
                  <a:cubicBezTo>
                    <a:pt x="44" y="24"/>
                    <a:pt x="43" y="24"/>
                    <a:pt x="43" y="23"/>
                  </a:cubicBezTo>
                  <a:cubicBezTo>
                    <a:pt x="25" y="9"/>
                    <a:pt x="25" y="9"/>
                    <a:pt x="25" y="9"/>
                  </a:cubicBezTo>
                  <a:cubicBezTo>
                    <a:pt x="7" y="23"/>
                    <a:pt x="7" y="23"/>
                    <a:pt x="7" y="23"/>
                  </a:cubicBezTo>
                  <a:cubicBezTo>
                    <a:pt x="6" y="25"/>
                    <a:pt x="3" y="24"/>
                    <a:pt x="2" y="22"/>
                  </a:cubicBezTo>
                  <a:cubicBezTo>
                    <a:pt x="0" y="21"/>
                    <a:pt x="1" y="18"/>
                    <a:pt x="3" y="17"/>
                  </a:cubicBezTo>
                  <a:cubicBezTo>
                    <a:pt x="23" y="1"/>
                    <a:pt x="23" y="1"/>
                    <a:pt x="23" y="1"/>
                  </a:cubicBezTo>
                  <a:cubicBezTo>
                    <a:pt x="24" y="0"/>
                    <a:pt x="26" y="0"/>
                    <a:pt x="27" y="1"/>
                  </a:cubicBezTo>
                  <a:cubicBezTo>
                    <a:pt x="47" y="17"/>
                    <a:pt x="47" y="17"/>
                    <a:pt x="47" y="17"/>
                  </a:cubicBezTo>
                  <a:cubicBezTo>
                    <a:pt x="49" y="18"/>
                    <a:pt x="50" y="21"/>
                    <a:pt x="48" y="22"/>
                  </a:cubicBezTo>
                  <a:cubicBezTo>
                    <a:pt x="47" y="23"/>
                    <a:pt x="46" y="24"/>
                    <a:pt x="45"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3" name="Freeform 102"/>
            <p:cNvSpPr/>
            <p:nvPr/>
          </p:nvSpPr>
          <p:spPr bwMode="auto">
            <a:xfrm>
              <a:off x="4289" y="3309"/>
              <a:ext cx="48" cy="473"/>
            </a:xfrm>
            <a:custGeom>
              <a:avLst/>
              <a:gdLst>
                <a:gd name="T0" fmla="*/ 4 w 8"/>
                <a:gd name="T1" fmla="*/ 80 h 80"/>
                <a:gd name="T2" fmla="*/ 0 w 8"/>
                <a:gd name="T3" fmla="*/ 76 h 80"/>
                <a:gd name="T4" fmla="*/ 0 w 8"/>
                <a:gd name="T5" fmla="*/ 4 h 80"/>
                <a:gd name="T6" fmla="*/ 4 w 8"/>
                <a:gd name="T7" fmla="*/ 0 h 80"/>
                <a:gd name="T8" fmla="*/ 8 w 8"/>
                <a:gd name="T9" fmla="*/ 4 h 80"/>
                <a:gd name="T10" fmla="*/ 8 w 8"/>
                <a:gd name="T11" fmla="*/ 76 h 80"/>
                <a:gd name="T12" fmla="*/ 4 w 8"/>
                <a:gd name="T13" fmla="*/ 80 h 80"/>
              </a:gdLst>
              <a:ahLst/>
              <a:cxnLst>
                <a:cxn ang="0">
                  <a:pos x="T0" y="T1"/>
                </a:cxn>
                <a:cxn ang="0">
                  <a:pos x="T2" y="T3"/>
                </a:cxn>
                <a:cxn ang="0">
                  <a:pos x="T4" y="T5"/>
                </a:cxn>
                <a:cxn ang="0">
                  <a:pos x="T6" y="T7"/>
                </a:cxn>
                <a:cxn ang="0">
                  <a:pos x="T8" y="T9"/>
                </a:cxn>
                <a:cxn ang="0">
                  <a:pos x="T10" y="T11"/>
                </a:cxn>
                <a:cxn ang="0">
                  <a:pos x="T12" y="T13"/>
                </a:cxn>
              </a:cxnLst>
              <a:rect l="0" t="0" r="r" b="b"/>
              <a:pathLst>
                <a:path w="8" h="80">
                  <a:moveTo>
                    <a:pt x="4" y="80"/>
                  </a:moveTo>
                  <a:cubicBezTo>
                    <a:pt x="2" y="80"/>
                    <a:pt x="0" y="78"/>
                    <a:pt x="0" y="76"/>
                  </a:cubicBezTo>
                  <a:cubicBezTo>
                    <a:pt x="0" y="4"/>
                    <a:pt x="0" y="4"/>
                    <a:pt x="0" y="4"/>
                  </a:cubicBezTo>
                  <a:cubicBezTo>
                    <a:pt x="0" y="2"/>
                    <a:pt x="2" y="0"/>
                    <a:pt x="4" y="0"/>
                  </a:cubicBezTo>
                  <a:cubicBezTo>
                    <a:pt x="6" y="0"/>
                    <a:pt x="8" y="2"/>
                    <a:pt x="8" y="4"/>
                  </a:cubicBezTo>
                  <a:cubicBezTo>
                    <a:pt x="8" y="76"/>
                    <a:pt x="8" y="76"/>
                    <a:pt x="8" y="76"/>
                  </a:cubicBezTo>
                  <a:cubicBezTo>
                    <a:pt x="8" y="78"/>
                    <a:pt x="6" y="80"/>
                    <a:pt x="4" y="8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4" name="Freeform 103"/>
            <p:cNvSpPr/>
            <p:nvPr/>
          </p:nvSpPr>
          <p:spPr bwMode="auto">
            <a:xfrm>
              <a:off x="3722" y="2789"/>
              <a:ext cx="1135" cy="803"/>
            </a:xfrm>
            <a:custGeom>
              <a:avLst/>
              <a:gdLst>
                <a:gd name="T0" fmla="*/ 157 w 192"/>
                <a:gd name="T1" fmla="*/ 136 h 136"/>
                <a:gd name="T2" fmla="*/ 120 w 192"/>
                <a:gd name="T3" fmla="*/ 136 h 136"/>
                <a:gd name="T4" fmla="*/ 116 w 192"/>
                <a:gd name="T5" fmla="*/ 132 h 136"/>
                <a:gd name="T6" fmla="*/ 120 w 192"/>
                <a:gd name="T7" fmla="*/ 128 h 136"/>
                <a:gd name="T8" fmla="*/ 157 w 192"/>
                <a:gd name="T9" fmla="*/ 128 h 136"/>
                <a:gd name="T10" fmla="*/ 184 w 192"/>
                <a:gd name="T11" fmla="*/ 100 h 136"/>
                <a:gd name="T12" fmla="*/ 171 w 192"/>
                <a:gd name="T13" fmla="*/ 74 h 136"/>
                <a:gd name="T14" fmla="*/ 169 w 192"/>
                <a:gd name="T15" fmla="*/ 71 h 136"/>
                <a:gd name="T16" fmla="*/ 169 w 192"/>
                <a:gd name="T17" fmla="*/ 66 h 136"/>
                <a:gd name="T18" fmla="*/ 108 w 192"/>
                <a:gd name="T19" fmla="*/ 8 h 136"/>
                <a:gd name="T20" fmla="*/ 51 w 192"/>
                <a:gd name="T21" fmla="*/ 51 h 136"/>
                <a:gd name="T22" fmla="*/ 47 w 192"/>
                <a:gd name="T23" fmla="*/ 54 h 136"/>
                <a:gd name="T24" fmla="*/ 46 w 192"/>
                <a:gd name="T25" fmla="*/ 54 h 136"/>
                <a:gd name="T26" fmla="*/ 45 w 192"/>
                <a:gd name="T27" fmla="*/ 54 h 136"/>
                <a:gd name="T28" fmla="*/ 8 w 192"/>
                <a:gd name="T29" fmla="*/ 92 h 136"/>
                <a:gd name="T30" fmla="*/ 45 w 192"/>
                <a:gd name="T31" fmla="*/ 128 h 136"/>
                <a:gd name="T32" fmla="*/ 80 w 192"/>
                <a:gd name="T33" fmla="*/ 128 h 136"/>
                <a:gd name="T34" fmla="*/ 84 w 192"/>
                <a:gd name="T35" fmla="*/ 132 h 136"/>
                <a:gd name="T36" fmla="*/ 80 w 192"/>
                <a:gd name="T37" fmla="*/ 136 h 136"/>
                <a:gd name="T38" fmla="*/ 45 w 192"/>
                <a:gd name="T39" fmla="*/ 136 h 136"/>
                <a:gd name="T40" fmla="*/ 0 w 192"/>
                <a:gd name="T41" fmla="*/ 92 h 136"/>
                <a:gd name="T42" fmla="*/ 44 w 192"/>
                <a:gd name="T43" fmla="*/ 46 h 136"/>
                <a:gd name="T44" fmla="*/ 108 w 192"/>
                <a:gd name="T45" fmla="*/ 0 h 136"/>
                <a:gd name="T46" fmla="*/ 177 w 192"/>
                <a:gd name="T47" fmla="*/ 66 h 136"/>
                <a:gd name="T48" fmla="*/ 177 w 192"/>
                <a:gd name="T49" fmla="*/ 69 h 136"/>
                <a:gd name="T50" fmla="*/ 192 w 192"/>
                <a:gd name="T51" fmla="*/ 100 h 136"/>
                <a:gd name="T52" fmla="*/ 157 w 192"/>
                <a:gd name="T53"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2" h="136">
                  <a:moveTo>
                    <a:pt x="157" y="136"/>
                  </a:moveTo>
                  <a:cubicBezTo>
                    <a:pt x="120" y="136"/>
                    <a:pt x="120" y="136"/>
                    <a:pt x="120" y="136"/>
                  </a:cubicBezTo>
                  <a:cubicBezTo>
                    <a:pt x="118" y="136"/>
                    <a:pt x="116" y="134"/>
                    <a:pt x="116" y="132"/>
                  </a:cubicBezTo>
                  <a:cubicBezTo>
                    <a:pt x="116" y="130"/>
                    <a:pt x="118" y="128"/>
                    <a:pt x="120" y="128"/>
                  </a:cubicBezTo>
                  <a:cubicBezTo>
                    <a:pt x="157" y="128"/>
                    <a:pt x="157" y="128"/>
                    <a:pt x="157" y="128"/>
                  </a:cubicBezTo>
                  <a:cubicBezTo>
                    <a:pt x="173" y="128"/>
                    <a:pt x="184" y="116"/>
                    <a:pt x="184" y="100"/>
                  </a:cubicBezTo>
                  <a:cubicBezTo>
                    <a:pt x="184" y="89"/>
                    <a:pt x="179" y="79"/>
                    <a:pt x="171" y="74"/>
                  </a:cubicBezTo>
                  <a:cubicBezTo>
                    <a:pt x="170" y="74"/>
                    <a:pt x="169" y="72"/>
                    <a:pt x="169" y="71"/>
                  </a:cubicBezTo>
                  <a:cubicBezTo>
                    <a:pt x="169" y="69"/>
                    <a:pt x="169" y="68"/>
                    <a:pt x="169" y="66"/>
                  </a:cubicBezTo>
                  <a:cubicBezTo>
                    <a:pt x="169" y="34"/>
                    <a:pt x="142" y="8"/>
                    <a:pt x="108" y="8"/>
                  </a:cubicBezTo>
                  <a:cubicBezTo>
                    <a:pt x="80" y="8"/>
                    <a:pt x="58" y="25"/>
                    <a:pt x="51" y="51"/>
                  </a:cubicBezTo>
                  <a:cubicBezTo>
                    <a:pt x="51" y="53"/>
                    <a:pt x="49" y="54"/>
                    <a:pt x="47" y="54"/>
                  </a:cubicBezTo>
                  <a:cubicBezTo>
                    <a:pt x="47" y="54"/>
                    <a:pt x="46" y="54"/>
                    <a:pt x="46" y="54"/>
                  </a:cubicBezTo>
                  <a:cubicBezTo>
                    <a:pt x="46" y="54"/>
                    <a:pt x="45" y="54"/>
                    <a:pt x="45" y="54"/>
                  </a:cubicBezTo>
                  <a:cubicBezTo>
                    <a:pt x="25" y="54"/>
                    <a:pt x="8" y="72"/>
                    <a:pt x="8" y="92"/>
                  </a:cubicBezTo>
                  <a:cubicBezTo>
                    <a:pt x="8" y="112"/>
                    <a:pt x="25" y="128"/>
                    <a:pt x="45" y="128"/>
                  </a:cubicBezTo>
                  <a:cubicBezTo>
                    <a:pt x="80" y="128"/>
                    <a:pt x="80" y="128"/>
                    <a:pt x="80" y="128"/>
                  </a:cubicBezTo>
                  <a:cubicBezTo>
                    <a:pt x="82" y="128"/>
                    <a:pt x="84" y="130"/>
                    <a:pt x="84" y="132"/>
                  </a:cubicBezTo>
                  <a:cubicBezTo>
                    <a:pt x="84" y="134"/>
                    <a:pt x="82" y="136"/>
                    <a:pt x="80" y="136"/>
                  </a:cubicBezTo>
                  <a:cubicBezTo>
                    <a:pt x="45" y="136"/>
                    <a:pt x="45" y="136"/>
                    <a:pt x="45" y="136"/>
                  </a:cubicBezTo>
                  <a:cubicBezTo>
                    <a:pt x="21" y="136"/>
                    <a:pt x="0" y="116"/>
                    <a:pt x="0" y="92"/>
                  </a:cubicBezTo>
                  <a:cubicBezTo>
                    <a:pt x="0" y="68"/>
                    <a:pt x="21" y="47"/>
                    <a:pt x="44" y="46"/>
                  </a:cubicBezTo>
                  <a:cubicBezTo>
                    <a:pt x="53" y="18"/>
                    <a:pt x="78" y="0"/>
                    <a:pt x="108" y="0"/>
                  </a:cubicBezTo>
                  <a:cubicBezTo>
                    <a:pt x="146" y="0"/>
                    <a:pt x="177" y="30"/>
                    <a:pt x="177" y="66"/>
                  </a:cubicBezTo>
                  <a:cubicBezTo>
                    <a:pt x="177" y="67"/>
                    <a:pt x="177" y="68"/>
                    <a:pt x="177" y="69"/>
                  </a:cubicBezTo>
                  <a:cubicBezTo>
                    <a:pt x="186" y="75"/>
                    <a:pt x="192" y="87"/>
                    <a:pt x="192" y="100"/>
                  </a:cubicBezTo>
                  <a:cubicBezTo>
                    <a:pt x="192" y="120"/>
                    <a:pt x="177" y="136"/>
                    <a:pt x="157" y="13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05" name="组合 204"/>
          <p:cNvGrpSpPr/>
          <p:nvPr/>
        </p:nvGrpSpPr>
        <p:grpSpPr>
          <a:xfrm>
            <a:off x="11345228" y="6033770"/>
            <a:ext cx="309880" cy="372745"/>
            <a:chOff x="17432" y="9529"/>
            <a:chExt cx="948" cy="1138"/>
          </a:xfrm>
        </p:grpSpPr>
        <p:sp>
          <p:nvSpPr>
            <p:cNvPr id="206" name="Freeform 104"/>
            <p:cNvSpPr>
              <a:spLocks noEditPoints="1"/>
            </p:cNvSpPr>
            <p:nvPr/>
          </p:nvSpPr>
          <p:spPr bwMode="auto">
            <a:xfrm>
              <a:off x="17432" y="9529"/>
              <a:ext cx="948" cy="1138"/>
            </a:xfrm>
            <a:custGeom>
              <a:avLst/>
              <a:gdLst>
                <a:gd name="T0" fmla="*/ 156 w 160"/>
                <a:gd name="T1" fmla="*/ 192 h 192"/>
                <a:gd name="T2" fmla="*/ 4 w 160"/>
                <a:gd name="T3" fmla="*/ 192 h 192"/>
                <a:gd name="T4" fmla="*/ 0 w 160"/>
                <a:gd name="T5" fmla="*/ 188 h 192"/>
                <a:gd name="T6" fmla="*/ 0 w 160"/>
                <a:gd name="T7" fmla="*/ 4 h 192"/>
                <a:gd name="T8" fmla="*/ 4 w 160"/>
                <a:gd name="T9" fmla="*/ 0 h 192"/>
                <a:gd name="T10" fmla="*/ 156 w 160"/>
                <a:gd name="T11" fmla="*/ 0 h 192"/>
                <a:gd name="T12" fmla="*/ 160 w 160"/>
                <a:gd name="T13" fmla="*/ 4 h 192"/>
                <a:gd name="T14" fmla="*/ 160 w 160"/>
                <a:gd name="T15" fmla="*/ 188 h 192"/>
                <a:gd name="T16" fmla="*/ 156 w 160"/>
                <a:gd name="T17" fmla="*/ 192 h 192"/>
                <a:gd name="T18" fmla="*/ 8 w 160"/>
                <a:gd name="T19" fmla="*/ 184 h 192"/>
                <a:gd name="T20" fmla="*/ 152 w 160"/>
                <a:gd name="T21" fmla="*/ 184 h 192"/>
                <a:gd name="T22" fmla="*/ 152 w 160"/>
                <a:gd name="T23" fmla="*/ 8 h 192"/>
                <a:gd name="T24" fmla="*/ 8 w 160"/>
                <a:gd name="T25" fmla="*/ 8 h 192"/>
                <a:gd name="T26" fmla="*/ 8 w 160"/>
                <a:gd name="T27" fmla="*/ 18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 h="192">
                  <a:moveTo>
                    <a:pt x="156" y="192"/>
                  </a:moveTo>
                  <a:cubicBezTo>
                    <a:pt x="4" y="192"/>
                    <a:pt x="4" y="192"/>
                    <a:pt x="4" y="192"/>
                  </a:cubicBezTo>
                  <a:cubicBezTo>
                    <a:pt x="2" y="192"/>
                    <a:pt x="0" y="190"/>
                    <a:pt x="0" y="188"/>
                  </a:cubicBezTo>
                  <a:cubicBezTo>
                    <a:pt x="0" y="4"/>
                    <a:pt x="0" y="4"/>
                    <a:pt x="0" y="4"/>
                  </a:cubicBezTo>
                  <a:cubicBezTo>
                    <a:pt x="0" y="2"/>
                    <a:pt x="2" y="0"/>
                    <a:pt x="4" y="0"/>
                  </a:cubicBezTo>
                  <a:cubicBezTo>
                    <a:pt x="156" y="0"/>
                    <a:pt x="156" y="0"/>
                    <a:pt x="156" y="0"/>
                  </a:cubicBezTo>
                  <a:cubicBezTo>
                    <a:pt x="158" y="0"/>
                    <a:pt x="160" y="2"/>
                    <a:pt x="160" y="4"/>
                  </a:cubicBezTo>
                  <a:cubicBezTo>
                    <a:pt x="160" y="188"/>
                    <a:pt x="160" y="188"/>
                    <a:pt x="160" y="188"/>
                  </a:cubicBezTo>
                  <a:cubicBezTo>
                    <a:pt x="160" y="190"/>
                    <a:pt x="158" y="192"/>
                    <a:pt x="156" y="192"/>
                  </a:cubicBezTo>
                  <a:close/>
                  <a:moveTo>
                    <a:pt x="8" y="184"/>
                  </a:moveTo>
                  <a:cubicBezTo>
                    <a:pt x="152" y="184"/>
                    <a:pt x="152" y="184"/>
                    <a:pt x="152" y="184"/>
                  </a:cubicBezTo>
                  <a:cubicBezTo>
                    <a:pt x="152" y="8"/>
                    <a:pt x="152" y="8"/>
                    <a:pt x="152" y="8"/>
                  </a:cubicBezTo>
                  <a:cubicBezTo>
                    <a:pt x="8" y="8"/>
                    <a:pt x="8" y="8"/>
                    <a:pt x="8" y="8"/>
                  </a:cubicBezTo>
                  <a:lnTo>
                    <a:pt x="8" y="18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7" name="Freeform 105"/>
            <p:cNvSpPr>
              <a:spLocks noEditPoints="1"/>
            </p:cNvSpPr>
            <p:nvPr/>
          </p:nvSpPr>
          <p:spPr bwMode="auto">
            <a:xfrm>
              <a:off x="17739" y="10074"/>
              <a:ext cx="333" cy="333"/>
            </a:xfrm>
            <a:custGeom>
              <a:avLst/>
              <a:gdLst>
                <a:gd name="T0" fmla="*/ 28 w 56"/>
                <a:gd name="T1" fmla="*/ 56 h 56"/>
                <a:gd name="T2" fmla="*/ 0 w 56"/>
                <a:gd name="T3" fmla="*/ 28 h 56"/>
                <a:gd name="T4" fmla="*/ 28 w 56"/>
                <a:gd name="T5" fmla="*/ 0 h 56"/>
                <a:gd name="T6" fmla="*/ 56 w 56"/>
                <a:gd name="T7" fmla="*/ 28 h 56"/>
                <a:gd name="T8" fmla="*/ 28 w 56"/>
                <a:gd name="T9" fmla="*/ 56 h 56"/>
                <a:gd name="T10" fmla="*/ 28 w 56"/>
                <a:gd name="T11" fmla="*/ 8 h 56"/>
                <a:gd name="T12" fmla="*/ 8 w 56"/>
                <a:gd name="T13" fmla="*/ 28 h 56"/>
                <a:gd name="T14" fmla="*/ 28 w 56"/>
                <a:gd name="T15" fmla="*/ 48 h 56"/>
                <a:gd name="T16" fmla="*/ 48 w 56"/>
                <a:gd name="T17" fmla="*/ 28 h 56"/>
                <a:gd name="T18" fmla="*/ 28 w 56"/>
                <a:gd name="T19" fmla="*/ 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13" y="56"/>
                    <a:pt x="0" y="43"/>
                    <a:pt x="0" y="28"/>
                  </a:cubicBezTo>
                  <a:cubicBezTo>
                    <a:pt x="0" y="13"/>
                    <a:pt x="13" y="0"/>
                    <a:pt x="28" y="0"/>
                  </a:cubicBezTo>
                  <a:cubicBezTo>
                    <a:pt x="43" y="0"/>
                    <a:pt x="56" y="13"/>
                    <a:pt x="56" y="28"/>
                  </a:cubicBezTo>
                  <a:cubicBezTo>
                    <a:pt x="56" y="43"/>
                    <a:pt x="43" y="56"/>
                    <a:pt x="28" y="56"/>
                  </a:cubicBezTo>
                  <a:close/>
                  <a:moveTo>
                    <a:pt x="28" y="8"/>
                  </a:moveTo>
                  <a:cubicBezTo>
                    <a:pt x="17" y="8"/>
                    <a:pt x="8" y="17"/>
                    <a:pt x="8" y="28"/>
                  </a:cubicBezTo>
                  <a:cubicBezTo>
                    <a:pt x="8" y="39"/>
                    <a:pt x="17" y="48"/>
                    <a:pt x="28" y="48"/>
                  </a:cubicBezTo>
                  <a:cubicBezTo>
                    <a:pt x="39" y="48"/>
                    <a:pt x="48" y="39"/>
                    <a:pt x="48" y="28"/>
                  </a:cubicBezTo>
                  <a:cubicBezTo>
                    <a:pt x="48" y="17"/>
                    <a:pt x="39" y="8"/>
                    <a:pt x="28"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8" name="Freeform 106"/>
            <p:cNvSpPr/>
            <p:nvPr/>
          </p:nvSpPr>
          <p:spPr bwMode="auto">
            <a:xfrm>
              <a:off x="17599" y="10256"/>
              <a:ext cx="330" cy="338"/>
            </a:xfrm>
            <a:custGeom>
              <a:avLst/>
              <a:gdLst>
                <a:gd name="T0" fmla="*/ 44 w 56"/>
                <a:gd name="T1" fmla="*/ 57 h 57"/>
                <a:gd name="T2" fmla="*/ 41 w 56"/>
                <a:gd name="T3" fmla="*/ 56 h 57"/>
                <a:gd name="T4" fmla="*/ 27 w 56"/>
                <a:gd name="T5" fmla="*/ 42 h 57"/>
                <a:gd name="T6" fmla="*/ 5 w 56"/>
                <a:gd name="T7" fmla="*/ 49 h 57"/>
                <a:gd name="T8" fmla="*/ 1 w 56"/>
                <a:gd name="T9" fmla="*/ 48 h 57"/>
                <a:gd name="T10" fmla="*/ 1 w 56"/>
                <a:gd name="T11" fmla="*/ 43 h 57"/>
                <a:gd name="T12" fmla="*/ 25 w 56"/>
                <a:gd name="T13" fmla="*/ 3 h 57"/>
                <a:gd name="T14" fmla="*/ 30 w 56"/>
                <a:gd name="T15" fmla="*/ 2 h 57"/>
                <a:gd name="T16" fmla="*/ 31 w 56"/>
                <a:gd name="T17" fmla="*/ 7 h 57"/>
                <a:gd name="T18" fmla="*/ 13 w 56"/>
                <a:gd name="T19" fmla="*/ 38 h 57"/>
                <a:gd name="T20" fmla="*/ 27 w 56"/>
                <a:gd name="T21" fmla="*/ 33 h 57"/>
                <a:gd name="T22" fmla="*/ 31 w 56"/>
                <a:gd name="T23" fmla="*/ 34 h 57"/>
                <a:gd name="T24" fmla="*/ 42 w 56"/>
                <a:gd name="T25" fmla="*/ 45 h 57"/>
                <a:gd name="T26" fmla="*/ 48 w 56"/>
                <a:gd name="T27" fmla="*/ 20 h 57"/>
                <a:gd name="T28" fmla="*/ 53 w 56"/>
                <a:gd name="T29" fmla="*/ 17 h 57"/>
                <a:gd name="T30" fmla="*/ 56 w 56"/>
                <a:gd name="T31" fmla="*/ 22 h 57"/>
                <a:gd name="T32" fmla="*/ 48 w 56"/>
                <a:gd name="T33" fmla="*/ 54 h 57"/>
                <a:gd name="T34" fmla="*/ 45 w 56"/>
                <a:gd name="T35" fmla="*/ 57 h 57"/>
                <a:gd name="T36" fmla="*/ 44 w 56"/>
                <a:gd name="T37"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 h="57">
                  <a:moveTo>
                    <a:pt x="44" y="57"/>
                  </a:moveTo>
                  <a:cubicBezTo>
                    <a:pt x="43" y="57"/>
                    <a:pt x="42" y="57"/>
                    <a:pt x="41" y="56"/>
                  </a:cubicBezTo>
                  <a:cubicBezTo>
                    <a:pt x="27" y="42"/>
                    <a:pt x="27" y="42"/>
                    <a:pt x="27" y="42"/>
                  </a:cubicBezTo>
                  <a:cubicBezTo>
                    <a:pt x="5" y="49"/>
                    <a:pt x="5" y="49"/>
                    <a:pt x="5" y="49"/>
                  </a:cubicBezTo>
                  <a:cubicBezTo>
                    <a:pt x="4" y="49"/>
                    <a:pt x="2" y="49"/>
                    <a:pt x="1" y="48"/>
                  </a:cubicBezTo>
                  <a:cubicBezTo>
                    <a:pt x="0" y="46"/>
                    <a:pt x="0" y="44"/>
                    <a:pt x="1" y="43"/>
                  </a:cubicBezTo>
                  <a:cubicBezTo>
                    <a:pt x="25" y="3"/>
                    <a:pt x="25" y="3"/>
                    <a:pt x="25" y="3"/>
                  </a:cubicBezTo>
                  <a:cubicBezTo>
                    <a:pt x="26" y="1"/>
                    <a:pt x="28" y="0"/>
                    <a:pt x="30" y="2"/>
                  </a:cubicBezTo>
                  <a:cubicBezTo>
                    <a:pt x="32" y="3"/>
                    <a:pt x="33" y="5"/>
                    <a:pt x="31" y="7"/>
                  </a:cubicBezTo>
                  <a:cubicBezTo>
                    <a:pt x="13" y="38"/>
                    <a:pt x="13" y="38"/>
                    <a:pt x="13" y="38"/>
                  </a:cubicBezTo>
                  <a:cubicBezTo>
                    <a:pt x="27" y="33"/>
                    <a:pt x="27" y="33"/>
                    <a:pt x="27" y="33"/>
                  </a:cubicBezTo>
                  <a:cubicBezTo>
                    <a:pt x="28" y="33"/>
                    <a:pt x="30" y="33"/>
                    <a:pt x="31" y="34"/>
                  </a:cubicBezTo>
                  <a:cubicBezTo>
                    <a:pt x="42" y="45"/>
                    <a:pt x="42" y="45"/>
                    <a:pt x="42" y="45"/>
                  </a:cubicBezTo>
                  <a:cubicBezTo>
                    <a:pt x="48" y="20"/>
                    <a:pt x="48" y="20"/>
                    <a:pt x="48" y="20"/>
                  </a:cubicBezTo>
                  <a:cubicBezTo>
                    <a:pt x="49" y="18"/>
                    <a:pt x="51" y="17"/>
                    <a:pt x="53" y="17"/>
                  </a:cubicBezTo>
                  <a:cubicBezTo>
                    <a:pt x="55" y="18"/>
                    <a:pt x="56" y="20"/>
                    <a:pt x="56" y="22"/>
                  </a:cubicBezTo>
                  <a:cubicBezTo>
                    <a:pt x="48" y="54"/>
                    <a:pt x="48" y="54"/>
                    <a:pt x="48" y="54"/>
                  </a:cubicBezTo>
                  <a:cubicBezTo>
                    <a:pt x="48" y="55"/>
                    <a:pt x="46" y="56"/>
                    <a:pt x="45" y="57"/>
                  </a:cubicBezTo>
                  <a:cubicBezTo>
                    <a:pt x="45" y="57"/>
                    <a:pt x="44" y="57"/>
                    <a:pt x="44" y="5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9" name="Freeform 107"/>
            <p:cNvSpPr/>
            <p:nvPr/>
          </p:nvSpPr>
          <p:spPr bwMode="auto">
            <a:xfrm>
              <a:off x="17882" y="10256"/>
              <a:ext cx="330" cy="338"/>
            </a:xfrm>
            <a:custGeom>
              <a:avLst/>
              <a:gdLst>
                <a:gd name="T0" fmla="*/ 12 w 56"/>
                <a:gd name="T1" fmla="*/ 57 h 57"/>
                <a:gd name="T2" fmla="*/ 11 w 56"/>
                <a:gd name="T3" fmla="*/ 57 h 57"/>
                <a:gd name="T4" fmla="*/ 8 w 56"/>
                <a:gd name="T5" fmla="*/ 54 h 57"/>
                <a:gd name="T6" fmla="*/ 0 w 56"/>
                <a:gd name="T7" fmla="*/ 22 h 57"/>
                <a:gd name="T8" fmla="*/ 3 w 56"/>
                <a:gd name="T9" fmla="*/ 17 h 57"/>
                <a:gd name="T10" fmla="*/ 8 w 56"/>
                <a:gd name="T11" fmla="*/ 20 h 57"/>
                <a:gd name="T12" fmla="*/ 14 w 56"/>
                <a:gd name="T13" fmla="*/ 45 h 57"/>
                <a:gd name="T14" fmla="*/ 25 w 56"/>
                <a:gd name="T15" fmla="*/ 34 h 57"/>
                <a:gd name="T16" fmla="*/ 29 w 56"/>
                <a:gd name="T17" fmla="*/ 33 h 57"/>
                <a:gd name="T18" fmla="*/ 43 w 56"/>
                <a:gd name="T19" fmla="*/ 38 h 57"/>
                <a:gd name="T20" fmla="*/ 25 w 56"/>
                <a:gd name="T21" fmla="*/ 7 h 57"/>
                <a:gd name="T22" fmla="*/ 26 w 56"/>
                <a:gd name="T23" fmla="*/ 2 h 57"/>
                <a:gd name="T24" fmla="*/ 31 w 56"/>
                <a:gd name="T25" fmla="*/ 3 h 57"/>
                <a:gd name="T26" fmla="*/ 55 w 56"/>
                <a:gd name="T27" fmla="*/ 43 h 57"/>
                <a:gd name="T28" fmla="*/ 55 w 56"/>
                <a:gd name="T29" fmla="*/ 48 h 57"/>
                <a:gd name="T30" fmla="*/ 51 w 56"/>
                <a:gd name="T31" fmla="*/ 49 h 57"/>
                <a:gd name="T32" fmla="*/ 29 w 56"/>
                <a:gd name="T33" fmla="*/ 42 h 57"/>
                <a:gd name="T34" fmla="*/ 15 w 56"/>
                <a:gd name="T35" fmla="*/ 56 h 57"/>
                <a:gd name="T36" fmla="*/ 12 w 56"/>
                <a:gd name="T37"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 h="57">
                  <a:moveTo>
                    <a:pt x="12" y="57"/>
                  </a:moveTo>
                  <a:cubicBezTo>
                    <a:pt x="12" y="57"/>
                    <a:pt x="11" y="57"/>
                    <a:pt x="11" y="57"/>
                  </a:cubicBezTo>
                  <a:cubicBezTo>
                    <a:pt x="10" y="56"/>
                    <a:pt x="8" y="55"/>
                    <a:pt x="8" y="54"/>
                  </a:cubicBezTo>
                  <a:cubicBezTo>
                    <a:pt x="0" y="22"/>
                    <a:pt x="0" y="22"/>
                    <a:pt x="0" y="22"/>
                  </a:cubicBezTo>
                  <a:cubicBezTo>
                    <a:pt x="0" y="20"/>
                    <a:pt x="1" y="18"/>
                    <a:pt x="3" y="17"/>
                  </a:cubicBezTo>
                  <a:cubicBezTo>
                    <a:pt x="5" y="17"/>
                    <a:pt x="7" y="18"/>
                    <a:pt x="8" y="20"/>
                  </a:cubicBezTo>
                  <a:cubicBezTo>
                    <a:pt x="14" y="45"/>
                    <a:pt x="14" y="45"/>
                    <a:pt x="14" y="45"/>
                  </a:cubicBezTo>
                  <a:cubicBezTo>
                    <a:pt x="25" y="34"/>
                    <a:pt x="25" y="34"/>
                    <a:pt x="25" y="34"/>
                  </a:cubicBezTo>
                  <a:cubicBezTo>
                    <a:pt x="26" y="33"/>
                    <a:pt x="28" y="33"/>
                    <a:pt x="29" y="33"/>
                  </a:cubicBezTo>
                  <a:cubicBezTo>
                    <a:pt x="43" y="38"/>
                    <a:pt x="43" y="38"/>
                    <a:pt x="43" y="38"/>
                  </a:cubicBezTo>
                  <a:cubicBezTo>
                    <a:pt x="25" y="7"/>
                    <a:pt x="25" y="7"/>
                    <a:pt x="25" y="7"/>
                  </a:cubicBezTo>
                  <a:cubicBezTo>
                    <a:pt x="23" y="5"/>
                    <a:pt x="24" y="3"/>
                    <a:pt x="26" y="2"/>
                  </a:cubicBezTo>
                  <a:cubicBezTo>
                    <a:pt x="28" y="0"/>
                    <a:pt x="30" y="1"/>
                    <a:pt x="31" y="3"/>
                  </a:cubicBezTo>
                  <a:cubicBezTo>
                    <a:pt x="55" y="43"/>
                    <a:pt x="55" y="43"/>
                    <a:pt x="55" y="43"/>
                  </a:cubicBezTo>
                  <a:cubicBezTo>
                    <a:pt x="56" y="44"/>
                    <a:pt x="56" y="46"/>
                    <a:pt x="55" y="48"/>
                  </a:cubicBezTo>
                  <a:cubicBezTo>
                    <a:pt x="54" y="49"/>
                    <a:pt x="52" y="49"/>
                    <a:pt x="51" y="49"/>
                  </a:cubicBezTo>
                  <a:cubicBezTo>
                    <a:pt x="29" y="42"/>
                    <a:pt x="29" y="42"/>
                    <a:pt x="29" y="42"/>
                  </a:cubicBezTo>
                  <a:cubicBezTo>
                    <a:pt x="15" y="56"/>
                    <a:pt x="15" y="56"/>
                    <a:pt x="15" y="56"/>
                  </a:cubicBezTo>
                  <a:cubicBezTo>
                    <a:pt x="14" y="57"/>
                    <a:pt x="13" y="57"/>
                    <a:pt x="12" y="5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0" name="Freeform 108"/>
            <p:cNvSpPr/>
            <p:nvPr/>
          </p:nvSpPr>
          <p:spPr bwMode="auto">
            <a:xfrm>
              <a:off x="17692" y="9671"/>
              <a:ext cx="428" cy="48"/>
            </a:xfrm>
            <a:custGeom>
              <a:avLst/>
              <a:gdLst>
                <a:gd name="T0" fmla="*/ 68 w 72"/>
                <a:gd name="T1" fmla="*/ 8 h 8"/>
                <a:gd name="T2" fmla="*/ 4 w 72"/>
                <a:gd name="T3" fmla="*/ 8 h 8"/>
                <a:gd name="T4" fmla="*/ 0 w 72"/>
                <a:gd name="T5" fmla="*/ 4 h 8"/>
                <a:gd name="T6" fmla="*/ 4 w 72"/>
                <a:gd name="T7" fmla="*/ 0 h 8"/>
                <a:gd name="T8" fmla="*/ 68 w 72"/>
                <a:gd name="T9" fmla="*/ 0 h 8"/>
                <a:gd name="T10" fmla="*/ 72 w 72"/>
                <a:gd name="T11" fmla="*/ 4 h 8"/>
                <a:gd name="T12" fmla="*/ 68 w 72"/>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72" h="8">
                  <a:moveTo>
                    <a:pt x="68" y="8"/>
                  </a:moveTo>
                  <a:cubicBezTo>
                    <a:pt x="4" y="8"/>
                    <a:pt x="4" y="8"/>
                    <a:pt x="4" y="8"/>
                  </a:cubicBezTo>
                  <a:cubicBezTo>
                    <a:pt x="2" y="8"/>
                    <a:pt x="0" y="6"/>
                    <a:pt x="0" y="4"/>
                  </a:cubicBezTo>
                  <a:cubicBezTo>
                    <a:pt x="0" y="2"/>
                    <a:pt x="2" y="0"/>
                    <a:pt x="4" y="0"/>
                  </a:cubicBezTo>
                  <a:cubicBezTo>
                    <a:pt x="68" y="0"/>
                    <a:pt x="68" y="0"/>
                    <a:pt x="68" y="0"/>
                  </a:cubicBezTo>
                  <a:cubicBezTo>
                    <a:pt x="70" y="0"/>
                    <a:pt x="72" y="2"/>
                    <a:pt x="72" y="4"/>
                  </a:cubicBezTo>
                  <a:cubicBezTo>
                    <a:pt x="72" y="6"/>
                    <a:pt x="70" y="8"/>
                    <a:pt x="68"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1" name="Freeform 109"/>
            <p:cNvSpPr/>
            <p:nvPr/>
          </p:nvSpPr>
          <p:spPr bwMode="auto">
            <a:xfrm>
              <a:off x="17692" y="9956"/>
              <a:ext cx="428" cy="48"/>
            </a:xfrm>
            <a:custGeom>
              <a:avLst/>
              <a:gdLst>
                <a:gd name="T0" fmla="*/ 68 w 72"/>
                <a:gd name="T1" fmla="*/ 8 h 8"/>
                <a:gd name="T2" fmla="*/ 4 w 72"/>
                <a:gd name="T3" fmla="*/ 8 h 8"/>
                <a:gd name="T4" fmla="*/ 0 w 72"/>
                <a:gd name="T5" fmla="*/ 4 h 8"/>
                <a:gd name="T6" fmla="*/ 4 w 72"/>
                <a:gd name="T7" fmla="*/ 0 h 8"/>
                <a:gd name="T8" fmla="*/ 68 w 72"/>
                <a:gd name="T9" fmla="*/ 0 h 8"/>
                <a:gd name="T10" fmla="*/ 72 w 72"/>
                <a:gd name="T11" fmla="*/ 4 h 8"/>
                <a:gd name="T12" fmla="*/ 68 w 72"/>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72" h="8">
                  <a:moveTo>
                    <a:pt x="68" y="8"/>
                  </a:moveTo>
                  <a:cubicBezTo>
                    <a:pt x="4" y="8"/>
                    <a:pt x="4" y="8"/>
                    <a:pt x="4" y="8"/>
                  </a:cubicBezTo>
                  <a:cubicBezTo>
                    <a:pt x="2" y="8"/>
                    <a:pt x="0" y="6"/>
                    <a:pt x="0" y="4"/>
                  </a:cubicBezTo>
                  <a:cubicBezTo>
                    <a:pt x="0" y="2"/>
                    <a:pt x="2" y="0"/>
                    <a:pt x="4" y="0"/>
                  </a:cubicBezTo>
                  <a:cubicBezTo>
                    <a:pt x="68" y="0"/>
                    <a:pt x="68" y="0"/>
                    <a:pt x="68" y="0"/>
                  </a:cubicBezTo>
                  <a:cubicBezTo>
                    <a:pt x="70" y="0"/>
                    <a:pt x="72" y="2"/>
                    <a:pt x="72" y="4"/>
                  </a:cubicBezTo>
                  <a:cubicBezTo>
                    <a:pt x="72" y="6"/>
                    <a:pt x="70" y="8"/>
                    <a:pt x="68"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2" name="Freeform 110"/>
            <p:cNvSpPr/>
            <p:nvPr/>
          </p:nvSpPr>
          <p:spPr bwMode="auto">
            <a:xfrm>
              <a:off x="17552" y="9814"/>
              <a:ext cx="708" cy="48"/>
            </a:xfrm>
            <a:custGeom>
              <a:avLst/>
              <a:gdLst>
                <a:gd name="T0" fmla="*/ 116 w 120"/>
                <a:gd name="T1" fmla="*/ 8 h 8"/>
                <a:gd name="T2" fmla="*/ 4 w 120"/>
                <a:gd name="T3" fmla="*/ 8 h 8"/>
                <a:gd name="T4" fmla="*/ 0 w 120"/>
                <a:gd name="T5" fmla="*/ 4 h 8"/>
                <a:gd name="T6" fmla="*/ 4 w 120"/>
                <a:gd name="T7" fmla="*/ 0 h 8"/>
                <a:gd name="T8" fmla="*/ 116 w 120"/>
                <a:gd name="T9" fmla="*/ 0 h 8"/>
                <a:gd name="T10" fmla="*/ 120 w 120"/>
                <a:gd name="T11" fmla="*/ 4 h 8"/>
                <a:gd name="T12" fmla="*/ 116 w 12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20" h="8">
                  <a:moveTo>
                    <a:pt x="116" y="8"/>
                  </a:moveTo>
                  <a:cubicBezTo>
                    <a:pt x="4" y="8"/>
                    <a:pt x="4" y="8"/>
                    <a:pt x="4" y="8"/>
                  </a:cubicBezTo>
                  <a:cubicBezTo>
                    <a:pt x="2" y="8"/>
                    <a:pt x="0" y="6"/>
                    <a:pt x="0" y="4"/>
                  </a:cubicBezTo>
                  <a:cubicBezTo>
                    <a:pt x="0" y="2"/>
                    <a:pt x="2" y="0"/>
                    <a:pt x="4" y="0"/>
                  </a:cubicBezTo>
                  <a:cubicBezTo>
                    <a:pt x="116" y="0"/>
                    <a:pt x="116" y="0"/>
                    <a:pt x="116" y="0"/>
                  </a:cubicBezTo>
                  <a:cubicBezTo>
                    <a:pt x="118" y="0"/>
                    <a:pt x="120" y="2"/>
                    <a:pt x="120" y="4"/>
                  </a:cubicBezTo>
                  <a:cubicBezTo>
                    <a:pt x="120" y="6"/>
                    <a:pt x="118" y="8"/>
                    <a:pt x="116"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13" name="组合 212"/>
          <p:cNvGrpSpPr/>
          <p:nvPr/>
        </p:nvGrpSpPr>
        <p:grpSpPr>
          <a:xfrm>
            <a:off x="5462270" y="6057583"/>
            <a:ext cx="402590" cy="325120"/>
            <a:chOff x="8212" y="9601"/>
            <a:chExt cx="1230" cy="993"/>
          </a:xfrm>
        </p:grpSpPr>
        <p:sp>
          <p:nvSpPr>
            <p:cNvPr id="214" name="Freeform 114"/>
            <p:cNvSpPr>
              <a:spLocks noEditPoints="1"/>
            </p:cNvSpPr>
            <p:nvPr/>
          </p:nvSpPr>
          <p:spPr bwMode="auto">
            <a:xfrm>
              <a:off x="9112" y="9979"/>
              <a:ext cx="330" cy="615"/>
            </a:xfrm>
            <a:custGeom>
              <a:avLst/>
              <a:gdLst>
                <a:gd name="T0" fmla="*/ 46 w 56"/>
                <a:gd name="T1" fmla="*/ 104 h 104"/>
                <a:gd name="T2" fmla="*/ 10 w 56"/>
                <a:gd name="T3" fmla="*/ 104 h 104"/>
                <a:gd name="T4" fmla="*/ 0 w 56"/>
                <a:gd name="T5" fmla="*/ 94 h 104"/>
                <a:gd name="T6" fmla="*/ 0 w 56"/>
                <a:gd name="T7" fmla="*/ 10 h 104"/>
                <a:gd name="T8" fmla="*/ 10 w 56"/>
                <a:gd name="T9" fmla="*/ 0 h 104"/>
                <a:gd name="T10" fmla="*/ 46 w 56"/>
                <a:gd name="T11" fmla="*/ 0 h 104"/>
                <a:gd name="T12" fmla="*/ 56 w 56"/>
                <a:gd name="T13" fmla="*/ 10 h 104"/>
                <a:gd name="T14" fmla="*/ 56 w 56"/>
                <a:gd name="T15" fmla="*/ 94 h 104"/>
                <a:gd name="T16" fmla="*/ 46 w 56"/>
                <a:gd name="T17" fmla="*/ 104 h 104"/>
                <a:gd name="T18" fmla="*/ 10 w 56"/>
                <a:gd name="T19" fmla="*/ 8 h 104"/>
                <a:gd name="T20" fmla="*/ 8 w 56"/>
                <a:gd name="T21" fmla="*/ 10 h 104"/>
                <a:gd name="T22" fmla="*/ 8 w 56"/>
                <a:gd name="T23" fmla="*/ 94 h 104"/>
                <a:gd name="T24" fmla="*/ 10 w 56"/>
                <a:gd name="T25" fmla="*/ 96 h 104"/>
                <a:gd name="T26" fmla="*/ 46 w 56"/>
                <a:gd name="T27" fmla="*/ 96 h 104"/>
                <a:gd name="T28" fmla="*/ 48 w 56"/>
                <a:gd name="T29" fmla="*/ 94 h 104"/>
                <a:gd name="T30" fmla="*/ 48 w 56"/>
                <a:gd name="T31" fmla="*/ 10 h 104"/>
                <a:gd name="T32" fmla="*/ 46 w 56"/>
                <a:gd name="T33" fmla="*/ 8 h 104"/>
                <a:gd name="T34" fmla="*/ 10 w 56"/>
                <a:gd name="T35" fmla="*/ 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 h="104">
                  <a:moveTo>
                    <a:pt x="46" y="104"/>
                  </a:moveTo>
                  <a:cubicBezTo>
                    <a:pt x="10" y="104"/>
                    <a:pt x="10" y="104"/>
                    <a:pt x="10" y="104"/>
                  </a:cubicBezTo>
                  <a:cubicBezTo>
                    <a:pt x="5" y="104"/>
                    <a:pt x="0" y="99"/>
                    <a:pt x="0" y="94"/>
                  </a:cubicBezTo>
                  <a:cubicBezTo>
                    <a:pt x="0" y="10"/>
                    <a:pt x="0" y="10"/>
                    <a:pt x="0" y="10"/>
                  </a:cubicBezTo>
                  <a:cubicBezTo>
                    <a:pt x="0" y="5"/>
                    <a:pt x="5" y="0"/>
                    <a:pt x="10" y="0"/>
                  </a:cubicBezTo>
                  <a:cubicBezTo>
                    <a:pt x="46" y="0"/>
                    <a:pt x="46" y="0"/>
                    <a:pt x="46" y="0"/>
                  </a:cubicBezTo>
                  <a:cubicBezTo>
                    <a:pt x="51" y="0"/>
                    <a:pt x="56" y="5"/>
                    <a:pt x="56" y="10"/>
                  </a:cubicBezTo>
                  <a:cubicBezTo>
                    <a:pt x="56" y="94"/>
                    <a:pt x="56" y="94"/>
                    <a:pt x="56" y="94"/>
                  </a:cubicBezTo>
                  <a:cubicBezTo>
                    <a:pt x="56" y="99"/>
                    <a:pt x="51" y="104"/>
                    <a:pt x="46" y="104"/>
                  </a:cubicBezTo>
                  <a:close/>
                  <a:moveTo>
                    <a:pt x="10" y="8"/>
                  </a:moveTo>
                  <a:cubicBezTo>
                    <a:pt x="9" y="8"/>
                    <a:pt x="8" y="9"/>
                    <a:pt x="8" y="10"/>
                  </a:cubicBezTo>
                  <a:cubicBezTo>
                    <a:pt x="8" y="94"/>
                    <a:pt x="8" y="94"/>
                    <a:pt x="8" y="94"/>
                  </a:cubicBezTo>
                  <a:cubicBezTo>
                    <a:pt x="8" y="95"/>
                    <a:pt x="9" y="96"/>
                    <a:pt x="10" y="96"/>
                  </a:cubicBezTo>
                  <a:cubicBezTo>
                    <a:pt x="46" y="96"/>
                    <a:pt x="46" y="96"/>
                    <a:pt x="46" y="96"/>
                  </a:cubicBezTo>
                  <a:cubicBezTo>
                    <a:pt x="47" y="96"/>
                    <a:pt x="48" y="95"/>
                    <a:pt x="48" y="94"/>
                  </a:cubicBezTo>
                  <a:cubicBezTo>
                    <a:pt x="48" y="10"/>
                    <a:pt x="48" y="10"/>
                    <a:pt x="48" y="10"/>
                  </a:cubicBezTo>
                  <a:cubicBezTo>
                    <a:pt x="48" y="9"/>
                    <a:pt x="47" y="8"/>
                    <a:pt x="46" y="8"/>
                  </a:cubicBezTo>
                  <a:lnTo>
                    <a:pt x="1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5" name="Freeform 115"/>
            <p:cNvSpPr/>
            <p:nvPr/>
          </p:nvSpPr>
          <p:spPr bwMode="auto">
            <a:xfrm>
              <a:off x="9134" y="10074"/>
              <a:ext cx="285" cy="48"/>
            </a:xfrm>
            <a:custGeom>
              <a:avLst/>
              <a:gdLst>
                <a:gd name="T0" fmla="*/ 44 w 48"/>
                <a:gd name="T1" fmla="*/ 8 h 8"/>
                <a:gd name="T2" fmla="*/ 4 w 48"/>
                <a:gd name="T3" fmla="*/ 8 h 8"/>
                <a:gd name="T4" fmla="*/ 0 w 48"/>
                <a:gd name="T5" fmla="*/ 4 h 8"/>
                <a:gd name="T6" fmla="*/ 4 w 48"/>
                <a:gd name="T7" fmla="*/ 0 h 8"/>
                <a:gd name="T8" fmla="*/ 44 w 48"/>
                <a:gd name="T9" fmla="*/ 0 h 8"/>
                <a:gd name="T10" fmla="*/ 48 w 48"/>
                <a:gd name="T11" fmla="*/ 4 h 8"/>
                <a:gd name="T12" fmla="*/ 44 w 4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8" h="8">
                  <a:moveTo>
                    <a:pt x="44" y="8"/>
                  </a:moveTo>
                  <a:cubicBezTo>
                    <a:pt x="4" y="8"/>
                    <a:pt x="4" y="8"/>
                    <a:pt x="4" y="8"/>
                  </a:cubicBezTo>
                  <a:cubicBezTo>
                    <a:pt x="2" y="8"/>
                    <a:pt x="0" y="6"/>
                    <a:pt x="0" y="4"/>
                  </a:cubicBezTo>
                  <a:cubicBezTo>
                    <a:pt x="0" y="2"/>
                    <a:pt x="2" y="0"/>
                    <a:pt x="4" y="0"/>
                  </a:cubicBezTo>
                  <a:cubicBezTo>
                    <a:pt x="44" y="0"/>
                    <a:pt x="44" y="0"/>
                    <a:pt x="44" y="0"/>
                  </a:cubicBezTo>
                  <a:cubicBezTo>
                    <a:pt x="46" y="0"/>
                    <a:pt x="48" y="2"/>
                    <a:pt x="48" y="4"/>
                  </a:cubicBezTo>
                  <a:cubicBezTo>
                    <a:pt x="48" y="6"/>
                    <a:pt x="46" y="8"/>
                    <a:pt x="4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6" name="Freeform 116"/>
            <p:cNvSpPr/>
            <p:nvPr/>
          </p:nvSpPr>
          <p:spPr bwMode="auto">
            <a:xfrm>
              <a:off x="9134" y="10451"/>
              <a:ext cx="285" cy="48"/>
            </a:xfrm>
            <a:custGeom>
              <a:avLst/>
              <a:gdLst>
                <a:gd name="T0" fmla="*/ 44 w 48"/>
                <a:gd name="T1" fmla="*/ 8 h 8"/>
                <a:gd name="T2" fmla="*/ 4 w 48"/>
                <a:gd name="T3" fmla="*/ 8 h 8"/>
                <a:gd name="T4" fmla="*/ 0 w 48"/>
                <a:gd name="T5" fmla="*/ 4 h 8"/>
                <a:gd name="T6" fmla="*/ 4 w 48"/>
                <a:gd name="T7" fmla="*/ 0 h 8"/>
                <a:gd name="T8" fmla="*/ 44 w 48"/>
                <a:gd name="T9" fmla="*/ 0 h 8"/>
                <a:gd name="T10" fmla="*/ 48 w 48"/>
                <a:gd name="T11" fmla="*/ 4 h 8"/>
                <a:gd name="T12" fmla="*/ 44 w 4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8" h="8">
                  <a:moveTo>
                    <a:pt x="44" y="8"/>
                  </a:moveTo>
                  <a:cubicBezTo>
                    <a:pt x="4" y="8"/>
                    <a:pt x="4" y="8"/>
                    <a:pt x="4" y="8"/>
                  </a:cubicBezTo>
                  <a:cubicBezTo>
                    <a:pt x="2" y="8"/>
                    <a:pt x="0" y="6"/>
                    <a:pt x="0" y="4"/>
                  </a:cubicBezTo>
                  <a:cubicBezTo>
                    <a:pt x="0" y="2"/>
                    <a:pt x="2" y="0"/>
                    <a:pt x="4" y="0"/>
                  </a:cubicBezTo>
                  <a:cubicBezTo>
                    <a:pt x="44" y="0"/>
                    <a:pt x="44" y="0"/>
                    <a:pt x="44" y="0"/>
                  </a:cubicBezTo>
                  <a:cubicBezTo>
                    <a:pt x="46" y="0"/>
                    <a:pt x="48" y="2"/>
                    <a:pt x="48" y="4"/>
                  </a:cubicBezTo>
                  <a:cubicBezTo>
                    <a:pt x="48" y="6"/>
                    <a:pt x="46" y="8"/>
                    <a:pt x="4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7" name="Freeform 117"/>
            <p:cNvSpPr/>
            <p:nvPr/>
          </p:nvSpPr>
          <p:spPr bwMode="auto">
            <a:xfrm>
              <a:off x="8212" y="9601"/>
              <a:ext cx="1135" cy="805"/>
            </a:xfrm>
            <a:custGeom>
              <a:avLst/>
              <a:gdLst>
                <a:gd name="T0" fmla="*/ 152 w 192"/>
                <a:gd name="T1" fmla="*/ 136 h 136"/>
                <a:gd name="T2" fmla="*/ 15 w 192"/>
                <a:gd name="T3" fmla="*/ 136 h 136"/>
                <a:gd name="T4" fmla="*/ 0 w 192"/>
                <a:gd name="T5" fmla="*/ 120 h 136"/>
                <a:gd name="T6" fmla="*/ 0 w 192"/>
                <a:gd name="T7" fmla="*/ 13 h 136"/>
                <a:gd name="T8" fmla="*/ 15 w 192"/>
                <a:gd name="T9" fmla="*/ 0 h 136"/>
                <a:gd name="T10" fmla="*/ 179 w 192"/>
                <a:gd name="T11" fmla="*/ 0 h 136"/>
                <a:gd name="T12" fmla="*/ 192 w 192"/>
                <a:gd name="T13" fmla="*/ 13 h 136"/>
                <a:gd name="T14" fmla="*/ 192 w 192"/>
                <a:gd name="T15" fmla="*/ 64 h 136"/>
                <a:gd name="T16" fmla="*/ 188 w 192"/>
                <a:gd name="T17" fmla="*/ 68 h 136"/>
                <a:gd name="T18" fmla="*/ 184 w 192"/>
                <a:gd name="T19" fmla="*/ 64 h 136"/>
                <a:gd name="T20" fmla="*/ 184 w 192"/>
                <a:gd name="T21" fmla="*/ 13 h 136"/>
                <a:gd name="T22" fmla="*/ 179 w 192"/>
                <a:gd name="T23" fmla="*/ 8 h 136"/>
                <a:gd name="T24" fmla="*/ 15 w 192"/>
                <a:gd name="T25" fmla="*/ 8 h 136"/>
                <a:gd name="T26" fmla="*/ 8 w 192"/>
                <a:gd name="T27" fmla="*/ 13 h 136"/>
                <a:gd name="T28" fmla="*/ 8 w 192"/>
                <a:gd name="T29" fmla="*/ 120 h 136"/>
                <a:gd name="T30" fmla="*/ 15 w 192"/>
                <a:gd name="T31" fmla="*/ 128 h 136"/>
                <a:gd name="T32" fmla="*/ 152 w 192"/>
                <a:gd name="T33" fmla="*/ 128 h 136"/>
                <a:gd name="T34" fmla="*/ 156 w 192"/>
                <a:gd name="T35" fmla="*/ 132 h 136"/>
                <a:gd name="T36" fmla="*/ 152 w 192"/>
                <a:gd name="T37"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2" h="136">
                  <a:moveTo>
                    <a:pt x="152" y="136"/>
                  </a:moveTo>
                  <a:cubicBezTo>
                    <a:pt x="15" y="136"/>
                    <a:pt x="15" y="136"/>
                    <a:pt x="15" y="136"/>
                  </a:cubicBezTo>
                  <a:cubicBezTo>
                    <a:pt x="8" y="136"/>
                    <a:pt x="0" y="128"/>
                    <a:pt x="0" y="120"/>
                  </a:cubicBezTo>
                  <a:cubicBezTo>
                    <a:pt x="0" y="13"/>
                    <a:pt x="0" y="13"/>
                    <a:pt x="0" y="13"/>
                  </a:cubicBezTo>
                  <a:cubicBezTo>
                    <a:pt x="0" y="4"/>
                    <a:pt x="8" y="0"/>
                    <a:pt x="15" y="0"/>
                  </a:cubicBezTo>
                  <a:cubicBezTo>
                    <a:pt x="179" y="0"/>
                    <a:pt x="179" y="0"/>
                    <a:pt x="179" y="0"/>
                  </a:cubicBezTo>
                  <a:cubicBezTo>
                    <a:pt x="187" y="0"/>
                    <a:pt x="192" y="5"/>
                    <a:pt x="192" y="13"/>
                  </a:cubicBezTo>
                  <a:cubicBezTo>
                    <a:pt x="192" y="64"/>
                    <a:pt x="192" y="64"/>
                    <a:pt x="192" y="64"/>
                  </a:cubicBezTo>
                  <a:cubicBezTo>
                    <a:pt x="192" y="66"/>
                    <a:pt x="190" y="68"/>
                    <a:pt x="188" y="68"/>
                  </a:cubicBezTo>
                  <a:cubicBezTo>
                    <a:pt x="186" y="68"/>
                    <a:pt x="184" y="66"/>
                    <a:pt x="184" y="64"/>
                  </a:cubicBezTo>
                  <a:cubicBezTo>
                    <a:pt x="184" y="13"/>
                    <a:pt x="184" y="13"/>
                    <a:pt x="184" y="13"/>
                  </a:cubicBezTo>
                  <a:cubicBezTo>
                    <a:pt x="184" y="10"/>
                    <a:pt x="183" y="8"/>
                    <a:pt x="179" y="8"/>
                  </a:cubicBezTo>
                  <a:cubicBezTo>
                    <a:pt x="15" y="8"/>
                    <a:pt x="15" y="8"/>
                    <a:pt x="15" y="8"/>
                  </a:cubicBezTo>
                  <a:cubicBezTo>
                    <a:pt x="13" y="8"/>
                    <a:pt x="8" y="9"/>
                    <a:pt x="8" y="13"/>
                  </a:cubicBezTo>
                  <a:cubicBezTo>
                    <a:pt x="8" y="120"/>
                    <a:pt x="8" y="120"/>
                    <a:pt x="8" y="120"/>
                  </a:cubicBezTo>
                  <a:cubicBezTo>
                    <a:pt x="8" y="124"/>
                    <a:pt x="12" y="128"/>
                    <a:pt x="15" y="128"/>
                  </a:cubicBezTo>
                  <a:cubicBezTo>
                    <a:pt x="152" y="128"/>
                    <a:pt x="152" y="128"/>
                    <a:pt x="152" y="128"/>
                  </a:cubicBezTo>
                  <a:cubicBezTo>
                    <a:pt x="154" y="128"/>
                    <a:pt x="156" y="130"/>
                    <a:pt x="156" y="132"/>
                  </a:cubicBezTo>
                  <a:cubicBezTo>
                    <a:pt x="156" y="134"/>
                    <a:pt x="154" y="136"/>
                    <a:pt x="152" y="13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8" name="Freeform 118"/>
            <p:cNvSpPr/>
            <p:nvPr/>
          </p:nvSpPr>
          <p:spPr bwMode="auto">
            <a:xfrm>
              <a:off x="8237" y="9696"/>
              <a:ext cx="1088" cy="48"/>
            </a:xfrm>
            <a:custGeom>
              <a:avLst/>
              <a:gdLst>
                <a:gd name="T0" fmla="*/ 180 w 184"/>
                <a:gd name="T1" fmla="*/ 8 h 8"/>
                <a:gd name="T2" fmla="*/ 4 w 184"/>
                <a:gd name="T3" fmla="*/ 8 h 8"/>
                <a:gd name="T4" fmla="*/ 0 w 184"/>
                <a:gd name="T5" fmla="*/ 4 h 8"/>
                <a:gd name="T6" fmla="*/ 4 w 184"/>
                <a:gd name="T7" fmla="*/ 0 h 8"/>
                <a:gd name="T8" fmla="*/ 180 w 184"/>
                <a:gd name="T9" fmla="*/ 0 h 8"/>
                <a:gd name="T10" fmla="*/ 184 w 184"/>
                <a:gd name="T11" fmla="*/ 4 h 8"/>
                <a:gd name="T12" fmla="*/ 180 w 18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84" h="8">
                  <a:moveTo>
                    <a:pt x="180" y="8"/>
                  </a:moveTo>
                  <a:cubicBezTo>
                    <a:pt x="4" y="8"/>
                    <a:pt x="4" y="8"/>
                    <a:pt x="4" y="8"/>
                  </a:cubicBezTo>
                  <a:cubicBezTo>
                    <a:pt x="2" y="8"/>
                    <a:pt x="0" y="6"/>
                    <a:pt x="0" y="4"/>
                  </a:cubicBezTo>
                  <a:cubicBezTo>
                    <a:pt x="0" y="2"/>
                    <a:pt x="2" y="0"/>
                    <a:pt x="4" y="0"/>
                  </a:cubicBezTo>
                  <a:cubicBezTo>
                    <a:pt x="180" y="0"/>
                    <a:pt x="180" y="0"/>
                    <a:pt x="180" y="0"/>
                  </a:cubicBezTo>
                  <a:cubicBezTo>
                    <a:pt x="182" y="0"/>
                    <a:pt x="184" y="2"/>
                    <a:pt x="184" y="4"/>
                  </a:cubicBezTo>
                  <a:cubicBezTo>
                    <a:pt x="184" y="6"/>
                    <a:pt x="182" y="8"/>
                    <a:pt x="18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9" name="Freeform 119"/>
            <p:cNvSpPr/>
            <p:nvPr/>
          </p:nvSpPr>
          <p:spPr bwMode="auto">
            <a:xfrm>
              <a:off x="8237" y="10216"/>
              <a:ext cx="898" cy="48"/>
            </a:xfrm>
            <a:custGeom>
              <a:avLst/>
              <a:gdLst>
                <a:gd name="T0" fmla="*/ 148 w 152"/>
                <a:gd name="T1" fmla="*/ 8 h 8"/>
                <a:gd name="T2" fmla="*/ 4 w 152"/>
                <a:gd name="T3" fmla="*/ 8 h 8"/>
                <a:gd name="T4" fmla="*/ 0 w 152"/>
                <a:gd name="T5" fmla="*/ 4 h 8"/>
                <a:gd name="T6" fmla="*/ 4 w 152"/>
                <a:gd name="T7" fmla="*/ 0 h 8"/>
                <a:gd name="T8" fmla="*/ 148 w 152"/>
                <a:gd name="T9" fmla="*/ 0 h 8"/>
                <a:gd name="T10" fmla="*/ 152 w 152"/>
                <a:gd name="T11" fmla="*/ 4 h 8"/>
                <a:gd name="T12" fmla="*/ 148 w 152"/>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52" h="8">
                  <a:moveTo>
                    <a:pt x="148" y="8"/>
                  </a:moveTo>
                  <a:cubicBezTo>
                    <a:pt x="4" y="8"/>
                    <a:pt x="4" y="8"/>
                    <a:pt x="4" y="8"/>
                  </a:cubicBezTo>
                  <a:cubicBezTo>
                    <a:pt x="2" y="8"/>
                    <a:pt x="0" y="6"/>
                    <a:pt x="0" y="4"/>
                  </a:cubicBezTo>
                  <a:cubicBezTo>
                    <a:pt x="0" y="2"/>
                    <a:pt x="2" y="0"/>
                    <a:pt x="4" y="0"/>
                  </a:cubicBezTo>
                  <a:cubicBezTo>
                    <a:pt x="148" y="0"/>
                    <a:pt x="148" y="0"/>
                    <a:pt x="148" y="0"/>
                  </a:cubicBezTo>
                  <a:cubicBezTo>
                    <a:pt x="150" y="0"/>
                    <a:pt x="152" y="2"/>
                    <a:pt x="152" y="4"/>
                  </a:cubicBezTo>
                  <a:cubicBezTo>
                    <a:pt x="152" y="6"/>
                    <a:pt x="150" y="8"/>
                    <a:pt x="148"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0" name="Freeform 120"/>
            <p:cNvSpPr>
              <a:spLocks noEditPoints="1"/>
            </p:cNvSpPr>
            <p:nvPr/>
          </p:nvSpPr>
          <p:spPr bwMode="auto">
            <a:xfrm>
              <a:off x="8622" y="10359"/>
              <a:ext cx="330" cy="235"/>
            </a:xfrm>
            <a:custGeom>
              <a:avLst/>
              <a:gdLst>
                <a:gd name="T0" fmla="*/ 52 w 56"/>
                <a:gd name="T1" fmla="*/ 40 h 40"/>
                <a:gd name="T2" fmla="*/ 51 w 56"/>
                <a:gd name="T3" fmla="*/ 40 h 40"/>
                <a:gd name="T4" fmla="*/ 4 w 56"/>
                <a:gd name="T5" fmla="*/ 40 h 40"/>
                <a:gd name="T6" fmla="*/ 1 w 56"/>
                <a:gd name="T7" fmla="*/ 39 h 40"/>
                <a:gd name="T8" fmla="*/ 0 w 56"/>
                <a:gd name="T9" fmla="*/ 35 h 40"/>
                <a:gd name="T10" fmla="*/ 7 w 56"/>
                <a:gd name="T11" fmla="*/ 3 h 40"/>
                <a:gd name="T12" fmla="*/ 11 w 56"/>
                <a:gd name="T13" fmla="*/ 0 h 40"/>
                <a:gd name="T14" fmla="*/ 45 w 56"/>
                <a:gd name="T15" fmla="*/ 0 h 40"/>
                <a:gd name="T16" fmla="*/ 49 w 56"/>
                <a:gd name="T17" fmla="*/ 3 h 40"/>
                <a:gd name="T18" fmla="*/ 55 w 56"/>
                <a:gd name="T19" fmla="*/ 34 h 40"/>
                <a:gd name="T20" fmla="*/ 56 w 56"/>
                <a:gd name="T21" fmla="*/ 36 h 40"/>
                <a:gd name="T22" fmla="*/ 52 w 56"/>
                <a:gd name="T23" fmla="*/ 40 h 40"/>
                <a:gd name="T24" fmla="*/ 9 w 56"/>
                <a:gd name="T25" fmla="*/ 32 h 40"/>
                <a:gd name="T26" fmla="*/ 47 w 56"/>
                <a:gd name="T27" fmla="*/ 32 h 40"/>
                <a:gd name="T28" fmla="*/ 41 w 56"/>
                <a:gd name="T29" fmla="*/ 8 h 40"/>
                <a:gd name="T30" fmla="*/ 14 w 56"/>
                <a:gd name="T31" fmla="*/ 8 h 40"/>
                <a:gd name="T32" fmla="*/ 9 w 56"/>
                <a:gd name="T33"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 h="40">
                  <a:moveTo>
                    <a:pt x="52" y="40"/>
                  </a:moveTo>
                  <a:cubicBezTo>
                    <a:pt x="52" y="40"/>
                    <a:pt x="51" y="40"/>
                    <a:pt x="51" y="40"/>
                  </a:cubicBezTo>
                  <a:cubicBezTo>
                    <a:pt x="4" y="40"/>
                    <a:pt x="4" y="40"/>
                    <a:pt x="4" y="40"/>
                  </a:cubicBezTo>
                  <a:cubicBezTo>
                    <a:pt x="3" y="40"/>
                    <a:pt x="1" y="39"/>
                    <a:pt x="1" y="39"/>
                  </a:cubicBezTo>
                  <a:cubicBezTo>
                    <a:pt x="0" y="38"/>
                    <a:pt x="0" y="36"/>
                    <a:pt x="0" y="35"/>
                  </a:cubicBezTo>
                  <a:cubicBezTo>
                    <a:pt x="7" y="3"/>
                    <a:pt x="7" y="3"/>
                    <a:pt x="7" y="3"/>
                  </a:cubicBezTo>
                  <a:cubicBezTo>
                    <a:pt x="7" y="1"/>
                    <a:pt x="9" y="0"/>
                    <a:pt x="11" y="0"/>
                  </a:cubicBezTo>
                  <a:cubicBezTo>
                    <a:pt x="45" y="0"/>
                    <a:pt x="45" y="0"/>
                    <a:pt x="45" y="0"/>
                  </a:cubicBezTo>
                  <a:cubicBezTo>
                    <a:pt x="47" y="0"/>
                    <a:pt x="48" y="1"/>
                    <a:pt x="49" y="3"/>
                  </a:cubicBezTo>
                  <a:cubicBezTo>
                    <a:pt x="55" y="34"/>
                    <a:pt x="55" y="34"/>
                    <a:pt x="55" y="34"/>
                  </a:cubicBezTo>
                  <a:cubicBezTo>
                    <a:pt x="55" y="35"/>
                    <a:pt x="56" y="35"/>
                    <a:pt x="56" y="36"/>
                  </a:cubicBezTo>
                  <a:cubicBezTo>
                    <a:pt x="56" y="38"/>
                    <a:pt x="54" y="40"/>
                    <a:pt x="52" y="40"/>
                  </a:cubicBezTo>
                  <a:close/>
                  <a:moveTo>
                    <a:pt x="9" y="32"/>
                  </a:moveTo>
                  <a:cubicBezTo>
                    <a:pt x="47" y="32"/>
                    <a:pt x="47" y="32"/>
                    <a:pt x="47" y="32"/>
                  </a:cubicBezTo>
                  <a:cubicBezTo>
                    <a:pt x="41" y="8"/>
                    <a:pt x="41" y="8"/>
                    <a:pt x="41" y="8"/>
                  </a:cubicBezTo>
                  <a:cubicBezTo>
                    <a:pt x="14" y="8"/>
                    <a:pt x="14" y="8"/>
                    <a:pt x="14" y="8"/>
                  </a:cubicBezTo>
                  <a:lnTo>
                    <a:pt x="9" y="3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1" name="Freeform 121"/>
            <p:cNvSpPr/>
            <p:nvPr/>
          </p:nvSpPr>
          <p:spPr bwMode="auto">
            <a:xfrm>
              <a:off x="8567" y="10546"/>
              <a:ext cx="428" cy="48"/>
            </a:xfrm>
            <a:custGeom>
              <a:avLst/>
              <a:gdLst>
                <a:gd name="T0" fmla="*/ 68 w 72"/>
                <a:gd name="T1" fmla="*/ 8 h 8"/>
                <a:gd name="T2" fmla="*/ 4 w 72"/>
                <a:gd name="T3" fmla="*/ 8 h 8"/>
                <a:gd name="T4" fmla="*/ 0 w 72"/>
                <a:gd name="T5" fmla="*/ 4 h 8"/>
                <a:gd name="T6" fmla="*/ 4 w 72"/>
                <a:gd name="T7" fmla="*/ 0 h 8"/>
                <a:gd name="T8" fmla="*/ 68 w 72"/>
                <a:gd name="T9" fmla="*/ 0 h 8"/>
                <a:gd name="T10" fmla="*/ 72 w 72"/>
                <a:gd name="T11" fmla="*/ 4 h 8"/>
                <a:gd name="T12" fmla="*/ 68 w 72"/>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72" h="8">
                  <a:moveTo>
                    <a:pt x="68" y="8"/>
                  </a:moveTo>
                  <a:cubicBezTo>
                    <a:pt x="4" y="8"/>
                    <a:pt x="4" y="8"/>
                    <a:pt x="4" y="8"/>
                  </a:cubicBezTo>
                  <a:cubicBezTo>
                    <a:pt x="2" y="8"/>
                    <a:pt x="0" y="6"/>
                    <a:pt x="0" y="4"/>
                  </a:cubicBezTo>
                  <a:cubicBezTo>
                    <a:pt x="0" y="2"/>
                    <a:pt x="2" y="0"/>
                    <a:pt x="4" y="0"/>
                  </a:cubicBezTo>
                  <a:cubicBezTo>
                    <a:pt x="68" y="0"/>
                    <a:pt x="68" y="0"/>
                    <a:pt x="68" y="0"/>
                  </a:cubicBezTo>
                  <a:cubicBezTo>
                    <a:pt x="70" y="0"/>
                    <a:pt x="72" y="2"/>
                    <a:pt x="72" y="4"/>
                  </a:cubicBezTo>
                  <a:cubicBezTo>
                    <a:pt x="72" y="6"/>
                    <a:pt x="70" y="8"/>
                    <a:pt x="68"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22" name="组合 221"/>
          <p:cNvGrpSpPr/>
          <p:nvPr/>
        </p:nvGrpSpPr>
        <p:grpSpPr>
          <a:xfrm>
            <a:off x="6838315" y="6057583"/>
            <a:ext cx="370840" cy="325120"/>
            <a:chOff x="10529" y="9601"/>
            <a:chExt cx="1134" cy="993"/>
          </a:xfrm>
        </p:grpSpPr>
        <p:sp>
          <p:nvSpPr>
            <p:cNvPr id="223" name="Freeform 122"/>
            <p:cNvSpPr>
              <a:spLocks noEditPoints="1"/>
            </p:cNvSpPr>
            <p:nvPr/>
          </p:nvSpPr>
          <p:spPr bwMode="auto">
            <a:xfrm>
              <a:off x="10529" y="9601"/>
              <a:ext cx="1135" cy="805"/>
            </a:xfrm>
            <a:custGeom>
              <a:avLst/>
              <a:gdLst>
                <a:gd name="T0" fmla="*/ 178 w 192"/>
                <a:gd name="T1" fmla="*/ 136 h 136"/>
                <a:gd name="T2" fmla="*/ 14 w 192"/>
                <a:gd name="T3" fmla="*/ 136 h 136"/>
                <a:gd name="T4" fmla="*/ 0 w 192"/>
                <a:gd name="T5" fmla="*/ 122 h 136"/>
                <a:gd name="T6" fmla="*/ 0 w 192"/>
                <a:gd name="T7" fmla="*/ 14 h 136"/>
                <a:gd name="T8" fmla="*/ 14 w 192"/>
                <a:gd name="T9" fmla="*/ 0 h 136"/>
                <a:gd name="T10" fmla="*/ 178 w 192"/>
                <a:gd name="T11" fmla="*/ 0 h 136"/>
                <a:gd name="T12" fmla="*/ 192 w 192"/>
                <a:gd name="T13" fmla="*/ 14 h 136"/>
                <a:gd name="T14" fmla="*/ 192 w 192"/>
                <a:gd name="T15" fmla="*/ 122 h 136"/>
                <a:gd name="T16" fmla="*/ 178 w 192"/>
                <a:gd name="T17" fmla="*/ 136 h 136"/>
                <a:gd name="T18" fmla="*/ 14 w 192"/>
                <a:gd name="T19" fmla="*/ 8 h 136"/>
                <a:gd name="T20" fmla="*/ 8 w 192"/>
                <a:gd name="T21" fmla="*/ 14 h 136"/>
                <a:gd name="T22" fmla="*/ 8 w 192"/>
                <a:gd name="T23" fmla="*/ 122 h 136"/>
                <a:gd name="T24" fmla="*/ 14 w 192"/>
                <a:gd name="T25" fmla="*/ 128 h 136"/>
                <a:gd name="T26" fmla="*/ 178 w 192"/>
                <a:gd name="T27" fmla="*/ 128 h 136"/>
                <a:gd name="T28" fmla="*/ 184 w 192"/>
                <a:gd name="T29" fmla="*/ 122 h 136"/>
                <a:gd name="T30" fmla="*/ 184 w 192"/>
                <a:gd name="T31" fmla="*/ 14 h 136"/>
                <a:gd name="T32" fmla="*/ 178 w 192"/>
                <a:gd name="T33" fmla="*/ 8 h 136"/>
                <a:gd name="T34" fmla="*/ 14 w 192"/>
                <a:gd name="T35" fmla="*/ 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36">
                  <a:moveTo>
                    <a:pt x="178" y="136"/>
                  </a:moveTo>
                  <a:cubicBezTo>
                    <a:pt x="14" y="136"/>
                    <a:pt x="14" y="136"/>
                    <a:pt x="14" y="136"/>
                  </a:cubicBezTo>
                  <a:cubicBezTo>
                    <a:pt x="6" y="136"/>
                    <a:pt x="0" y="130"/>
                    <a:pt x="0" y="122"/>
                  </a:cubicBezTo>
                  <a:cubicBezTo>
                    <a:pt x="0" y="14"/>
                    <a:pt x="0" y="14"/>
                    <a:pt x="0" y="14"/>
                  </a:cubicBezTo>
                  <a:cubicBezTo>
                    <a:pt x="0" y="6"/>
                    <a:pt x="6" y="0"/>
                    <a:pt x="14" y="0"/>
                  </a:cubicBezTo>
                  <a:cubicBezTo>
                    <a:pt x="178" y="0"/>
                    <a:pt x="178" y="0"/>
                    <a:pt x="178" y="0"/>
                  </a:cubicBezTo>
                  <a:cubicBezTo>
                    <a:pt x="186" y="0"/>
                    <a:pt x="192" y="6"/>
                    <a:pt x="192" y="14"/>
                  </a:cubicBezTo>
                  <a:cubicBezTo>
                    <a:pt x="192" y="122"/>
                    <a:pt x="192" y="122"/>
                    <a:pt x="192" y="122"/>
                  </a:cubicBezTo>
                  <a:cubicBezTo>
                    <a:pt x="192" y="130"/>
                    <a:pt x="186" y="136"/>
                    <a:pt x="178" y="136"/>
                  </a:cubicBezTo>
                  <a:close/>
                  <a:moveTo>
                    <a:pt x="14" y="8"/>
                  </a:moveTo>
                  <a:cubicBezTo>
                    <a:pt x="11" y="8"/>
                    <a:pt x="8" y="11"/>
                    <a:pt x="8" y="14"/>
                  </a:cubicBezTo>
                  <a:cubicBezTo>
                    <a:pt x="8" y="122"/>
                    <a:pt x="8" y="122"/>
                    <a:pt x="8" y="122"/>
                  </a:cubicBezTo>
                  <a:cubicBezTo>
                    <a:pt x="8" y="125"/>
                    <a:pt x="11" y="128"/>
                    <a:pt x="14" y="128"/>
                  </a:cubicBezTo>
                  <a:cubicBezTo>
                    <a:pt x="178" y="128"/>
                    <a:pt x="178" y="128"/>
                    <a:pt x="178" y="128"/>
                  </a:cubicBezTo>
                  <a:cubicBezTo>
                    <a:pt x="181" y="128"/>
                    <a:pt x="184" y="125"/>
                    <a:pt x="184" y="122"/>
                  </a:cubicBezTo>
                  <a:cubicBezTo>
                    <a:pt x="184" y="14"/>
                    <a:pt x="184" y="14"/>
                    <a:pt x="184" y="14"/>
                  </a:cubicBezTo>
                  <a:cubicBezTo>
                    <a:pt x="184" y="11"/>
                    <a:pt x="181" y="8"/>
                    <a:pt x="178" y="8"/>
                  </a:cubicBezTo>
                  <a:lnTo>
                    <a:pt x="14"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4" name="Freeform 123"/>
            <p:cNvSpPr/>
            <p:nvPr/>
          </p:nvSpPr>
          <p:spPr bwMode="auto">
            <a:xfrm>
              <a:off x="10554" y="9696"/>
              <a:ext cx="1088" cy="48"/>
            </a:xfrm>
            <a:custGeom>
              <a:avLst/>
              <a:gdLst>
                <a:gd name="T0" fmla="*/ 180 w 184"/>
                <a:gd name="T1" fmla="*/ 8 h 8"/>
                <a:gd name="T2" fmla="*/ 4 w 184"/>
                <a:gd name="T3" fmla="*/ 8 h 8"/>
                <a:gd name="T4" fmla="*/ 0 w 184"/>
                <a:gd name="T5" fmla="*/ 4 h 8"/>
                <a:gd name="T6" fmla="*/ 4 w 184"/>
                <a:gd name="T7" fmla="*/ 0 h 8"/>
                <a:gd name="T8" fmla="*/ 180 w 184"/>
                <a:gd name="T9" fmla="*/ 0 h 8"/>
                <a:gd name="T10" fmla="*/ 184 w 184"/>
                <a:gd name="T11" fmla="*/ 4 h 8"/>
                <a:gd name="T12" fmla="*/ 180 w 18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84" h="8">
                  <a:moveTo>
                    <a:pt x="180" y="8"/>
                  </a:moveTo>
                  <a:cubicBezTo>
                    <a:pt x="4" y="8"/>
                    <a:pt x="4" y="8"/>
                    <a:pt x="4" y="8"/>
                  </a:cubicBezTo>
                  <a:cubicBezTo>
                    <a:pt x="2" y="8"/>
                    <a:pt x="0" y="6"/>
                    <a:pt x="0" y="4"/>
                  </a:cubicBezTo>
                  <a:cubicBezTo>
                    <a:pt x="0" y="2"/>
                    <a:pt x="2" y="0"/>
                    <a:pt x="4" y="0"/>
                  </a:cubicBezTo>
                  <a:cubicBezTo>
                    <a:pt x="180" y="0"/>
                    <a:pt x="180" y="0"/>
                    <a:pt x="180" y="0"/>
                  </a:cubicBezTo>
                  <a:cubicBezTo>
                    <a:pt x="182" y="0"/>
                    <a:pt x="184" y="2"/>
                    <a:pt x="184" y="4"/>
                  </a:cubicBezTo>
                  <a:cubicBezTo>
                    <a:pt x="184" y="6"/>
                    <a:pt x="182" y="8"/>
                    <a:pt x="18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5" name="Freeform 124"/>
            <p:cNvSpPr/>
            <p:nvPr/>
          </p:nvSpPr>
          <p:spPr bwMode="auto">
            <a:xfrm>
              <a:off x="10554" y="10216"/>
              <a:ext cx="1088" cy="48"/>
            </a:xfrm>
            <a:custGeom>
              <a:avLst/>
              <a:gdLst>
                <a:gd name="T0" fmla="*/ 180 w 184"/>
                <a:gd name="T1" fmla="*/ 8 h 8"/>
                <a:gd name="T2" fmla="*/ 4 w 184"/>
                <a:gd name="T3" fmla="*/ 8 h 8"/>
                <a:gd name="T4" fmla="*/ 0 w 184"/>
                <a:gd name="T5" fmla="*/ 4 h 8"/>
                <a:gd name="T6" fmla="*/ 4 w 184"/>
                <a:gd name="T7" fmla="*/ 0 h 8"/>
                <a:gd name="T8" fmla="*/ 180 w 184"/>
                <a:gd name="T9" fmla="*/ 0 h 8"/>
                <a:gd name="T10" fmla="*/ 184 w 184"/>
                <a:gd name="T11" fmla="*/ 4 h 8"/>
                <a:gd name="T12" fmla="*/ 180 w 18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84" h="8">
                  <a:moveTo>
                    <a:pt x="180" y="8"/>
                  </a:moveTo>
                  <a:cubicBezTo>
                    <a:pt x="4" y="8"/>
                    <a:pt x="4" y="8"/>
                    <a:pt x="4" y="8"/>
                  </a:cubicBezTo>
                  <a:cubicBezTo>
                    <a:pt x="2" y="8"/>
                    <a:pt x="0" y="6"/>
                    <a:pt x="0" y="4"/>
                  </a:cubicBezTo>
                  <a:cubicBezTo>
                    <a:pt x="0" y="2"/>
                    <a:pt x="2" y="0"/>
                    <a:pt x="4" y="0"/>
                  </a:cubicBezTo>
                  <a:cubicBezTo>
                    <a:pt x="180" y="0"/>
                    <a:pt x="180" y="0"/>
                    <a:pt x="180" y="0"/>
                  </a:cubicBezTo>
                  <a:cubicBezTo>
                    <a:pt x="182" y="0"/>
                    <a:pt x="184" y="2"/>
                    <a:pt x="184" y="4"/>
                  </a:cubicBezTo>
                  <a:cubicBezTo>
                    <a:pt x="184" y="6"/>
                    <a:pt x="182" y="8"/>
                    <a:pt x="18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6" name="Freeform 125"/>
            <p:cNvSpPr>
              <a:spLocks noEditPoints="1"/>
            </p:cNvSpPr>
            <p:nvPr/>
          </p:nvSpPr>
          <p:spPr bwMode="auto">
            <a:xfrm>
              <a:off x="10937" y="10359"/>
              <a:ext cx="333" cy="235"/>
            </a:xfrm>
            <a:custGeom>
              <a:avLst/>
              <a:gdLst>
                <a:gd name="T0" fmla="*/ 52 w 56"/>
                <a:gd name="T1" fmla="*/ 40 h 40"/>
                <a:gd name="T2" fmla="*/ 52 w 56"/>
                <a:gd name="T3" fmla="*/ 40 h 40"/>
                <a:gd name="T4" fmla="*/ 4 w 56"/>
                <a:gd name="T5" fmla="*/ 40 h 40"/>
                <a:gd name="T6" fmla="*/ 1 w 56"/>
                <a:gd name="T7" fmla="*/ 39 h 40"/>
                <a:gd name="T8" fmla="*/ 0 w 56"/>
                <a:gd name="T9" fmla="*/ 35 h 40"/>
                <a:gd name="T10" fmla="*/ 7 w 56"/>
                <a:gd name="T11" fmla="*/ 3 h 40"/>
                <a:gd name="T12" fmla="*/ 11 w 56"/>
                <a:gd name="T13" fmla="*/ 0 h 40"/>
                <a:gd name="T14" fmla="*/ 45 w 56"/>
                <a:gd name="T15" fmla="*/ 0 h 40"/>
                <a:gd name="T16" fmla="*/ 49 w 56"/>
                <a:gd name="T17" fmla="*/ 3 h 40"/>
                <a:gd name="T18" fmla="*/ 55 w 56"/>
                <a:gd name="T19" fmla="*/ 34 h 40"/>
                <a:gd name="T20" fmla="*/ 56 w 56"/>
                <a:gd name="T21" fmla="*/ 36 h 40"/>
                <a:gd name="T22" fmla="*/ 52 w 56"/>
                <a:gd name="T23" fmla="*/ 40 h 40"/>
                <a:gd name="T24" fmla="*/ 9 w 56"/>
                <a:gd name="T25" fmla="*/ 32 h 40"/>
                <a:gd name="T26" fmla="*/ 47 w 56"/>
                <a:gd name="T27" fmla="*/ 32 h 40"/>
                <a:gd name="T28" fmla="*/ 42 w 56"/>
                <a:gd name="T29" fmla="*/ 8 h 40"/>
                <a:gd name="T30" fmla="*/ 14 w 56"/>
                <a:gd name="T31" fmla="*/ 8 h 40"/>
                <a:gd name="T32" fmla="*/ 9 w 56"/>
                <a:gd name="T33"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6" h="40">
                  <a:moveTo>
                    <a:pt x="52" y="40"/>
                  </a:moveTo>
                  <a:cubicBezTo>
                    <a:pt x="52" y="40"/>
                    <a:pt x="52" y="40"/>
                    <a:pt x="52" y="40"/>
                  </a:cubicBezTo>
                  <a:cubicBezTo>
                    <a:pt x="4" y="40"/>
                    <a:pt x="4" y="40"/>
                    <a:pt x="4" y="40"/>
                  </a:cubicBezTo>
                  <a:cubicBezTo>
                    <a:pt x="3" y="40"/>
                    <a:pt x="2" y="39"/>
                    <a:pt x="1" y="39"/>
                  </a:cubicBezTo>
                  <a:cubicBezTo>
                    <a:pt x="0" y="38"/>
                    <a:pt x="0" y="36"/>
                    <a:pt x="0" y="35"/>
                  </a:cubicBezTo>
                  <a:cubicBezTo>
                    <a:pt x="7" y="3"/>
                    <a:pt x="7" y="3"/>
                    <a:pt x="7" y="3"/>
                  </a:cubicBezTo>
                  <a:cubicBezTo>
                    <a:pt x="7" y="1"/>
                    <a:pt x="9" y="0"/>
                    <a:pt x="11" y="0"/>
                  </a:cubicBezTo>
                  <a:cubicBezTo>
                    <a:pt x="45" y="0"/>
                    <a:pt x="45" y="0"/>
                    <a:pt x="45" y="0"/>
                  </a:cubicBezTo>
                  <a:cubicBezTo>
                    <a:pt x="47" y="0"/>
                    <a:pt x="48" y="1"/>
                    <a:pt x="49" y="3"/>
                  </a:cubicBezTo>
                  <a:cubicBezTo>
                    <a:pt x="55" y="34"/>
                    <a:pt x="55" y="34"/>
                    <a:pt x="55" y="34"/>
                  </a:cubicBezTo>
                  <a:cubicBezTo>
                    <a:pt x="56" y="35"/>
                    <a:pt x="56" y="35"/>
                    <a:pt x="56" y="36"/>
                  </a:cubicBezTo>
                  <a:cubicBezTo>
                    <a:pt x="56" y="38"/>
                    <a:pt x="54" y="40"/>
                    <a:pt x="52" y="40"/>
                  </a:cubicBezTo>
                  <a:close/>
                  <a:moveTo>
                    <a:pt x="9" y="32"/>
                  </a:moveTo>
                  <a:cubicBezTo>
                    <a:pt x="47" y="32"/>
                    <a:pt x="47" y="32"/>
                    <a:pt x="47" y="32"/>
                  </a:cubicBezTo>
                  <a:cubicBezTo>
                    <a:pt x="42" y="8"/>
                    <a:pt x="42" y="8"/>
                    <a:pt x="42" y="8"/>
                  </a:cubicBezTo>
                  <a:cubicBezTo>
                    <a:pt x="14" y="8"/>
                    <a:pt x="14" y="8"/>
                    <a:pt x="14" y="8"/>
                  </a:cubicBezTo>
                  <a:lnTo>
                    <a:pt x="9" y="3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7" name="Freeform 126"/>
            <p:cNvSpPr/>
            <p:nvPr/>
          </p:nvSpPr>
          <p:spPr bwMode="auto">
            <a:xfrm>
              <a:off x="10884" y="10546"/>
              <a:ext cx="425" cy="48"/>
            </a:xfrm>
            <a:custGeom>
              <a:avLst/>
              <a:gdLst>
                <a:gd name="T0" fmla="*/ 68 w 72"/>
                <a:gd name="T1" fmla="*/ 8 h 8"/>
                <a:gd name="T2" fmla="*/ 4 w 72"/>
                <a:gd name="T3" fmla="*/ 8 h 8"/>
                <a:gd name="T4" fmla="*/ 0 w 72"/>
                <a:gd name="T5" fmla="*/ 4 h 8"/>
                <a:gd name="T6" fmla="*/ 4 w 72"/>
                <a:gd name="T7" fmla="*/ 0 h 8"/>
                <a:gd name="T8" fmla="*/ 68 w 72"/>
                <a:gd name="T9" fmla="*/ 0 h 8"/>
                <a:gd name="T10" fmla="*/ 72 w 72"/>
                <a:gd name="T11" fmla="*/ 4 h 8"/>
                <a:gd name="T12" fmla="*/ 68 w 72"/>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72" h="8">
                  <a:moveTo>
                    <a:pt x="68" y="8"/>
                  </a:moveTo>
                  <a:cubicBezTo>
                    <a:pt x="4" y="8"/>
                    <a:pt x="4" y="8"/>
                    <a:pt x="4" y="8"/>
                  </a:cubicBezTo>
                  <a:cubicBezTo>
                    <a:pt x="2" y="8"/>
                    <a:pt x="0" y="6"/>
                    <a:pt x="0" y="4"/>
                  </a:cubicBezTo>
                  <a:cubicBezTo>
                    <a:pt x="0" y="2"/>
                    <a:pt x="2" y="0"/>
                    <a:pt x="4" y="0"/>
                  </a:cubicBezTo>
                  <a:cubicBezTo>
                    <a:pt x="68" y="0"/>
                    <a:pt x="68" y="0"/>
                    <a:pt x="68" y="0"/>
                  </a:cubicBezTo>
                  <a:cubicBezTo>
                    <a:pt x="70" y="0"/>
                    <a:pt x="72" y="2"/>
                    <a:pt x="72" y="4"/>
                  </a:cubicBezTo>
                  <a:cubicBezTo>
                    <a:pt x="72" y="6"/>
                    <a:pt x="70" y="8"/>
                    <a:pt x="68"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28" name="组合 227"/>
          <p:cNvGrpSpPr/>
          <p:nvPr/>
        </p:nvGrpSpPr>
        <p:grpSpPr>
          <a:xfrm>
            <a:off x="4171315" y="6033453"/>
            <a:ext cx="216535" cy="373380"/>
            <a:chOff x="6179" y="9529"/>
            <a:chExt cx="662" cy="1138"/>
          </a:xfrm>
        </p:grpSpPr>
        <p:sp>
          <p:nvSpPr>
            <p:cNvPr id="229" name="Freeform 127"/>
            <p:cNvSpPr>
              <a:spLocks noEditPoints="1"/>
            </p:cNvSpPr>
            <p:nvPr/>
          </p:nvSpPr>
          <p:spPr bwMode="auto">
            <a:xfrm>
              <a:off x="6179" y="9529"/>
              <a:ext cx="663" cy="1138"/>
            </a:xfrm>
            <a:custGeom>
              <a:avLst/>
              <a:gdLst>
                <a:gd name="T0" fmla="*/ 96 w 112"/>
                <a:gd name="T1" fmla="*/ 192 h 192"/>
                <a:gd name="T2" fmla="*/ 16 w 112"/>
                <a:gd name="T3" fmla="*/ 192 h 192"/>
                <a:gd name="T4" fmla="*/ 0 w 112"/>
                <a:gd name="T5" fmla="*/ 176 h 192"/>
                <a:gd name="T6" fmla="*/ 0 w 112"/>
                <a:gd name="T7" fmla="*/ 16 h 192"/>
                <a:gd name="T8" fmla="*/ 16 w 112"/>
                <a:gd name="T9" fmla="*/ 0 h 192"/>
                <a:gd name="T10" fmla="*/ 96 w 112"/>
                <a:gd name="T11" fmla="*/ 0 h 192"/>
                <a:gd name="T12" fmla="*/ 112 w 112"/>
                <a:gd name="T13" fmla="*/ 16 h 192"/>
                <a:gd name="T14" fmla="*/ 112 w 112"/>
                <a:gd name="T15" fmla="*/ 176 h 192"/>
                <a:gd name="T16" fmla="*/ 96 w 112"/>
                <a:gd name="T17" fmla="*/ 192 h 192"/>
                <a:gd name="T18" fmla="*/ 16 w 112"/>
                <a:gd name="T19" fmla="*/ 8 h 192"/>
                <a:gd name="T20" fmla="*/ 8 w 112"/>
                <a:gd name="T21" fmla="*/ 16 h 192"/>
                <a:gd name="T22" fmla="*/ 8 w 112"/>
                <a:gd name="T23" fmla="*/ 176 h 192"/>
                <a:gd name="T24" fmla="*/ 16 w 112"/>
                <a:gd name="T25" fmla="*/ 184 h 192"/>
                <a:gd name="T26" fmla="*/ 96 w 112"/>
                <a:gd name="T27" fmla="*/ 184 h 192"/>
                <a:gd name="T28" fmla="*/ 104 w 112"/>
                <a:gd name="T29" fmla="*/ 176 h 192"/>
                <a:gd name="T30" fmla="*/ 104 w 112"/>
                <a:gd name="T31" fmla="*/ 16 h 192"/>
                <a:gd name="T32" fmla="*/ 96 w 112"/>
                <a:gd name="T33" fmla="*/ 8 h 192"/>
                <a:gd name="T34" fmla="*/ 16 w 112"/>
                <a:gd name="T35" fmla="*/ 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92">
                  <a:moveTo>
                    <a:pt x="96" y="192"/>
                  </a:moveTo>
                  <a:cubicBezTo>
                    <a:pt x="16" y="192"/>
                    <a:pt x="16" y="192"/>
                    <a:pt x="16" y="192"/>
                  </a:cubicBezTo>
                  <a:cubicBezTo>
                    <a:pt x="7" y="192"/>
                    <a:pt x="0" y="185"/>
                    <a:pt x="0" y="176"/>
                  </a:cubicBezTo>
                  <a:cubicBezTo>
                    <a:pt x="0" y="16"/>
                    <a:pt x="0" y="16"/>
                    <a:pt x="0" y="16"/>
                  </a:cubicBezTo>
                  <a:cubicBezTo>
                    <a:pt x="0" y="7"/>
                    <a:pt x="7" y="0"/>
                    <a:pt x="16" y="0"/>
                  </a:cubicBezTo>
                  <a:cubicBezTo>
                    <a:pt x="96" y="0"/>
                    <a:pt x="96" y="0"/>
                    <a:pt x="96" y="0"/>
                  </a:cubicBezTo>
                  <a:cubicBezTo>
                    <a:pt x="105" y="0"/>
                    <a:pt x="112" y="7"/>
                    <a:pt x="112" y="16"/>
                  </a:cubicBezTo>
                  <a:cubicBezTo>
                    <a:pt x="112" y="176"/>
                    <a:pt x="112" y="176"/>
                    <a:pt x="112" y="176"/>
                  </a:cubicBezTo>
                  <a:cubicBezTo>
                    <a:pt x="112" y="185"/>
                    <a:pt x="105" y="192"/>
                    <a:pt x="96" y="192"/>
                  </a:cubicBezTo>
                  <a:close/>
                  <a:moveTo>
                    <a:pt x="16" y="8"/>
                  </a:moveTo>
                  <a:cubicBezTo>
                    <a:pt x="12" y="8"/>
                    <a:pt x="8" y="12"/>
                    <a:pt x="8" y="16"/>
                  </a:cubicBezTo>
                  <a:cubicBezTo>
                    <a:pt x="8" y="176"/>
                    <a:pt x="8" y="176"/>
                    <a:pt x="8" y="176"/>
                  </a:cubicBezTo>
                  <a:cubicBezTo>
                    <a:pt x="8" y="180"/>
                    <a:pt x="12" y="184"/>
                    <a:pt x="16" y="184"/>
                  </a:cubicBezTo>
                  <a:cubicBezTo>
                    <a:pt x="96" y="184"/>
                    <a:pt x="96" y="184"/>
                    <a:pt x="96" y="184"/>
                  </a:cubicBezTo>
                  <a:cubicBezTo>
                    <a:pt x="100" y="184"/>
                    <a:pt x="104" y="180"/>
                    <a:pt x="104" y="176"/>
                  </a:cubicBezTo>
                  <a:cubicBezTo>
                    <a:pt x="104" y="16"/>
                    <a:pt x="104" y="16"/>
                    <a:pt x="104" y="16"/>
                  </a:cubicBezTo>
                  <a:cubicBezTo>
                    <a:pt x="104" y="12"/>
                    <a:pt x="100" y="8"/>
                    <a:pt x="96" y="8"/>
                  </a:cubicBezTo>
                  <a:lnTo>
                    <a:pt x="16"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0" name="Freeform 128"/>
            <p:cNvSpPr/>
            <p:nvPr/>
          </p:nvSpPr>
          <p:spPr bwMode="auto">
            <a:xfrm>
              <a:off x="6204" y="9719"/>
              <a:ext cx="615" cy="48"/>
            </a:xfrm>
            <a:custGeom>
              <a:avLst/>
              <a:gdLst>
                <a:gd name="T0" fmla="*/ 100 w 104"/>
                <a:gd name="T1" fmla="*/ 8 h 8"/>
                <a:gd name="T2" fmla="*/ 4 w 104"/>
                <a:gd name="T3" fmla="*/ 8 h 8"/>
                <a:gd name="T4" fmla="*/ 0 w 104"/>
                <a:gd name="T5" fmla="*/ 4 h 8"/>
                <a:gd name="T6" fmla="*/ 4 w 104"/>
                <a:gd name="T7" fmla="*/ 0 h 8"/>
                <a:gd name="T8" fmla="*/ 100 w 104"/>
                <a:gd name="T9" fmla="*/ 0 h 8"/>
                <a:gd name="T10" fmla="*/ 104 w 104"/>
                <a:gd name="T11" fmla="*/ 4 h 8"/>
                <a:gd name="T12" fmla="*/ 100 w 10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04" h="8">
                  <a:moveTo>
                    <a:pt x="100" y="8"/>
                  </a:moveTo>
                  <a:cubicBezTo>
                    <a:pt x="4" y="8"/>
                    <a:pt x="4" y="8"/>
                    <a:pt x="4" y="8"/>
                  </a:cubicBezTo>
                  <a:cubicBezTo>
                    <a:pt x="2" y="8"/>
                    <a:pt x="0" y="6"/>
                    <a:pt x="0" y="4"/>
                  </a:cubicBezTo>
                  <a:cubicBezTo>
                    <a:pt x="0" y="2"/>
                    <a:pt x="2" y="0"/>
                    <a:pt x="4" y="0"/>
                  </a:cubicBezTo>
                  <a:cubicBezTo>
                    <a:pt x="100" y="0"/>
                    <a:pt x="100" y="0"/>
                    <a:pt x="100" y="0"/>
                  </a:cubicBezTo>
                  <a:cubicBezTo>
                    <a:pt x="102" y="0"/>
                    <a:pt x="104" y="2"/>
                    <a:pt x="104" y="4"/>
                  </a:cubicBezTo>
                  <a:cubicBezTo>
                    <a:pt x="104" y="6"/>
                    <a:pt x="102" y="8"/>
                    <a:pt x="10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1" name="Freeform 129"/>
            <p:cNvSpPr/>
            <p:nvPr/>
          </p:nvSpPr>
          <p:spPr bwMode="auto">
            <a:xfrm>
              <a:off x="6487" y="9624"/>
              <a:ext cx="48" cy="48"/>
            </a:xfrm>
            <a:custGeom>
              <a:avLst/>
              <a:gdLst>
                <a:gd name="T0" fmla="*/ 4 w 8"/>
                <a:gd name="T1" fmla="*/ 8 h 8"/>
                <a:gd name="T2" fmla="*/ 1 w 8"/>
                <a:gd name="T3" fmla="*/ 7 h 8"/>
                <a:gd name="T4" fmla="*/ 0 w 8"/>
                <a:gd name="T5" fmla="*/ 4 h 8"/>
                <a:gd name="T6" fmla="*/ 1 w 8"/>
                <a:gd name="T7" fmla="*/ 1 h 8"/>
                <a:gd name="T8" fmla="*/ 7 w 8"/>
                <a:gd name="T9" fmla="*/ 1 h 8"/>
                <a:gd name="T10" fmla="*/ 8 w 8"/>
                <a:gd name="T11" fmla="*/ 4 h 8"/>
                <a:gd name="T12" fmla="*/ 7 w 8"/>
                <a:gd name="T13" fmla="*/ 7 h 8"/>
                <a:gd name="T14" fmla="*/ 4 w 8"/>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8">
                  <a:moveTo>
                    <a:pt x="4" y="8"/>
                  </a:moveTo>
                  <a:cubicBezTo>
                    <a:pt x="3" y="8"/>
                    <a:pt x="2" y="8"/>
                    <a:pt x="1" y="7"/>
                  </a:cubicBezTo>
                  <a:cubicBezTo>
                    <a:pt x="0" y="6"/>
                    <a:pt x="0" y="5"/>
                    <a:pt x="0" y="4"/>
                  </a:cubicBezTo>
                  <a:cubicBezTo>
                    <a:pt x="0" y="3"/>
                    <a:pt x="0" y="2"/>
                    <a:pt x="1" y="1"/>
                  </a:cubicBezTo>
                  <a:cubicBezTo>
                    <a:pt x="3" y="0"/>
                    <a:pt x="5" y="0"/>
                    <a:pt x="7" y="1"/>
                  </a:cubicBezTo>
                  <a:cubicBezTo>
                    <a:pt x="8" y="2"/>
                    <a:pt x="8" y="3"/>
                    <a:pt x="8" y="4"/>
                  </a:cubicBezTo>
                  <a:cubicBezTo>
                    <a:pt x="8" y="5"/>
                    <a:pt x="8" y="6"/>
                    <a:pt x="7" y="7"/>
                  </a:cubicBezTo>
                  <a:cubicBezTo>
                    <a:pt x="6" y="8"/>
                    <a:pt x="5" y="8"/>
                    <a:pt x="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2" name="Freeform 130"/>
            <p:cNvSpPr/>
            <p:nvPr/>
          </p:nvSpPr>
          <p:spPr bwMode="auto">
            <a:xfrm>
              <a:off x="6439" y="10524"/>
              <a:ext cx="143" cy="48"/>
            </a:xfrm>
            <a:custGeom>
              <a:avLst/>
              <a:gdLst>
                <a:gd name="T0" fmla="*/ 20 w 24"/>
                <a:gd name="T1" fmla="*/ 8 h 8"/>
                <a:gd name="T2" fmla="*/ 4 w 24"/>
                <a:gd name="T3" fmla="*/ 8 h 8"/>
                <a:gd name="T4" fmla="*/ 0 w 24"/>
                <a:gd name="T5" fmla="*/ 4 h 8"/>
                <a:gd name="T6" fmla="*/ 4 w 24"/>
                <a:gd name="T7" fmla="*/ 0 h 8"/>
                <a:gd name="T8" fmla="*/ 20 w 24"/>
                <a:gd name="T9" fmla="*/ 0 h 8"/>
                <a:gd name="T10" fmla="*/ 24 w 24"/>
                <a:gd name="T11" fmla="*/ 4 h 8"/>
                <a:gd name="T12" fmla="*/ 20 w 2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8"/>
                  </a:moveTo>
                  <a:cubicBezTo>
                    <a:pt x="4" y="8"/>
                    <a:pt x="4" y="8"/>
                    <a:pt x="4" y="8"/>
                  </a:cubicBezTo>
                  <a:cubicBezTo>
                    <a:pt x="2" y="8"/>
                    <a:pt x="0" y="6"/>
                    <a:pt x="0" y="4"/>
                  </a:cubicBezTo>
                  <a:cubicBezTo>
                    <a:pt x="0" y="2"/>
                    <a:pt x="2" y="0"/>
                    <a:pt x="4" y="0"/>
                  </a:cubicBezTo>
                  <a:cubicBezTo>
                    <a:pt x="20" y="0"/>
                    <a:pt x="20" y="0"/>
                    <a:pt x="20" y="0"/>
                  </a:cubicBezTo>
                  <a:cubicBezTo>
                    <a:pt x="22" y="0"/>
                    <a:pt x="24" y="2"/>
                    <a:pt x="24" y="4"/>
                  </a:cubicBezTo>
                  <a:cubicBezTo>
                    <a:pt x="24" y="6"/>
                    <a:pt x="22" y="8"/>
                    <a:pt x="2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3" name="Freeform 131"/>
            <p:cNvSpPr/>
            <p:nvPr/>
          </p:nvSpPr>
          <p:spPr bwMode="auto">
            <a:xfrm>
              <a:off x="6204" y="10429"/>
              <a:ext cx="615" cy="48"/>
            </a:xfrm>
            <a:custGeom>
              <a:avLst/>
              <a:gdLst>
                <a:gd name="T0" fmla="*/ 100 w 104"/>
                <a:gd name="T1" fmla="*/ 8 h 8"/>
                <a:gd name="T2" fmla="*/ 4 w 104"/>
                <a:gd name="T3" fmla="*/ 8 h 8"/>
                <a:gd name="T4" fmla="*/ 0 w 104"/>
                <a:gd name="T5" fmla="*/ 4 h 8"/>
                <a:gd name="T6" fmla="*/ 4 w 104"/>
                <a:gd name="T7" fmla="*/ 0 h 8"/>
                <a:gd name="T8" fmla="*/ 100 w 104"/>
                <a:gd name="T9" fmla="*/ 0 h 8"/>
                <a:gd name="T10" fmla="*/ 104 w 104"/>
                <a:gd name="T11" fmla="*/ 4 h 8"/>
                <a:gd name="T12" fmla="*/ 100 w 10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04" h="8">
                  <a:moveTo>
                    <a:pt x="100" y="8"/>
                  </a:moveTo>
                  <a:cubicBezTo>
                    <a:pt x="4" y="8"/>
                    <a:pt x="4" y="8"/>
                    <a:pt x="4" y="8"/>
                  </a:cubicBezTo>
                  <a:cubicBezTo>
                    <a:pt x="2" y="8"/>
                    <a:pt x="0" y="6"/>
                    <a:pt x="0" y="4"/>
                  </a:cubicBezTo>
                  <a:cubicBezTo>
                    <a:pt x="0" y="2"/>
                    <a:pt x="2" y="0"/>
                    <a:pt x="4" y="0"/>
                  </a:cubicBezTo>
                  <a:cubicBezTo>
                    <a:pt x="100" y="0"/>
                    <a:pt x="100" y="0"/>
                    <a:pt x="100" y="0"/>
                  </a:cubicBezTo>
                  <a:cubicBezTo>
                    <a:pt x="102" y="0"/>
                    <a:pt x="104" y="2"/>
                    <a:pt x="104" y="4"/>
                  </a:cubicBezTo>
                  <a:cubicBezTo>
                    <a:pt x="104" y="6"/>
                    <a:pt x="102" y="8"/>
                    <a:pt x="10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34" name="组合 233"/>
          <p:cNvGrpSpPr/>
          <p:nvPr/>
        </p:nvGrpSpPr>
        <p:grpSpPr>
          <a:xfrm>
            <a:off x="2622868" y="6053455"/>
            <a:ext cx="233045" cy="333375"/>
            <a:chOff x="3934" y="9576"/>
            <a:chExt cx="711" cy="1017"/>
          </a:xfrm>
        </p:grpSpPr>
        <p:sp>
          <p:nvSpPr>
            <p:cNvPr id="235" name="Freeform 132"/>
            <p:cNvSpPr>
              <a:spLocks noEditPoints="1"/>
            </p:cNvSpPr>
            <p:nvPr/>
          </p:nvSpPr>
          <p:spPr bwMode="auto">
            <a:xfrm>
              <a:off x="3934" y="9979"/>
              <a:ext cx="235" cy="238"/>
            </a:xfrm>
            <a:custGeom>
              <a:avLst/>
              <a:gdLst>
                <a:gd name="T0" fmla="*/ 36 w 40"/>
                <a:gd name="T1" fmla="*/ 40 h 40"/>
                <a:gd name="T2" fmla="*/ 4 w 40"/>
                <a:gd name="T3" fmla="*/ 40 h 40"/>
                <a:gd name="T4" fmla="*/ 0 w 40"/>
                <a:gd name="T5" fmla="*/ 36 h 40"/>
                <a:gd name="T6" fmla="*/ 0 w 40"/>
                <a:gd name="T7" fmla="*/ 4 h 40"/>
                <a:gd name="T8" fmla="*/ 4 w 40"/>
                <a:gd name="T9" fmla="*/ 0 h 40"/>
                <a:gd name="T10" fmla="*/ 36 w 40"/>
                <a:gd name="T11" fmla="*/ 0 h 40"/>
                <a:gd name="T12" fmla="*/ 40 w 40"/>
                <a:gd name="T13" fmla="*/ 4 h 40"/>
                <a:gd name="T14" fmla="*/ 40 w 40"/>
                <a:gd name="T15" fmla="*/ 36 h 40"/>
                <a:gd name="T16" fmla="*/ 36 w 40"/>
                <a:gd name="T17" fmla="*/ 40 h 40"/>
                <a:gd name="T18" fmla="*/ 8 w 40"/>
                <a:gd name="T19" fmla="*/ 32 h 40"/>
                <a:gd name="T20" fmla="*/ 32 w 40"/>
                <a:gd name="T21" fmla="*/ 32 h 40"/>
                <a:gd name="T22" fmla="*/ 32 w 40"/>
                <a:gd name="T23" fmla="*/ 8 h 40"/>
                <a:gd name="T24" fmla="*/ 8 w 40"/>
                <a:gd name="T25" fmla="*/ 8 h 40"/>
                <a:gd name="T26" fmla="*/ 8 w 40"/>
                <a:gd name="T2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40">
                  <a:moveTo>
                    <a:pt x="36" y="40"/>
                  </a:moveTo>
                  <a:cubicBezTo>
                    <a:pt x="4" y="40"/>
                    <a:pt x="4" y="40"/>
                    <a:pt x="4" y="40"/>
                  </a:cubicBezTo>
                  <a:cubicBezTo>
                    <a:pt x="2" y="40"/>
                    <a:pt x="0" y="38"/>
                    <a:pt x="0" y="36"/>
                  </a:cubicBezTo>
                  <a:cubicBezTo>
                    <a:pt x="0" y="4"/>
                    <a:pt x="0" y="4"/>
                    <a:pt x="0" y="4"/>
                  </a:cubicBezTo>
                  <a:cubicBezTo>
                    <a:pt x="0" y="2"/>
                    <a:pt x="2" y="0"/>
                    <a:pt x="4" y="0"/>
                  </a:cubicBezTo>
                  <a:cubicBezTo>
                    <a:pt x="36" y="0"/>
                    <a:pt x="36" y="0"/>
                    <a:pt x="36" y="0"/>
                  </a:cubicBezTo>
                  <a:cubicBezTo>
                    <a:pt x="38" y="0"/>
                    <a:pt x="40" y="2"/>
                    <a:pt x="40" y="4"/>
                  </a:cubicBezTo>
                  <a:cubicBezTo>
                    <a:pt x="40" y="36"/>
                    <a:pt x="40" y="36"/>
                    <a:pt x="40" y="36"/>
                  </a:cubicBezTo>
                  <a:cubicBezTo>
                    <a:pt x="40" y="38"/>
                    <a:pt x="38" y="40"/>
                    <a:pt x="36" y="40"/>
                  </a:cubicBezTo>
                  <a:close/>
                  <a:moveTo>
                    <a:pt x="8" y="32"/>
                  </a:moveTo>
                  <a:cubicBezTo>
                    <a:pt x="32" y="32"/>
                    <a:pt x="32" y="32"/>
                    <a:pt x="32" y="32"/>
                  </a:cubicBezTo>
                  <a:cubicBezTo>
                    <a:pt x="32" y="8"/>
                    <a:pt x="32" y="8"/>
                    <a:pt x="32" y="8"/>
                  </a:cubicBezTo>
                  <a:cubicBezTo>
                    <a:pt x="8" y="8"/>
                    <a:pt x="8" y="8"/>
                    <a:pt x="8" y="8"/>
                  </a:cubicBezTo>
                  <a:lnTo>
                    <a:pt x="8" y="3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6" name="Freeform 133"/>
            <p:cNvSpPr>
              <a:spLocks noEditPoints="1"/>
            </p:cNvSpPr>
            <p:nvPr/>
          </p:nvSpPr>
          <p:spPr bwMode="auto">
            <a:xfrm>
              <a:off x="4407" y="9601"/>
              <a:ext cx="238" cy="235"/>
            </a:xfrm>
            <a:custGeom>
              <a:avLst/>
              <a:gdLst>
                <a:gd name="T0" fmla="*/ 36 w 40"/>
                <a:gd name="T1" fmla="*/ 40 h 40"/>
                <a:gd name="T2" fmla="*/ 4 w 40"/>
                <a:gd name="T3" fmla="*/ 40 h 40"/>
                <a:gd name="T4" fmla="*/ 0 w 40"/>
                <a:gd name="T5" fmla="*/ 36 h 40"/>
                <a:gd name="T6" fmla="*/ 0 w 40"/>
                <a:gd name="T7" fmla="*/ 4 h 40"/>
                <a:gd name="T8" fmla="*/ 4 w 40"/>
                <a:gd name="T9" fmla="*/ 0 h 40"/>
                <a:gd name="T10" fmla="*/ 36 w 40"/>
                <a:gd name="T11" fmla="*/ 0 h 40"/>
                <a:gd name="T12" fmla="*/ 40 w 40"/>
                <a:gd name="T13" fmla="*/ 4 h 40"/>
                <a:gd name="T14" fmla="*/ 40 w 40"/>
                <a:gd name="T15" fmla="*/ 36 h 40"/>
                <a:gd name="T16" fmla="*/ 36 w 40"/>
                <a:gd name="T17" fmla="*/ 40 h 40"/>
                <a:gd name="T18" fmla="*/ 8 w 40"/>
                <a:gd name="T19" fmla="*/ 32 h 40"/>
                <a:gd name="T20" fmla="*/ 32 w 40"/>
                <a:gd name="T21" fmla="*/ 32 h 40"/>
                <a:gd name="T22" fmla="*/ 32 w 40"/>
                <a:gd name="T23" fmla="*/ 8 h 40"/>
                <a:gd name="T24" fmla="*/ 8 w 40"/>
                <a:gd name="T25" fmla="*/ 8 h 40"/>
                <a:gd name="T26" fmla="*/ 8 w 40"/>
                <a:gd name="T2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40">
                  <a:moveTo>
                    <a:pt x="36" y="40"/>
                  </a:moveTo>
                  <a:cubicBezTo>
                    <a:pt x="4" y="40"/>
                    <a:pt x="4" y="40"/>
                    <a:pt x="4" y="40"/>
                  </a:cubicBezTo>
                  <a:cubicBezTo>
                    <a:pt x="2" y="40"/>
                    <a:pt x="0" y="38"/>
                    <a:pt x="0" y="36"/>
                  </a:cubicBezTo>
                  <a:cubicBezTo>
                    <a:pt x="0" y="4"/>
                    <a:pt x="0" y="4"/>
                    <a:pt x="0" y="4"/>
                  </a:cubicBezTo>
                  <a:cubicBezTo>
                    <a:pt x="0" y="2"/>
                    <a:pt x="2" y="0"/>
                    <a:pt x="4" y="0"/>
                  </a:cubicBezTo>
                  <a:cubicBezTo>
                    <a:pt x="36" y="0"/>
                    <a:pt x="36" y="0"/>
                    <a:pt x="36" y="0"/>
                  </a:cubicBezTo>
                  <a:cubicBezTo>
                    <a:pt x="38" y="0"/>
                    <a:pt x="40" y="2"/>
                    <a:pt x="40" y="4"/>
                  </a:cubicBezTo>
                  <a:cubicBezTo>
                    <a:pt x="40" y="36"/>
                    <a:pt x="40" y="36"/>
                    <a:pt x="40" y="36"/>
                  </a:cubicBezTo>
                  <a:cubicBezTo>
                    <a:pt x="40" y="38"/>
                    <a:pt x="38" y="40"/>
                    <a:pt x="36" y="40"/>
                  </a:cubicBezTo>
                  <a:close/>
                  <a:moveTo>
                    <a:pt x="8" y="32"/>
                  </a:moveTo>
                  <a:cubicBezTo>
                    <a:pt x="32" y="32"/>
                    <a:pt x="32" y="32"/>
                    <a:pt x="32" y="32"/>
                  </a:cubicBezTo>
                  <a:cubicBezTo>
                    <a:pt x="32" y="8"/>
                    <a:pt x="32" y="8"/>
                    <a:pt x="32" y="8"/>
                  </a:cubicBezTo>
                  <a:cubicBezTo>
                    <a:pt x="8" y="8"/>
                    <a:pt x="8" y="8"/>
                    <a:pt x="8" y="8"/>
                  </a:cubicBezTo>
                  <a:lnTo>
                    <a:pt x="8" y="3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7" name="Freeform 134"/>
            <p:cNvSpPr>
              <a:spLocks noEditPoints="1"/>
            </p:cNvSpPr>
            <p:nvPr/>
          </p:nvSpPr>
          <p:spPr bwMode="auto">
            <a:xfrm>
              <a:off x="4407" y="10359"/>
              <a:ext cx="238" cy="235"/>
            </a:xfrm>
            <a:custGeom>
              <a:avLst/>
              <a:gdLst>
                <a:gd name="T0" fmla="*/ 36 w 40"/>
                <a:gd name="T1" fmla="*/ 40 h 40"/>
                <a:gd name="T2" fmla="*/ 4 w 40"/>
                <a:gd name="T3" fmla="*/ 40 h 40"/>
                <a:gd name="T4" fmla="*/ 0 w 40"/>
                <a:gd name="T5" fmla="*/ 36 h 40"/>
                <a:gd name="T6" fmla="*/ 0 w 40"/>
                <a:gd name="T7" fmla="*/ 4 h 40"/>
                <a:gd name="T8" fmla="*/ 4 w 40"/>
                <a:gd name="T9" fmla="*/ 0 h 40"/>
                <a:gd name="T10" fmla="*/ 36 w 40"/>
                <a:gd name="T11" fmla="*/ 0 h 40"/>
                <a:gd name="T12" fmla="*/ 40 w 40"/>
                <a:gd name="T13" fmla="*/ 4 h 40"/>
                <a:gd name="T14" fmla="*/ 40 w 40"/>
                <a:gd name="T15" fmla="*/ 36 h 40"/>
                <a:gd name="T16" fmla="*/ 36 w 40"/>
                <a:gd name="T17" fmla="*/ 40 h 40"/>
                <a:gd name="T18" fmla="*/ 8 w 40"/>
                <a:gd name="T19" fmla="*/ 32 h 40"/>
                <a:gd name="T20" fmla="*/ 32 w 40"/>
                <a:gd name="T21" fmla="*/ 32 h 40"/>
                <a:gd name="T22" fmla="*/ 32 w 40"/>
                <a:gd name="T23" fmla="*/ 8 h 40"/>
                <a:gd name="T24" fmla="*/ 8 w 40"/>
                <a:gd name="T25" fmla="*/ 8 h 40"/>
                <a:gd name="T26" fmla="*/ 8 w 40"/>
                <a:gd name="T2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40">
                  <a:moveTo>
                    <a:pt x="36" y="40"/>
                  </a:moveTo>
                  <a:cubicBezTo>
                    <a:pt x="4" y="40"/>
                    <a:pt x="4" y="40"/>
                    <a:pt x="4" y="40"/>
                  </a:cubicBezTo>
                  <a:cubicBezTo>
                    <a:pt x="2" y="40"/>
                    <a:pt x="0" y="38"/>
                    <a:pt x="0" y="36"/>
                  </a:cubicBezTo>
                  <a:cubicBezTo>
                    <a:pt x="0" y="4"/>
                    <a:pt x="0" y="4"/>
                    <a:pt x="0" y="4"/>
                  </a:cubicBezTo>
                  <a:cubicBezTo>
                    <a:pt x="0" y="2"/>
                    <a:pt x="2" y="0"/>
                    <a:pt x="4" y="0"/>
                  </a:cubicBezTo>
                  <a:cubicBezTo>
                    <a:pt x="36" y="0"/>
                    <a:pt x="36" y="0"/>
                    <a:pt x="36" y="0"/>
                  </a:cubicBezTo>
                  <a:cubicBezTo>
                    <a:pt x="38" y="0"/>
                    <a:pt x="40" y="2"/>
                    <a:pt x="40" y="4"/>
                  </a:cubicBezTo>
                  <a:cubicBezTo>
                    <a:pt x="40" y="36"/>
                    <a:pt x="40" y="36"/>
                    <a:pt x="40" y="36"/>
                  </a:cubicBezTo>
                  <a:cubicBezTo>
                    <a:pt x="40" y="38"/>
                    <a:pt x="38" y="40"/>
                    <a:pt x="36" y="40"/>
                  </a:cubicBezTo>
                  <a:close/>
                  <a:moveTo>
                    <a:pt x="8" y="32"/>
                  </a:moveTo>
                  <a:cubicBezTo>
                    <a:pt x="32" y="32"/>
                    <a:pt x="32" y="32"/>
                    <a:pt x="32" y="32"/>
                  </a:cubicBezTo>
                  <a:cubicBezTo>
                    <a:pt x="32" y="8"/>
                    <a:pt x="32" y="8"/>
                    <a:pt x="32" y="8"/>
                  </a:cubicBezTo>
                  <a:cubicBezTo>
                    <a:pt x="8" y="8"/>
                    <a:pt x="8" y="8"/>
                    <a:pt x="8" y="8"/>
                  </a:cubicBezTo>
                  <a:lnTo>
                    <a:pt x="8" y="3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8" name="Rectangle 135"/>
            <p:cNvSpPr>
              <a:spLocks noChangeArrowheads="1"/>
            </p:cNvSpPr>
            <p:nvPr/>
          </p:nvSpPr>
          <p:spPr bwMode="auto">
            <a:xfrm>
              <a:off x="4029" y="10216"/>
              <a:ext cx="48" cy="26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9" name="Rectangle 136"/>
            <p:cNvSpPr>
              <a:spLocks noChangeArrowheads="1"/>
            </p:cNvSpPr>
            <p:nvPr/>
          </p:nvSpPr>
          <p:spPr bwMode="auto">
            <a:xfrm>
              <a:off x="4029" y="9696"/>
              <a:ext cx="48" cy="28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0" name="Freeform 137"/>
            <p:cNvSpPr>
              <a:spLocks noEditPoints="1"/>
            </p:cNvSpPr>
            <p:nvPr/>
          </p:nvSpPr>
          <p:spPr bwMode="auto">
            <a:xfrm>
              <a:off x="3982" y="9576"/>
              <a:ext cx="143" cy="143"/>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close/>
                  <a:moveTo>
                    <a:pt x="12" y="8"/>
                  </a:moveTo>
                  <a:cubicBezTo>
                    <a:pt x="10" y="8"/>
                    <a:pt x="8" y="10"/>
                    <a:pt x="8" y="12"/>
                  </a:cubicBezTo>
                  <a:cubicBezTo>
                    <a:pt x="8" y="14"/>
                    <a:pt x="10" y="16"/>
                    <a:pt x="12" y="16"/>
                  </a:cubicBezTo>
                  <a:cubicBezTo>
                    <a:pt x="14" y="16"/>
                    <a:pt x="16" y="14"/>
                    <a:pt x="16" y="12"/>
                  </a:cubicBezTo>
                  <a:cubicBezTo>
                    <a:pt x="16" y="10"/>
                    <a:pt x="14" y="8"/>
                    <a:pt x="12"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1" name="Freeform 138"/>
            <p:cNvSpPr>
              <a:spLocks noEditPoints="1"/>
            </p:cNvSpPr>
            <p:nvPr/>
          </p:nvSpPr>
          <p:spPr bwMode="auto">
            <a:xfrm>
              <a:off x="3982" y="10451"/>
              <a:ext cx="143" cy="143"/>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close/>
                  <a:moveTo>
                    <a:pt x="12" y="8"/>
                  </a:moveTo>
                  <a:cubicBezTo>
                    <a:pt x="10" y="8"/>
                    <a:pt x="8" y="10"/>
                    <a:pt x="8" y="12"/>
                  </a:cubicBezTo>
                  <a:cubicBezTo>
                    <a:pt x="8" y="14"/>
                    <a:pt x="10" y="16"/>
                    <a:pt x="12" y="16"/>
                  </a:cubicBezTo>
                  <a:cubicBezTo>
                    <a:pt x="14" y="16"/>
                    <a:pt x="16" y="14"/>
                    <a:pt x="16" y="12"/>
                  </a:cubicBezTo>
                  <a:cubicBezTo>
                    <a:pt x="16" y="10"/>
                    <a:pt x="14" y="8"/>
                    <a:pt x="12"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2" name="Freeform 139"/>
            <p:cNvSpPr/>
            <p:nvPr/>
          </p:nvSpPr>
          <p:spPr bwMode="auto">
            <a:xfrm>
              <a:off x="4077" y="9696"/>
              <a:ext cx="353" cy="308"/>
            </a:xfrm>
            <a:custGeom>
              <a:avLst/>
              <a:gdLst>
                <a:gd name="T0" fmla="*/ 8 w 60"/>
                <a:gd name="T1" fmla="*/ 52 h 52"/>
                <a:gd name="T2" fmla="*/ 0 w 60"/>
                <a:gd name="T3" fmla="*/ 52 h 52"/>
                <a:gd name="T4" fmla="*/ 60 w 60"/>
                <a:gd name="T5" fmla="*/ 0 h 52"/>
                <a:gd name="T6" fmla="*/ 60 w 60"/>
                <a:gd name="T7" fmla="*/ 8 h 52"/>
                <a:gd name="T8" fmla="*/ 8 w 60"/>
                <a:gd name="T9" fmla="*/ 52 h 52"/>
              </a:gdLst>
              <a:ahLst/>
              <a:cxnLst>
                <a:cxn ang="0">
                  <a:pos x="T0" y="T1"/>
                </a:cxn>
                <a:cxn ang="0">
                  <a:pos x="T2" y="T3"/>
                </a:cxn>
                <a:cxn ang="0">
                  <a:pos x="T4" y="T5"/>
                </a:cxn>
                <a:cxn ang="0">
                  <a:pos x="T6" y="T7"/>
                </a:cxn>
                <a:cxn ang="0">
                  <a:pos x="T8" y="T9"/>
                </a:cxn>
              </a:cxnLst>
              <a:rect l="0" t="0" r="r" b="b"/>
              <a:pathLst>
                <a:path w="60" h="52">
                  <a:moveTo>
                    <a:pt x="8" y="52"/>
                  </a:moveTo>
                  <a:cubicBezTo>
                    <a:pt x="0" y="52"/>
                    <a:pt x="0" y="52"/>
                    <a:pt x="0" y="52"/>
                  </a:cubicBezTo>
                  <a:cubicBezTo>
                    <a:pt x="0" y="23"/>
                    <a:pt x="27" y="0"/>
                    <a:pt x="60" y="0"/>
                  </a:cubicBezTo>
                  <a:cubicBezTo>
                    <a:pt x="60" y="8"/>
                    <a:pt x="60" y="8"/>
                    <a:pt x="60" y="8"/>
                  </a:cubicBezTo>
                  <a:cubicBezTo>
                    <a:pt x="35" y="8"/>
                    <a:pt x="8" y="25"/>
                    <a:pt x="8" y="5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3" name="Freeform 140"/>
            <p:cNvSpPr/>
            <p:nvPr/>
          </p:nvSpPr>
          <p:spPr bwMode="auto">
            <a:xfrm>
              <a:off x="4077" y="10191"/>
              <a:ext cx="353" cy="308"/>
            </a:xfrm>
            <a:custGeom>
              <a:avLst/>
              <a:gdLst>
                <a:gd name="T0" fmla="*/ 60 w 60"/>
                <a:gd name="T1" fmla="*/ 52 h 52"/>
                <a:gd name="T2" fmla="*/ 0 w 60"/>
                <a:gd name="T3" fmla="*/ 0 h 52"/>
                <a:gd name="T4" fmla="*/ 8 w 60"/>
                <a:gd name="T5" fmla="*/ 0 h 52"/>
                <a:gd name="T6" fmla="*/ 60 w 60"/>
                <a:gd name="T7" fmla="*/ 44 h 52"/>
                <a:gd name="T8" fmla="*/ 60 w 60"/>
                <a:gd name="T9" fmla="*/ 52 h 52"/>
              </a:gdLst>
              <a:ahLst/>
              <a:cxnLst>
                <a:cxn ang="0">
                  <a:pos x="T0" y="T1"/>
                </a:cxn>
                <a:cxn ang="0">
                  <a:pos x="T2" y="T3"/>
                </a:cxn>
                <a:cxn ang="0">
                  <a:pos x="T4" y="T5"/>
                </a:cxn>
                <a:cxn ang="0">
                  <a:pos x="T6" y="T7"/>
                </a:cxn>
                <a:cxn ang="0">
                  <a:pos x="T8" y="T9"/>
                </a:cxn>
              </a:cxnLst>
              <a:rect l="0" t="0" r="r" b="b"/>
              <a:pathLst>
                <a:path w="60" h="52">
                  <a:moveTo>
                    <a:pt x="60" y="52"/>
                  </a:moveTo>
                  <a:cubicBezTo>
                    <a:pt x="27" y="52"/>
                    <a:pt x="0" y="29"/>
                    <a:pt x="0" y="0"/>
                  </a:cubicBezTo>
                  <a:cubicBezTo>
                    <a:pt x="8" y="0"/>
                    <a:pt x="8" y="0"/>
                    <a:pt x="8" y="0"/>
                  </a:cubicBezTo>
                  <a:cubicBezTo>
                    <a:pt x="8" y="27"/>
                    <a:pt x="35" y="44"/>
                    <a:pt x="60" y="44"/>
                  </a:cubicBezTo>
                  <a:lnTo>
                    <a:pt x="60" y="5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44" name="组合 243"/>
          <p:cNvGrpSpPr/>
          <p:nvPr/>
        </p:nvGrpSpPr>
        <p:grpSpPr>
          <a:xfrm>
            <a:off x="1214120" y="6053455"/>
            <a:ext cx="333375" cy="333375"/>
            <a:chOff x="1522" y="9624"/>
            <a:chExt cx="1018" cy="1017"/>
          </a:xfrm>
        </p:grpSpPr>
        <p:sp>
          <p:nvSpPr>
            <p:cNvPr id="245" name="Freeform 141"/>
            <p:cNvSpPr>
              <a:spLocks noEditPoints="1"/>
            </p:cNvSpPr>
            <p:nvPr/>
          </p:nvSpPr>
          <p:spPr bwMode="auto">
            <a:xfrm>
              <a:off x="1782" y="9624"/>
              <a:ext cx="758" cy="758"/>
            </a:xfrm>
            <a:custGeom>
              <a:avLst/>
              <a:gdLst>
                <a:gd name="T0" fmla="*/ 20 w 128"/>
                <a:gd name="T1" fmla="*/ 128 h 128"/>
                <a:gd name="T2" fmla="*/ 17 w 128"/>
                <a:gd name="T3" fmla="*/ 127 h 128"/>
                <a:gd name="T4" fmla="*/ 1 w 128"/>
                <a:gd name="T5" fmla="*/ 111 h 128"/>
                <a:gd name="T6" fmla="*/ 0 w 128"/>
                <a:gd name="T7" fmla="*/ 107 h 128"/>
                <a:gd name="T8" fmla="*/ 124 w 128"/>
                <a:gd name="T9" fmla="*/ 0 h 128"/>
                <a:gd name="T10" fmla="*/ 128 w 128"/>
                <a:gd name="T11" fmla="*/ 4 h 128"/>
                <a:gd name="T12" fmla="*/ 21 w 128"/>
                <a:gd name="T13" fmla="*/ 128 h 128"/>
                <a:gd name="T14" fmla="*/ 20 w 128"/>
                <a:gd name="T15" fmla="*/ 128 h 128"/>
                <a:gd name="T16" fmla="*/ 8 w 128"/>
                <a:gd name="T17" fmla="*/ 107 h 128"/>
                <a:gd name="T18" fmla="*/ 21 w 128"/>
                <a:gd name="T19" fmla="*/ 120 h 128"/>
                <a:gd name="T20" fmla="*/ 118 w 128"/>
                <a:gd name="T21" fmla="*/ 10 h 128"/>
                <a:gd name="T22" fmla="*/ 8 w 128"/>
                <a:gd name="T23" fmla="*/ 10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28">
                  <a:moveTo>
                    <a:pt x="20" y="128"/>
                  </a:moveTo>
                  <a:cubicBezTo>
                    <a:pt x="19" y="128"/>
                    <a:pt x="18" y="128"/>
                    <a:pt x="17" y="127"/>
                  </a:cubicBezTo>
                  <a:cubicBezTo>
                    <a:pt x="1" y="111"/>
                    <a:pt x="1" y="111"/>
                    <a:pt x="1" y="111"/>
                  </a:cubicBezTo>
                  <a:cubicBezTo>
                    <a:pt x="0" y="110"/>
                    <a:pt x="0" y="109"/>
                    <a:pt x="0" y="107"/>
                  </a:cubicBezTo>
                  <a:cubicBezTo>
                    <a:pt x="10" y="52"/>
                    <a:pt x="113" y="0"/>
                    <a:pt x="124" y="0"/>
                  </a:cubicBezTo>
                  <a:cubicBezTo>
                    <a:pt x="126" y="0"/>
                    <a:pt x="128" y="2"/>
                    <a:pt x="128" y="4"/>
                  </a:cubicBezTo>
                  <a:cubicBezTo>
                    <a:pt x="128" y="15"/>
                    <a:pt x="76" y="118"/>
                    <a:pt x="21" y="128"/>
                  </a:cubicBezTo>
                  <a:cubicBezTo>
                    <a:pt x="20" y="128"/>
                    <a:pt x="20" y="128"/>
                    <a:pt x="20" y="128"/>
                  </a:cubicBezTo>
                  <a:close/>
                  <a:moveTo>
                    <a:pt x="8" y="107"/>
                  </a:moveTo>
                  <a:cubicBezTo>
                    <a:pt x="21" y="120"/>
                    <a:pt x="21" y="120"/>
                    <a:pt x="21" y="120"/>
                  </a:cubicBezTo>
                  <a:cubicBezTo>
                    <a:pt x="66" y="110"/>
                    <a:pt x="108" y="34"/>
                    <a:pt x="118" y="10"/>
                  </a:cubicBezTo>
                  <a:cubicBezTo>
                    <a:pt x="94" y="20"/>
                    <a:pt x="18" y="62"/>
                    <a:pt x="8" y="10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6" name="Freeform 142"/>
            <p:cNvSpPr>
              <a:spLocks noEditPoints="1"/>
            </p:cNvSpPr>
            <p:nvPr/>
          </p:nvSpPr>
          <p:spPr bwMode="auto">
            <a:xfrm>
              <a:off x="1522" y="10251"/>
              <a:ext cx="403" cy="390"/>
            </a:xfrm>
            <a:custGeom>
              <a:avLst/>
              <a:gdLst>
                <a:gd name="T0" fmla="*/ 4 w 68"/>
                <a:gd name="T1" fmla="*/ 66 h 66"/>
                <a:gd name="T2" fmla="*/ 0 w 68"/>
                <a:gd name="T3" fmla="*/ 62 h 66"/>
                <a:gd name="T4" fmla="*/ 22 w 68"/>
                <a:gd name="T5" fmla="*/ 7 h 66"/>
                <a:gd name="T6" fmla="*/ 41 w 68"/>
                <a:gd name="T7" fmla="*/ 0 h 66"/>
                <a:gd name="T8" fmla="*/ 59 w 68"/>
                <a:gd name="T9" fmla="*/ 7 h 66"/>
                <a:gd name="T10" fmla="*/ 58 w 68"/>
                <a:gd name="T11" fmla="*/ 43 h 66"/>
                <a:gd name="T12" fmla="*/ 4 w 68"/>
                <a:gd name="T13" fmla="*/ 66 h 66"/>
                <a:gd name="T14" fmla="*/ 41 w 68"/>
                <a:gd name="T15" fmla="*/ 8 h 66"/>
                <a:gd name="T16" fmla="*/ 28 w 68"/>
                <a:gd name="T17" fmla="*/ 13 h 66"/>
                <a:gd name="T18" fmla="*/ 8 w 68"/>
                <a:gd name="T19" fmla="*/ 58 h 66"/>
                <a:gd name="T20" fmla="*/ 52 w 68"/>
                <a:gd name="T21" fmla="*/ 37 h 66"/>
                <a:gd name="T22" fmla="*/ 53 w 68"/>
                <a:gd name="T23" fmla="*/ 13 h 66"/>
                <a:gd name="T24" fmla="*/ 41 w 68"/>
                <a:gd name="T25" fmla="*/ 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 h="66">
                  <a:moveTo>
                    <a:pt x="4" y="66"/>
                  </a:moveTo>
                  <a:cubicBezTo>
                    <a:pt x="2" y="66"/>
                    <a:pt x="0" y="64"/>
                    <a:pt x="0" y="62"/>
                  </a:cubicBezTo>
                  <a:cubicBezTo>
                    <a:pt x="0" y="47"/>
                    <a:pt x="13" y="17"/>
                    <a:pt x="22" y="7"/>
                  </a:cubicBezTo>
                  <a:cubicBezTo>
                    <a:pt x="27" y="3"/>
                    <a:pt x="34" y="0"/>
                    <a:pt x="41" y="0"/>
                  </a:cubicBezTo>
                  <a:cubicBezTo>
                    <a:pt x="48" y="0"/>
                    <a:pt x="54" y="3"/>
                    <a:pt x="59" y="7"/>
                  </a:cubicBezTo>
                  <a:cubicBezTo>
                    <a:pt x="68" y="17"/>
                    <a:pt x="68" y="33"/>
                    <a:pt x="58" y="43"/>
                  </a:cubicBezTo>
                  <a:cubicBezTo>
                    <a:pt x="49" y="52"/>
                    <a:pt x="21" y="66"/>
                    <a:pt x="4" y="66"/>
                  </a:cubicBezTo>
                  <a:close/>
                  <a:moveTo>
                    <a:pt x="41" y="8"/>
                  </a:moveTo>
                  <a:cubicBezTo>
                    <a:pt x="36" y="8"/>
                    <a:pt x="31" y="10"/>
                    <a:pt x="28" y="13"/>
                  </a:cubicBezTo>
                  <a:cubicBezTo>
                    <a:pt x="22" y="20"/>
                    <a:pt x="10" y="43"/>
                    <a:pt x="8" y="58"/>
                  </a:cubicBezTo>
                  <a:cubicBezTo>
                    <a:pt x="23" y="56"/>
                    <a:pt x="45" y="44"/>
                    <a:pt x="52" y="37"/>
                  </a:cubicBezTo>
                  <a:cubicBezTo>
                    <a:pt x="59" y="30"/>
                    <a:pt x="60" y="19"/>
                    <a:pt x="53" y="13"/>
                  </a:cubicBezTo>
                  <a:cubicBezTo>
                    <a:pt x="50" y="10"/>
                    <a:pt x="46" y="8"/>
                    <a:pt x="41"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7" name="Freeform 143"/>
            <p:cNvSpPr/>
            <p:nvPr/>
          </p:nvSpPr>
          <p:spPr bwMode="auto">
            <a:xfrm>
              <a:off x="1907" y="10034"/>
              <a:ext cx="225" cy="223"/>
            </a:xfrm>
            <a:custGeom>
              <a:avLst/>
              <a:gdLst>
                <a:gd name="T0" fmla="*/ 76 w 90"/>
                <a:gd name="T1" fmla="*/ 89 h 89"/>
                <a:gd name="T2" fmla="*/ 0 w 90"/>
                <a:gd name="T3" fmla="*/ 14 h 89"/>
                <a:gd name="T4" fmla="*/ 14 w 90"/>
                <a:gd name="T5" fmla="*/ 0 h 89"/>
                <a:gd name="T6" fmla="*/ 90 w 90"/>
                <a:gd name="T7" fmla="*/ 75 h 89"/>
                <a:gd name="T8" fmla="*/ 76 w 90"/>
                <a:gd name="T9" fmla="*/ 89 h 89"/>
              </a:gdLst>
              <a:ahLst/>
              <a:cxnLst>
                <a:cxn ang="0">
                  <a:pos x="T0" y="T1"/>
                </a:cxn>
                <a:cxn ang="0">
                  <a:pos x="T2" y="T3"/>
                </a:cxn>
                <a:cxn ang="0">
                  <a:pos x="T4" y="T5"/>
                </a:cxn>
                <a:cxn ang="0">
                  <a:pos x="T6" y="T7"/>
                </a:cxn>
                <a:cxn ang="0">
                  <a:pos x="T8" y="T9"/>
                </a:cxn>
              </a:cxnLst>
              <a:rect l="0" t="0" r="r" b="b"/>
              <a:pathLst>
                <a:path w="90" h="89">
                  <a:moveTo>
                    <a:pt x="76" y="89"/>
                  </a:moveTo>
                  <a:lnTo>
                    <a:pt x="0" y="14"/>
                  </a:lnTo>
                  <a:lnTo>
                    <a:pt x="14" y="0"/>
                  </a:lnTo>
                  <a:lnTo>
                    <a:pt x="90" y="75"/>
                  </a:lnTo>
                  <a:lnTo>
                    <a:pt x="76" y="89"/>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48" name="组合 247"/>
          <p:cNvGrpSpPr/>
          <p:nvPr/>
        </p:nvGrpSpPr>
        <p:grpSpPr>
          <a:xfrm>
            <a:off x="11329670" y="2596833"/>
            <a:ext cx="340995" cy="372745"/>
            <a:chOff x="17384" y="2716"/>
            <a:chExt cx="1042" cy="1138"/>
          </a:xfrm>
        </p:grpSpPr>
        <p:sp>
          <p:nvSpPr>
            <p:cNvPr id="249" name="Freeform 164"/>
            <p:cNvSpPr>
              <a:spLocks noEditPoints="1"/>
            </p:cNvSpPr>
            <p:nvPr/>
          </p:nvSpPr>
          <p:spPr bwMode="auto">
            <a:xfrm>
              <a:off x="17574" y="3284"/>
              <a:ext cx="853" cy="523"/>
            </a:xfrm>
            <a:custGeom>
              <a:avLst/>
              <a:gdLst>
                <a:gd name="T0" fmla="*/ 129 w 144"/>
                <a:gd name="T1" fmla="*/ 88 h 88"/>
                <a:gd name="T2" fmla="*/ 4 w 144"/>
                <a:gd name="T3" fmla="*/ 88 h 88"/>
                <a:gd name="T4" fmla="*/ 0 w 144"/>
                <a:gd name="T5" fmla="*/ 84 h 88"/>
                <a:gd name="T6" fmla="*/ 0 w 144"/>
                <a:gd name="T7" fmla="*/ 4 h 88"/>
                <a:gd name="T8" fmla="*/ 4 w 144"/>
                <a:gd name="T9" fmla="*/ 0 h 88"/>
                <a:gd name="T10" fmla="*/ 129 w 144"/>
                <a:gd name="T11" fmla="*/ 0 h 88"/>
                <a:gd name="T12" fmla="*/ 144 w 144"/>
                <a:gd name="T13" fmla="*/ 14 h 88"/>
                <a:gd name="T14" fmla="*/ 144 w 144"/>
                <a:gd name="T15" fmla="*/ 70 h 88"/>
                <a:gd name="T16" fmla="*/ 129 w 144"/>
                <a:gd name="T17" fmla="*/ 88 h 88"/>
                <a:gd name="T18" fmla="*/ 8 w 144"/>
                <a:gd name="T19" fmla="*/ 80 h 88"/>
                <a:gd name="T20" fmla="*/ 129 w 144"/>
                <a:gd name="T21" fmla="*/ 80 h 88"/>
                <a:gd name="T22" fmla="*/ 136 w 144"/>
                <a:gd name="T23" fmla="*/ 70 h 88"/>
                <a:gd name="T24" fmla="*/ 136 w 144"/>
                <a:gd name="T25" fmla="*/ 14 h 88"/>
                <a:gd name="T26" fmla="*/ 129 w 144"/>
                <a:gd name="T27" fmla="*/ 8 h 88"/>
                <a:gd name="T28" fmla="*/ 8 w 144"/>
                <a:gd name="T29" fmla="*/ 8 h 88"/>
                <a:gd name="T30" fmla="*/ 8 w 144"/>
                <a:gd name="T31" fmla="*/ 8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4" h="88">
                  <a:moveTo>
                    <a:pt x="129" y="88"/>
                  </a:moveTo>
                  <a:cubicBezTo>
                    <a:pt x="4" y="88"/>
                    <a:pt x="4" y="88"/>
                    <a:pt x="4" y="88"/>
                  </a:cubicBezTo>
                  <a:cubicBezTo>
                    <a:pt x="2" y="88"/>
                    <a:pt x="0" y="86"/>
                    <a:pt x="0" y="84"/>
                  </a:cubicBezTo>
                  <a:cubicBezTo>
                    <a:pt x="0" y="4"/>
                    <a:pt x="0" y="4"/>
                    <a:pt x="0" y="4"/>
                  </a:cubicBezTo>
                  <a:cubicBezTo>
                    <a:pt x="0" y="2"/>
                    <a:pt x="2" y="0"/>
                    <a:pt x="4" y="0"/>
                  </a:cubicBezTo>
                  <a:cubicBezTo>
                    <a:pt x="129" y="0"/>
                    <a:pt x="129" y="0"/>
                    <a:pt x="129" y="0"/>
                  </a:cubicBezTo>
                  <a:cubicBezTo>
                    <a:pt x="138" y="0"/>
                    <a:pt x="144" y="5"/>
                    <a:pt x="144" y="14"/>
                  </a:cubicBezTo>
                  <a:cubicBezTo>
                    <a:pt x="144" y="70"/>
                    <a:pt x="144" y="70"/>
                    <a:pt x="144" y="70"/>
                  </a:cubicBezTo>
                  <a:cubicBezTo>
                    <a:pt x="144" y="79"/>
                    <a:pt x="138" y="88"/>
                    <a:pt x="129" y="88"/>
                  </a:cubicBezTo>
                  <a:close/>
                  <a:moveTo>
                    <a:pt x="8" y="80"/>
                  </a:moveTo>
                  <a:cubicBezTo>
                    <a:pt x="129" y="80"/>
                    <a:pt x="129" y="80"/>
                    <a:pt x="129" y="80"/>
                  </a:cubicBezTo>
                  <a:cubicBezTo>
                    <a:pt x="133" y="80"/>
                    <a:pt x="136" y="75"/>
                    <a:pt x="136" y="70"/>
                  </a:cubicBezTo>
                  <a:cubicBezTo>
                    <a:pt x="136" y="14"/>
                    <a:pt x="136" y="14"/>
                    <a:pt x="136" y="14"/>
                  </a:cubicBezTo>
                  <a:cubicBezTo>
                    <a:pt x="136" y="11"/>
                    <a:pt x="135" y="8"/>
                    <a:pt x="129" y="8"/>
                  </a:cubicBezTo>
                  <a:cubicBezTo>
                    <a:pt x="8" y="8"/>
                    <a:pt x="8" y="8"/>
                    <a:pt x="8" y="8"/>
                  </a:cubicBezTo>
                  <a:lnTo>
                    <a:pt x="8" y="8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0" name="Freeform 165"/>
            <p:cNvSpPr>
              <a:spLocks noEditPoints="1"/>
            </p:cNvSpPr>
            <p:nvPr/>
          </p:nvSpPr>
          <p:spPr bwMode="auto">
            <a:xfrm>
              <a:off x="17384" y="3214"/>
              <a:ext cx="238" cy="640"/>
            </a:xfrm>
            <a:custGeom>
              <a:avLst/>
              <a:gdLst>
                <a:gd name="T0" fmla="*/ 20 w 40"/>
                <a:gd name="T1" fmla="*/ 108 h 108"/>
                <a:gd name="T2" fmla="*/ 0 w 40"/>
                <a:gd name="T3" fmla="*/ 88 h 108"/>
                <a:gd name="T4" fmla="*/ 0 w 40"/>
                <a:gd name="T5" fmla="*/ 20 h 108"/>
                <a:gd name="T6" fmla="*/ 20 w 40"/>
                <a:gd name="T7" fmla="*/ 0 h 108"/>
                <a:gd name="T8" fmla="*/ 40 w 40"/>
                <a:gd name="T9" fmla="*/ 20 h 108"/>
                <a:gd name="T10" fmla="*/ 40 w 40"/>
                <a:gd name="T11" fmla="*/ 88 h 108"/>
                <a:gd name="T12" fmla="*/ 20 w 40"/>
                <a:gd name="T13" fmla="*/ 108 h 108"/>
                <a:gd name="T14" fmla="*/ 20 w 40"/>
                <a:gd name="T15" fmla="*/ 8 h 108"/>
                <a:gd name="T16" fmla="*/ 8 w 40"/>
                <a:gd name="T17" fmla="*/ 20 h 108"/>
                <a:gd name="T18" fmla="*/ 8 w 40"/>
                <a:gd name="T19" fmla="*/ 88 h 108"/>
                <a:gd name="T20" fmla="*/ 20 w 40"/>
                <a:gd name="T21" fmla="*/ 100 h 108"/>
                <a:gd name="T22" fmla="*/ 32 w 40"/>
                <a:gd name="T23" fmla="*/ 88 h 108"/>
                <a:gd name="T24" fmla="*/ 32 w 40"/>
                <a:gd name="T25" fmla="*/ 20 h 108"/>
                <a:gd name="T26" fmla="*/ 20 w 40"/>
                <a:gd name="T27" fmla="*/ 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108">
                  <a:moveTo>
                    <a:pt x="20" y="108"/>
                  </a:moveTo>
                  <a:cubicBezTo>
                    <a:pt x="9" y="108"/>
                    <a:pt x="0" y="99"/>
                    <a:pt x="0" y="88"/>
                  </a:cubicBezTo>
                  <a:cubicBezTo>
                    <a:pt x="0" y="20"/>
                    <a:pt x="0" y="20"/>
                    <a:pt x="0" y="20"/>
                  </a:cubicBezTo>
                  <a:cubicBezTo>
                    <a:pt x="0" y="9"/>
                    <a:pt x="9" y="0"/>
                    <a:pt x="20" y="0"/>
                  </a:cubicBezTo>
                  <a:cubicBezTo>
                    <a:pt x="31" y="0"/>
                    <a:pt x="40" y="9"/>
                    <a:pt x="40" y="20"/>
                  </a:cubicBezTo>
                  <a:cubicBezTo>
                    <a:pt x="40" y="88"/>
                    <a:pt x="40" y="88"/>
                    <a:pt x="40" y="88"/>
                  </a:cubicBezTo>
                  <a:cubicBezTo>
                    <a:pt x="40" y="99"/>
                    <a:pt x="31" y="108"/>
                    <a:pt x="20" y="108"/>
                  </a:cubicBezTo>
                  <a:close/>
                  <a:moveTo>
                    <a:pt x="20" y="8"/>
                  </a:moveTo>
                  <a:cubicBezTo>
                    <a:pt x="13" y="8"/>
                    <a:pt x="8" y="13"/>
                    <a:pt x="8" y="20"/>
                  </a:cubicBezTo>
                  <a:cubicBezTo>
                    <a:pt x="8" y="88"/>
                    <a:pt x="8" y="88"/>
                    <a:pt x="8" y="88"/>
                  </a:cubicBezTo>
                  <a:cubicBezTo>
                    <a:pt x="8" y="95"/>
                    <a:pt x="13" y="100"/>
                    <a:pt x="20" y="100"/>
                  </a:cubicBezTo>
                  <a:cubicBezTo>
                    <a:pt x="27" y="100"/>
                    <a:pt x="32" y="95"/>
                    <a:pt x="32" y="88"/>
                  </a:cubicBezTo>
                  <a:cubicBezTo>
                    <a:pt x="32" y="20"/>
                    <a:pt x="32" y="20"/>
                    <a:pt x="32" y="20"/>
                  </a:cubicBezTo>
                  <a:cubicBezTo>
                    <a:pt x="32" y="13"/>
                    <a:pt x="27" y="8"/>
                    <a:pt x="2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1" name="Freeform 166"/>
            <p:cNvSpPr>
              <a:spLocks noEditPoints="1"/>
            </p:cNvSpPr>
            <p:nvPr/>
          </p:nvSpPr>
          <p:spPr bwMode="auto">
            <a:xfrm>
              <a:off x="17717" y="3379"/>
              <a:ext cx="568" cy="190"/>
            </a:xfrm>
            <a:custGeom>
              <a:avLst/>
              <a:gdLst>
                <a:gd name="T0" fmla="*/ 92 w 96"/>
                <a:gd name="T1" fmla="*/ 32 h 32"/>
                <a:gd name="T2" fmla="*/ 4 w 96"/>
                <a:gd name="T3" fmla="*/ 32 h 32"/>
                <a:gd name="T4" fmla="*/ 0 w 96"/>
                <a:gd name="T5" fmla="*/ 28 h 32"/>
                <a:gd name="T6" fmla="*/ 0 w 96"/>
                <a:gd name="T7" fmla="*/ 4 h 32"/>
                <a:gd name="T8" fmla="*/ 4 w 96"/>
                <a:gd name="T9" fmla="*/ 0 h 32"/>
                <a:gd name="T10" fmla="*/ 92 w 96"/>
                <a:gd name="T11" fmla="*/ 0 h 32"/>
                <a:gd name="T12" fmla="*/ 96 w 96"/>
                <a:gd name="T13" fmla="*/ 4 h 32"/>
                <a:gd name="T14" fmla="*/ 96 w 96"/>
                <a:gd name="T15" fmla="*/ 28 h 32"/>
                <a:gd name="T16" fmla="*/ 92 w 96"/>
                <a:gd name="T17" fmla="*/ 32 h 32"/>
                <a:gd name="T18" fmla="*/ 8 w 96"/>
                <a:gd name="T19" fmla="*/ 24 h 32"/>
                <a:gd name="T20" fmla="*/ 88 w 96"/>
                <a:gd name="T21" fmla="*/ 24 h 32"/>
                <a:gd name="T22" fmla="*/ 88 w 96"/>
                <a:gd name="T23" fmla="*/ 8 h 32"/>
                <a:gd name="T24" fmla="*/ 8 w 96"/>
                <a:gd name="T25" fmla="*/ 8 h 32"/>
                <a:gd name="T26" fmla="*/ 8 w 96"/>
                <a:gd name="T27"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32">
                  <a:moveTo>
                    <a:pt x="92" y="32"/>
                  </a:moveTo>
                  <a:cubicBezTo>
                    <a:pt x="4" y="32"/>
                    <a:pt x="4" y="32"/>
                    <a:pt x="4" y="32"/>
                  </a:cubicBezTo>
                  <a:cubicBezTo>
                    <a:pt x="2" y="32"/>
                    <a:pt x="0" y="30"/>
                    <a:pt x="0" y="28"/>
                  </a:cubicBezTo>
                  <a:cubicBezTo>
                    <a:pt x="0" y="4"/>
                    <a:pt x="0" y="4"/>
                    <a:pt x="0" y="4"/>
                  </a:cubicBezTo>
                  <a:cubicBezTo>
                    <a:pt x="0" y="2"/>
                    <a:pt x="2" y="0"/>
                    <a:pt x="4" y="0"/>
                  </a:cubicBezTo>
                  <a:cubicBezTo>
                    <a:pt x="92" y="0"/>
                    <a:pt x="92" y="0"/>
                    <a:pt x="92" y="0"/>
                  </a:cubicBezTo>
                  <a:cubicBezTo>
                    <a:pt x="94" y="0"/>
                    <a:pt x="96" y="2"/>
                    <a:pt x="96" y="4"/>
                  </a:cubicBezTo>
                  <a:cubicBezTo>
                    <a:pt x="96" y="28"/>
                    <a:pt x="96" y="28"/>
                    <a:pt x="96" y="28"/>
                  </a:cubicBezTo>
                  <a:cubicBezTo>
                    <a:pt x="96" y="30"/>
                    <a:pt x="94" y="32"/>
                    <a:pt x="92" y="32"/>
                  </a:cubicBezTo>
                  <a:close/>
                  <a:moveTo>
                    <a:pt x="8" y="24"/>
                  </a:moveTo>
                  <a:cubicBezTo>
                    <a:pt x="88" y="24"/>
                    <a:pt x="88" y="24"/>
                    <a:pt x="88" y="24"/>
                  </a:cubicBezTo>
                  <a:cubicBezTo>
                    <a:pt x="88" y="8"/>
                    <a:pt x="88" y="8"/>
                    <a:pt x="88" y="8"/>
                  </a:cubicBezTo>
                  <a:cubicBezTo>
                    <a:pt x="8" y="8"/>
                    <a:pt x="8" y="8"/>
                    <a:pt x="8" y="8"/>
                  </a:cubicBezTo>
                  <a:lnTo>
                    <a:pt x="8" y="2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2" name="Freeform 167"/>
            <p:cNvSpPr>
              <a:spLocks noEditPoints="1"/>
            </p:cNvSpPr>
            <p:nvPr/>
          </p:nvSpPr>
          <p:spPr bwMode="auto">
            <a:xfrm>
              <a:off x="17669" y="2716"/>
              <a:ext cx="615" cy="615"/>
            </a:xfrm>
            <a:custGeom>
              <a:avLst/>
              <a:gdLst>
                <a:gd name="T0" fmla="*/ 100 w 104"/>
                <a:gd name="T1" fmla="*/ 104 h 104"/>
                <a:gd name="T2" fmla="*/ 4 w 104"/>
                <a:gd name="T3" fmla="*/ 104 h 104"/>
                <a:gd name="T4" fmla="*/ 0 w 104"/>
                <a:gd name="T5" fmla="*/ 100 h 104"/>
                <a:gd name="T6" fmla="*/ 0 w 104"/>
                <a:gd name="T7" fmla="*/ 4 h 104"/>
                <a:gd name="T8" fmla="*/ 4 w 104"/>
                <a:gd name="T9" fmla="*/ 0 h 104"/>
                <a:gd name="T10" fmla="*/ 100 w 104"/>
                <a:gd name="T11" fmla="*/ 0 h 104"/>
                <a:gd name="T12" fmla="*/ 104 w 104"/>
                <a:gd name="T13" fmla="*/ 4 h 104"/>
                <a:gd name="T14" fmla="*/ 104 w 104"/>
                <a:gd name="T15" fmla="*/ 100 h 104"/>
                <a:gd name="T16" fmla="*/ 100 w 104"/>
                <a:gd name="T17" fmla="*/ 104 h 104"/>
                <a:gd name="T18" fmla="*/ 8 w 104"/>
                <a:gd name="T19" fmla="*/ 96 h 104"/>
                <a:gd name="T20" fmla="*/ 96 w 104"/>
                <a:gd name="T21" fmla="*/ 96 h 104"/>
                <a:gd name="T22" fmla="*/ 96 w 104"/>
                <a:gd name="T23" fmla="*/ 8 h 104"/>
                <a:gd name="T24" fmla="*/ 8 w 104"/>
                <a:gd name="T25" fmla="*/ 8 h 104"/>
                <a:gd name="T26" fmla="*/ 8 w 104"/>
                <a:gd name="T27"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104">
                  <a:moveTo>
                    <a:pt x="100" y="104"/>
                  </a:moveTo>
                  <a:cubicBezTo>
                    <a:pt x="4" y="104"/>
                    <a:pt x="4" y="104"/>
                    <a:pt x="4" y="104"/>
                  </a:cubicBezTo>
                  <a:cubicBezTo>
                    <a:pt x="2" y="104"/>
                    <a:pt x="0" y="102"/>
                    <a:pt x="0" y="100"/>
                  </a:cubicBezTo>
                  <a:cubicBezTo>
                    <a:pt x="0" y="4"/>
                    <a:pt x="0" y="4"/>
                    <a:pt x="0" y="4"/>
                  </a:cubicBezTo>
                  <a:cubicBezTo>
                    <a:pt x="0" y="2"/>
                    <a:pt x="2" y="0"/>
                    <a:pt x="4" y="0"/>
                  </a:cubicBezTo>
                  <a:cubicBezTo>
                    <a:pt x="100" y="0"/>
                    <a:pt x="100" y="0"/>
                    <a:pt x="100" y="0"/>
                  </a:cubicBezTo>
                  <a:cubicBezTo>
                    <a:pt x="102" y="0"/>
                    <a:pt x="104" y="2"/>
                    <a:pt x="104" y="4"/>
                  </a:cubicBezTo>
                  <a:cubicBezTo>
                    <a:pt x="104" y="100"/>
                    <a:pt x="104" y="100"/>
                    <a:pt x="104" y="100"/>
                  </a:cubicBezTo>
                  <a:cubicBezTo>
                    <a:pt x="104" y="102"/>
                    <a:pt x="102" y="104"/>
                    <a:pt x="100" y="104"/>
                  </a:cubicBezTo>
                  <a:close/>
                  <a:moveTo>
                    <a:pt x="8" y="96"/>
                  </a:moveTo>
                  <a:cubicBezTo>
                    <a:pt x="96" y="96"/>
                    <a:pt x="96" y="96"/>
                    <a:pt x="96" y="96"/>
                  </a:cubicBezTo>
                  <a:cubicBezTo>
                    <a:pt x="96" y="8"/>
                    <a:pt x="96" y="8"/>
                    <a:pt x="96" y="8"/>
                  </a:cubicBezTo>
                  <a:cubicBezTo>
                    <a:pt x="8" y="8"/>
                    <a:pt x="8" y="8"/>
                    <a:pt x="8" y="8"/>
                  </a:cubicBezTo>
                  <a:lnTo>
                    <a:pt x="8" y="9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3" name="Freeform 168"/>
            <p:cNvSpPr/>
            <p:nvPr/>
          </p:nvSpPr>
          <p:spPr bwMode="auto">
            <a:xfrm>
              <a:off x="17787" y="2859"/>
              <a:ext cx="380" cy="48"/>
            </a:xfrm>
            <a:custGeom>
              <a:avLst/>
              <a:gdLst>
                <a:gd name="T0" fmla="*/ 60 w 64"/>
                <a:gd name="T1" fmla="*/ 8 h 8"/>
                <a:gd name="T2" fmla="*/ 4 w 64"/>
                <a:gd name="T3" fmla="*/ 8 h 8"/>
                <a:gd name="T4" fmla="*/ 0 w 64"/>
                <a:gd name="T5" fmla="*/ 4 h 8"/>
                <a:gd name="T6" fmla="*/ 4 w 64"/>
                <a:gd name="T7" fmla="*/ 0 h 8"/>
                <a:gd name="T8" fmla="*/ 60 w 64"/>
                <a:gd name="T9" fmla="*/ 0 h 8"/>
                <a:gd name="T10" fmla="*/ 64 w 64"/>
                <a:gd name="T11" fmla="*/ 4 h 8"/>
                <a:gd name="T12" fmla="*/ 60 w 6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64" h="8">
                  <a:moveTo>
                    <a:pt x="60" y="8"/>
                  </a:moveTo>
                  <a:cubicBezTo>
                    <a:pt x="4" y="8"/>
                    <a:pt x="4" y="8"/>
                    <a:pt x="4" y="8"/>
                  </a:cubicBezTo>
                  <a:cubicBezTo>
                    <a:pt x="2" y="8"/>
                    <a:pt x="0" y="6"/>
                    <a:pt x="0" y="4"/>
                  </a:cubicBezTo>
                  <a:cubicBezTo>
                    <a:pt x="0" y="2"/>
                    <a:pt x="2" y="0"/>
                    <a:pt x="4" y="0"/>
                  </a:cubicBezTo>
                  <a:cubicBezTo>
                    <a:pt x="60" y="0"/>
                    <a:pt x="60" y="0"/>
                    <a:pt x="60" y="0"/>
                  </a:cubicBezTo>
                  <a:cubicBezTo>
                    <a:pt x="62" y="0"/>
                    <a:pt x="64" y="2"/>
                    <a:pt x="64" y="4"/>
                  </a:cubicBezTo>
                  <a:cubicBezTo>
                    <a:pt x="64" y="6"/>
                    <a:pt x="62" y="8"/>
                    <a:pt x="6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4" name="Freeform 169"/>
            <p:cNvSpPr/>
            <p:nvPr/>
          </p:nvSpPr>
          <p:spPr bwMode="auto">
            <a:xfrm>
              <a:off x="17787" y="2954"/>
              <a:ext cx="380" cy="48"/>
            </a:xfrm>
            <a:custGeom>
              <a:avLst/>
              <a:gdLst>
                <a:gd name="T0" fmla="*/ 60 w 64"/>
                <a:gd name="T1" fmla="*/ 8 h 8"/>
                <a:gd name="T2" fmla="*/ 4 w 64"/>
                <a:gd name="T3" fmla="*/ 8 h 8"/>
                <a:gd name="T4" fmla="*/ 0 w 64"/>
                <a:gd name="T5" fmla="*/ 4 h 8"/>
                <a:gd name="T6" fmla="*/ 4 w 64"/>
                <a:gd name="T7" fmla="*/ 0 h 8"/>
                <a:gd name="T8" fmla="*/ 60 w 64"/>
                <a:gd name="T9" fmla="*/ 0 h 8"/>
                <a:gd name="T10" fmla="*/ 64 w 64"/>
                <a:gd name="T11" fmla="*/ 4 h 8"/>
                <a:gd name="T12" fmla="*/ 60 w 6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64" h="8">
                  <a:moveTo>
                    <a:pt x="60" y="8"/>
                  </a:moveTo>
                  <a:cubicBezTo>
                    <a:pt x="4" y="8"/>
                    <a:pt x="4" y="8"/>
                    <a:pt x="4" y="8"/>
                  </a:cubicBezTo>
                  <a:cubicBezTo>
                    <a:pt x="2" y="8"/>
                    <a:pt x="0" y="6"/>
                    <a:pt x="0" y="4"/>
                  </a:cubicBezTo>
                  <a:cubicBezTo>
                    <a:pt x="0" y="2"/>
                    <a:pt x="2" y="0"/>
                    <a:pt x="4" y="0"/>
                  </a:cubicBezTo>
                  <a:cubicBezTo>
                    <a:pt x="60" y="0"/>
                    <a:pt x="60" y="0"/>
                    <a:pt x="60" y="0"/>
                  </a:cubicBezTo>
                  <a:cubicBezTo>
                    <a:pt x="62" y="0"/>
                    <a:pt x="64" y="2"/>
                    <a:pt x="64" y="4"/>
                  </a:cubicBezTo>
                  <a:cubicBezTo>
                    <a:pt x="64" y="6"/>
                    <a:pt x="62" y="8"/>
                    <a:pt x="6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5" name="Freeform 170"/>
            <p:cNvSpPr/>
            <p:nvPr/>
          </p:nvSpPr>
          <p:spPr bwMode="auto">
            <a:xfrm>
              <a:off x="17787" y="3049"/>
              <a:ext cx="380" cy="48"/>
            </a:xfrm>
            <a:custGeom>
              <a:avLst/>
              <a:gdLst>
                <a:gd name="T0" fmla="*/ 60 w 64"/>
                <a:gd name="T1" fmla="*/ 8 h 8"/>
                <a:gd name="T2" fmla="*/ 4 w 64"/>
                <a:gd name="T3" fmla="*/ 8 h 8"/>
                <a:gd name="T4" fmla="*/ 0 w 64"/>
                <a:gd name="T5" fmla="*/ 4 h 8"/>
                <a:gd name="T6" fmla="*/ 4 w 64"/>
                <a:gd name="T7" fmla="*/ 0 h 8"/>
                <a:gd name="T8" fmla="*/ 60 w 64"/>
                <a:gd name="T9" fmla="*/ 0 h 8"/>
                <a:gd name="T10" fmla="*/ 64 w 64"/>
                <a:gd name="T11" fmla="*/ 4 h 8"/>
                <a:gd name="T12" fmla="*/ 60 w 6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64" h="8">
                  <a:moveTo>
                    <a:pt x="60" y="8"/>
                  </a:moveTo>
                  <a:cubicBezTo>
                    <a:pt x="4" y="8"/>
                    <a:pt x="4" y="8"/>
                    <a:pt x="4" y="8"/>
                  </a:cubicBezTo>
                  <a:cubicBezTo>
                    <a:pt x="2" y="8"/>
                    <a:pt x="0" y="6"/>
                    <a:pt x="0" y="4"/>
                  </a:cubicBezTo>
                  <a:cubicBezTo>
                    <a:pt x="0" y="2"/>
                    <a:pt x="2" y="0"/>
                    <a:pt x="4" y="0"/>
                  </a:cubicBezTo>
                  <a:cubicBezTo>
                    <a:pt x="60" y="0"/>
                    <a:pt x="60" y="0"/>
                    <a:pt x="60" y="0"/>
                  </a:cubicBezTo>
                  <a:cubicBezTo>
                    <a:pt x="62" y="0"/>
                    <a:pt x="64" y="2"/>
                    <a:pt x="64" y="4"/>
                  </a:cubicBezTo>
                  <a:cubicBezTo>
                    <a:pt x="64" y="6"/>
                    <a:pt x="62" y="8"/>
                    <a:pt x="6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6" name="Freeform 171"/>
            <p:cNvSpPr/>
            <p:nvPr/>
          </p:nvSpPr>
          <p:spPr bwMode="auto">
            <a:xfrm>
              <a:off x="17787" y="3144"/>
              <a:ext cx="380" cy="48"/>
            </a:xfrm>
            <a:custGeom>
              <a:avLst/>
              <a:gdLst>
                <a:gd name="T0" fmla="*/ 60 w 64"/>
                <a:gd name="T1" fmla="*/ 8 h 8"/>
                <a:gd name="T2" fmla="*/ 4 w 64"/>
                <a:gd name="T3" fmla="*/ 8 h 8"/>
                <a:gd name="T4" fmla="*/ 0 w 64"/>
                <a:gd name="T5" fmla="*/ 4 h 8"/>
                <a:gd name="T6" fmla="*/ 4 w 64"/>
                <a:gd name="T7" fmla="*/ 0 h 8"/>
                <a:gd name="T8" fmla="*/ 60 w 64"/>
                <a:gd name="T9" fmla="*/ 0 h 8"/>
                <a:gd name="T10" fmla="*/ 64 w 64"/>
                <a:gd name="T11" fmla="*/ 4 h 8"/>
                <a:gd name="T12" fmla="*/ 60 w 6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64" h="8">
                  <a:moveTo>
                    <a:pt x="60" y="8"/>
                  </a:moveTo>
                  <a:cubicBezTo>
                    <a:pt x="4" y="8"/>
                    <a:pt x="4" y="8"/>
                    <a:pt x="4" y="8"/>
                  </a:cubicBezTo>
                  <a:cubicBezTo>
                    <a:pt x="2" y="8"/>
                    <a:pt x="0" y="6"/>
                    <a:pt x="0" y="4"/>
                  </a:cubicBezTo>
                  <a:cubicBezTo>
                    <a:pt x="0" y="2"/>
                    <a:pt x="2" y="0"/>
                    <a:pt x="4" y="0"/>
                  </a:cubicBezTo>
                  <a:cubicBezTo>
                    <a:pt x="60" y="0"/>
                    <a:pt x="60" y="0"/>
                    <a:pt x="60" y="0"/>
                  </a:cubicBezTo>
                  <a:cubicBezTo>
                    <a:pt x="62" y="0"/>
                    <a:pt x="64" y="2"/>
                    <a:pt x="64" y="4"/>
                  </a:cubicBezTo>
                  <a:cubicBezTo>
                    <a:pt x="64" y="6"/>
                    <a:pt x="62" y="8"/>
                    <a:pt x="6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57" name="组合 256"/>
          <p:cNvGrpSpPr/>
          <p:nvPr/>
        </p:nvGrpSpPr>
        <p:grpSpPr>
          <a:xfrm>
            <a:off x="8335963" y="2596833"/>
            <a:ext cx="371475" cy="372745"/>
            <a:chOff x="12799" y="2716"/>
            <a:chExt cx="1136" cy="1138"/>
          </a:xfrm>
        </p:grpSpPr>
        <p:sp>
          <p:nvSpPr>
            <p:cNvPr id="258" name="Freeform 172"/>
            <p:cNvSpPr>
              <a:spLocks noEditPoints="1"/>
            </p:cNvSpPr>
            <p:nvPr/>
          </p:nvSpPr>
          <p:spPr bwMode="auto">
            <a:xfrm>
              <a:off x="12799" y="2859"/>
              <a:ext cx="283" cy="995"/>
            </a:xfrm>
            <a:custGeom>
              <a:avLst/>
              <a:gdLst>
                <a:gd name="T0" fmla="*/ 24 w 48"/>
                <a:gd name="T1" fmla="*/ 168 h 168"/>
                <a:gd name="T2" fmla="*/ 0 w 48"/>
                <a:gd name="T3" fmla="*/ 144 h 168"/>
                <a:gd name="T4" fmla="*/ 0 w 48"/>
                <a:gd name="T5" fmla="*/ 14 h 168"/>
                <a:gd name="T6" fmla="*/ 17 w 48"/>
                <a:gd name="T7" fmla="*/ 0 h 168"/>
                <a:gd name="T8" fmla="*/ 44 w 48"/>
                <a:gd name="T9" fmla="*/ 0 h 168"/>
                <a:gd name="T10" fmla="*/ 48 w 48"/>
                <a:gd name="T11" fmla="*/ 4 h 168"/>
                <a:gd name="T12" fmla="*/ 48 w 48"/>
                <a:gd name="T13" fmla="*/ 144 h 168"/>
                <a:gd name="T14" fmla="*/ 24 w 48"/>
                <a:gd name="T15" fmla="*/ 168 h 168"/>
                <a:gd name="T16" fmla="*/ 17 w 48"/>
                <a:gd name="T17" fmla="*/ 8 h 168"/>
                <a:gd name="T18" fmla="*/ 8 w 48"/>
                <a:gd name="T19" fmla="*/ 14 h 168"/>
                <a:gd name="T20" fmla="*/ 8 w 48"/>
                <a:gd name="T21" fmla="*/ 144 h 168"/>
                <a:gd name="T22" fmla="*/ 24 w 48"/>
                <a:gd name="T23" fmla="*/ 160 h 168"/>
                <a:gd name="T24" fmla="*/ 40 w 48"/>
                <a:gd name="T25" fmla="*/ 144 h 168"/>
                <a:gd name="T26" fmla="*/ 40 w 48"/>
                <a:gd name="T27" fmla="*/ 8 h 168"/>
                <a:gd name="T28" fmla="*/ 17 w 48"/>
                <a:gd name="T29" fmla="*/ 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168">
                  <a:moveTo>
                    <a:pt x="24" y="168"/>
                  </a:moveTo>
                  <a:cubicBezTo>
                    <a:pt x="11" y="168"/>
                    <a:pt x="0" y="157"/>
                    <a:pt x="0" y="144"/>
                  </a:cubicBezTo>
                  <a:cubicBezTo>
                    <a:pt x="0" y="14"/>
                    <a:pt x="0" y="14"/>
                    <a:pt x="0" y="14"/>
                  </a:cubicBezTo>
                  <a:cubicBezTo>
                    <a:pt x="0" y="5"/>
                    <a:pt x="9" y="0"/>
                    <a:pt x="17" y="0"/>
                  </a:cubicBezTo>
                  <a:cubicBezTo>
                    <a:pt x="44" y="0"/>
                    <a:pt x="44" y="0"/>
                    <a:pt x="44" y="0"/>
                  </a:cubicBezTo>
                  <a:cubicBezTo>
                    <a:pt x="46" y="0"/>
                    <a:pt x="48" y="2"/>
                    <a:pt x="48" y="4"/>
                  </a:cubicBezTo>
                  <a:cubicBezTo>
                    <a:pt x="48" y="144"/>
                    <a:pt x="48" y="144"/>
                    <a:pt x="48" y="144"/>
                  </a:cubicBezTo>
                  <a:cubicBezTo>
                    <a:pt x="48" y="157"/>
                    <a:pt x="37" y="168"/>
                    <a:pt x="24" y="168"/>
                  </a:cubicBezTo>
                  <a:close/>
                  <a:moveTo>
                    <a:pt x="17" y="8"/>
                  </a:moveTo>
                  <a:cubicBezTo>
                    <a:pt x="14" y="8"/>
                    <a:pt x="8" y="9"/>
                    <a:pt x="8" y="14"/>
                  </a:cubicBezTo>
                  <a:cubicBezTo>
                    <a:pt x="8" y="144"/>
                    <a:pt x="8" y="144"/>
                    <a:pt x="8" y="144"/>
                  </a:cubicBezTo>
                  <a:cubicBezTo>
                    <a:pt x="8" y="153"/>
                    <a:pt x="15" y="160"/>
                    <a:pt x="24" y="160"/>
                  </a:cubicBezTo>
                  <a:cubicBezTo>
                    <a:pt x="33" y="160"/>
                    <a:pt x="40" y="153"/>
                    <a:pt x="40" y="144"/>
                  </a:cubicBezTo>
                  <a:cubicBezTo>
                    <a:pt x="40" y="8"/>
                    <a:pt x="40" y="8"/>
                    <a:pt x="40" y="8"/>
                  </a:cubicBezTo>
                  <a:lnTo>
                    <a:pt x="17"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9" name="Freeform 173"/>
            <p:cNvSpPr/>
            <p:nvPr/>
          </p:nvSpPr>
          <p:spPr bwMode="auto">
            <a:xfrm>
              <a:off x="13154" y="3049"/>
              <a:ext cx="283" cy="48"/>
            </a:xfrm>
            <a:custGeom>
              <a:avLst/>
              <a:gdLst>
                <a:gd name="T0" fmla="*/ 44 w 48"/>
                <a:gd name="T1" fmla="*/ 8 h 8"/>
                <a:gd name="T2" fmla="*/ 4 w 48"/>
                <a:gd name="T3" fmla="*/ 8 h 8"/>
                <a:gd name="T4" fmla="*/ 0 w 48"/>
                <a:gd name="T5" fmla="*/ 4 h 8"/>
                <a:gd name="T6" fmla="*/ 4 w 48"/>
                <a:gd name="T7" fmla="*/ 0 h 8"/>
                <a:gd name="T8" fmla="*/ 44 w 48"/>
                <a:gd name="T9" fmla="*/ 0 h 8"/>
                <a:gd name="T10" fmla="*/ 48 w 48"/>
                <a:gd name="T11" fmla="*/ 4 h 8"/>
                <a:gd name="T12" fmla="*/ 44 w 4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8" h="8">
                  <a:moveTo>
                    <a:pt x="44" y="8"/>
                  </a:moveTo>
                  <a:cubicBezTo>
                    <a:pt x="4" y="8"/>
                    <a:pt x="4" y="8"/>
                    <a:pt x="4" y="8"/>
                  </a:cubicBezTo>
                  <a:cubicBezTo>
                    <a:pt x="2" y="8"/>
                    <a:pt x="0" y="6"/>
                    <a:pt x="0" y="4"/>
                  </a:cubicBezTo>
                  <a:cubicBezTo>
                    <a:pt x="0" y="2"/>
                    <a:pt x="2" y="0"/>
                    <a:pt x="4" y="0"/>
                  </a:cubicBezTo>
                  <a:cubicBezTo>
                    <a:pt x="44" y="0"/>
                    <a:pt x="44" y="0"/>
                    <a:pt x="44" y="0"/>
                  </a:cubicBezTo>
                  <a:cubicBezTo>
                    <a:pt x="46" y="0"/>
                    <a:pt x="48" y="2"/>
                    <a:pt x="48" y="4"/>
                  </a:cubicBezTo>
                  <a:cubicBezTo>
                    <a:pt x="48" y="6"/>
                    <a:pt x="46" y="8"/>
                    <a:pt x="4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0" name="Freeform 174"/>
            <p:cNvSpPr/>
            <p:nvPr/>
          </p:nvSpPr>
          <p:spPr bwMode="auto">
            <a:xfrm>
              <a:off x="13154" y="2906"/>
              <a:ext cx="283" cy="48"/>
            </a:xfrm>
            <a:custGeom>
              <a:avLst/>
              <a:gdLst>
                <a:gd name="T0" fmla="*/ 44 w 48"/>
                <a:gd name="T1" fmla="*/ 8 h 8"/>
                <a:gd name="T2" fmla="*/ 4 w 48"/>
                <a:gd name="T3" fmla="*/ 8 h 8"/>
                <a:gd name="T4" fmla="*/ 0 w 48"/>
                <a:gd name="T5" fmla="*/ 4 h 8"/>
                <a:gd name="T6" fmla="*/ 4 w 48"/>
                <a:gd name="T7" fmla="*/ 0 h 8"/>
                <a:gd name="T8" fmla="*/ 44 w 48"/>
                <a:gd name="T9" fmla="*/ 0 h 8"/>
                <a:gd name="T10" fmla="*/ 48 w 48"/>
                <a:gd name="T11" fmla="*/ 4 h 8"/>
                <a:gd name="T12" fmla="*/ 44 w 4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8" h="8">
                  <a:moveTo>
                    <a:pt x="44" y="8"/>
                  </a:moveTo>
                  <a:cubicBezTo>
                    <a:pt x="4" y="8"/>
                    <a:pt x="4" y="8"/>
                    <a:pt x="4" y="8"/>
                  </a:cubicBezTo>
                  <a:cubicBezTo>
                    <a:pt x="2" y="8"/>
                    <a:pt x="0" y="6"/>
                    <a:pt x="0" y="4"/>
                  </a:cubicBezTo>
                  <a:cubicBezTo>
                    <a:pt x="0" y="2"/>
                    <a:pt x="2" y="0"/>
                    <a:pt x="4" y="0"/>
                  </a:cubicBezTo>
                  <a:cubicBezTo>
                    <a:pt x="44" y="0"/>
                    <a:pt x="44" y="0"/>
                    <a:pt x="44" y="0"/>
                  </a:cubicBezTo>
                  <a:cubicBezTo>
                    <a:pt x="46" y="0"/>
                    <a:pt x="48" y="2"/>
                    <a:pt x="48" y="4"/>
                  </a:cubicBezTo>
                  <a:cubicBezTo>
                    <a:pt x="48" y="6"/>
                    <a:pt x="46" y="8"/>
                    <a:pt x="4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1" name="Freeform 175"/>
            <p:cNvSpPr/>
            <p:nvPr/>
          </p:nvSpPr>
          <p:spPr bwMode="auto">
            <a:xfrm>
              <a:off x="13532" y="2906"/>
              <a:ext cx="285" cy="48"/>
            </a:xfrm>
            <a:custGeom>
              <a:avLst/>
              <a:gdLst>
                <a:gd name="T0" fmla="*/ 44 w 48"/>
                <a:gd name="T1" fmla="*/ 8 h 8"/>
                <a:gd name="T2" fmla="*/ 4 w 48"/>
                <a:gd name="T3" fmla="*/ 8 h 8"/>
                <a:gd name="T4" fmla="*/ 0 w 48"/>
                <a:gd name="T5" fmla="*/ 4 h 8"/>
                <a:gd name="T6" fmla="*/ 4 w 48"/>
                <a:gd name="T7" fmla="*/ 0 h 8"/>
                <a:gd name="T8" fmla="*/ 44 w 48"/>
                <a:gd name="T9" fmla="*/ 0 h 8"/>
                <a:gd name="T10" fmla="*/ 48 w 48"/>
                <a:gd name="T11" fmla="*/ 4 h 8"/>
                <a:gd name="T12" fmla="*/ 44 w 4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8" h="8">
                  <a:moveTo>
                    <a:pt x="44" y="8"/>
                  </a:moveTo>
                  <a:cubicBezTo>
                    <a:pt x="4" y="8"/>
                    <a:pt x="4" y="8"/>
                    <a:pt x="4" y="8"/>
                  </a:cubicBezTo>
                  <a:cubicBezTo>
                    <a:pt x="2" y="8"/>
                    <a:pt x="0" y="6"/>
                    <a:pt x="0" y="4"/>
                  </a:cubicBezTo>
                  <a:cubicBezTo>
                    <a:pt x="0" y="2"/>
                    <a:pt x="2" y="0"/>
                    <a:pt x="4" y="0"/>
                  </a:cubicBezTo>
                  <a:cubicBezTo>
                    <a:pt x="44" y="0"/>
                    <a:pt x="44" y="0"/>
                    <a:pt x="44" y="0"/>
                  </a:cubicBezTo>
                  <a:cubicBezTo>
                    <a:pt x="46" y="0"/>
                    <a:pt x="48" y="2"/>
                    <a:pt x="48" y="4"/>
                  </a:cubicBezTo>
                  <a:cubicBezTo>
                    <a:pt x="48" y="6"/>
                    <a:pt x="46" y="8"/>
                    <a:pt x="4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2" name="Freeform 176"/>
            <p:cNvSpPr/>
            <p:nvPr/>
          </p:nvSpPr>
          <p:spPr bwMode="auto">
            <a:xfrm>
              <a:off x="13154" y="3191"/>
              <a:ext cx="283" cy="48"/>
            </a:xfrm>
            <a:custGeom>
              <a:avLst/>
              <a:gdLst>
                <a:gd name="T0" fmla="*/ 44 w 48"/>
                <a:gd name="T1" fmla="*/ 8 h 8"/>
                <a:gd name="T2" fmla="*/ 4 w 48"/>
                <a:gd name="T3" fmla="*/ 8 h 8"/>
                <a:gd name="T4" fmla="*/ 0 w 48"/>
                <a:gd name="T5" fmla="*/ 4 h 8"/>
                <a:gd name="T6" fmla="*/ 4 w 48"/>
                <a:gd name="T7" fmla="*/ 0 h 8"/>
                <a:gd name="T8" fmla="*/ 44 w 48"/>
                <a:gd name="T9" fmla="*/ 0 h 8"/>
                <a:gd name="T10" fmla="*/ 48 w 48"/>
                <a:gd name="T11" fmla="*/ 4 h 8"/>
                <a:gd name="T12" fmla="*/ 44 w 4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8" h="8">
                  <a:moveTo>
                    <a:pt x="44" y="8"/>
                  </a:moveTo>
                  <a:cubicBezTo>
                    <a:pt x="4" y="8"/>
                    <a:pt x="4" y="8"/>
                    <a:pt x="4" y="8"/>
                  </a:cubicBezTo>
                  <a:cubicBezTo>
                    <a:pt x="2" y="8"/>
                    <a:pt x="0" y="6"/>
                    <a:pt x="0" y="4"/>
                  </a:cubicBezTo>
                  <a:cubicBezTo>
                    <a:pt x="0" y="2"/>
                    <a:pt x="2" y="0"/>
                    <a:pt x="4" y="0"/>
                  </a:cubicBezTo>
                  <a:cubicBezTo>
                    <a:pt x="44" y="0"/>
                    <a:pt x="44" y="0"/>
                    <a:pt x="44" y="0"/>
                  </a:cubicBezTo>
                  <a:cubicBezTo>
                    <a:pt x="46" y="0"/>
                    <a:pt x="48" y="2"/>
                    <a:pt x="48" y="4"/>
                  </a:cubicBezTo>
                  <a:cubicBezTo>
                    <a:pt x="48" y="6"/>
                    <a:pt x="46" y="8"/>
                    <a:pt x="4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3" name="Freeform 177"/>
            <p:cNvSpPr/>
            <p:nvPr/>
          </p:nvSpPr>
          <p:spPr bwMode="auto">
            <a:xfrm>
              <a:off x="13154" y="3331"/>
              <a:ext cx="283" cy="48"/>
            </a:xfrm>
            <a:custGeom>
              <a:avLst/>
              <a:gdLst>
                <a:gd name="T0" fmla="*/ 44 w 48"/>
                <a:gd name="T1" fmla="*/ 8 h 8"/>
                <a:gd name="T2" fmla="*/ 4 w 48"/>
                <a:gd name="T3" fmla="*/ 8 h 8"/>
                <a:gd name="T4" fmla="*/ 0 w 48"/>
                <a:gd name="T5" fmla="*/ 4 h 8"/>
                <a:gd name="T6" fmla="*/ 4 w 48"/>
                <a:gd name="T7" fmla="*/ 0 h 8"/>
                <a:gd name="T8" fmla="*/ 44 w 48"/>
                <a:gd name="T9" fmla="*/ 0 h 8"/>
                <a:gd name="T10" fmla="*/ 48 w 48"/>
                <a:gd name="T11" fmla="*/ 4 h 8"/>
                <a:gd name="T12" fmla="*/ 44 w 4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8" h="8">
                  <a:moveTo>
                    <a:pt x="44" y="8"/>
                  </a:moveTo>
                  <a:cubicBezTo>
                    <a:pt x="4" y="8"/>
                    <a:pt x="4" y="8"/>
                    <a:pt x="4" y="8"/>
                  </a:cubicBezTo>
                  <a:cubicBezTo>
                    <a:pt x="2" y="8"/>
                    <a:pt x="0" y="6"/>
                    <a:pt x="0" y="4"/>
                  </a:cubicBezTo>
                  <a:cubicBezTo>
                    <a:pt x="0" y="2"/>
                    <a:pt x="2" y="0"/>
                    <a:pt x="4" y="0"/>
                  </a:cubicBezTo>
                  <a:cubicBezTo>
                    <a:pt x="44" y="0"/>
                    <a:pt x="44" y="0"/>
                    <a:pt x="44" y="0"/>
                  </a:cubicBezTo>
                  <a:cubicBezTo>
                    <a:pt x="46" y="0"/>
                    <a:pt x="48" y="2"/>
                    <a:pt x="48" y="4"/>
                  </a:cubicBezTo>
                  <a:cubicBezTo>
                    <a:pt x="48" y="6"/>
                    <a:pt x="46" y="8"/>
                    <a:pt x="4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4" name="Freeform 178"/>
            <p:cNvSpPr>
              <a:spLocks noEditPoints="1"/>
            </p:cNvSpPr>
            <p:nvPr/>
          </p:nvSpPr>
          <p:spPr bwMode="auto">
            <a:xfrm>
              <a:off x="13509" y="3049"/>
              <a:ext cx="330" cy="330"/>
            </a:xfrm>
            <a:custGeom>
              <a:avLst/>
              <a:gdLst>
                <a:gd name="T0" fmla="*/ 52 w 56"/>
                <a:gd name="T1" fmla="*/ 56 h 56"/>
                <a:gd name="T2" fmla="*/ 4 w 56"/>
                <a:gd name="T3" fmla="*/ 56 h 56"/>
                <a:gd name="T4" fmla="*/ 0 w 56"/>
                <a:gd name="T5" fmla="*/ 52 h 56"/>
                <a:gd name="T6" fmla="*/ 0 w 56"/>
                <a:gd name="T7" fmla="*/ 4 h 56"/>
                <a:gd name="T8" fmla="*/ 4 w 56"/>
                <a:gd name="T9" fmla="*/ 0 h 56"/>
                <a:gd name="T10" fmla="*/ 52 w 56"/>
                <a:gd name="T11" fmla="*/ 0 h 56"/>
                <a:gd name="T12" fmla="*/ 56 w 56"/>
                <a:gd name="T13" fmla="*/ 4 h 56"/>
                <a:gd name="T14" fmla="*/ 56 w 56"/>
                <a:gd name="T15" fmla="*/ 52 h 56"/>
                <a:gd name="T16" fmla="*/ 52 w 56"/>
                <a:gd name="T17" fmla="*/ 56 h 56"/>
                <a:gd name="T18" fmla="*/ 8 w 56"/>
                <a:gd name="T19" fmla="*/ 48 h 56"/>
                <a:gd name="T20" fmla="*/ 48 w 56"/>
                <a:gd name="T21" fmla="*/ 48 h 56"/>
                <a:gd name="T22" fmla="*/ 48 w 56"/>
                <a:gd name="T23" fmla="*/ 8 h 56"/>
                <a:gd name="T24" fmla="*/ 8 w 56"/>
                <a:gd name="T25" fmla="*/ 8 h 56"/>
                <a:gd name="T26" fmla="*/ 8 w 56"/>
                <a:gd name="T27" fmla="*/ 4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56">
                  <a:moveTo>
                    <a:pt x="52" y="56"/>
                  </a:moveTo>
                  <a:cubicBezTo>
                    <a:pt x="4" y="56"/>
                    <a:pt x="4" y="56"/>
                    <a:pt x="4" y="56"/>
                  </a:cubicBezTo>
                  <a:cubicBezTo>
                    <a:pt x="2" y="56"/>
                    <a:pt x="0" y="54"/>
                    <a:pt x="0" y="52"/>
                  </a:cubicBezTo>
                  <a:cubicBezTo>
                    <a:pt x="0" y="4"/>
                    <a:pt x="0" y="4"/>
                    <a:pt x="0" y="4"/>
                  </a:cubicBezTo>
                  <a:cubicBezTo>
                    <a:pt x="0" y="2"/>
                    <a:pt x="2" y="0"/>
                    <a:pt x="4" y="0"/>
                  </a:cubicBezTo>
                  <a:cubicBezTo>
                    <a:pt x="52" y="0"/>
                    <a:pt x="52" y="0"/>
                    <a:pt x="52" y="0"/>
                  </a:cubicBezTo>
                  <a:cubicBezTo>
                    <a:pt x="54" y="0"/>
                    <a:pt x="56" y="2"/>
                    <a:pt x="56" y="4"/>
                  </a:cubicBezTo>
                  <a:cubicBezTo>
                    <a:pt x="56" y="52"/>
                    <a:pt x="56" y="52"/>
                    <a:pt x="56" y="52"/>
                  </a:cubicBezTo>
                  <a:cubicBezTo>
                    <a:pt x="56" y="54"/>
                    <a:pt x="54" y="56"/>
                    <a:pt x="52" y="56"/>
                  </a:cubicBezTo>
                  <a:close/>
                  <a:moveTo>
                    <a:pt x="8" y="48"/>
                  </a:moveTo>
                  <a:cubicBezTo>
                    <a:pt x="48" y="48"/>
                    <a:pt x="48" y="48"/>
                    <a:pt x="48" y="48"/>
                  </a:cubicBezTo>
                  <a:cubicBezTo>
                    <a:pt x="48" y="8"/>
                    <a:pt x="48" y="8"/>
                    <a:pt x="48" y="8"/>
                  </a:cubicBezTo>
                  <a:cubicBezTo>
                    <a:pt x="8" y="8"/>
                    <a:pt x="8" y="8"/>
                    <a:pt x="8" y="8"/>
                  </a:cubicBezTo>
                  <a:lnTo>
                    <a:pt x="8" y="4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5" name="Freeform 179"/>
            <p:cNvSpPr/>
            <p:nvPr/>
          </p:nvSpPr>
          <p:spPr bwMode="auto">
            <a:xfrm>
              <a:off x="13154" y="3474"/>
              <a:ext cx="283" cy="48"/>
            </a:xfrm>
            <a:custGeom>
              <a:avLst/>
              <a:gdLst>
                <a:gd name="T0" fmla="*/ 44 w 48"/>
                <a:gd name="T1" fmla="*/ 8 h 8"/>
                <a:gd name="T2" fmla="*/ 4 w 48"/>
                <a:gd name="T3" fmla="*/ 8 h 8"/>
                <a:gd name="T4" fmla="*/ 0 w 48"/>
                <a:gd name="T5" fmla="*/ 4 h 8"/>
                <a:gd name="T6" fmla="*/ 4 w 48"/>
                <a:gd name="T7" fmla="*/ 0 h 8"/>
                <a:gd name="T8" fmla="*/ 44 w 48"/>
                <a:gd name="T9" fmla="*/ 0 h 8"/>
                <a:gd name="T10" fmla="*/ 48 w 48"/>
                <a:gd name="T11" fmla="*/ 4 h 8"/>
                <a:gd name="T12" fmla="*/ 44 w 4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8" h="8">
                  <a:moveTo>
                    <a:pt x="44" y="8"/>
                  </a:moveTo>
                  <a:cubicBezTo>
                    <a:pt x="4" y="8"/>
                    <a:pt x="4" y="8"/>
                    <a:pt x="4" y="8"/>
                  </a:cubicBezTo>
                  <a:cubicBezTo>
                    <a:pt x="2" y="8"/>
                    <a:pt x="0" y="6"/>
                    <a:pt x="0" y="4"/>
                  </a:cubicBezTo>
                  <a:cubicBezTo>
                    <a:pt x="0" y="2"/>
                    <a:pt x="2" y="0"/>
                    <a:pt x="4" y="0"/>
                  </a:cubicBezTo>
                  <a:cubicBezTo>
                    <a:pt x="44" y="0"/>
                    <a:pt x="44" y="0"/>
                    <a:pt x="44" y="0"/>
                  </a:cubicBezTo>
                  <a:cubicBezTo>
                    <a:pt x="46" y="0"/>
                    <a:pt x="48" y="2"/>
                    <a:pt x="48" y="4"/>
                  </a:cubicBezTo>
                  <a:cubicBezTo>
                    <a:pt x="48" y="6"/>
                    <a:pt x="46" y="8"/>
                    <a:pt x="4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6" name="Freeform 180"/>
            <p:cNvSpPr/>
            <p:nvPr/>
          </p:nvSpPr>
          <p:spPr bwMode="auto">
            <a:xfrm>
              <a:off x="13532" y="3474"/>
              <a:ext cx="285" cy="48"/>
            </a:xfrm>
            <a:custGeom>
              <a:avLst/>
              <a:gdLst>
                <a:gd name="T0" fmla="*/ 44 w 48"/>
                <a:gd name="T1" fmla="*/ 8 h 8"/>
                <a:gd name="T2" fmla="*/ 4 w 48"/>
                <a:gd name="T3" fmla="*/ 8 h 8"/>
                <a:gd name="T4" fmla="*/ 0 w 48"/>
                <a:gd name="T5" fmla="*/ 4 h 8"/>
                <a:gd name="T6" fmla="*/ 4 w 48"/>
                <a:gd name="T7" fmla="*/ 0 h 8"/>
                <a:gd name="T8" fmla="*/ 44 w 48"/>
                <a:gd name="T9" fmla="*/ 0 h 8"/>
                <a:gd name="T10" fmla="*/ 48 w 48"/>
                <a:gd name="T11" fmla="*/ 4 h 8"/>
                <a:gd name="T12" fmla="*/ 44 w 4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8" h="8">
                  <a:moveTo>
                    <a:pt x="44" y="8"/>
                  </a:moveTo>
                  <a:cubicBezTo>
                    <a:pt x="4" y="8"/>
                    <a:pt x="4" y="8"/>
                    <a:pt x="4" y="8"/>
                  </a:cubicBezTo>
                  <a:cubicBezTo>
                    <a:pt x="2" y="8"/>
                    <a:pt x="0" y="6"/>
                    <a:pt x="0" y="4"/>
                  </a:cubicBezTo>
                  <a:cubicBezTo>
                    <a:pt x="0" y="2"/>
                    <a:pt x="2" y="0"/>
                    <a:pt x="4" y="0"/>
                  </a:cubicBezTo>
                  <a:cubicBezTo>
                    <a:pt x="44" y="0"/>
                    <a:pt x="44" y="0"/>
                    <a:pt x="44" y="0"/>
                  </a:cubicBezTo>
                  <a:cubicBezTo>
                    <a:pt x="46" y="0"/>
                    <a:pt x="48" y="2"/>
                    <a:pt x="48" y="4"/>
                  </a:cubicBezTo>
                  <a:cubicBezTo>
                    <a:pt x="48" y="6"/>
                    <a:pt x="46" y="8"/>
                    <a:pt x="4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7" name="Freeform 181"/>
            <p:cNvSpPr/>
            <p:nvPr/>
          </p:nvSpPr>
          <p:spPr bwMode="auto">
            <a:xfrm>
              <a:off x="13154" y="3616"/>
              <a:ext cx="283" cy="48"/>
            </a:xfrm>
            <a:custGeom>
              <a:avLst/>
              <a:gdLst>
                <a:gd name="T0" fmla="*/ 44 w 48"/>
                <a:gd name="T1" fmla="*/ 8 h 8"/>
                <a:gd name="T2" fmla="*/ 4 w 48"/>
                <a:gd name="T3" fmla="*/ 8 h 8"/>
                <a:gd name="T4" fmla="*/ 0 w 48"/>
                <a:gd name="T5" fmla="*/ 4 h 8"/>
                <a:gd name="T6" fmla="*/ 4 w 48"/>
                <a:gd name="T7" fmla="*/ 0 h 8"/>
                <a:gd name="T8" fmla="*/ 44 w 48"/>
                <a:gd name="T9" fmla="*/ 0 h 8"/>
                <a:gd name="T10" fmla="*/ 48 w 48"/>
                <a:gd name="T11" fmla="*/ 4 h 8"/>
                <a:gd name="T12" fmla="*/ 44 w 4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8" h="8">
                  <a:moveTo>
                    <a:pt x="44" y="8"/>
                  </a:moveTo>
                  <a:cubicBezTo>
                    <a:pt x="4" y="8"/>
                    <a:pt x="4" y="8"/>
                    <a:pt x="4" y="8"/>
                  </a:cubicBezTo>
                  <a:cubicBezTo>
                    <a:pt x="2" y="8"/>
                    <a:pt x="0" y="6"/>
                    <a:pt x="0" y="4"/>
                  </a:cubicBezTo>
                  <a:cubicBezTo>
                    <a:pt x="0" y="2"/>
                    <a:pt x="2" y="0"/>
                    <a:pt x="4" y="0"/>
                  </a:cubicBezTo>
                  <a:cubicBezTo>
                    <a:pt x="44" y="0"/>
                    <a:pt x="44" y="0"/>
                    <a:pt x="44" y="0"/>
                  </a:cubicBezTo>
                  <a:cubicBezTo>
                    <a:pt x="46" y="0"/>
                    <a:pt x="48" y="2"/>
                    <a:pt x="48" y="4"/>
                  </a:cubicBezTo>
                  <a:cubicBezTo>
                    <a:pt x="48" y="6"/>
                    <a:pt x="46" y="8"/>
                    <a:pt x="4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8" name="Freeform 182"/>
            <p:cNvSpPr/>
            <p:nvPr/>
          </p:nvSpPr>
          <p:spPr bwMode="auto">
            <a:xfrm>
              <a:off x="13532" y="3616"/>
              <a:ext cx="285" cy="48"/>
            </a:xfrm>
            <a:custGeom>
              <a:avLst/>
              <a:gdLst>
                <a:gd name="T0" fmla="*/ 44 w 48"/>
                <a:gd name="T1" fmla="*/ 8 h 8"/>
                <a:gd name="T2" fmla="*/ 4 w 48"/>
                <a:gd name="T3" fmla="*/ 8 h 8"/>
                <a:gd name="T4" fmla="*/ 0 w 48"/>
                <a:gd name="T5" fmla="*/ 4 h 8"/>
                <a:gd name="T6" fmla="*/ 4 w 48"/>
                <a:gd name="T7" fmla="*/ 0 h 8"/>
                <a:gd name="T8" fmla="*/ 44 w 48"/>
                <a:gd name="T9" fmla="*/ 0 h 8"/>
                <a:gd name="T10" fmla="*/ 48 w 48"/>
                <a:gd name="T11" fmla="*/ 4 h 8"/>
                <a:gd name="T12" fmla="*/ 44 w 4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8" h="8">
                  <a:moveTo>
                    <a:pt x="44" y="8"/>
                  </a:moveTo>
                  <a:cubicBezTo>
                    <a:pt x="4" y="8"/>
                    <a:pt x="4" y="8"/>
                    <a:pt x="4" y="8"/>
                  </a:cubicBezTo>
                  <a:cubicBezTo>
                    <a:pt x="2" y="8"/>
                    <a:pt x="0" y="6"/>
                    <a:pt x="0" y="4"/>
                  </a:cubicBezTo>
                  <a:cubicBezTo>
                    <a:pt x="0" y="2"/>
                    <a:pt x="2" y="0"/>
                    <a:pt x="4" y="0"/>
                  </a:cubicBezTo>
                  <a:cubicBezTo>
                    <a:pt x="44" y="0"/>
                    <a:pt x="44" y="0"/>
                    <a:pt x="44" y="0"/>
                  </a:cubicBezTo>
                  <a:cubicBezTo>
                    <a:pt x="46" y="0"/>
                    <a:pt x="48" y="2"/>
                    <a:pt x="48" y="4"/>
                  </a:cubicBezTo>
                  <a:cubicBezTo>
                    <a:pt x="48" y="6"/>
                    <a:pt x="46" y="8"/>
                    <a:pt x="4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9" name="Freeform 183"/>
            <p:cNvSpPr/>
            <p:nvPr/>
          </p:nvSpPr>
          <p:spPr bwMode="auto">
            <a:xfrm>
              <a:off x="12917" y="2716"/>
              <a:ext cx="1018" cy="1138"/>
            </a:xfrm>
            <a:custGeom>
              <a:avLst/>
              <a:gdLst>
                <a:gd name="T0" fmla="*/ 157 w 172"/>
                <a:gd name="T1" fmla="*/ 192 h 192"/>
                <a:gd name="T2" fmla="*/ 4 w 172"/>
                <a:gd name="T3" fmla="*/ 192 h 192"/>
                <a:gd name="T4" fmla="*/ 0 w 172"/>
                <a:gd name="T5" fmla="*/ 188 h 192"/>
                <a:gd name="T6" fmla="*/ 4 w 172"/>
                <a:gd name="T7" fmla="*/ 184 h 192"/>
                <a:gd name="T8" fmla="*/ 157 w 172"/>
                <a:gd name="T9" fmla="*/ 184 h 192"/>
                <a:gd name="T10" fmla="*/ 164 w 172"/>
                <a:gd name="T11" fmla="*/ 174 h 192"/>
                <a:gd name="T12" fmla="*/ 164 w 172"/>
                <a:gd name="T13" fmla="*/ 14 h 192"/>
                <a:gd name="T14" fmla="*/ 157 w 172"/>
                <a:gd name="T15" fmla="*/ 8 h 192"/>
                <a:gd name="T16" fmla="*/ 37 w 172"/>
                <a:gd name="T17" fmla="*/ 8 h 192"/>
                <a:gd name="T18" fmla="*/ 28 w 172"/>
                <a:gd name="T19" fmla="*/ 14 h 192"/>
                <a:gd name="T20" fmla="*/ 28 w 172"/>
                <a:gd name="T21" fmla="*/ 168 h 192"/>
                <a:gd name="T22" fmla="*/ 24 w 172"/>
                <a:gd name="T23" fmla="*/ 172 h 192"/>
                <a:gd name="T24" fmla="*/ 20 w 172"/>
                <a:gd name="T25" fmla="*/ 168 h 192"/>
                <a:gd name="T26" fmla="*/ 20 w 172"/>
                <a:gd name="T27" fmla="*/ 14 h 192"/>
                <a:gd name="T28" fmla="*/ 37 w 172"/>
                <a:gd name="T29" fmla="*/ 0 h 192"/>
                <a:gd name="T30" fmla="*/ 157 w 172"/>
                <a:gd name="T31" fmla="*/ 0 h 192"/>
                <a:gd name="T32" fmla="*/ 172 w 172"/>
                <a:gd name="T33" fmla="*/ 14 h 192"/>
                <a:gd name="T34" fmla="*/ 172 w 172"/>
                <a:gd name="T35" fmla="*/ 174 h 192"/>
                <a:gd name="T36" fmla="*/ 157 w 172"/>
                <a:gd name="T37"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2" h="192">
                  <a:moveTo>
                    <a:pt x="157" y="192"/>
                  </a:moveTo>
                  <a:cubicBezTo>
                    <a:pt x="4" y="192"/>
                    <a:pt x="4" y="192"/>
                    <a:pt x="4" y="192"/>
                  </a:cubicBezTo>
                  <a:cubicBezTo>
                    <a:pt x="2" y="192"/>
                    <a:pt x="0" y="190"/>
                    <a:pt x="0" y="188"/>
                  </a:cubicBezTo>
                  <a:cubicBezTo>
                    <a:pt x="0" y="186"/>
                    <a:pt x="2" y="184"/>
                    <a:pt x="4" y="184"/>
                  </a:cubicBezTo>
                  <a:cubicBezTo>
                    <a:pt x="157" y="184"/>
                    <a:pt x="157" y="184"/>
                    <a:pt x="157" y="184"/>
                  </a:cubicBezTo>
                  <a:cubicBezTo>
                    <a:pt x="161" y="184"/>
                    <a:pt x="164" y="179"/>
                    <a:pt x="164" y="174"/>
                  </a:cubicBezTo>
                  <a:cubicBezTo>
                    <a:pt x="164" y="14"/>
                    <a:pt x="164" y="14"/>
                    <a:pt x="164" y="14"/>
                  </a:cubicBezTo>
                  <a:cubicBezTo>
                    <a:pt x="164" y="11"/>
                    <a:pt x="163" y="8"/>
                    <a:pt x="157" y="8"/>
                  </a:cubicBezTo>
                  <a:cubicBezTo>
                    <a:pt x="37" y="8"/>
                    <a:pt x="37" y="8"/>
                    <a:pt x="37" y="8"/>
                  </a:cubicBezTo>
                  <a:cubicBezTo>
                    <a:pt x="34" y="8"/>
                    <a:pt x="28" y="10"/>
                    <a:pt x="28" y="14"/>
                  </a:cubicBezTo>
                  <a:cubicBezTo>
                    <a:pt x="28" y="168"/>
                    <a:pt x="28" y="168"/>
                    <a:pt x="28" y="168"/>
                  </a:cubicBezTo>
                  <a:cubicBezTo>
                    <a:pt x="28" y="170"/>
                    <a:pt x="26" y="172"/>
                    <a:pt x="24" y="172"/>
                  </a:cubicBezTo>
                  <a:cubicBezTo>
                    <a:pt x="22" y="172"/>
                    <a:pt x="20" y="170"/>
                    <a:pt x="20" y="168"/>
                  </a:cubicBezTo>
                  <a:cubicBezTo>
                    <a:pt x="20" y="14"/>
                    <a:pt x="20" y="14"/>
                    <a:pt x="20" y="14"/>
                  </a:cubicBezTo>
                  <a:cubicBezTo>
                    <a:pt x="20" y="5"/>
                    <a:pt x="29" y="0"/>
                    <a:pt x="37" y="0"/>
                  </a:cubicBezTo>
                  <a:cubicBezTo>
                    <a:pt x="157" y="0"/>
                    <a:pt x="157" y="0"/>
                    <a:pt x="157" y="0"/>
                  </a:cubicBezTo>
                  <a:cubicBezTo>
                    <a:pt x="166" y="0"/>
                    <a:pt x="172" y="5"/>
                    <a:pt x="172" y="14"/>
                  </a:cubicBezTo>
                  <a:cubicBezTo>
                    <a:pt x="172" y="174"/>
                    <a:pt x="172" y="174"/>
                    <a:pt x="172" y="174"/>
                  </a:cubicBezTo>
                  <a:cubicBezTo>
                    <a:pt x="172" y="183"/>
                    <a:pt x="166" y="192"/>
                    <a:pt x="157" y="19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70" name="组合 269"/>
          <p:cNvGrpSpPr/>
          <p:nvPr/>
        </p:nvGrpSpPr>
        <p:grpSpPr>
          <a:xfrm>
            <a:off x="9779000" y="2596833"/>
            <a:ext cx="370840" cy="372745"/>
            <a:chOff x="15069" y="2716"/>
            <a:chExt cx="1134" cy="1138"/>
          </a:xfrm>
        </p:grpSpPr>
        <p:sp>
          <p:nvSpPr>
            <p:cNvPr id="271" name="Freeform 184"/>
            <p:cNvSpPr>
              <a:spLocks noEditPoints="1"/>
            </p:cNvSpPr>
            <p:nvPr/>
          </p:nvSpPr>
          <p:spPr bwMode="auto">
            <a:xfrm>
              <a:off x="15069" y="2716"/>
              <a:ext cx="1135" cy="805"/>
            </a:xfrm>
            <a:custGeom>
              <a:avLst/>
              <a:gdLst>
                <a:gd name="T0" fmla="*/ 168 w 192"/>
                <a:gd name="T1" fmla="*/ 136 h 136"/>
                <a:gd name="T2" fmla="*/ 24 w 192"/>
                <a:gd name="T3" fmla="*/ 136 h 136"/>
                <a:gd name="T4" fmla="*/ 0 w 192"/>
                <a:gd name="T5" fmla="*/ 112 h 136"/>
                <a:gd name="T6" fmla="*/ 0 w 192"/>
                <a:gd name="T7" fmla="*/ 24 h 136"/>
                <a:gd name="T8" fmla="*/ 24 w 192"/>
                <a:gd name="T9" fmla="*/ 0 h 136"/>
                <a:gd name="T10" fmla="*/ 168 w 192"/>
                <a:gd name="T11" fmla="*/ 0 h 136"/>
                <a:gd name="T12" fmla="*/ 192 w 192"/>
                <a:gd name="T13" fmla="*/ 24 h 136"/>
                <a:gd name="T14" fmla="*/ 192 w 192"/>
                <a:gd name="T15" fmla="*/ 112 h 136"/>
                <a:gd name="T16" fmla="*/ 168 w 192"/>
                <a:gd name="T17" fmla="*/ 136 h 136"/>
                <a:gd name="T18" fmla="*/ 24 w 192"/>
                <a:gd name="T19" fmla="*/ 8 h 136"/>
                <a:gd name="T20" fmla="*/ 8 w 192"/>
                <a:gd name="T21" fmla="*/ 24 h 136"/>
                <a:gd name="T22" fmla="*/ 8 w 192"/>
                <a:gd name="T23" fmla="*/ 112 h 136"/>
                <a:gd name="T24" fmla="*/ 24 w 192"/>
                <a:gd name="T25" fmla="*/ 128 h 136"/>
                <a:gd name="T26" fmla="*/ 168 w 192"/>
                <a:gd name="T27" fmla="*/ 128 h 136"/>
                <a:gd name="T28" fmla="*/ 184 w 192"/>
                <a:gd name="T29" fmla="*/ 112 h 136"/>
                <a:gd name="T30" fmla="*/ 184 w 192"/>
                <a:gd name="T31" fmla="*/ 24 h 136"/>
                <a:gd name="T32" fmla="*/ 168 w 192"/>
                <a:gd name="T33" fmla="*/ 8 h 136"/>
                <a:gd name="T34" fmla="*/ 24 w 192"/>
                <a:gd name="T35" fmla="*/ 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36">
                  <a:moveTo>
                    <a:pt x="168" y="136"/>
                  </a:moveTo>
                  <a:cubicBezTo>
                    <a:pt x="24" y="136"/>
                    <a:pt x="24" y="136"/>
                    <a:pt x="24" y="136"/>
                  </a:cubicBezTo>
                  <a:cubicBezTo>
                    <a:pt x="11" y="136"/>
                    <a:pt x="0" y="125"/>
                    <a:pt x="0" y="112"/>
                  </a:cubicBezTo>
                  <a:cubicBezTo>
                    <a:pt x="0" y="24"/>
                    <a:pt x="0" y="24"/>
                    <a:pt x="0" y="24"/>
                  </a:cubicBezTo>
                  <a:cubicBezTo>
                    <a:pt x="0" y="11"/>
                    <a:pt x="11" y="0"/>
                    <a:pt x="24" y="0"/>
                  </a:cubicBezTo>
                  <a:cubicBezTo>
                    <a:pt x="168" y="0"/>
                    <a:pt x="168" y="0"/>
                    <a:pt x="168" y="0"/>
                  </a:cubicBezTo>
                  <a:cubicBezTo>
                    <a:pt x="181" y="0"/>
                    <a:pt x="192" y="11"/>
                    <a:pt x="192" y="24"/>
                  </a:cubicBezTo>
                  <a:cubicBezTo>
                    <a:pt x="192" y="112"/>
                    <a:pt x="192" y="112"/>
                    <a:pt x="192" y="112"/>
                  </a:cubicBezTo>
                  <a:cubicBezTo>
                    <a:pt x="192" y="125"/>
                    <a:pt x="181" y="136"/>
                    <a:pt x="168" y="136"/>
                  </a:cubicBezTo>
                  <a:close/>
                  <a:moveTo>
                    <a:pt x="24" y="8"/>
                  </a:moveTo>
                  <a:cubicBezTo>
                    <a:pt x="15" y="8"/>
                    <a:pt x="8" y="15"/>
                    <a:pt x="8" y="24"/>
                  </a:cubicBezTo>
                  <a:cubicBezTo>
                    <a:pt x="8" y="112"/>
                    <a:pt x="8" y="112"/>
                    <a:pt x="8" y="112"/>
                  </a:cubicBezTo>
                  <a:cubicBezTo>
                    <a:pt x="8" y="121"/>
                    <a:pt x="15" y="128"/>
                    <a:pt x="24" y="128"/>
                  </a:cubicBezTo>
                  <a:cubicBezTo>
                    <a:pt x="168" y="128"/>
                    <a:pt x="168" y="128"/>
                    <a:pt x="168" y="128"/>
                  </a:cubicBezTo>
                  <a:cubicBezTo>
                    <a:pt x="177" y="128"/>
                    <a:pt x="184" y="121"/>
                    <a:pt x="184" y="112"/>
                  </a:cubicBezTo>
                  <a:cubicBezTo>
                    <a:pt x="184" y="24"/>
                    <a:pt x="184" y="24"/>
                    <a:pt x="184" y="24"/>
                  </a:cubicBezTo>
                  <a:cubicBezTo>
                    <a:pt x="184" y="15"/>
                    <a:pt x="177" y="8"/>
                    <a:pt x="168" y="8"/>
                  </a:cubicBezTo>
                  <a:lnTo>
                    <a:pt x="24"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2" name="Freeform 185"/>
            <p:cNvSpPr>
              <a:spLocks noEditPoints="1"/>
            </p:cNvSpPr>
            <p:nvPr/>
          </p:nvSpPr>
          <p:spPr bwMode="auto">
            <a:xfrm>
              <a:off x="15257" y="3616"/>
              <a:ext cx="758" cy="238"/>
            </a:xfrm>
            <a:custGeom>
              <a:avLst/>
              <a:gdLst>
                <a:gd name="T0" fmla="*/ 112 w 128"/>
                <a:gd name="T1" fmla="*/ 40 h 40"/>
                <a:gd name="T2" fmla="*/ 16 w 128"/>
                <a:gd name="T3" fmla="*/ 40 h 40"/>
                <a:gd name="T4" fmla="*/ 0 w 128"/>
                <a:gd name="T5" fmla="*/ 24 h 40"/>
                <a:gd name="T6" fmla="*/ 0 w 128"/>
                <a:gd name="T7" fmla="*/ 16 h 40"/>
                <a:gd name="T8" fmla="*/ 16 w 128"/>
                <a:gd name="T9" fmla="*/ 0 h 40"/>
                <a:gd name="T10" fmla="*/ 112 w 128"/>
                <a:gd name="T11" fmla="*/ 0 h 40"/>
                <a:gd name="T12" fmla="*/ 128 w 128"/>
                <a:gd name="T13" fmla="*/ 16 h 40"/>
                <a:gd name="T14" fmla="*/ 128 w 128"/>
                <a:gd name="T15" fmla="*/ 24 h 40"/>
                <a:gd name="T16" fmla="*/ 112 w 128"/>
                <a:gd name="T17" fmla="*/ 40 h 40"/>
                <a:gd name="T18" fmla="*/ 16 w 128"/>
                <a:gd name="T19" fmla="*/ 8 h 40"/>
                <a:gd name="T20" fmla="*/ 8 w 128"/>
                <a:gd name="T21" fmla="*/ 16 h 40"/>
                <a:gd name="T22" fmla="*/ 8 w 128"/>
                <a:gd name="T23" fmla="*/ 24 h 40"/>
                <a:gd name="T24" fmla="*/ 16 w 128"/>
                <a:gd name="T25" fmla="*/ 32 h 40"/>
                <a:gd name="T26" fmla="*/ 112 w 128"/>
                <a:gd name="T27" fmla="*/ 32 h 40"/>
                <a:gd name="T28" fmla="*/ 120 w 128"/>
                <a:gd name="T29" fmla="*/ 24 h 40"/>
                <a:gd name="T30" fmla="*/ 120 w 128"/>
                <a:gd name="T31" fmla="*/ 16 h 40"/>
                <a:gd name="T32" fmla="*/ 112 w 128"/>
                <a:gd name="T33" fmla="*/ 8 h 40"/>
                <a:gd name="T34" fmla="*/ 16 w 128"/>
                <a:gd name="T35" fmla="*/ 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40">
                  <a:moveTo>
                    <a:pt x="112" y="40"/>
                  </a:moveTo>
                  <a:cubicBezTo>
                    <a:pt x="16" y="40"/>
                    <a:pt x="16" y="40"/>
                    <a:pt x="16" y="40"/>
                  </a:cubicBezTo>
                  <a:cubicBezTo>
                    <a:pt x="7" y="40"/>
                    <a:pt x="0" y="33"/>
                    <a:pt x="0" y="24"/>
                  </a:cubicBezTo>
                  <a:cubicBezTo>
                    <a:pt x="0" y="16"/>
                    <a:pt x="0" y="16"/>
                    <a:pt x="0" y="16"/>
                  </a:cubicBezTo>
                  <a:cubicBezTo>
                    <a:pt x="0" y="7"/>
                    <a:pt x="7" y="0"/>
                    <a:pt x="16" y="0"/>
                  </a:cubicBezTo>
                  <a:cubicBezTo>
                    <a:pt x="112" y="0"/>
                    <a:pt x="112" y="0"/>
                    <a:pt x="112" y="0"/>
                  </a:cubicBezTo>
                  <a:cubicBezTo>
                    <a:pt x="121" y="0"/>
                    <a:pt x="128" y="7"/>
                    <a:pt x="128" y="16"/>
                  </a:cubicBezTo>
                  <a:cubicBezTo>
                    <a:pt x="128" y="24"/>
                    <a:pt x="128" y="24"/>
                    <a:pt x="128" y="24"/>
                  </a:cubicBezTo>
                  <a:cubicBezTo>
                    <a:pt x="128" y="33"/>
                    <a:pt x="121" y="40"/>
                    <a:pt x="112" y="40"/>
                  </a:cubicBezTo>
                  <a:close/>
                  <a:moveTo>
                    <a:pt x="16" y="8"/>
                  </a:moveTo>
                  <a:cubicBezTo>
                    <a:pt x="12" y="8"/>
                    <a:pt x="8" y="12"/>
                    <a:pt x="8" y="16"/>
                  </a:cubicBezTo>
                  <a:cubicBezTo>
                    <a:pt x="8" y="24"/>
                    <a:pt x="8" y="24"/>
                    <a:pt x="8" y="24"/>
                  </a:cubicBezTo>
                  <a:cubicBezTo>
                    <a:pt x="8" y="28"/>
                    <a:pt x="12" y="32"/>
                    <a:pt x="16" y="32"/>
                  </a:cubicBezTo>
                  <a:cubicBezTo>
                    <a:pt x="112" y="32"/>
                    <a:pt x="112" y="32"/>
                    <a:pt x="112" y="32"/>
                  </a:cubicBezTo>
                  <a:cubicBezTo>
                    <a:pt x="116" y="32"/>
                    <a:pt x="120" y="28"/>
                    <a:pt x="120" y="24"/>
                  </a:cubicBezTo>
                  <a:cubicBezTo>
                    <a:pt x="120" y="16"/>
                    <a:pt x="120" y="16"/>
                    <a:pt x="120" y="16"/>
                  </a:cubicBezTo>
                  <a:cubicBezTo>
                    <a:pt x="120" y="12"/>
                    <a:pt x="116" y="8"/>
                    <a:pt x="112" y="8"/>
                  </a:cubicBezTo>
                  <a:lnTo>
                    <a:pt x="16"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3" name="Freeform 186"/>
            <p:cNvSpPr>
              <a:spLocks noEditPoints="1"/>
            </p:cNvSpPr>
            <p:nvPr/>
          </p:nvSpPr>
          <p:spPr bwMode="auto">
            <a:xfrm>
              <a:off x="15542" y="3474"/>
              <a:ext cx="190" cy="190"/>
            </a:xfrm>
            <a:custGeom>
              <a:avLst/>
              <a:gdLst>
                <a:gd name="T0" fmla="*/ 28 w 32"/>
                <a:gd name="T1" fmla="*/ 32 h 32"/>
                <a:gd name="T2" fmla="*/ 4 w 32"/>
                <a:gd name="T3" fmla="*/ 32 h 32"/>
                <a:gd name="T4" fmla="*/ 0 w 32"/>
                <a:gd name="T5" fmla="*/ 28 h 32"/>
                <a:gd name="T6" fmla="*/ 0 w 32"/>
                <a:gd name="T7" fmla="*/ 4 h 32"/>
                <a:gd name="T8" fmla="*/ 4 w 32"/>
                <a:gd name="T9" fmla="*/ 0 h 32"/>
                <a:gd name="T10" fmla="*/ 28 w 32"/>
                <a:gd name="T11" fmla="*/ 0 h 32"/>
                <a:gd name="T12" fmla="*/ 32 w 32"/>
                <a:gd name="T13" fmla="*/ 4 h 32"/>
                <a:gd name="T14" fmla="*/ 32 w 32"/>
                <a:gd name="T15" fmla="*/ 28 h 32"/>
                <a:gd name="T16" fmla="*/ 28 w 32"/>
                <a:gd name="T17" fmla="*/ 32 h 32"/>
                <a:gd name="T18" fmla="*/ 8 w 32"/>
                <a:gd name="T19" fmla="*/ 24 h 32"/>
                <a:gd name="T20" fmla="*/ 24 w 32"/>
                <a:gd name="T21" fmla="*/ 24 h 32"/>
                <a:gd name="T22" fmla="*/ 24 w 32"/>
                <a:gd name="T23" fmla="*/ 8 h 32"/>
                <a:gd name="T24" fmla="*/ 8 w 32"/>
                <a:gd name="T25" fmla="*/ 8 h 32"/>
                <a:gd name="T26" fmla="*/ 8 w 32"/>
                <a:gd name="T27"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32">
                  <a:moveTo>
                    <a:pt x="28" y="32"/>
                  </a:moveTo>
                  <a:cubicBezTo>
                    <a:pt x="4" y="32"/>
                    <a:pt x="4" y="32"/>
                    <a:pt x="4" y="32"/>
                  </a:cubicBezTo>
                  <a:cubicBezTo>
                    <a:pt x="2" y="32"/>
                    <a:pt x="0" y="30"/>
                    <a:pt x="0" y="28"/>
                  </a:cubicBezTo>
                  <a:cubicBezTo>
                    <a:pt x="0" y="4"/>
                    <a:pt x="0" y="4"/>
                    <a:pt x="0" y="4"/>
                  </a:cubicBezTo>
                  <a:cubicBezTo>
                    <a:pt x="0" y="2"/>
                    <a:pt x="2" y="0"/>
                    <a:pt x="4" y="0"/>
                  </a:cubicBezTo>
                  <a:cubicBezTo>
                    <a:pt x="28" y="0"/>
                    <a:pt x="28" y="0"/>
                    <a:pt x="28" y="0"/>
                  </a:cubicBezTo>
                  <a:cubicBezTo>
                    <a:pt x="30" y="0"/>
                    <a:pt x="32" y="2"/>
                    <a:pt x="32" y="4"/>
                  </a:cubicBezTo>
                  <a:cubicBezTo>
                    <a:pt x="32" y="28"/>
                    <a:pt x="32" y="28"/>
                    <a:pt x="32" y="28"/>
                  </a:cubicBezTo>
                  <a:cubicBezTo>
                    <a:pt x="32" y="30"/>
                    <a:pt x="30" y="32"/>
                    <a:pt x="28" y="32"/>
                  </a:cubicBezTo>
                  <a:close/>
                  <a:moveTo>
                    <a:pt x="8" y="24"/>
                  </a:moveTo>
                  <a:cubicBezTo>
                    <a:pt x="24" y="24"/>
                    <a:pt x="24" y="24"/>
                    <a:pt x="24" y="24"/>
                  </a:cubicBezTo>
                  <a:cubicBezTo>
                    <a:pt x="24" y="8"/>
                    <a:pt x="24" y="8"/>
                    <a:pt x="24" y="8"/>
                  </a:cubicBezTo>
                  <a:cubicBezTo>
                    <a:pt x="8" y="8"/>
                    <a:pt x="8" y="8"/>
                    <a:pt x="8" y="8"/>
                  </a:cubicBezTo>
                  <a:lnTo>
                    <a:pt x="8" y="2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4" name="Freeform 187"/>
            <p:cNvSpPr/>
            <p:nvPr/>
          </p:nvSpPr>
          <p:spPr bwMode="auto">
            <a:xfrm>
              <a:off x="15092" y="3711"/>
              <a:ext cx="190" cy="48"/>
            </a:xfrm>
            <a:custGeom>
              <a:avLst/>
              <a:gdLst>
                <a:gd name="T0" fmla="*/ 28 w 32"/>
                <a:gd name="T1" fmla="*/ 8 h 8"/>
                <a:gd name="T2" fmla="*/ 4 w 32"/>
                <a:gd name="T3" fmla="*/ 8 h 8"/>
                <a:gd name="T4" fmla="*/ 0 w 32"/>
                <a:gd name="T5" fmla="*/ 4 h 8"/>
                <a:gd name="T6" fmla="*/ 4 w 32"/>
                <a:gd name="T7" fmla="*/ 0 h 8"/>
                <a:gd name="T8" fmla="*/ 28 w 32"/>
                <a:gd name="T9" fmla="*/ 0 h 8"/>
                <a:gd name="T10" fmla="*/ 32 w 32"/>
                <a:gd name="T11" fmla="*/ 4 h 8"/>
                <a:gd name="T12" fmla="*/ 28 w 32"/>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32" h="8">
                  <a:moveTo>
                    <a:pt x="28" y="8"/>
                  </a:moveTo>
                  <a:cubicBezTo>
                    <a:pt x="4" y="8"/>
                    <a:pt x="4" y="8"/>
                    <a:pt x="4" y="8"/>
                  </a:cubicBezTo>
                  <a:cubicBezTo>
                    <a:pt x="2" y="8"/>
                    <a:pt x="0" y="6"/>
                    <a:pt x="0" y="4"/>
                  </a:cubicBezTo>
                  <a:cubicBezTo>
                    <a:pt x="0" y="2"/>
                    <a:pt x="2" y="0"/>
                    <a:pt x="4" y="0"/>
                  </a:cubicBezTo>
                  <a:cubicBezTo>
                    <a:pt x="28" y="0"/>
                    <a:pt x="28" y="0"/>
                    <a:pt x="28" y="0"/>
                  </a:cubicBezTo>
                  <a:cubicBezTo>
                    <a:pt x="30" y="0"/>
                    <a:pt x="32" y="2"/>
                    <a:pt x="32" y="4"/>
                  </a:cubicBezTo>
                  <a:cubicBezTo>
                    <a:pt x="32" y="6"/>
                    <a:pt x="30" y="8"/>
                    <a:pt x="28"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5" name="Freeform 188"/>
            <p:cNvSpPr/>
            <p:nvPr/>
          </p:nvSpPr>
          <p:spPr bwMode="auto">
            <a:xfrm>
              <a:off x="15992" y="3711"/>
              <a:ext cx="188" cy="48"/>
            </a:xfrm>
            <a:custGeom>
              <a:avLst/>
              <a:gdLst>
                <a:gd name="T0" fmla="*/ 28 w 32"/>
                <a:gd name="T1" fmla="*/ 8 h 8"/>
                <a:gd name="T2" fmla="*/ 4 w 32"/>
                <a:gd name="T3" fmla="*/ 8 h 8"/>
                <a:gd name="T4" fmla="*/ 0 w 32"/>
                <a:gd name="T5" fmla="*/ 4 h 8"/>
                <a:gd name="T6" fmla="*/ 4 w 32"/>
                <a:gd name="T7" fmla="*/ 0 h 8"/>
                <a:gd name="T8" fmla="*/ 28 w 32"/>
                <a:gd name="T9" fmla="*/ 0 h 8"/>
                <a:gd name="T10" fmla="*/ 32 w 32"/>
                <a:gd name="T11" fmla="*/ 4 h 8"/>
                <a:gd name="T12" fmla="*/ 28 w 32"/>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32" h="8">
                  <a:moveTo>
                    <a:pt x="28" y="8"/>
                  </a:moveTo>
                  <a:cubicBezTo>
                    <a:pt x="4" y="8"/>
                    <a:pt x="4" y="8"/>
                    <a:pt x="4" y="8"/>
                  </a:cubicBezTo>
                  <a:cubicBezTo>
                    <a:pt x="2" y="8"/>
                    <a:pt x="0" y="6"/>
                    <a:pt x="0" y="4"/>
                  </a:cubicBezTo>
                  <a:cubicBezTo>
                    <a:pt x="0" y="2"/>
                    <a:pt x="2" y="0"/>
                    <a:pt x="4" y="0"/>
                  </a:cubicBezTo>
                  <a:cubicBezTo>
                    <a:pt x="28" y="0"/>
                    <a:pt x="28" y="0"/>
                    <a:pt x="28" y="0"/>
                  </a:cubicBezTo>
                  <a:cubicBezTo>
                    <a:pt x="30" y="0"/>
                    <a:pt x="32" y="2"/>
                    <a:pt x="32" y="4"/>
                  </a:cubicBezTo>
                  <a:cubicBezTo>
                    <a:pt x="32" y="6"/>
                    <a:pt x="30" y="8"/>
                    <a:pt x="28"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6" name="Freeform 189"/>
            <p:cNvSpPr>
              <a:spLocks noEditPoints="1"/>
            </p:cNvSpPr>
            <p:nvPr/>
          </p:nvSpPr>
          <p:spPr bwMode="auto">
            <a:xfrm>
              <a:off x="15164" y="2811"/>
              <a:ext cx="945" cy="568"/>
            </a:xfrm>
            <a:custGeom>
              <a:avLst/>
              <a:gdLst>
                <a:gd name="T0" fmla="*/ 156 w 160"/>
                <a:gd name="T1" fmla="*/ 96 h 96"/>
                <a:gd name="T2" fmla="*/ 4 w 160"/>
                <a:gd name="T3" fmla="*/ 96 h 96"/>
                <a:gd name="T4" fmla="*/ 0 w 160"/>
                <a:gd name="T5" fmla="*/ 92 h 96"/>
                <a:gd name="T6" fmla="*/ 0 w 160"/>
                <a:gd name="T7" fmla="*/ 4 h 96"/>
                <a:gd name="T8" fmla="*/ 4 w 160"/>
                <a:gd name="T9" fmla="*/ 0 h 96"/>
                <a:gd name="T10" fmla="*/ 156 w 160"/>
                <a:gd name="T11" fmla="*/ 0 h 96"/>
                <a:gd name="T12" fmla="*/ 160 w 160"/>
                <a:gd name="T13" fmla="*/ 4 h 96"/>
                <a:gd name="T14" fmla="*/ 160 w 160"/>
                <a:gd name="T15" fmla="*/ 92 h 96"/>
                <a:gd name="T16" fmla="*/ 156 w 160"/>
                <a:gd name="T17" fmla="*/ 96 h 96"/>
                <a:gd name="T18" fmla="*/ 8 w 160"/>
                <a:gd name="T19" fmla="*/ 88 h 96"/>
                <a:gd name="T20" fmla="*/ 152 w 160"/>
                <a:gd name="T21" fmla="*/ 88 h 96"/>
                <a:gd name="T22" fmla="*/ 152 w 160"/>
                <a:gd name="T23" fmla="*/ 8 h 96"/>
                <a:gd name="T24" fmla="*/ 8 w 160"/>
                <a:gd name="T25" fmla="*/ 8 h 96"/>
                <a:gd name="T26" fmla="*/ 8 w 160"/>
                <a:gd name="T27" fmla="*/ 8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 h="96">
                  <a:moveTo>
                    <a:pt x="156" y="96"/>
                  </a:moveTo>
                  <a:cubicBezTo>
                    <a:pt x="4" y="96"/>
                    <a:pt x="4" y="96"/>
                    <a:pt x="4" y="96"/>
                  </a:cubicBezTo>
                  <a:cubicBezTo>
                    <a:pt x="2" y="96"/>
                    <a:pt x="0" y="94"/>
                    <a:pt x="0" y="92"/>
                  </a:cubicBezTo>
                  <a:cubicBezTo>
                    <a:pt x="0" y="4"/>
                    <a:pt x="0" y="4"/>
                    <a:pt x="0" y="4"/>
                  </a:cubicBezTo>
                  <a:cubicBezTo>
                    <a:pt x="0" y="2"/>
                    <a:pt x="2" y="0"/>
                    <a:pt x="4" y="0"/>
                  </a:cubicBezTo>
                  <a:cubicBezTo>
                    <a:pt x="156" y="0"/>
                    <a:pt x="156" y="0"/>
                    <a:pt x="156" y="0"/>
                  </a:cubicBezTo>
                  <a:cubicBezTo>
                    <a:pt x="158" y="0"/>
                    <a:pt x="160" y="2"/>
                    <a:pt x="160" y="4"/>
                  </a:cubicBezTo>
                  <a:cubicBezTo>
                    <a:pt x="160" y="92"/>
                    <a:pt x="160" y="92"/>
                    <a:pt x="160" y="92"/>
                  </a:cubicBezTo>
                  <a:cubicBezTo>
                    <a:pt x="160" y="94"/>
                    <a:pt x="158" y="96"/>
                    <a:pt x="156" y="96"/>
                  </a:cubicBezTo>
                  <a:close/>
                  <a:moveTo>
                    <a:pt x="8" y="88"/>
                  </a:moveTo>
                  <a:cubicBezTo>
                    <a:pt x="152" y="88"/>
                    <a:pt x="152" y="88"/>
                    <a:pt x="152" y="88"/>
                  </a:cubicBezTo>
                  <a:cubicBezTo>
                    <a:pt x="152" y="8"/>
                    <a:pt x="152" y="8"/>
                    <a:pt x="152" y="8"/>
                  </a:cubicBezTo>
                  <a:cubicBezTo>
                    <a:pt x="8" y="8"/>
                    <a:pt x="8" y="8"/>
                    <a:pt x="8" y="8"/>
                  </a:cubicBezTo>
                  <a:lnTo>
                    <a:pt x="8" y="8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77" name="组合 276"/>
          <p:cNvGrpSpPr/>
          <p:nvPr/>
        </p:nvGrpSpPr>
        <p:grpSpPr>
          <a:xfrm>
            <a:off x="2553970" y="4905693"/>
            <a:ext cx="370840" cy="263525"/>
            <a:chOff x="3722" y="7354"/>
            <a:chExt cx="1134" cy="805"/>
          </a:xfrm>
        </p:grpSpPr>
        <p:sp>
          <p:nvSpPr>
            <p:cNvPr id="278" name="Freeform 215"/>
            <p:cNvSpPr/>
            <p:nvPr/>
          </p:nvSpPr>
          <p:spPr bwMode="auto">
            <a:xfrm>
              <a:off x="3722" y="7969"/>
              <a:ext cx="1135" cy="190"/>
            </a:xfrm>
            <a:custGeom>
              <a:avLst/>
              <a:gdLst>
                <a:gd name="T0" fmla="*/ 188 w 192"/>
                <a:gd name="T1" fmla="*/ 32 h 32"/>
                <a:gd name="T2" fmla="*/ 4 w 192"/>
                <a:gd name="T3" fmla="*/ 32 h 32"/>
                <a:gd name="T4" fmla="*/ 0 w 192"/>
                <a:gd name="T5" fmla="*/ 28 h 32"/>
                <a:gd name="T6" fmla="*/ 0 w 192"/>
                <a:gd name="T7" fmla="*/ 4 h 32"/>
                <a:gd name="T8" fmla="*/ 4 w 192"/>
                <a:gd name="T9" fmla="*/ 0 h 32"/>
                <a:gd name="T10" fmla="*/ 72 w 192"/>
                <a:gd name="T11" fmla="*/ 0 h 32"/>
                <a:gd name="T12" fmla="*/ 76 w 192"/>
                <a:gd name="T13" fmla="*/ 4 h 32"/>
                <a:gd name="T14" fmla="*/ 72 w 192"/>
                <a:gd name="T15" fmla="*/ 8 h 32"/>
                <a:gd name="T16" fmla="*/ 8 w 192"/>
                <a:gd name="T17" fmla="*/ 8 h 32"/>
                <a:gd name="T18" fmla="*/ 8 w 192"/>
                <a:gd name="T19" fmla="*/ 24 h 32"/>
                <a:gd name="T20" fmla="*/ 184 w 192"/>
                <a:gd name="T21" fmla="*/ 24 h 32"/>
                <a:gd name="T22" fmla="*/ 184 w 192"/>
                <a:gd name="T23" fmla="*/ 8 h 32"/>
                <a:gd name="T24" fmla="*/ 120 w 192"/>
                <a:gd name="T25" fmla="*/ 8 h 32"/>
                <a:gd name="T26" fmla="*/ 116 w 192"/>
                <a:gd name="T27" fmla="*/ 4 h 32"/>
                <a:gd name="T28" fmla="*/ 120 w 192"/>
                <a:gd name="T29" fmla="*/ 0 h 32"/>
                <a:gd name="T30" fmla="*/ 188 w 192"/>
                <a:gd name="T31" fmla="*/ 0 h 32"/>
                <a:gd name="T32" fmla="*/ 192 w 192"/>
                <a:gd name="T33" fmla="*/ 4 h 32"/>
                <a:gd name="T34" fmla="*/ 192 w 192"/>
                <a:gd name="T35" fmla="*/ 28 h 32"/>
                <a:gd name="T36" fmla="*/ 188 w 192"/>
                <a:gd name="T3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2" h="32">
                  <a:moveTo>
                    <a:pt x="188" y="32"/>
                  </a:moveTo>
                  <a:cubicBezTo>
                    <a:pt x="4" y="32"/>
                    <a:pt x="4" y="32"/>
                    <a:pt x="4" y="32"/>
                  </a:cubicBezTo>
                  <a:cubicBezTo>
                    <a:pt x="2" y="32"/>
                    <a:pt x="0" y="30"/>
                    <a:pt x="0" y="28"/>
                  </a:cubicBezTo>
                  <a:cubicBezTo>
                    <a:pt x="0" y="4"/>
                    <a:pt x="0" y="4"/>
                    <a:pt x="0" y="4"/>
                  </a:cubicBezTo>
                  <a:cubicBezTo>
                    <a:pt x="0" y="2"/>
                    <a:pt x="2" y="0"/>
                    <a:pt x="4" y="0"/>
                  </a:cubicBezTo>
                  <a:cubicBezTo>
                    <a:pt x="72" y="0"/>
                    <a:pt x="72" y="0"/>
                    <a:pt x="72" y="0"/>
                  </a:cubicBezTo>
                  <a:cubicBezTo>
                    <a:pt x="74" y="0"/>
                    <a:pt x="76" y="2"/>
                    <a:pt x="76" y="4"/>
                  </a:cubicBezTo>
                  <a:cubicBezTo>
                    <a:pt x="76" y="6"/>
                    <a:pt x="74" y="8"/>
                    <a:pt x="72" y="8"/>
                  </a:cubicBezTo>
                  <a:cubicBezTo>
                    <a:pt x="8" y="8"/>
                    <a:pt x="8" y="8"/>
                    <a:pt x="8" y="8"/>
                  </a:cubicBezTo>
                  <a:cubicBezTo>
                    <a:pt x="8" y="24"/>
                    <a:pt x="8" y="24"/>
                    <a:pt x="8" y="24"/>
                  </a:cubicBezTo>
                  <a:cubicBezTo>
                    <a:pt x="184" y="24"/>
                    <a:pt x="184" y="24"/>
                    <a:pt x="184" y="24"/>
                  </a:cubicBezTo>
                  <a:cubicBezTo>
                    <a:pt x="184" y="8"/>
                    <a:pt x="184" y="8"/>
                    <a:pt x="184" y="8"/>
                  </a:cubicBezTo>
                  <a:cubicBezTo>
                    <a:pt x="120" y="8"/>
                    <a:pt x="120" y="8"/>
                    <a:pt x="120" y="8"/>
                  </a:cubicBezTo>
                  <a:cubicBezTo>
                    <a:pt x="118" y="8"/>
                    <a:pt x="116" y="6"/>
                    <a:pt x="116" y="4"/>
                  </a:cubicBezTo>
                  <a:cubicBezTo>
                    <a:pt x="116" y="2"/>
                    <a:pt x="118" y="0"/>
                    <a:pt x="120" y="0"/>
                  </a:cubicBezTo>
                  <a:cubicBezTo>
                    <a:pt x="188" y="0"/>
                    <a:pt x="188" y="0"/>
                    <a:pt x="188" y="0"/>
                  </a:cubicBezTo>
                  <a:cubicBezTo>
                    <a:pt x="190" y="0"/>
                    <a:pt x="192" y="2"/>
                    <a:pt x="192" y="4"/>
                  </a:cubicBezTo>
                  <a:cubicBezTo>
                    <a:pt x="192" y="28"/>
                    <a:pt x="192" y="28"/>
                    <a:pt x="192" y="28"/>
                  </a:cubicBezTo>
                  <a:cubicBezTo>
                    <a:pt x="192" y="30"/>
                    <a:pt x="190" y="32"/>
                    <a:pt x="188" y="3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9" name="Freeform 216"/>
            <p:cNvSpPr/>
            <p:nvPr/>
          </p:nvSpPr>
          <p:spPr bwMode="auto">
            <a:xfrm>
              <a:off x="4407" y="7826"/>
              <a:ext cx="355" cy="190"/>
            </a:xfrm>
            <a:custGeom>
              <a:avLst/>
              <a:gdLst>
                <a:gd name="T0" fmla="*/ 56 w 60"/>
                <a:gd name="T1" fmla="*/ 32 h 32"/>
                <a:gd name="T2" fmla="*/ 4 w 60"/>
                <a:gd name="T3" fmla="*/ 32 h 32"/>
                <a:gd name="T4" fmla="*/ 0 w 60"/>
                <a:gd name="T5" fmla="*/ 28 h 32"/>
                <a:gd name="T6" fmla="*/ 4 w 60"/>
                <a:gd name="T7" fmla="*/ 24 h 32"/>
                <a:gd name="T8" fmla="*/ 52 w 60"/>
                <a:gd name="T9" fmla="*/ 24 h 32"/>
                <a:gd name="T10" fmla="*/ 52 w 60"/>
                <a:gd name="T11" fmla="*/ 8 h 32"/>
                <a:gd name="T12" fmla="*/ 4 w 60"/>
                <a:gd name="T13" fmla="*/ 8 h 32"/>
                <a:gd name="T14" fmla="*/ 0 w 60"/>
                <a:gd name="T15" fmla="*/ 4 h 32"/>
                <a:gd name="T16" fmla="*/ 4 w 60"/>
                <a:gd name="T17" fmla="*/ 0 h 32"/>
                <a:gd name="T18" fmla="*/ 56 w 60"/>
                <a:gd name="T19" fmla="*/ 0 h 32"/>
                <a:gd name="T20" fmla="*/ 60 w 60"/>
                <a:gd name="T21" fmla="*/ 4 h 32"/>
                <a:gd name="T22" fmla="*/ 60 w 60"/>
                <a:gd name="T23" fmla="*/ 28 h 32"/>
                <a:gd name="T24" fmla="*/ 56 w 6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32">
                  <a:moveTo>
                    <a:pt x="56" y="32"/>
                  </a:moveTo>
                  <a:cubicBezTo>
                    <a:pt x="4" y="32"/>
                    <a:pt x="4" y="32"/>
                    <a:pt x="4" y="32"/>
                  </a:cubicBezTo>
                  <a:cubicBezTo>
                    <a:pt x="2" y="32"/>
                    <a:pt x="0" y="30"/>
                    <a:pt x="0" y="28"/>
                  </a:cubicBezTo>
                  <a:cubicBezTo>
                    <a:pt x="0" y="26"/>
                    <a:pt x="2" y="24"/>
                    <a:pt x="4" y="24"/>
                  </a:cubicBezTo>
                  <a:cubicBezTo>
                    <a:pt x="52" y="24"/>
                    <a:pt x="52" y="24"/>
                    <a:pt x="52" y="24"/>
                  </a:cubicBezTo>
                  <a:cubicBezTo>
                    <a:pt x="52" y="8"/>
                    <a:pt x="52" y="8"/>
                    <a:pt x="52" y="8"/>
                  </a:cubicBezTo>
                  <a:cubicBezTo>
                    <a:pt x="4" y="8"/>
                    <a:pt x="4" y="8"/>
                    <a:pt x="4" y="8"/>
                  </a:cubicBezTo>
                  <a:cubicBezTo>
                    <a:pt x="2" y="8"/>
                    <a:pt x="0" y="6"/>
                    <a:pt x="0" y="4"/>
                  </a:cubicBezTo>
                  <a:cubicBezTo>
                    <a:pt x="0" y="2"/>
                    <a:pt x="2" y="0"/>
                    <a:pt x="4" y="0"/>
                  </a:cubicBezTo>
                  <a:cubicBezTo>
                    <a:pt x="56" y="0"/>
                    <a:pt x="56" y="0"/>
                    <a:pt x="56" y="0"/>
                  </a:cubicBezTo>
                  <a:cubicBezTo>
                    <a:pt x="58" y="0"/>
                    <a:pt x="60" y="2"/>
                    <a:pt x="60" y="4"/>
                  </a:cubicBezTo>
                  <a:cubicBezTo>
                    <a:pt x="60" y="28"/>
                    <a:pt x="60" y="28"/>
                    <a:pt x="60" y="28"/>
                  </a:cubicBezTo>
                  <a:cubicBezTo>
                    <a:pt x="60" y="30"/>
                    <a:pt x="58" y="32"/>
                    <a:pt x="56" y="3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0" name="Freeform 217"/>
            <p:cNvSpPr/>
            <p:nvPr/>
          </p:nvSpPr>
          <p:spPr bwMode="auto">
            <a:xfrm>
              <a:off x="3817" y="7826"/>
              <a:ext cx="353" cy="190"/>
            </a:xfrm>
            <a:custGeom>
              <a:avLst/>
              <a:gdLst>
                <a:gd name="T0" fmla="*/ 56 w 60"/>
                <a:gd name="T1" fmla="*/ 32 h 32"/>
                <a:gd name="T2" fmla="*/ 4 w 60"/>
                <a:gd name="T3" fmla="*/ 32 h 32"/>
                <a:gd name="T4" fmla="*/ 0 w 60"/>
                <a:gd name="T5" fmla="*/ 28 h 32"/>
                <a:gd name="T6" fmla="*/ 0 w 60"/>
                <a:gd name="T7" fmla="*/ 4 h 32"/>
                <a:gd name="T8" fmla="*/ 4 w 60"/>
                <a:gd name="T9" fmla="*/ 0 h 32"/>
                <a:gd name="T10" fmla="*/ 56 w 60"/>
                <a:gd name="T11" fmla="*/ 0 h 32"/>
                <a:gd name="T12" fmla="*/ 60 w 60"/>
                <a:gd name="T13" fmla="*/ 4 h 32"/>
                <a:gd name="T14" fmla="*/ 56 w 60"/>
                <a:gd name="T15" fmla="*/ 8 h 32"/>
                <a:gd name="T16" fmla="*/ 8 w 60"/>
                <a:gd name="T17" fmla="*/ 8 h 32"/>
                <a:gd name="T18" fmla="*/ 8 w 60"/>
                <a:gd name="T19" fmla="*/ 24 h 32"/>
                <a:gd name="T20" fmla="*/ 56 w 60"/>
                <a:gd name="T21" fmla="*/ 24 h 32"/>
                <a:gd name="T22" fmla="*/ 60 w 60"/>
                <a:gd name="T23" fmla="*/ 28 h 32"/>
                <a:gd name="T24" fmla="*/ 56 w 6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32">
                  <a:moveTo>
                    <a:pt x="56" y="32"/>
                  </a:moveTo>
                  <a:cubicBezTo>
                    <a:pt x="4" y="32"/>
                    <a:pt x="4" y="32"/>
                    <a:pt x="4" y="32"/>
                  </a:cubicBezTo>
                  <a:cubicBezTo>
                    <a:pt x="2" y="32"/>
                    <a:pt x="0" y="30"/>
                    <a:pt x="0" y="28"/>
                  </a:cubicBezTo>
                  <a:cubicBezTo>
                    <a:pt x="0" y="4"/>
                    <a:pt x="0" y="4"/>
                    <a:pt x="0" y="4"/>
                  </a:cubicBezTo>
                  <a:cubicBezTo>
                    <a:pt x="0" y="2"/>
                    <a:pt x="2" y="0"/>
                    <a:pt x="4" y="0"/>
                  </a:cubicBezTo>
                  <a:cubicBezTo>
                    <a:pt x="56" y="0"/>
                    <a:pt x="56" y="0"/>
                    <a:pt x="56" y="0"/>
                  </a:cubicBezTo>
                  <a:cubicBezTo>
                    <a:pt x="58" y="0"/>
                    <a:pt x="60" y="2"/>
                    <a:pt x="60" y="4"/>
                  </a:cubicBezTo>
                  <a:cubicBezTo>
                    <a:pt x="60" y="6"/>
                    <a:pt x="58" y="8"/>
                    <a:pt x="56" y="8"/>
                  </a:cubicBezTo>
                  <a:cubicBezTo>
                    <a:pt x="8" y="8"/>
                    <a:pt x="8" y="8"/>
                    <a:pt x="8" y="8"/>
                  </a:cubicBezTo>
                  <a:cubicBezTo>
                    <a:pt x="8" y="24"/>
                    <a:pt x="8" y="24"/>
                    <a:pt x="8" y="24"/>
                  </a:cubicBezTo>
                  <a:cubicBezTo>
                    <a:pt x="56" y="24"/>
                    <a:pt x="56" y="24"/>
                    <a:pt x="56" y="24"/>
                  </a:cubicBezTo>
                  <a:cubicBezTo>
                    <a:pt x="58" y="24"/>
                    <a:pt x="60" y="26"/>
                    <a:pt x="60" y="28"/>
                  </a:cubicBezTo>
                  <a:cubicBezTo>
                    <a:pt x="60" y="30"/>
                    <a:pt x="58" y="32"/>
                    <a:pt x="56" y="3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1" name="Freeform 218"/>
            <p:cNvSpPr/>
            <p:nvPr/>
          </p:nvSpPr>
          <p:spPr bwMode="auto">
            <a:xfrm>
              <a:off x="3909" y="7684"/>
              <a:ext cx="260" cy="190"/>
            </a:xfrm>
            <a:custGeom>
              <a:avLst/>
              <a:gdLst>
                <a:gd name="T0" fmla="*/ 40 w 44"/>
                <a:gd name="T1" fmla="*/ 32 h 32"/>
                <a:gd name="T2" fmla="*/ 4 w 44"/>
                <a:gd name="T3" fmla="*/ 32 h 32"/>
                <a:gd name="T4" fmla="*/ 0 w 44"/>
                <a:gd name="T5" fmla="*/ 28 h 32"/>
                <a:gd name="T6" fmla="*/ 0 w 44"/>
                <a:gd name="T7" fmla="*/ 4 h 32"/>
                <a:gd name="T8" fmla="*/ 4 w 44"/>
                <a:gd name="T9" fmla="*/ 0 h 32"/>
                <a:gd name="T10" fmla="*/ 40 w 44"/>
                <a:gd name="T11" fmla="*/ 0 h 32"/>
                <a:gd name="T12" fmla="*/ 44 w 44"/>
                <a:gd name="T13" fmla="*/ 4 h 32"/>
                <a:gd name="T14" fmla="*/ 40 w 44"/>
                <a:gd name="T15" fmla="*/ 8 h 32"/>
                <a:gd name="T16" fmla="*/ 8 w 44"/>
                <a:gd name="T17" fmla="*/ 8 h 32"/>
                <a:gd name="T18" fmla="*/ 8 w 44"/>
                <a:gd name="T19" fmla="*/ 24 h 32"/>
                <a:gd name="T20" fmla="*/ 40 w 44"/>
                <a:gd name="T21" fmla="*/ 24 h 32"/>
                <a:gd name="T22" fmla="*/ 44 w 44"/>
                <a:gd name="T23" fmla="*/ 28 h 32"/>
                <a:gd name="T24" fmla="*/ 40 w 44"/>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32">
                  <a:moveTo>
                    <a:pt x="40" y="32"/>
                  </a:moveTo>
                  <a:cubicBezTo>
                    <a:pt x="4" y="32"/>
                    <a:pt x="4" y="32"/>
                    <a:pt x="4" y="32"/>
                  </a:cubicBezTo>
                  <a:cubicBezTo>
                    <a:pt x="2" y="32"/>
                    <a:pt x="0" y="30"/>
                    <a:pt x="0" y="28"/>
                  </a:cubicBezTo>
                  <a:cubicBezTo>
                    <a:pt x="0" y="4"/>
                    <a:pt x="0" y="4"/>
                    <a:pt x="0" y="4"/>
                  </a:cubicBezTo>
                  <a:cubicBezTo>
                    <a:pt x="0" y="2"/>
                    <a:pt x="2" y="0"/>
                    <a:pt x="4" y="0"/>
                  </a:cubicBezTo>
                  <a:cubicBezTo>
                    <a:pt x="40" y="0"/>
                    <a:pt x="40" y="0"/>
                    <a:pt x="40" y="0"/>
                  </a:cubicBezTo>
                  <a:cubicBezTo>
                    <a:pt x="42" y="0"/>
                    <a:pt x="44" y="2"/>
                    <a:pt x="44" y="4"/>
                  </a:cubicBezTo>
                  <a:cubicBezTo>
                    <a:pt x="44" y="6"/>
                    <a:pt x="42" y="8"/>
                    <a:pt x="40" y="8"/>
                  </a:cubicBezTo>
                  <a:cubicBezTo>
                    <a:pt x="8" y="8"/>
                    <a:pt x="8" y="8"/>
                    <a:pt x="8" y="8"/>
                  </a:cubicBezTo>
                  <a:cubicBezTo>
                    <a:pt x="8" y="24"/>
                    <a:pt x="8" y="24"/>
                    <a:pt x="8" y="24"/>
                  </a:cubicBezTo>
                  <a:cubicBezTo>
                    <a:pt x="40" y="24"/>
                    <a:pt x="40" y="24"/>
                    <a:pt x="40" y="24"/>
                  </a:cubicBezTo>
                  <a:cubicBezTo>
                    <a:pt x="42" y="24"/>
                    <a:pt x="44" y="26"/>
                    <a:pt x="44" y="28"/>
                  </a:cubicBezTo>
                  <a:cubicBezTo>
                    <a:pt x="44" y="30"/>
                    <a:pt x="42" y="32"/>
                    <a:pt x="40" y="3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2" name="Freeform 219"/>
            <p:cNvSpPr/>
            <p:nvPr/>
          </p:nvSpPr>
          <p:spPr bwMode="auto">
            <a:xfrm>
              <a:off x="4407" y="7684"/>
              <a:ext cx="260" cy="190"/>
            </a:xfrm>
            <a:custGeom>
              <a:avLst/>
              <a:gdLst>
                <a:gd name="T0" fmla="*/ 40 w 44"/>
                <a:gd name="T1" fmla="*/ 32 h 32"/>
                <a:gd name="T2" fmla="*/ 4 w 44"/>
                <a:gd name="T3" fmla="*/ 32 h 32"/>
                <a:gd name="T4" fmla="*/ 0 w 44"/>
                <a:gd name="T5" fmla="*/ 28 h 32"/>
                <a:gd name="T6" fmla="*/ 4 w 44"/>
                <a:gd name="T7" fmla="*/ 24 h 32"/>
                <a:gd name="T8" fmla="*/ 36 w 44"/>
                <a:gd name="T9" fmla="*/ 24 h 32"/>
                <a:gd name="T10" fmla="*/ 36 w 44"/>
                <a:gd name="T11" fmla="*/ 8 h 32"/>
                <a:gd name="T12" fmla="*/ 4 w 44"/>
                <a:gd name="T13" fmla="*/ 8 h 32"/>
                <a:gd name="T14" fmla="*/ 0 w 44"/>
                <a:gd name="T15" fmla="*/ 4 h 32"/>
                <a:gd name="T16" fmla="*/ 4 w 44"/>
                <a:gd name="T17" fmla="*/ 0 h 32"/>
                <a:gd name="T18" fmla="*/ 40 w 44"/>
                <a:gd name="T19" fmla="*/ 0 h 32"/>
                <a:gd name="T20" fmla="*/ 44 w 44"/>
                <a:gd name="T21" fmla="*/ 4 h 32"/>
                <a:gd name="T22" fmla="*/ 44 w 44"/>
                <a:gd name="T23" fmla="*/ 28 h 32"/>
                <a:gd name="T24" fmla="*/ 40 w 44"/>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32">
                  <a:moveTo>
                    <a:pt x="40" y="32"/>
                  </a:moveTo>
                  <a:cubicBezTo>
                    <a:pt x="4" y="32"/>
                    <a:pt x="4" y="32"/>
                    <a:pt x="4" y="32"/>
                  </a:cubicBezTo>
                  <a:cubicBezTo>
                    <a:pt x="2" y="32"/>
                    <a:pt x="0" y="30"/>
                    <a:pt x="0" y="28"/>
                  </a:cubicBezTo>
                  <a:cubicBezTo>
                    <a:pt x="0" y="26"/>
                    <a:pt x="2" y="24"/>
                    <a:pt x="4" y="24"/>
                  </a:cubicBezTo>
                  <a:cubicBezTo>
                    <a:pt x="36" y="24"/>
                    <a:pt x="36" y="24"/>
                    <a:pt x="36" y="24"/>
                  </a:cubicBezTo>
                  <a:cubicBezTo>
                    <a:pt x="36" y="8"/>
                    <a:pt x="36" y="8"/>
                    <a:pt x="36" y="8"/>
                  </a:cubicBezTo>
                  <a:cubicBezTo>
                    <a:pt x="4" y="8"/>
                    <a:pt x="4" y="8"/>
                    <a:pt x="4" y="8"/>
                  </a:cubicBezTo>
                  <a:cubicBezTo>
                    <a:pt x="2" y="8"/>
                    <a:pt x="0" y="6"/>
                    <a:pt x="0" y="4"/>
                  </a:cubicBezTo>
                  <a:cubicBezTo>
                    <a:pt x="0" y="2"/>
                    <a:pt x="2" y="0"/>
                    <a:pt x="4" y="0"/>
                  </a:cubicBezTo>
                  <a:cubicBezTo>
                    <a:pt x="40" y="0"/>
                    <a:pt x="40" y="0"/>
                    <a:pt x="40" y="0"/>
                  </a:cubicBezTo>
                  <a:cubicBezTo>
                    <a:pt x="42" y="0"/>
                    <a:pt x="44" y="2"/>
                    <a:pt x="44" y="4"/>
                  </a:cubicBezTo>
                  <a:cubicBezTo>
                    <a:pt x="44" y="28"/>
                    <a:pt x="44" y="28"/>
                    <a:pt x="44" y="28"/>
                  </a:cubicBezTo>
                  <a:cubicBezTo>
                    <a:pt x="44" y="30"/>
                    <a:pt x="42" y="32"/>
                    <a:pt x="40" y="3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3" name="Freeform 220"/>
            <p:cNvSpPr/>
            <p:nvPr/>
          </p:nvSpPr>
          <p:spPr bwMode="auto">
            <a:xfrm>
              <a:off x="4004" y="7544"/>
              <a:ext cx="568" cy="188"/>
            </a:xfrm>
            <a:custGeom>
              <a:avLst/>
              <a:gdLst>
                <a:gd name="T0" fmla="*/ 92 w 96"/>
                <a:gd name="T1" fmla="*/ 32 h 32"/>
                <a:gd name="T2" fmla="*/ 72 w 96"/>
                <a:gd name="T3" fmla="*/ 32 h 32"/>
                <a:gd name="T4" fmla="*/ 68 w 96"/>
                <a:gd name="T5" fmla="*/ 28 h 32"/>
                <a:gd name="T6" fmla="*/ 72 w 96"/>
                <a:gd name="T7" fmla="*/ 24 h 32"/>
                <a:gd name="T8" fmla="*/ 88 w 96"/>
                <a:gd name="T9" fmla="*/ 24 h 32"/>
                <a:gd name="T10" fmla="*/ 88 w 96"/>
                <a:gd name="T11" fmla="*/ 8 h 32"/>
                <a:gd name="T12" fmla="*/ 8 w 96"/>
                <a:gd name="T13" fmla="*/ 8 h 32"/>
                <a:gd name="T14" fmla="*/ 8 w 96"/>
                <a:gd name="T15" fmla="*/ 24 h 32"/>
                <a:gd name="T16" fmla="*/ 24 w 96"/>
                <a:gd name="T17" fmla="*/ 24 h 32"/>
                <a:gd name="T18" fmla="*/ 28 w 96"/>
                <a:gd name="T19" fmla="*/ 28 h 32"/>
                <a:gd name="T20" fmla="*/ 24 w 96"/>
                <a:gd name="T21" fmla="*/ 32 h 32"/>
                <a:gd name="T22" fmla="*/ 4 w 96"/>
                <a:gd name="T23" fmla="*/ 32 h 32"/>
                <a:gd name="T24" fmla="*/ 0 w 96"/>
                <a:gd name="T25" fmla="*/ 28 h 32"/>
                <a:gd name="T26" fmla="*/ 0 w 96"/>
                <a:gd name="T27" fmla="*/ 4 h 32"/>
                <a:gd name="T28" fmla="*/ 4 w 96"/>
                <a:gd name="T29" fmla="*/ 0 h 32"/>
                <a:gd name="T30" fmla="*/ 92 w 96"/>
                <a:gd name="T31" fmla="*/ 0 h 32"/>
                <a:gd name="T32" fmla="*/ 96 w 96"/>
                <a:gd name="T33" fmla="*/ 4 h 32"/>
                <a:gd name="T34" fmla="*/ 96 w 96"/>
                <a:gd name="T35" fmla="*/ 28 h 32"/>
                <a:gd name="T36" fmla="*/ 92 w 96"/>
                <a:gd name="T3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6" h="32">
                  <a:moveTo>
                    <a:pt x="92" y="32"/>
                  </a:moveTo>
                  <a:cubicBezTo>
                    <a:pt x="72" y="32"/>
                    <a:pt x="72" y="32"/>
                    <a:pt x="72" y="32"/>
                  </a:cubicBezTo>
                  <a:cubicBezTo>
                    <a:pt x="70" y="32"/>
                    <a:pt x="68" y="30"/>
                    <a:pt x="68" y="28"/>
                  </a:cubicBezTo>
                  <a:cubicBezTo>
                    <a:pt x="68" y="26"/>
                    <a:pt x="70" y="24"/>
                    <a:pt x="72" y="24"/>
                  </a:cubicBezTo>
                  <a:cubicBezTo>
                    <a:pt x="88" y="24"/>
                    <a:pt x="88" y="24"/>
                    <a:pt x="88" y="24"/>
                  </a:cubicBezTo>
                  <a:cubicBezTo>
                    <a:pt x="88" y="8"/>
                    <a:pt x="88" y="8"/>
                    <a:pt x="88" y="8"/>
                  </a:cubicBezTo>
                  <a:cubicBezTo>
                    <a:pt x="8" y="8"/>
                    <a:pt x="8" y="8"/>
                    <a:pt x="8" y="8"/>
                  </a:cubicBezTo>
                  <a:cubicBezTo>
                    <a:pt x="8" y="24"/>
                    <a:pt x="8" y="24"/>
                    <a:pt x="8" y="24"/>
                  </a:cubicBezTo>
                  <a:cubicBezTo>
                    <a:pt x="24" y="24"/>
                    <a:pt x="24" y="24"/>
                    <a:pt x="24" y="24"/>
                  </a:cubicBezTo>
                  <a:cubicBezTo>
                    <a:pt x="26" y="24"/>
                    <a:pt x="28" y="26"/>
                    <a:pt x="28" y="28"/>
                  </a:cubicBezTo>
                  <a:cubicBezTo>
                    <a:pt x="28" y="30"/>
                    <a:pt x="26" y="32"/>
                    <a:pt x="24" y="32"/>
                  </a:cubicBezTo>
                  <a:cubicBezTo>
                    <a:pt x="4" y="32"/>
                    <a:pt x="4" y="32"/>
                    <a:pt x="4" y="32"/>
                  </a:cubicBezTo>
                  <a:cubicBezTo>
                    <a:pt x="2" y="32"/>
                    <a:pt x="0" y="30"/>
                    <a:pt x="0" y="28"/>
                  </a:cubicBezTo>
                  <a:cubicBezTo>
                    <a:pt x="0" y="4"/>
                    <a:pt x="0" y="4"/>
                    <a:pt x="0" y="4"/>
                  </a:cubicBezTo>
                  <a:cubicBezTo>
                    <a:pt x="0" y="2"/>
                    <a:pt x="2" y="0"/>
                    <a:pt x="4" y="0"/>
                  </a:cubicBezTo>
                  <a:cubicBezTo>
                    <a:pt x="92" y="0"/>
                    <a:pt x="92" y="0"/>
                    <a:pt x="92" y="0"/>
                  </a:cubicBezTo>
                  <a:cubicBezTo>
                    <a:pt x="94" y="0"/>
                    <a:pt x="96" y="2"/>
                    <a:pt x="96" y="4"/>
                  </a:cubicBezTo>
                  <a:cubicBezTo>
                    <a:pt x="96" y="28"/>
                    <a:pt x="96" y="28"/>
                    <a:pt x="96" y="28"/>
                  </a:cubicBezTo>
                  <a:cubicBezTo>
                    <a:pt x="96" y="30"/>
                    <a:pt x="94" y="32"/>
                    <a:pt x="92" y="3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4" name="Freeform 221"/>
            <p:cNvSpPr>
              <a:spLocks noEditPoints="1"/>
            </p:cNvSpPr>
            <p:nvPr/>
          </p:nvSpPr>
          <p:spPr bwMode="auto">
            <a:xfrm>
              <a:off x="4099" y="7354"/>
              <a:ext cx="378" cy="238"/>
            </a:xfrm>
            <a:custGeom>
              <a:avLst/>
              <a:gdLst>
                <a:gd name="T0" fmla="*/ 60 w 64"/>
                <a:gd name="T1" fmla="*/ 40 h 40"/>
                <a:gd name="T2" fmla="*/ 4 w 64"/>
                <a:gd name="T3" fmla="*/ 40 h 40"/>
                <a:gd name="T4" fmla="*/ 0 w 64"/>
                <a:gd name="T5" fmla="*/ 36 h 40"/>
                <a:gd name="T6" fmla="*/ 0 w 64"/>
                <a:gd name="T7" fmla="*/ 4 h 40"/>
                <a:gd name="T8" fmla="*/ 4 w 64"/>
                <a:gd name="T9" fmla="*/ 0 h 40"/>
                <a:gd name="T10" fmla="*/ 60 w 64"/>
                <a:gd name="T11" fmla="*/ 0 h 40"/>
                <a:gd name="T12" fmla="*/ 64 w 64"/>
                <a:gd name="T13" fmla="*/ 4 h 40"/>
                <a:gd name="T14" fmla="*/ 64 w 64"/>
                <a:gd name="T15" fmla="*/ 36 h 40"/>
                <a:gd name="T16" fmla="*/ 60 w 64"/>
                <a:gd name="T17" fmla="*/ 40 h 40"/>
                <a:gd name="T18" fmla="*/ 8 w 64"/>
                <a:gd name="T19" fmla="*/ 32 h 40"/>
                <a:gd name="T20" fmla="*/ 56 w 64"/>
                <a:gd name="T21" fmla="*/ 32 h 40"/>
                <a:gd name="T22" fmla="*/ 56 w 64"/>
                <a:gd name="T23" fmla="*/ 8 h 40"/>
                <a:gd name="T24" fmla="*/ 8 w 64"/>
                <a:gd name="T25" fmla="*/ 8 h 40"/>
                <a:gd name="T26" fmla="*/ 8 w 64"/>
                <a:gd name="T2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 h="40">
                  <a:moveTo>
                    <a:pt x="60" y="40"/>
                  </a:moveTo>
                  <a:cubicBezTo>
                    <a:pt x="4" y="40"/>
                    <a:pt x="4" y="40"/>
                    <a:pt x="4" y="40"/>
                  </a:cubicBezTo>
                  <a:cubicBezTo>
                    <a:pt x="2" y="40"/>
                    <a:pt x="0" y="38"/>
                    <a:pt x="0" y="36"/>
                  </a:cubicBezTo>
                  <a:cubicBezTo>
                    <a:pt x="0" y="4"/>
                    <a:pt x="0" y="4"/>
                    <a:pt x="0" y="4"/>
                  </a:cubicBezTo>
                  <a:cubicBezTo>
                    <a:pt x="0" y="2"/>
                    <a:pt x="2" y="0"/>
                    <a:pt x="4" y="0"/>
                  </a:cubicBezTo>
                  <a:cubicBezTo>
                    <a:pt x="60" y="0"/>
                    <a:pt x="60" y="0"/>
                    <a:pt x="60" y="0"/>
                  </a:cubicBezTo>
                  <a:cubicBezTo>
                    <a:pt x="62" y="0"/>
                    <a:pt x="64" y="2"/>
                    <a:pt x="64" y="4"/>
                  </a:cubicBezTo>
                  <a:cubicBezTo>
                    <a:pt x="64" y="36"/>
                    <a:pt x="64" y="36"/>
                    <a:pt x="64" y="36"/>
                  </a:cubicBezTo>
                  <a:cubicBezTo>
                    <a:pt x="64" y="38"/>
                    <a:pt x="62" y="40"/>
                    <a:pt x="60" y="40"/>
                  </a:cubicBezTo>
                  <a:close/>
                  <a:moveTo>
                    <a:pt x="8" y="32"/>
                  </a:moveTo>
                  <a:cubicBezTo>
                    <a:pt x="56" y="32"/>
                    <a:pt x="56" y="32"/>
                    <a:pt x="56" y="32"/>
                  </a:cubicBezTo>
                  <a:cubicBezTo>
                    <a:pt x="56" y="8"/>
                    <a:pt x="56" y="8"/>
                    <a:pt x="56" y="8"/>
                  </a:cubicBezTo>
                  <a:cubicBezTo>
                    <a:pt x="8" y="8"/>
                    <a:pt x="8" y="8"/>
                    <a:pt x="8" y="8"/>
                  </a:cubicBezTo>
                  <a:lnTo>
                    <a:pt x="8" y="3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5" name="Freeform 222"/>
            <p:cNvSpPr/>
            <p:nvPr/>
          </p:nvSpPr>
          <p:spPr bwMode="auto">
            <a:xfrm>
              <a:off x="4029" y="7354"/>
              <a:ext cx="520" cy="48"/>
            </a:xfrm>
            <a:custGeom>
              <a:avLst/>
              <a:gdLst>
                <a:gd name="T0" fmla="*/ 84 w 88"/>
                <a:gd name="T1" fmla="*/ 8 h 8"/>
                <a:gd name="T2" fmla="*/ 4 w 88"/>
                <a:gd name="T3" fmla="*/ 8 h 8"/>
                <a:gd name="T4" fmla="*/ 0 w 88"/>
                <a:gd name="T5" fmla="*/ 4 h 8"/>
                <a:gd name="T6" fmla="*/ 4 w 88"/>
                <a:gd name="T7" fmla="*/ 0 h 8"/>
                <a:gd name="T8" fmla="*/ 84 w 88"/>
                <a:gd name="T9" fmla="*/ 0 h 8"/>
                <a:gd name="T10" fmla="*/ 88 w 88"/>
                <a:gd name="T11" fmla="*/ 4 h 8"/>
                <a:gd name="T12" fmla="*/ 84 w 8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88" h="8">
                  <a:moveTo>
                    <a:pt x="84" y="8"/>
                  </a:moveTo>
                  <a:cubicBezTo>
                    <a:pt x="4" y="8"/>
                    <a:pt x="4" y="8"/>
                    <a:pt x="4" y="8"/>
                  </a:cubicBezTo>
                  <a:cubicBezTo>
                    <a:pt x="2" y="8"/>
                    <a:pt x="0" y="6"/>
                    <a:pt x="0" y="4"/>
                  </a:cubicBezTo>
                  <a:cubicBezTo>
                    <a:pt x="0" y="2"/>
                    <a:pt x="2" y="0"/>
                    <a:pt x="4" y="0"/>
                  </a:cubicBezTo>
                  <a:cubicBezTo>
                    <a:pt x="84" y="0"/>
                    <a:pt x="84" y="0"/>
                    <a:pt x="84" y="0"/>
                  </a:cubicBezTo>
                  <a:cubicBezTo>
                    <a:pt x="86" y="0"/>
                    <a:pt x="88" y="2"/>
                    <a:pt x="88" y="4"/>
                  </a:cubicBezTo>
                  <a:cubicBezTo>
                    <a:pt x="88" y="6"/>
                    <a:pt x="86" y="8"/>
                    <a:pt x="8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6" name="Freeform 223"/>
            <p:cNvSpPr/>
            <p:nvPr/>
          </p:nvSpPr>
          <p:spPr bwMode="auto">
            <a:xfrm>
              <a:off x="4147" y="7566"/>
              <a:ext cx="48" cy="568"/>
            </a:xfrm>
            <a:custGeom>
              <a:avLst/>
              <a:gdLst>
                <a:gd name="T0" fmla="*/ 4 w 8"/>
                <a:gd name="T1" fmla="*/ 96 h 96"/>
                <a:gd name="T2" fmla="*/ 0 w 8"/>
                <a:gd name="T3" fmla="*/ 92 h 96"/>
                <a:gd name="T4" fmla="*/ 0 w 8"/>
                <a:gd name="T5" fmla="*/ 4 h 96"/>
                <a:gd name="T6" fmla="*/ 4 w 8"/>
                <a:gd name="T7" fmla="*/ 0 h 96"/>
                <a:gd name="T8" fmla="*/ 8 w 8"/>
                <a:gd name="T9" fmla="*/ 4 h 96"/>
                <a:gd name="T10" fmla="*/ 8 w 8"/>
                <a:gd name="T11" fmla="*/ 92 h 96"/>
                <a:gd name="T12" fmla="*/ 4 w 8"/>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8" h="96">
                  <a:moveTo>
                    <a:pt x="4" y="96"/>
                  </a:moveTo>
                  <a:cubicBezTo>
                    <a:pt x="2" y="96"/>
                    <a:pt x="0" y="94"/>
                    <a:pt x="0" y="92"/>
                  </a:cubicBezTo>
                  <a:cubicBezTo>
                    <a:pt x="0" y="4"/>
                    <a:pt x="0" y="4"/>
                    <a:pt x="0" y="4"/>
                  </a:cubicBezTo>
                  <a:cubicBezTo>
                    <a:pt x="0" y="2"/>
                    <a:pt x="2" y="0"/>
                    <a:pt x="4" y="0"/>
                  </a:cubicBezTo>
                  <a:cubicBezTo>
                    <a:pt x="6" y="0"/>
                    <a:pt x="8" y="2"/>
                    <a:pt x="8" y="4"/>
                  </a:cubicBezTo>
                  <a:cubicBezTo>
                    <a:pt x="8" y="92"/>
                    <a:pt x="8" y="92"/>
                    <a:pt x="8" y="92"/>
                  </a:cubicBezTo>
                  <a:cubicBezTo>
                    <a:pt x="8" y="94"/>
                    <a:pt x="6" y="96"/>
                    <a:pt x="4" y="9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7" name="Freeform 224"/>
            <p:cNvSpPr/>
            <p:nvPr/>
          </p:nvSpPr>
          <p:spPr bwMode="auto">
            <a:xfrm>
              <a:off x="4384" y="7566"/>
              <a:ext cx="45" cy="568"/>
            </a:xfrm>
            <a:custGeom>
              <a:avLst/>
              <a:gdLst>
                <a:gd name="T0" fmla="*/ 4 w 8"/>
                <a:gd name="T1" fmla="*/ 96 h 96"/>
                <a:gd name="T2" fmla="*/ 0 w 8"/>
                <a:gd name="T3" fmla="*/ 92 h 96"/>
                <a:gd name="T4" fmla="*/ 0 w 8"/>
                <a:gd name="T5" fmla="*/ 4 h 96"/>
                <a:gd name="T6" fmla="*/ 4 w 8"/>
                <a:gd name="T7" fmla="*/ 0 h 96"/>
                <a:gd name="T8" fmla="*/ 8 w 8"/>
                <a:gd name="T9" fmla="*/ 4 h 96"/>
                <a:gd name="T10" fmla="*/ 8 w 8"/>
                <a:gd name="T11" fmla="*/ 92 h 96"/>
                <a:gd name="T12" fmla="*/ 4 w 8"/>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8" h="96">
                  <a:moveTo>
                    <a:pt x="4" y="96"/>
                  </a:moveTo>
                  <a:cubicBezTo>
                    <a:pt x="2" y="96"/>
                    <a:pt x="0" y="94"/>
                    <a:pt x="0" y="92"/>
                  </a:cubicBezTo>
                  <a:cubicBezTo>
                    <a:pt x="0" y="4"/>
                    <a:pt x="0" y="4"/>
                    <a:pt x="0" y="4"/>
                  </a:cubicBezTo>
                  <a:cubicBezTo>
                    <a:pt x="0" y="2"/>
                    <a:pt x="2" y="0"/>
                    <a:pt x="4" y="0"/>
                  </a:cubicBezTo>
                  <a:cubicBezTo>
                    <a:pt x="6" y="0"/>
                    <a:pt x="8" y="2"/>
                    <a:pt x="8" y="4"/>
                  </a:cubicBezTo>
                  <a:cubicBezTo>
                    <a:pt x="8" y="92"/>
                    <a:pt x="8" y="92"/>
                    <a:pt x="8" y="92"/>
                  </a:cubicBezTo>
                  <a:cubicBezTo>
                    <a:pt x="8" y="94"/>
                    <a:pt x="6" y="96"/>
                    <a:pt x="4" y="9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8" name="Freeform 225"/>
            <p:cNvSpPr/>
            <p:nvPr/>
          </p:nvSpPr>
          <p:spPr bwMode="auto">
            <a:xfrm>
              <a:off x="4217" y="8016"/>
              <a:ext cx="143" cy="48"/>
            </a:xfrm>
            <a:custGeom>
              <a:avLst/>
              <a:gdLst>
                <a:gd name="T0" fmla="*/ 20 w 24"/>
                <a:gd name="T1" fmla="*/ 8 h 8"/>
                <a:gd name="T2" fmla="*/ 4 w 24"/>
                <a:gd name="T3" fmla="*/ 8 h 8"/>
                <a:gd name="T4" fmla="*/ 0 w 24"/>
                <a:gd name="T5" fmla="*/ 4 h 8"/>
                <a:gd name="T6" fmla="*/ 4 w 24"/>
                <a:gd name="T7" fmla="*/ 0 h 8"/>
                <a:gd name="T8" fmla="*/ 20 w 24"/>
                <a:gd name="T9" fmla="*/ 0 h 8"/>
                <a:gd name="T10" fmla="*/ 24 w 24"/>
                <a:gd name="T11" fmla="*/ 4 h 8"/>
                <a:gd name="T12" fmla="*/ 20 w 2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8"/>
                  </a:moveTo>
                  <a:cubicBezTo>
                    <a:pt x="4" y="8"/>
                    <a:pt x="4" y="8"/>
                    <a:pt x="4" y="8"/>
                  </a:cubicBezTo>
                  <a:cubicBezTo>
                    <a:pt x="2" y="8"/>
                    <a:pt x="0" y="6"/>
                    <a:pt x="0" y="4"/>
                  </a:cubicBezTo>
                  <a:cubicBezTo>
                    <a:pt x="0" y="2"/>
                    <a:pt x="2" y="0"/>
                    <a:pt x="4" y="0"/>
                  </a:cubicBezTo>
                  <a:cubicBezTo>
                    <a:pt x="20" y="0"/>
                    <a:pt x="20" y="0"/>
                    <a:pt x="20" y="0"/>
                  </a:cubicBezTo>
                  <a:cubicBezTo>
                    <a:pt x="22" y="0"/>
                    <a:pt x="24" y="2"/>
                    <a:pt x="24" y="4"/>
                  </a:cubicBezTo>
                  <a:cubicBezTo>
                    <a:pt x="24" y="6"/>
                    <a:pt x="22" y="8"/>
                    <a:pt x="2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9" name="Freeform 226"/>
            <p:cNvSpPr/>
            <p:nvPr/>
          </p:nvSpPr>
          <p:spPr bwMode="auto">
            <a:xfrm>
              <a:off x="4217" y="7921"/>
              <a:ext cx="143" cy="48"/>
            </a:xfrm>
            <a:custGeom>
              <a:avLst/>
              <a:gdLst>
                <a:gd name="T0" fmla="*/ 20 w 24"/>
                <a:gd name="T1" fmla="*/ 8 h 8"/>
                <a:gd name="T2" fmla="*/ 4 w 24"/>
                <a:gd name="T3" fmla="*/ 8 h 8"/>
                <a:gd name="T4" fmla="*/ 0 w 24"/>
                <a:gd name="T5" fmla="*/ 4 h 8"/>
                <a:gd name="T6" fmla="*/ 4 w 24"/>
                <a:gd name="T7" fmla="*/ 0 h 8"/>
                <a:gd name="T8" fmla="*/ 20 w 24"/>
                <a:gd name="T9" fmla="*/ 0 h 8"/>
                <a:gd name="T10" fmla="*/ 24 w 24"/>
                <a:gd name="T11" fmla="*/ 4 h 8"/>
                <a:gd name="T12" fmla="*/ 20 w 2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8"/>
                  </a:moveTo>
                  <a:cubicBezTo>
                    <a:pt x="4" y="8"/>
                    <a:pt x="4" y="8"/>
                    <a:pt x="4" y="8"/>
                  </a:cubicBezTo>
                  <a:cubicBezTo>
                    <a:pt x="2" y="8"/>
                    <a:pt x="0" y="6"/>
                    <a:pt x="0" y="4"/>
                  </a:cubicBezTo>
                  <a:cubicBezTo>
                    <a:pt x="0" y="2"/>
                    <a:pt x="2" y="0"/>
                    <a:pt x="4" y="0"/>
                  </a:cubicBezTo>
                  <a:cubicBezTo>
                    <a:pt x="20" y="0"/>
                    <a:pt x="20" y="0"/>
                    <a:pt x="20" y="0"/>
                  </a:cubicBezTo>
                  <a:cubicBezTo>
                    <a:pt x="22" y="0"/>
                    <a:pt x="24" y="2"/>
                    <a:pt x="24" y="4"/>
                  </a:cubicBezTo>
                  <a:cubicBezTo>
                    <a:pt x="24" y="6"/>
                    <a:pt x="22" y="8"/>
                    <a:pt x="2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0" name="Freeform 227"/>
            <p:cNvSpPr/>
            <p:nvPr/>
          </p:nvSpPr>
          <p:spPr bwMode="auto">
            <a:xfrm>
              <a:off x="4217" y="7826"/>
              <a:ext cx="143" cy="48"/>
            </a:xfrm>
            <a:custGeom>
              <a:avLst/>
              <a:gdLst>
                <a:gd name="T0" fmla="*/ 20 w 24"/>
                <a:gd name="T1" fmla="*/ 8 h 8"/>
                <a:gd name="T2" fmla="*/ 4 w 24"/>
                <a:gd name="T3" fmla="*/ 8 h 8"/>
                <a:gd name="T4" fmla="*/ 0 w 24"/>
                <a:gd name="T5" fmla="*/ 4 h 8"/>
                <a:gd name="T6" fmla="*/ 4 w 24"/>
                <a:gd name="T7" fmla="*/ 0 h 8"/>
                <a:gd name="T8" fmla="*/ 20 w 24"/>
                <a:gd name="T9" fmla="*/ 0 h 8"/>
                <a:gd name="T10" fmla="*/ 24 w 24"/>
                <a:gd name="T11" fmla="*/ 4 h 8"/>
                <a:gd name="T12" fmla="*/ 20 w 2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8"/>
                  </a:moveTo>
                  <a:cubicBezTo>
                    <a:pt x="4" y="8"/>
                    <a:pt x="4" y="8"/>
                    <a:pt x="4" y="8"/>
                  </a:cubicBezTo>
                  <a:cubicBezTo>
                    <a:pt x="2" y="8"/>
                    <a:pt x="0" y="6"/>
                    <a:pt x="0" y="4"/>
                  </a:cubicBezTo>
                  <a:cubicBezTo>
                    <a:pt x="0" y="2"/>
                    <a:pt x="2" y="0"/>
                    <a:pt x="4" y="0"/>
                  </a:cubicBezTo>
                  <a:cubicBezTo>
                    <a:pt x="20" y="0"/>
                    <a:pt x="20" y="0"/>
                    <a:pt x="20" y="0"/>
                  </a:cubicBezTo>
                  <a:cubicBezTo>
                    <a:pt x="22" y="0"/>
                    <a:pt x="24" y="2"/>
                    <a:pt x="24" y="4"/>
                  </a:cubicBezTo>
                  <a:cubicBezTo>
                    <a:pt x="24" y="6"/>
                    <a:pt x="22" y="8"/>
                    <a:pt x="2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1" name="Freeform 228"/>
            <p:cNvSpPr/>
            <p:nvPr/>
          </p:nvSpPr>
          <p:spPr bwMode="auto">
            <a:xfrm>
              <a:off x="4217" y="7731"/>
              <a:ext cx="143" cy="48"/>
            </a:xfrm>
            <a:custGeom>
              <a:avLst/>
              <a:gdLst>
                <a:gd name="T0" fmla="*/ 20 w 24"/>
                <a:gd name="T1" fmla="*/ 8 h 8"/>
                <a:gd name="T2" fmla="*/ 4 w 24"/>
                <a:gd name="T3" fmla="*/ 8 h 8"/>
                <a:gd name="T4" fmla="*/ 0 w 24"/>
                <a:gd name="T5" fmla="*/ 4 h 8"/>
                <a:gd name="T6" fmla="*/ 4 w 24"/>
                <a:gd name="T7" fmla="*/ 0 h 8"/>
                <a:gd name="T8" fmla="*/ 20 w 24"/>
                <a:gd name="T9" fmla="*/ 0 h 8"/>
                <a:gd name="T10" fmla="*/ 24 w 24"/>
                <a:gd name="T11" fmla="*/ 4 h 8"/>
                <a:gd name="T12" fmla="*/ 20 w 2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8"/>
                  </a:moveTo>
                  <a:cubicBezTo>
                    <a:pt x="4" y="8"/>
                    <a:pt x="4" y="8"/>
                    <a:pt x="4" y="8"/>
                  </a:cubicBezTo>
                  <a:cubicBezTo>
                    <a:pt x="2" y="8"/>
                    <a:pt x="0" y="6"/>
                    <a:pt x="0" y="4"/>
                  </a:cubicBezTo>
                  <a:cubicBezTo>
                    <a:pt x="0" y="2"/>
                    <a:pt x="2" y="0"/>
                    <a:pt x="4" y="0"/>
                  </a:cubicBezTo>
                  <a:cubicBezTo>
                    <a:pt x="20" y="0"/>
                    <a:pt x="20" y="0"/>
                    <a:pt x="20" y="0"/>
                  </a:cubicBezTo>
                  <a:cubicBezTo>
                    <a:pt x="22" y="0"/>
                    <a:pt x="24" y="2"/>
                    <a:pt x="24" y="4"/>
                  </a:cubicBezTo>
                  <a:cubicBezTo>
                    <a:pt x="24" y="6"/>
                    <a:pt x="22" y="8"/>
                    <a:pt x="2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2" name="Freeform 229"/>
            <p:cNvSpPr/>
            <p:nvPr/>
          </p:nvSpPr>
          <p:spPr bwMode="auto">
            <a:xfrm>
              <a:off x="4217" y="7636"/>
              <a:ext cx="143" cy="48"/>
            </a:xfrm>
            <a:custGeom>
              <a:avLst/>
              <a:gdLst>
                <a:gd name="T0" fmla="*/ 20 w 24"/>
                <a:gd name="T1" fmla="*/ 8 h 8"/>
                <a:gd name="T2" fmla="*/ 4 w 24"/>
                <a:gd name="T3" fmla="*/ 8 h 8"/>
                <a:gd name="T4" fmla="*/ 0 w 24"/>
                <a:gd name="T5" fmla="*/ 4 h 8"/>
                <a:gd name="T6" fmla="*/ 4 w 24"/>
                <a:gd name="T7" fmla="*/ 0 h 8"/>
                <a:gd name="T8" fmla="*/ 20 w 24"/>
                <a:gd name="T9" fmla="*/ 0 h 8"/>
                <a:gd name="T10" fmla="*/ 24 w 24"/>
                <a:gd name="T11" fmla="*/ 4 h 8"/>
                <a:gd name="T12" fmla="*/ 20 w 2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8"/>
                  </a:moveTo>
                  <a:cubicBezTo>
                    <a:pt x="4" y="8"/>
                    <a:pt x="4" y="8"/>
                    <a:pt x="4" y="8"/>
                  </a:cubicBezTo>
                  <a:cubicBezTo>
                    <a:pt x="2" y="8"/>
                    <a:pt x="0" y="6"/>
                    <a:pt x="0" y="4"/>
                  </a:cubicBezTo>
                  <a:cubicBezTo>
                    <a:pt x="0" y="2"/>
                    <a:pt x="2" y="0"/>
                    <a:pt x="4" y="0"/>
                  </a:cubicBezTo>
                  <a:cubicBezTo>
                    <a:pt x="20" y="0"/>
                    <a:pt x="20" y="0"/>
                    <a:pt x="20" y="0"/>
                  </a:cubicBezTo>
                  <a:cubicBezTo>
                    <a:pt x="22" y="0"/>
                    <a:pt x="24" y="2"/>
                    <a:pt x="24" y="4"/>
                  </a:cubicBezTo>
                  <a:cubicBezTo>
                    <a:pt x="24" y="6"/>
                    <a:pt x="22" y="8"/>
                    <a:pt x="2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3" name="Freeform 230"/>
            <p:cNvSpPr>
              <a:spLocks noEditPoints="1"/>
            </p:cNvSpPr>
            <p:nvPr/>
          </p:nvSpPr>
          <p:spPr bwMode="auto">
            <a:xfrm>
              <a:off x="4194" y="7449"/>
              <a:ext cx="190" cy="143"/>
            </a:xfrm>
            <a:custGeom>
              <a:avLst/>
              <a:gdLst>
                <a:gd name="T0" fmla="*/ 28 w 32"/>
                <a:gd name="T1" fmla="*/ 24 h 24"/>
                <a:gd name="T2" fmla="*/ 4 w 32"/>
                <a:gd name="T3" fmla="*/ 24 h 24"/>
                <a:gd name="T4" fmla="*/ 0 w 32"/>
                <a:gd name="T5" fmla="*/ 20 h 24"/>
                <a:gd name="T6" fmla="*/ 0 w 32"/>
                <a:gd name="T7" fmla="*/ 4 h 24"/>
                <a:gd name="T8" fmla="*/ 4 w 32"/>
                <a:gd name="T9" fmla="*/ 0 h 24"/>
                <a:gd name="T10" fmla="*/ 28 w 32"/>
                <a:gd name="T11" fmla="*/ 0 h 24"/>
                <a:gd name="T12" fmla="*/ 32 w 32"/>
                <a:gd name="T13" fmla="*/ 4 h 24"/>
                <a:gd name="T14" fmla="*/ 32 w 32"/>
                <a:gd name="T15" fmla="*/ 20 h 24"/>
                <a:gd name="T16" fmla="*/ 28 w 32"/>
                <a:gd name="T17" fmla="*/ 24 h 24"/>
                <a:gd name="T18" fmla="*/ 8 w 32"/>
                <a:gd name="T19" fmla="*/ 16 h 24"/>
                <a:gd name="T20" fmla="*/ 24 w 32"/>
                <a:gd name="T21" fmla="*/ 16 h 24"/>
                <a:gd name="T22" fmla="*/ 24 w 32"/>
                <a:gd name="T23" fmla="*/ 8 h 24"/>
                <a:gd name="T24" fmla="*/ 8 w 32"/>
                <a:gd name="T25" fmla="*/ 8 h 24"/>
                <a:gd name="T26" fmla="*/ 8 w 32"/>
                <a:gd name="T2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24">
                  <a:moveTo>
                    <a:pt x="28" y="24"/>
                  </a:moveTo>
                  <a:cubicBezTo>
                    <a:pt x="4" y="24"/>
                    <a:pt x="4" y="24"/>
                    <a:pt x="4" y="24"/>
                  </a:cubicBezTo>
                  <a:cubicBezTo>
                    <a:pt x="2" y="24"/>
                    <a:pt x="0" y="22"/>
                    <a:pt x="0" y="20"/>
                  </a:cubicBezTo>
                  <a:cubicBezTo>
                    <a:pt x="0" y="4"/>
                    <a:pt x="0" y="4"/>
                    <a:pt x="0" y="4"/>
                  </a:cubicBezTo>
                  <a:cubicBezTo>
                    <a:pt x="0" y="2"/>
                    <a:pt x="2" y="0"/>
                    <a:pt x="4" y="0"/>
                  </a:cubicBezTo>
                  <a:cubicBezTo>
                    <a:pt x="28" y="0"/>
                    <a:pt x="28" y="0"/>
                    <a:pt x="28" y="0"/>
                  </a:cubicBezTo>
                  <a:cubicBezTo>
                    <a:pt x="30" y="0"/>
                    <a:pt x="32" y="2"/>
                    <a:pt x="32" y="4"/>
                  </a:cubicBezTo>
                  <a:cubicBezTo>
                    <a:pt x="32" y="20"/>
                    <a:pt x="32" y="20"/>
                    <a:pt x="32" y="20"/>
                  </a:cubicBezTo>
                  <a:cubicBezTo>
                    <a:pt x="32" y="22"/>
                    <a:pt x="30" y="24"/>
                    <a:pt x="28" y="24"/>
                  </a:cubicBezTo>
                  <a:close/>
                  <a:moveTo>
                    <a:pt x="8" y="16"/>
                  </a:moveTo>
                  <a:cubicBezTo>
                    <a:pt x="24" y="16"/>
                    <a:pt x="24" y="16"/>
                    <a:pt x="24" y="16"/>
                  </a:cubicBezTo>
                  <a:cubicBezTo>
                    <a:pt x="24" y="8"/>
                    <a:pt x="24" y="8"/>
                    <a:pt x="24" y="8"/>
                  </a:cubicBezTo>
                  <a:cubicBezTo>
                    <a:pt x="8" y="8"/>
                    <a:pt x="8" y="8"/>
                    <a:pt x="8" y="8"/>
                  </a:cubicBezTo>
                  <a:lnTo>
                    <a:pt x="8"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94" name="组合 293"/>
          <p:cNvGrpSpPr/>
          <p:nvPr/>
        </p:nvGrpSpPr>
        <p:grpSpPr>
          <a:xfrm>
            <a:off x="1229995" y="4851718"/>
            <a:ext cx="308610" cy="371475"/>
            <a:chOff x="1547" y="7259"/>
            <a:chExt cx="944" cy="1135"/>
          </a:xfrm>
        </p:grpSpPr>
        <p:sp>
          <p:nvSpPr>
            <p:cNvPr id="295" name="Freeform 231"/>
            <p:cNvSpPr>
              <a:spLocks noEditPoints="1"/>
            </p:cNvSpPr>
            <p:nvPr/>
          </p:nvSpPr>
          <p:spPr bwMode="auto">
            <a:xfrm>
              <a:off x="1664" y="7874"/>
              <a:ext cx="710" cy="520"/>
            </a:xfrm>
            <a:custGeom>
              <a:avLst/>
              <a:gdLst>
                <a:gd name="T0" fmla="*/ 116 w 120"/>
                <a:gd name="T1" fmla="*/ 88 h 88"/>
                <a:gd name="T2" fmla="*/ 4 w 120"/>
                <a:gd name="T3" fmla="*/ 88 h 88"/>
                <a:gd name="T4" fmla="*/ 0 w 120"/>
                <a:gd name="T5" fmla="*/ 84 h 88"/>
                <a:gd name="T6" fmla="*/ 0 w 120"/>
                <a:gd name="T7" fmla="*/ 18 h 88"/>
                <a:gd name="T8" fmla="*/ 3 w 120"/>
                <a:gd name="T9" fmla="*/ 15 h 88"/>
                <a:gd name="T10" fmla="*/ 59 w 120"/>
                <a:gd name="T11" fmla="*/ 0 h 88"/>
                <a:gd name="T12" fmla="*/ 61 w 120"/>
                <a:gd name="T13" fmla="*/ 0 h 88"/>
                <a:gd name="T14" fmla="*/ 117 w 120"/>
                <a:gd name="T15" fmla="*/ 15 h 88"/>
                <a:gd name="T16" fmla="*/ 120 w 120"/>
                <a:gd name="T17" fmla="*/ 18 h 88"/>
                <a:gd name="T18" fmla="*/ 120 w 120"/>
                <a:gd name="T19" fmla="*/ 84 h 88"/>
                <a:gd name="T20" fmla="*/ 116 w 120"/>
                <a:gd name="T21" fmla="*/ 88 h 88"/>
                <a:gd name="T22" fmla="*/ 8 w 120"/>
                <a:gd name="T23" fmla="*/ 80 h 88"/>
                <a:gd name="T24" fmla="*/ 112 w 120"/>
                <a:gd name="T25" fmla="*/ 80 h 88"/>
                <a:gd name="T26" fmla="*/ 112 w 120"/>
                <a:gd name="T27" fmla="*/ 22 h 88"/>
                <a:gd name="T28" fmla="*/ 60 w 120"/>
                <a:gd name="T29" fmla="*/ 8 h 88"/>
                <a:gd name="T30" fmla="*/ 8 w 120"/>
                <a:gd name="T31" fmla="*/ 22 h 88"/>
                <a:gd name="T32" fmla="*/ 8 w 120"/>
                <a:gd name="T33" fmla="*/ 8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0" h="88">
                  <a:moveTo>
                    <a:pt x="116" y="88"/>
                  </a:moveTo>
                  <a:cubicBezTo>
                    <a:pt x="4" y="88"/>
                    <a:pt x="4" y="88"/>
                    <a:pt x="4" y="88"/>
                  </a:cubicBezTo>
                  <a:cubicBezTo>
                    <a:pt x="2" y="88"/>
                    <a:pt x="0" y="86"/>
                    <a:pt x="0" y="84"/>
                  </a:cubicBezTo>
                  <a:cubicBezTo>
                    <a:pt x="0" y="18"/>
                    <a:pt x="0" y="18"/>
                    <a:pt x="0" y="18"/>
                  </a:cubicBezTo>
                  <a:cubicBezTo>
                    <a:pt x="0" y="17"/>
                    <a:pt x="1" y="15"/>
                    <a:pt x="3" y="15"/>
                  </a:cubicBezTo>
                  <a:cubicBezTo>
                    <a:pt x="59" y="0"/>
                    <a:pt x="59" y="0"/>
                    <a:pt x="59" y="0"/>
                  </a:cubicBezTo>
                  <a:cubicBezTo>
                    <a:pt x="60" y="0"/>
                    <a:pt x="60" y="0"/>
                    <a:pt x="61" y="0"/>
                  </a:cubicBezTo>
                  <a:cubicBezTo>
                    <a:pt x="117" y="15"/>
                    <a:pt x="117" y="15"/>
                    <a:pt x="117" y="15"/>
                  </a:cubicBezTo>
                  <a:cubicBezTo>
                    <a:pt x="119" y="15"/>
                    <a:pt x="120" y="17"/>
                    <a:pt x="120" y="18"/>
                  </a:cubicBezTo>
                  <a:cubicBezTo>
                    <a:pt x="120" y="84"/>
                    <a:pt x="120" y="84"/>
                    <a:pt x="120" y="84"/>
                  </a:cubicBezTo>
                  <a:cubicBezTo>
                    <a:pt x="120" y="86"/>
                    <a:pt x="118" y="88"/>
                    <a:pt x="116" y="88"/>
                  </a:cubicBezTo>
                  <a:close/>
                  <a:moveTo>
                    <a:pt x="8" y="80"/>
                  </a:moveTo>
                  <a:cubicBezTo>
                    <a:pt x="112" y="80"/>
                    <a:pt x="112" y="80"/>
                    <a:pt x="112" y="80"/>
                  </a:cubicBezTo>
                  <a:cubicBezTo>
                    <a:pt x="112" y="22"/>
                    <a:pt x="112" y="22"/>
                    <a:pt x="112" y="22"/>
                  </a:cubicBezTo>
                  <a:cubicBezTo>
                    <a:pt x="60" y="8"/>
                    <a:pt x="60" y="8"/>
                    <a:pt x="60" y="8"/>
                  </a:cubicBezTo>
                  <a:cubicBezTo>
                    <a:pt x="8" y="22"/>
                    <a:pt x="8" y="22"/>
                    <a:pt x="8" y="22"/>
                  </a:cubicBezTo>
                  <a:lnTo>
                    <a:pt x="8" y="8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6" name="Freeform 232"/>
            <p:cNvSpPr/>
            <p:nvPr/>
          </p:nvSpPr>
          <p:spPr bwMode="auto">
            <a:xfrm>
              <a:off x="1759" y="7259"/>
              <a:ext cx="520" cy="710"/>
            </a:xfrm>
            <a:custGeom>
              <a:avLst/>
              <a:gdLst>
                <a:gd name="T0" fmla="*/ 88 w 88"/>
                <a:gd name="T1" fmla="*/ 120 h 120"/>
                <a:gd name="T2" fmla="*/ 80 w 88"/>
                <a:gd name="T3" fmla="*/ 120 h 120"/>
                <a:gd name="T4" fmla="*/ 80 w 88"/>
                <a:gd name="T5" fmla="*/ 20 h 120"/>
                <a:gd name="T6" fmla="*/ 44 w 88"/>
                <a:gd name="T7" fmla="*/ 8 h 120"/>
                <a:gd name="T8" fmla="*/ 8 w 88"/>
                <a:gd name="T9" fmla="*/ 20 h 120"/>
                <a:gd name="T10" fmla="*/ 8 w 88"/>
                <a:gd name="T11" fmla="*/ 120 h 120"/>
                <a:gd name="T12" fmla="*/ 0 w 88"/>
                <a:gd name="T13" fmla="*/ 120 h 120"/>
                <a:gd name="T14" fmla="*/ 0 w 88"/>
                <a:gd name="T15" fmla="*/ 17 h 120"/>
                <a:gd name="T16" fmla="*/ 3 w 88"/>
                <a:gd name="T17" fmla="*/ 13 h 120"/>
                <a:gd name="T18" fmla="*/ 43 w 88"/>
                <a:gd name="T19" fmla="*/ 0 h 120"/>
                <a:gd name="T20" fmla="*/ 45 w 88"/>
                <a:gd name="T21" fmla="*/ 0 h 120"/>
                <a:gd name="T22" fmla="*/ 85 w 88"/>
                <a:gd name="T23" fmla="*/ 13 h 120"/>
                <a:gd name="T24" fmla="*/ 88 w 88"/>
                <a:gd name="T25" fmla="*/ 17 h 120"/>
                <a:gd name="T26" fmla="*/ 88 w 88"/>
                <a:gd name="T27"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 h="120">
                  <a:moveTo>
                    <a:pt x="88" y="120"/>
                  </a:moveTo>
                  <a:cubicBezTo>
                    <a:pt x="80" y="120"/>
                    <a:pt x="80" y="120"/>
                    <a:pt x="80" y="120"/>
                  </a:cubicBezTo>
                  <a:cubicBezTo>
                    <a:pt x="80" y="20"/>
                    <a:pt x="80" y="20"/>
                    <a:pt x="80" y="20"/>
                  </a:cubicBezTo>
                  <a:cubicBezTo>
                    <a:pt x="44" y="8"/>
                    <a:pt x="44" y="8"/>
                    <a:pt x="44" y="8"/>
                  </a:cubicBezTo>
                  <a:cubicBezTo>
                    <a:pt x="8" y="20"/>
                    <a:pt x="8" y="20"/>
                    <a:pt x="8" y="20"/>
                  </a:cubicBezTo>
                  <a:cubicBezTo>
                    <a:pt x="8" y="120"/>
                    <a:pt x="8" y="120"/>
                    <a:pt x="8" y="120"/>
                  </a:cubicBezTo>
                  <a:cubicBezTo>
                    <a:pt x="0" y="120"/>
                    <a:pt x="0" y="120"/>
                    <a:pt x="0" y="120"/>
                  </a:cubicBezTo>
                  <a:cubicBezTo>
                    <a:pt x="0" y="17"/>
                    <a:pt x="0" y="17"/>
                    <a:pt x="0" y="17"/>
                  </a:cubicBezTo>
                  <a:cubicBezTo>
                    <a:pt x="0" y="15"/>
                    <a:pt x="1" y="13"/>
                    <a:pt x="3" y="13"/>
                  </a:cubicBezTo>
                  <a:cubicBezTo>
                    <a:pt x="43" y="0"/>
                    <a:pt x="43" y="0"/>
                    <a:pt x="43" y="0"/>
                  </a:cubicBezTo>
                  <a:cubicBezTo>
                    <a:pt x="44" y="0"/>
                    <a:pt x="44" y="0"/>
                    <a:pt x="45" y="0"/>
                  </a:cubicBezTo>
                  <a:cubicBezTo>
                    <a:pt x="85" y="13"/>
                    <a:pt x="85" y="13"/>
                    <a:pt x="85" y="13"/>
                  </a:cubicBezTo>
                  <a:cubicBezTo>
                    <a:pt x="87" y="13"/>
                    <a:pt x="88" y="15"/>
                    <a:pt x="88" y="17"/>
                  </a:cubicBezTo>
                  <a:lnTo>
                    <a:pt x="88" y="12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7" name="Freeform 233"/>
            <p:cNvSpPr>
              <a:spLocks noEditPoints="1"/>
            </p:cNvSpPr>
            <p:nvPr/>
          </p:nvSpPr>
          <p:spPr bwMode="auto">
            <a:xfrm>
              <a:off x="1902" y="8111"/>
              <a:ext cx="235" cy="283"/>
            </a:xfrm>
            <a:custGeom>
              <a:avLst/>
              <a:gdLst>
                <a:gd name="T0" fmla="*/ 36 w 40"/>
                <a:gd name="T1" fmla="*/ 48 h 48"/>
                <a:gd name="T2" fmla="*/ 4 w 40"/>
                <a:gd name="T3" fmla="*/ 48 h 48"/>
                <a:gd name="T4" fmla="*/ 0 w 40"/>
                <a:gd name="T5" fmla="*/ 44 h 48"/>
                <a:gd name="T6" fmla="*/ 0 w 40"/>
                <a:gd name="T7" fmla="*/ 4 h 48"/>
                <a:gd name="T8" fmla="*/ 4 w 40"/>
                <a:gd name="T9" fmla="*/ 0 h 48"/>
                <a:gd name="T10" fmla="*/ 36 w 40"/>
                <a:gd name="T11" fmla="*/ 0 h 48"/>
                <a:gd name="T12" fmla="*/ 40 w 40"/>
                <a:gd name="T13" fmla="*/ 4 h 48"/>
                <a:gd name="T14" fmla="*/ 40 w 40"/>
                <a:gd name="T15" fmla="*/ 44 h 48"/>
                <a:gd name="T16" fmla="*/ 36 w 40"/>
                <a:gd name="T17" fmla="*/ 48 h 48"/>
                <a:gd name="T18" fmla="*/ 8 w 40"/>
                <a:gd name="T19" fmla="*/ 40 h 48"/>
                <a:gd name="T20" fmla="*/ 32 w 40"/>
                <a:gd name="T21" fmla="*/ 40 h 48"/>
                <a:gd name="T22" fmla="*/ 32 w 40"/>
                <a:gd name="T23" fmla="*/ 8 h 48"/>
                <a:gd name="T24" fmla="*/ 8 w 40"/>
                <a:gd name="T25" fmla="*/ 8 h 48"/>
                <a:gd name="T26" fmla="*/ 8 w 40"/>
                <a:gd name="T27" fmla="*/ 4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48">
                  <a:moveTo>
                    <a:pt x="36" y="48"/>
                  </a:moveTo>
                  <a:cubicBezTo>
                    <a:pt x="4" y="48"/>
                    <a:pt x="4" y="48"/>
                    <a:pt x="4" y="48"/>
                  </a:cubicBezTo>
                  <a:cubicBezTo>
                    <a:pt x="2" y="48"/>
                    <a:pt x="0" y="46"/>
                    <a:pt x="0" y="44"/>
                  </a:cubicBezTo>
                  <a:cubicBezTo>
                    <a:pt x="0" y="4"/>
                    <a:pt x="0" y="4"/>
                    <a:pt x="0" y="4"/>
                  </a:cubicBezTo>
                  <a:cubicBezTo>
                    <a:pt x="0" y="2"/>
                    <a:pt x="2" y="0"/>
                    <a:pt x="4" y="0"/>
                  </a:cubicBezTo>
                  <a:cubicBezTo>
                    <a:pt x="36" y="0"/>
                    <a:pt x="36" y="0"/>
                    <a:pt x="36" y="0"/>
                  </a:cubicBezTo>
                  <a:cubicBezTo>
                    <a:pt x="38" y="0"/>
                    <a:pt x="40" y="2"/>
                    <a:pt x="40" y="4"/>
                  </a:cubicBezTo>
                  <a:cubicBezTo>
                    <a:pt x="40" y="44"/>
                    <a:pt x="40" y="44"/>
                    <a:pt x="40" y="44"/>
                  </a:cubicBezTo>
                  <a:cubicBezTo>
                    <a:pt x="40" y="46"/>
                    <a:pt x="38" y="48"/>
                    <a:pt x="36" y="48"/>
                  </a:cubicBezTo>
                  <a:close/>
                  <a:moveTo>
                    <a:pt x="8" y="40"/>
                  </a:moveTo>
                  <a:cubicBezTo>
                    <a:pt x="32" y="40"/>
                    <a:pt x="32" y="40"/>
                    <a:pt x="32" y="40"/>
                  </a:cubicBezTo>
                  <a:cubicBezTo>
                    <a:pt x="32" y="8"/>
                    <a:pt x="32" y="8"/>
                    <a:pt x="32" y="8"/>
                  </a:cubicBezTo>
                  <a:cubicBezTo>
                    <a:pt x="8" y="8"/>
                    <a:pt x="8" y="8"/>
                    <a:pt x="8" y="8"/>
                  </a:cubicBezTo>
                  <a:lnTo>
                    <a:pt x="8" y="4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8" name="Freeform 234"/>
            <p:cNvSpPr>
              <a:spLocks noEditPoints="1"/>
            </p:cNvSpPr>
            <p:nvPr/>
          </p:nvSpPr>
          <p:spPr bwMode="auto">
            <a:xfrm>
              <a:off x="1924" y="7424"/>
              <a:ext cx="190" cy="190"/>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9" name="Freeform 235"/>
            <p:cNvSpPr/>
            <p:nvPr/>
          </p:nvSpPr>
          <p:spPr bwMode="auto">
            <a:xfrm>
              <a:off x="1547" y="8346"/>
              <a:ext cx="945" cy="48"/>
            </a:xfrm>
            <a:custGeom>
              <a:avLst/>
              <a:gdLst>
                <a:gd name="T0" fmla="*/ 156 w 160"/>
                <a:gd name="T1" fmla="*/ 8 h 8"/>
                <a:gd name="T2" fmla="*/ 4 w 160"/>
                <a:gd name="T3" fmla="*/ 8 h 8"/>
                <a:gd name="T4" fmla="*/ 0 w 160"/>
                <a:gd name="T5" fmla="*/ 4 h 8"/>
                <a:gd name="T6" fmla="*/ 4 w 160"/>
                <a:gd name="T7" fmla="*/ 0 h 8"/>
                <a:gd name="T8" fmla="*/ 156 w 160"/>
                <a:gd name="T9" fmla="*/ 0 h 8"/>
                <a:gd name="T10" fmla="*/ 160 w 160"/>
                <a:gd name="T11" fmla="*/ 4 h 8"/>
                <a:gd name="T12" fmla="*/ 156 w 16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60" h="8">
                  <a:moveTo>
                    <a:pt x="156" y="8"/>
                  </a:moveTo>
                  <a:cubicBezTo>
                    <a:pt x="4" y="8"/>
                    <a:pt x="4" y="8"/>
                    <a:pt x="4" y="8"/>
                  </a:cubicBezTo>
                  <a:cubicBezTo>
                    <a:pt x="2" y="8"/>
                    <a:pt x="0" y="6"/>
                    <a:pt x="0" y="4"/>
                  </a:cubicBezTo>
                  <a:cubicBezTo>
                    <a:pt x="0" y="2"/>
                    <a:pt x="2" y="0"/>
                    <a:pt x="4" y="0"/>
                  </a:cubicBezTo>
                  <a:cubicBezTo>
                    <a:pt x="156" y="0"/>
                    <a:pt x="156" y="0"/>
                    <a:pt x="156" y="0"/>
                  </a:cubicBezTo>
                  <a:cubicBezTo>
                    <a:pt x="158" y="0"/>
                    <a:pt x="160" y="2"/>
                    <a:pt x="160" y="4"/>
                  </a:cubicBezTo>
                  <a:cubicBezTo>
                    <a:pt x="160" y="6"/>
                    <a:pt x="158" y="8"/>
                    <a:pt x="156"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00" name="组合 299"/>
          <p:cNvGrpSpPr/>
          <p:nvPr/>
        </p:nvGrpSpPr>
        <p:grpSpPr>
          <a:xfrm>
            <a:off x="4052570" y="4898073"/>
            <a:ext cx="370205" cy="278765"/>
            <a:chOff x="5992" y="7354"/>
            <a:chExt cx="1132" cy="852"/>
          </a:xfrm>
        </p:grpSpPr>
        <p:sp>
          <p:nvSpPr>
            <p:cNvPr id="301" name="Freeform 236"/>
            <p:cNvSpPr>
              <a:spLocks noEditPoints="1"/>
            </p:cNvSpPr>
            <p:nvPr/>
          </p:nvSpPr>
          <p:spPr bwMode="auto">
            <a:xfrm>
              <a:off x="6132" y="7636"/>
              <a:ext cx="853" cy="570"/>
            </a:xfrm>
            <a:custGeom>
              <a:avLst/>
              <a:gdLst>
                <a:gd name="T0" fmla="*/ 140 w 144"/>
                <a:gd name="T1" fmla="*/ 96 h 96"/>
                <a:gd name="T2" fmla="*/ 4 w 144"/>
                <a:gd name="T3" fmla="*/ 96 h 96"/>
                <a:gd name="T4" fmla="*/ 0 w 144"/>
                <a:gd name="T5" fmla="*/ 92 h 96"/>
                <a:gd name="T6" fmla="*/ 0 w 144"/>
                <a:gd name="T7" fmla="*/ 4 h 96"/>
                <a:gd name="T8" fmla="*/ 4 w 144"/>
                <a:gd name="T9" fmla="*/ 0 h 96"/>
                <a:gd name="T10" fmla="*/ 140 w 144"/>
                <a:gd name="T11" fmla="*/ 0 h 96"/>
                <a:gd name="T12" fmla="*/ 144 w 144"/>
                <a:gd name="T13" fmla="*/ 4 h 96"/>
                <a:gd name="T14" fmla="*/ 144 w 144"/>
                <a:gd name="T15" fmla="*/ 92 h 96"/>
                <a:gd name="T16" fmla="*/ 140 w 144"/>
                <a:gd name="T17" fmla="*/ 96 h 96"/>
                <a:gd name="T18" fmla="*/ 8 w 144"/>
                <a:gd name="T19" fmla="*/ 88 h 96"/>
                <a:gd name="T20" fmla="*/ 136 w 144"/>
                <a:gd name="T21" fmla="*/ 88 h 96"/>
                <a:gd name="T22" fmla="*/ 136 w 144"/>
                <a:gd name="T23" fmla="*/ 8 h 96"/>
                <a:gd name="T24" fmla="*/ 8 w 144"/>
                <a:gd name="T25" fmla="*/ 8 h 96"/>
                <a:gd name="T26" fmla="*/ 8 w 144"/>
                <a:gd name="T27" fmla="*/ 8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96">
                  <a:moveTo>
                    <a:pt x="140" y="96"/>
                  </a:moveTo>
                  <a:cubicBezTo>
                    <a:pt x="4" y="96"/>
                    <a:pt x="4" y="96"/>
                    <a:pt x="4" y="96"/>
                  </a:cubicBezTo>
                  <a:cubicBezTo>
                    <a:pt x="2" y="96"/>
                    <a:pt x="0" y="94"/>
                    <a:pt x="0" y="92"/>
                  </a:cubicBezTo>
                  <a:cubicBezTo>
                    <a:pt x="0" y="4"/>
                    <a:pt x="0" y="4"/>
                    <a:pt x="0" y="4"/>
                  </a:cubicBezTo>
                  <a:cubicBezTo>
                    <a:pt x="0" y="2"/>
                    <a:pt x="2" y="0"/>
                    <a:pt x="4" y="0"/>
                  </a:cubicBezTo>
                  <a:cubicBezTo>
                    <a:pt x="140" y="0"/>
                    <a:pt x="140" y="0"/>
                    <a:pt x="140" y="0"/>
                  </a:cubicBezTo>
                  <a:cubicBezTo>
                    <a:pt x="142" y="0"/>
                    <a:pt x="144" y="2"/>
                    <a:pt x="144" y="4"/>
                  </a:cubicBezTo>
                  <a:cubicBezTo>
                    <a:pt x="144" y="92"/>
                    <a:pt x="144" y="92"/>
                    <a:pt x="144" y="92"/>
                  </a:cubicBezTo>
                  <a:cubicBezTo>
                    <a:pt x="144" y="94"/>
                    <a:pt x="142" y="96"/>
                    <a:pt x="140" y="96"/>
                  </a:cubicBezTo>
                  <a:close/>
                  <a:moveTo>
                    <a:pt x="8" y="88"/>
                  </a:moveTo>
                  <a:cubicBezTo>
                    <a:pt x="136" y="88"/>
                    <a:pt x="136" y="88"/>
                    <a:pt x="136" y="88"/>
                  </a:cubicBezTo>
                  <a:cubicBezTo>
                    <a:pt x="136" y="8"/>
                    <a:pt x="136" y="8"/>
                    <a:pt x="136" y="8"/>
                  </a:cubicBezTo>
                  <a:cubicBezTo>
                    <a:pt x="8" y="8"/>
                    <a:pt x="8" y="8"/>
                    <a:pt x="8" y="8"/>
                  </a:cubicBezTo>
                  <a:lnTo>
                    <a:pt x="8" y="8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2" name="Freeform 237"/>
            <p:cNvSpPr>
              <a:spLocks noEditPoints="1"/>
            </p:cNvSpPr>
            <p:nvPr/>
          </p:nvSpPr>
          <p:spPr bwMode="auto">
            <a:xfrm>
              <a:off x="6132" y="7636"/>
              <a:ext cx="853" cy="570"/>
            </a:xfrm>
            <a:custGeom>
              <a:avLst/>
              <a:gdLst>
                <a:gd name="T0" fmla="*/ 140 w 144"/>
                <a:gd name="T1" fmla="*/ 96 h 96"/>
                <a:gd name="T2" fmla="*/ 4 w 144"/>
                <a:gd name="T3" fmla="*/ 96 h 96"/>
                <a:gd name="T4" fmla="*/ 0 w 144"/>
                <a:gd name="T5" fmla="*/ 92 h 96"/>
                <a:gd name="T6" fmla="*/ 0 w 144"/>
                <a:gd name="T7" fmla="*/ 4 h 96"/>
                <a:gd name="T8" fmla="*/ 4 w 144"/>
                <a:gd name="T9" fmla="*/ 0 h 96"/>
                <a:gd name="T10" fmla="*/ 140 w 144"/>
                <a:gd name="T11" fmla="*/ 0 h 96"/>
                <a:gd name="T12" fmla="*/ 144 w 144"/>
                <a:gd name="T13" fmla="*/ 4 h 96"/>
                <a:gd name="T14" fmla="*/ 144 w 144"/>
                <a:gd name="T15" fmla="*/ 92 h 96"/>
                <a:gd name="T16" fmla="*/ 140 w 144"/>
                <a:gd name="T17" fmla="*/ 96 h 96"/>
                <a:gd name="T18" fmla="*/ 8 w 144"/>
                <a:gd name="T19" fmla="*/ 88 h 96"/>
                <a:gd name="T20" fmla="*/ 136 w 144"/>
                <a:gd name="T21" fmla="*/ 88 h 96"/>
                <a:gd name="T22" fmla="*/ 136 w 144"/>
                <a:gd name="T23" fmla="*/ 8 h 96"/>
                <a:gd name="T24" fmla="*/ 8 w 144"/>
                <a:gd name="T25" fmla="*/ 8 h 96"/>
                <a:gd name="T26" fmla="*/ 8 w 144"/>
                <a:gd name="T27" fmla="*/ 8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96">
                  <a:moveTo>
                    <a:pt x="140" y="96"/>
                  </a:moveTo>
                  <a:cubicBezTo>
                    <a:pt x="4" y="96"/>
                    <a:pt x="4" y="96"/>
                    <a:pt x="4" y="96"/>
                  </a:cubicBezTo>
                  <a:cubicBezTo>
                    <a:pt x="2" y="96"/>
                    <a:pt x="0" y="94"/>
                    <a:pt x="0" y="92"/>
                  </a:cubicBezTo>
                  <a:cubicBezTo>
                    <a:pt x="0" y="4"/>
                    <a:pt x="0" y="4"/>
                    <a:pt x="0" y="4"/>
                  </a:cubicBezTo>
                  <a:cubicBezTo>
                    <a:pt x="0" y="2"/>
                    <a:pt x="2" y="0"/>
                    <a:pt x="4" y="0"/>
                  </a:cubicBezTo>
                  <a:cubicBezTo>
                    <a:pt x="140" y="0"/>
                    <a:pt x="140" y="0"/>
                    <a:pt x="140" y="0"/>
                  </a:cubicBezTo>
                  <a:cubicBezTo>
                    <a:pt x="142" y="0"/>
                    <a:pt x="144" y="2"/>
                    <a:pt x="144" y="4"/>
                  </a:cubicBezTo>
                  <a:cubicBezTo>
                    <a:pt x="144" y="92"/>
                    <a:pt x="144" y="92"/>
                    <a:pt x="144" y="92"/>
                  </a:cubicBezTo>
                  <a:cubicBezTo>
                    <a:pt x="144" y="94"/>
                    <a:pt x="142" y="96"/>
                    <a:pt x="140" y="96"/>
                  </a:cubicBezTo>
                  <a:close/>
                  <a:moveTo>
                    <a:pt x="8" y="88"/>
                  </a:moveTo>
                  <a:cubicBezTo>
                    <a:pt x="136" y="88"/>
                    <a:pt x="136" y="88"/>
                    <a:pt x="136" y="88"/>
                  </a:cubicBezTo>
                  <a:cubicBezTo>
                    <a:pt x="136" y="8"/>
                    <a:pt x="136" y="8"/>
                    <a:pt x="136" y="8"/>
                  </a:cubicBezTo>
                  <a:cubicBezTo>
                    <a:pt x="8" y="8"/>
                    <a:pt x="8" y="8"/>
                    <a:pt x="8" y="8"/>
                  </a:cubicBezTo>
                  <a:lnTo>
                    <a:pt x="8" y="8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3" name="Freeform 238"/>
            <p:cNvSpPr>
              <a:spLocks noEditPoints="1"/>
            </p:cNvSpPr>
            <p:nvPr/>
          </p:nvSpPr>
          <p:spPr bwMode="auto">
            <a:xfrm>
              <a:off x="6227" y="7731"/>
              <a:ext cx="190" cy="238"/>
            </a:xfrm>
            <a:custGeom>
              <a:avLst/>
              <a:gdLst>
                <a:gd name="T0" fmla="*/ 28 w 32"/>
                <a:gd name="T1" fmla="*/ 40 h 40"/>
                <a:gd name="T2" fmla="*/ 4 w 32"/>
                <a:gd name="T3" fmla="*/ 40 h 40"/>
                <a:gd name="T4" fmla="*/ 0 w 32"/>
                <a:gd name="T5" fmla="*/ 36 h 40"/>
                <a:gd name="T6" fmla="*/ 0 w 32"/>
                <a:gd name="T7" fmla="*/ 4 h 40"/>
                <a:gd name="T8" fmla="*/ 4 w 32"/>
                <a:gd name="T9" fmla="*/ 0 h 40"/>
                <a:gd name="T10" fmla="*/ 28 w 32"/>
                <a:gd name="T11" fmla="*/ 0 h 40"/>
                <a:gd name="T12" fmla="*/ 32 w 32"/>
                <a:gd name="T13" fmla="*/ 4 h 40"/>
                <a:gd name="T14" fmla="*/ 32 w 32"/>
                <a:gd name="T15" fmla="*/ 36 h 40"/>
                <a:gd name="T16" fmla="*/ 28 w 32"/>
                <a:gd name="T17" fmla="*/ 40 h 40"/>
                <a:gd name="T18" fmla="*/ 8 w 32"/>
                <a:gd name="T19" fmla="*/ 32 h 40"/>
                <a:gd name="T20" fmla="*/ 24 w 32"/>
                <a:gd name="T21" fmla="*/ 32 h 40"/>
                <a:gd name="T22" fmla="*/ 24 w 32"/>
                <a:gd name="T23" fmla="*/ 8 h 40"/>
                <a:gd name="T24" fmla="*/ 8 w 32"/>
                <a:gd name="T25" fmla="*/ 8 h 40"/>
                <a:gd name="T26" fmla="*/ 8 w 32"/>
                <a:gd name="T2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40">
                  <a:moveTo>
                    <a:pt x="28" y="40"/>
                  </a:moveTo>
                  <a:cubicBezTo>
                    <a:pt x="4" y="40"/>
                    <a:pt x="4" y="40"/>
                    <a:pt x="4" y="40"/>
                  </a:cubicBezTo>
                  <a:cubicBezTo>
                    <a:pt x="2" y="40"/>
                    <a:pt x="0" y="38"/>
                    <a:pt x="0" y="36"/>
                  </a:cubicBezTo>
                  <a:cubicBezTo>
                    <a:pt x="0" y="4"/>
                    <a:pt x="0" y="4"/>
                    <a:pt x="0" y="4"/>
                  </a:cubicBezTo>
                  <a:cubicBezTo>
                    <a:pt x="0" y="2"/>
                    <a:pt x="2" y="0"/>
                    <a:pt x="4" y="0"/>
                  </a:cubicBezTo>
                  <a:cubicBezTo>
                    <a:pt x="28" y="0"/>
                    <a:pt x="28" y="0"/>
                    <a:pt x="28" y="0"/>
                  </a:cubicBezTo>
                  <a:cubicBezTo>
                    <a:pt x="30" y="0"/>
                    <a:pt x="32" y="2"/>
                    <a:pt x="32" y="4"/>
                  </a:cubicBezTo>
                  <a:cubicBezTo>
                    <a:pt x="32" y="36"/>
                    <a:pt x="32" y="36"/>
                    <a:pt x="32" y="36"/>
                  </a:cubicBezTo>
                  <a:cubicBezTo>
                    <a:pt x="32" y="38"/>
                    <a:pt x="30" y="40"/>
                    <a:pt x="28" y="40"/>
                  </a:cubicBezTo>
                  <a:close/>
                  <a:moveTo>
                    <a:pt x="8" y="32"/>
                  </a:moveTo>
                  <a:cubicBezTo>
                    <a:pt x="24" y="32"/>
                    <a:pt x="24" y="32"/>
                    <a:pt x="24" y="32"/>
                  </a:cubicBezTo>
                  <a:cubicBezTo>
                    <a:pt x="24" y="8"/>
                    <a:pt x="24" y="8"/>
                    <a:pt x="24" y="8"/>
                  </a:cubicBezTo>
                  <a:cubicBezTo>
                    <a:pt x="8" y="8"/>
                    <a:pt x="8" y="8"/>
                    <a:pt x="8" y="8"/>
                  </a:cubicBezTo>
                  <a:lnTo>
                    <a:pt x="8" y="3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4" name="Freeform 239"/>
            <p:cNvSpPr>
              <a:spLocks noEditPoints="1"/>
            </p:cNvSpPr>
            <p:nvPr/>
          </p:nvSpPr>
          <p:spPr bwMode="auto">
            <a:xfrm>
              <a:off x="6227" y="7731"/>
              <a:ext cx="190" cy="238"/>
            </a:xfrm>
            <a:custGeom>
              <a:avLst/>
              <a:gdLst>
                <a:gd name="T0" fmla="*/ 28 w 32"/>
                <a:gd name="T1" fmla="*/ 40 h 40"/>
                <a:gd name="T2" fmla="*/ 4 w 32"/>
                <a:gd name="T3" fmla="*/ 40 h 40"/>
                <a:gd name="T4" fmla="*/ 0 w 32"/>
                <a:gd name="T5" fmla="*/ 36 h 40"/>
                <a:gd name="T6" fmla="*/ 0 w 32"/>
                <a:gd name="T7" fmla="*/ 4 h 40"/>
                <a:gd name="T8" fmla="*/ 4 w 32"/>
                <a:gd name="T9" fmla="*/ 0 h 40"/>
                <a:gd name="T10" fmla="*/ 28 w 32"/>
                <a:gd name="T11" fmla="*/ 0 h 40"/>
                <a:gd name="T12" fmla="*/ 32 w 32"/>
                <a:gd name="T13" fmla="*/ 4 h 40"/>
                <a:gd name="T14" fmla="*/ 32 w 32"/>
                <a:gd name="T15" fmla="*/ 36 h 40"/>
                <a:gd name="T16" fmla="*/ 28 w 32"/>
                <a:gd name="T17" fmla="*/ 40 h 40"/>
                <a:gd name="T18" fmla="*/ 8 w 32"/>
                <a:gd name="T19" fmla="*/ 32 h 40"/>
                <a:gd name="T20" fmla="*/ 24 w 32"/>
                <a:gd name="T21" fmla="*/ 32 h 40"/>
                <a:gd name="T22" fmla="*/ 24 w 32"/>
                <a:gd name="T23" fmla="*/ 8 h 40"/>
                <a:gd name="T24" fmla="*/ 8 w 32"/>
                <a:gd name="T25" fmla="*/ 8 h 40"/>
                <a:gd name="T26" fmla="*/ 8 w 32"/>
                <a:gd name="T2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40">
                  <a:moveTo>
                    <a:pt x="28" y="40"/>
                  </a:moveTo>
                  <a:cubicBezTo>
                    <a:pt x="4" y="40"/>
                    <a:pt x="4" y="40"/>
                    <a:pt x="4" y="40"/>
                  </a:cubicBezTo>
                  <a:cubicBezTo>
                    <a:pt x="2" y="40"/>
                    <a:pt x="0" y="38"/>
                    <a:pt x="0" y="36"/>
                  </a:cubicBezTo>
                  <a:cubicBezTo>
                    <a:pt x="0" y="4"/>
                    <a:pt x="0" y="4"/>
                    <a:pt x="0" y="4"/>
                  </a:cubicBezTo>
                  <a:cubicBezTo>
                    <a:pt x="0" y="2"/>
                    <a:pt x="2" y="0"/>
                    <a:pt x="4" y="0"/>
                  </a:cubicBezTo>
                  <a:cubicBezTo>
                    <a:pt x="28" y="0"/>
                    <a:pt x="28" y="0"/>
                    <a:pt x="28" y="0"/>
                  </a:cubicBezTo>
                  <a:cubicBezTo>
                    <a:pt x="30" y="0"/>
                    <a:pt x="32" y="2"/>
                    <a:pt x="32" y="4"/>
                  </a:cubicBezTo>
                  <a:cubicBezTo>
                    <a:pt x="32" y="36"/>
                    <a:pt x="32" y="36"/>
                    <a:pt x="32" y="36"/>
                  </a:cubicBezTo>
                  <a:cubicBezTo>
                    <a:pt x="32" y="38"/>
                    <a:pt x="30" y="40"/>
                    <a:pt x="28" y="40"/>
                  </a:cubicBezTo>
                  <a:close/>
                  <a:moveTo>
                    <a:pt x="8" y="32"/>
                  </a:moveTo>
                  <a:cubicBezTo>
                    <a:pt x="24" y="32"/>
                    <a:pt x="24" y="32"/>
                    <a:pt x="24" y="32"/>
                  </a:cubicBezTo>
                  <a:cubicBezTo>
                    <a:pt x="24" y="8"/>
                    <a:pt x="24" y="8"/>
                    <a:pt x="24" y="8"/>
                  </a:cubicBezTo>
                  <a:cubicBezTo>
                    <a:pt x="8" y="8"/>
                    <a:pt x="8" y="8"/>
                    <a:pt x="8" y="8"/>
                  </a:cubicBezTo>
                  <a:lnTo>
                    <a:pt x="8" y="3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5" name="Freeform 240"/>
            <p:cNvSpPr>
              <a:spLocks noEditPoints="1"/>
            </p:cNvSpPr>
            <p:nvPr/>
          </p:nvSpPr>
          <p:spPr bwMode="auto">
            <a:xfrm>
              <a:off x="6699" y="7731"/>
              <a:ext cx="190" cy="238"/>
            </a:xfrm>
            <a:custGeom>
              <a:avLst/>
              <a:gdLst>
                <a:gd name="T0" fmla="*/ 28 w 32"/>
                <a:gd name="T1" fmla="*/ 40 h 40"/>
                <a:gd name="T2" fmla="*/ 4 w 32"/>
                <a:gd name="T3" fmla="*/ 40 h 40"/>
                <a:gd name="T4" fmla="*/ 0 w 32"/>
                <a:gd name="T5" fmla="*/ 36 h 40"/>
                <a:gd name="T6" fmla="*/ 0 w 32"/>
                <a:gd name="T7" fmla="*/ 4 h 40"/>
                <a:gd name="T8" fmla="*/ 4 w 32"/>
                <a:gd name="T9" fmla="*/ 0 h 40"/>
                <a:gd name="T10" fmla="*/ 28 w 32"/>
                <a:gd name="T11" fmla="*/ 0 h 40"/>
                <a:gd name="T12" fmla="*/ 32 w 32"/>
                <a:gd name="T13" fmla="*/ 4 h 40"/>
                <a:gd name="T14" fmla="*/ 32 w 32"/>
                <a:gd name="T15" fmla="*/ 36 h 40"/>
                <a:gd name="T16" fmla="*/ 28 w 32"/>
                <a:gd name="T17" fmla="*/ 40 h 40"/>
                <a:gd name="T18" fmla="*/ 8 w 32"/>
                <a:gd name="T19" fmla="*/ 32 h 40"/>
                <a:gd name="T20" fmla="*/ 24 w 32"/>
                <a:gd name="T21" fmla="*/ 32 h 40"/>
                <a:gd name="T22" fmla="*/ 24 w 32"/>
                <a:gd name="T23" fmla="*/ 8 h 40"/>
                <a:gd name="T24" fmla="*/ 8 w 32"/>
                <a:gd name="T25" fmla="*/ 8 h 40"/>
                <a:gd name="T26" fmla="*/ 8 w 32"/>
                <a:gd name="T2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40">
                  <a:moveTo>
                    <a:pt x="28" y="40"/>
                  </a:moveTo>
                  <a:cubicBezTo>
                    <a:pt x="4" y="40"/>
                    <a:pt x="4" y="40"/>
                    <a:pt x="4" y="40"/>
                  </a:cubicBezTo>
                  <a:cubicBezTo>
                    <a:pt x="2" y="40"/>
                    <a:pt x="0" y="38"/>
                    <a:pt x="0" y="36"/>
                  </a:cubicBezTo>
                  <a:cubicBezTo>
                    <a:pt x="0" y="4"/>
                    <a:pt x="0" y="4"/>
                    <a:pt x="0" y="4"/>
                  </a:cubicBezTo>
                  <a:cubicBezTo>
                    <a:pt x="0" y="2"/>
                    <a:pt x="2" y="0"/>
                    <a:pt x="4" y="0"/>
                  </a:cubicBezTo>
                  <a:cubicBezTo>
                    <a:pt x="28" y="0"/>
                    <a:pt x="28" y="0"/>
                    <a:pt x="28" y="0"/>
                  </a:cubicBezTo>
                  <a:cubicBezTo>
                    <a:pt x="30" y="0"/>
                    <a:pt x="32" y="2"/>
                    <a:pt x="32" y="4"/>
                  </a:cubicBezTo>
                  <a:cubicBezTo>
                    <a:pt x="32" y="36"/>
                    <a:pt x="32" y="36"/>
                    <a:pt x="32" y="36"/>
                  </a:cubicBezTo>
                  <a:cubicBezTo>
                    <a:pt x="32" y="38"/>
                    <a:pt x="30" y="40"/>
                    <a:pt x="28" y="40"/>
                  </a:cubicBezTo>
                  <a:close/>
                  <a:moveTo>
                    <a:pt x="8" y="32"/>
                  </a:moveTo>
                  <a:cubicBezTo>
                    <a:pt x="24" y="32"/>
                    <a:pt x="24" y="32"/>
                    <a:pt x="24" y="32"/>
                  </a:cubicBezTo>
                  <a:cubicBezTo>
                    <a:pt x="24" y="8"/>
                    <a:pt x="24" y="8"/>
                    <a:pt x="24" y="8"/>
                  </a:cubicBezTo>
                  <a:cubicBezTo>
                    <a:pt x="8" y="8"/>
                    <a:pt x="8" y="8"/>
                    <a:pt x="8" y="8"/>
                  </a:cubicBezTo>
                  <a:lnTo>
                    <a:pt x="8" y="3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6" name="Freeform 241"/>
            <p:cNvSpPr>
              <a:spLocks noEditPoints="1"/>
            </p:cNvSpPr>
            <p:nvPr/>
          </p:nvSpPr>
          <p:spPr bwMode="auto">
            <a:xfrm>
              <a:off x="6699" y="7731"/>
              <a:ext cx="190" cy="238"/>
            </a:xfrm>
            <a:custGeom>
              <a:avLst/>
              <a:gdLst>
                <a:gd name="T0" fmla="*/ 28 w 32"/>
                <a:gd name="T1" fmla="*/ 40 h 40"/>
                <a:gd name="T2" fmla="*/ 4 w 32"/>
                <a:gd name="T3" fmla="*/ 40 h 40"/>
                <a:gd name="T4" fmla="*/ 0 w 32"/>
                <a:gd name="T5" fmla="*/ 36 h 40"/>
                <a:gd name="T6" fmla="*/ 0 w 32"/>
                <a:gd name="T7" fmla="*/ 4 h 40"/>
                <a:gd name="T8" fmla="*/ 4 w 32"/>
                <a:gd name="T9" fmla="*/ 0 h 40"/>
                <a:gd name="T10" fmla="*/ 28 w 32"/>
                <a:gd name="T11" fmla="*/ 0 h 40"/>
                <a:gd name="T12" fmla="*/ 32 w 32"/>
                <a:gd name="T13" fmla="*/ 4 h 40"/>
                <a:gd name="T14" fmla="*/ 32 w 32"/>
                <a:gd name="T15" fmla="*/ 36 h 40"/>
                <a:gd name="T16" fmla="*/ 28 w 32"/>
                <a:gd name="T17" fmla="*/ 40 h 40"/>
                <a:gd name="T18" fmla="*/ 8 w 32"/>
                <a:gd name="T19" fmla="*/ 32 h 40"/>
                <a:gd name="T20" fmla="*/ 24 w 32"/>
                <a:gd name="T21" fmla="*/ 32 h 40"/>
                <a:gd name="T22" fmla="*/ 24 w 32"/>
                <a:gd name="T23" fmla="*/ 8 h 40"/>
                <a:gd name="T24" fmla="*/ 8 w 32"/>
                <a:gd name="T25" fmla="*/ 8 h 40"/>
                <a:gd name="T26" fmla="*/ 8 w 32"/>
                <a:gd name="T2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40">
                  <a:moveTo>
                    <a:pt x="28" y="40"/>
                  </a:moveTo>
                  <a:cubicBezTo>
                    <a:pt x="4" y="40"/>
                    <a:pt x="4" y="40"/>
                    <a:pt x="4" y="40"/>
                  </a:cubicBezTo>
                  <a:cubicBezTo>
                    <a:pt x="2" y="40"/>
                    <a:pt x="0" y="38"/>
                    <a:pt x="0" y="36"/>
                  </a:cubicBezTo>
                  <a:cubicBezTo>
                    <a:pt x="0" y="4"/>
                    <a:pt x="0" y="4"/>
                    <a:pt x="0" y="4"/>
                  </a:cubicBezTo>
                  <a:cubicBezTo>
                    <a:pt x="0" y="2"/>
                    <a:pt x="2" y="0"/>
                    <a:pt x="4" y="0"/>
                  </a:cubicBezTo>
                  <a:cubicBezTo>
                    <a:pt x="28" y="0"/>
                    <a:pt x="28" y="0"/>
                    <a:pt x="28" y="0"/>
                  </a:cubicBezTo>
                  <a:cubicBezTo>
                    <a:pt x="30" y="0"/>
                    <a:pt x="32" y="2"/>
                    <a:pt x="32" y="4"/>
                  </a:cubicBezTo>
                  <a:cubicBezTo>
                    <a:pt x="32" y="36"/>
                    <a:pt x="32" y="36"/>
                    <a:pt x="32" y="36"/>
                  </a:cubicBezTo>
                  <a:cubicBezTo>
                    <a:pt x="32" y="38"/>
                    <a:pt x="30" y="40"/>
                    <a:pt x="28" y="40"/>
                  </a:cubicBezTo>
                  <a:close/>
                  <a:moveTo>
                    <a:pt x="8" y="32"/>
                  </a:moveTo>
                  <a:cubicBezTo>
                    <a:pt x="24" y="32"/>
                    <a:pt x="24" y="32"/>
                    <a:pt x="24" y="32"/>
                  </a:cubicBezTo>
                  <a:cubicBezTo>
                    <a:pt x="24" y="8"/>
                    <a:pt x="24" y="8"/>
                    <a:pt x="24" y="8"/>
                  </a:cubicBezTo>
                  <a:cubicBezTo>
                    <a:pt x="8" y="8"/>
                    <a:pt x="8" y="8"/>
                    <a:pt x="8" y="8"/>
                  </a:cubicBezTo>
                  <a:lnTo>
                    <a:pt x="8" y="3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7" name="Freeform 242"/>
            <p:cNvSpPr>
              <a:spLocks noEditPoints="1"/>
            </p:cNvSpPr>
            <p:nvPr/>
          </p:nvSpPr>
          <p:spPr bwMode="auto">
            <a:xfrm>
              <a:off x="6464" y="7826"/>
              <a:ext cx="188" cy="380"/>
            </a:xfrm>
            <a:custGeom>
              <a:avLst/>
              <a:gdLst>
                <a:gd name="T0" fmla="*/ 28 w 32"/>
                <a:gd name="T1" fmla="*/ 64 h 64"/>
                <a:gd name="T2" fmla="*/ 4 w 32"/>
                <a:gd name="T3" fmla="*/ 64 h 64"/>
                <a:gd name="T4" fmla="*/ 0 w 32"/>
                <a:gd name="T5" fmla="*/ 60 h 64"/>
                <a:gd name="T6" fmla="*/ 0 w 32"/>
                <a:gd name="T7" fmla="*/ 4 h 64"/>
                <a:gd name="T8" fmla="*/ 4 w 32"/>
                <a:gd name="T9" fmla="*/ 0 h 64"/>
                <a:gd name="T10" fmla="*/ 28 w 32"/>
                <a:gd name="T11" fmla="*/ 0 h 64"/>
                <a:gd name="T12" fmla="*/ 32 w 32"/>
                <a:gd name="T13" fmla="*/ 4 h 64"/>
                <a:gd name="T14" fmla="*/ 32 w 32"/>
                <a:gd name="T15" fmla="*/ 60 h 64"/>
                <a:gd name="T16" fmla="*/ 28 w 32"/>
                <a:gd name="T17" fmla="*/ 64 h 64"/>
                <a:gd name="T18" fmla="*/ 8 w 32"/>
                <a:gd name="T19" fmla="*/ 56 h 64"/>
                <a:gd name="T20" fmla="*/ 24 w 32"/>
                <a:gd name="T21" fmla="*/ 56 h 64"/>
                <a:gd name="T22" fmla="*/ 24 w 32"/>
                <a:gd name="T23" fmla="*/ 8 h 64"/>
                <a:gd name="T24" fmla="*/ 8 w 32"/>
                <a:gd name="T25" fmla="*/ 8 h 64"/>
                <a:gd name="T26" fmla="*/ 8 w 32"/>
                <a:gd name="T27"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64">
                  <a:moveTo>
                    <a:pt x="28" y="64"/>
                  </a:moveTo>
                  <a:cubicBezTo>
                    <a:pt x="4" y="64"/>
                    <a:pt x="4" y="64"/>
                    <a:pt x="4" y="64"/>
                  </a:cubicBezTo>
                  <a:cubicBezTo>
                    <a:pt x="2" y="64"/>
                    <a:pt x="0" y="62"/>
                    <a:pt x="0" y="60"/>
                  </a:cubicBezTo>
                  <a:cubicBezTo>
                    <a:pt x="0" y="4"/>
                    <a:pt x="0" y="4"/>
                    <a:pt x="0" y="4"/>
                  </a:cubicBezTo>
                  <a:cubicBezTo>
                    <a:pt x="0" y="2"/>
                    <a:pt x="2" y="0"/>
                    <a:pt x="4" y="0"/>
                  </a:cubicBezTo>
                  <a:cubicBezTo>
                    <a:pt x="28" y="0"/>
                    <a:pt x="28" y="0"/>
                    <a:pt x="28" y="0"/>
                  </a:cubicBezTo>
                  <a:cubicBezTo>
                    <a:pt x="30" y="0"/>
                    <a:pt x="32" y="2"/>
                    <a:pt x="32" y="4"/>
                  </a:cubicBezTo>
                  <a:cubicBezTo>
                    <a:pt x="32" y="60"/>
                    <a:pt x="32" y="60"/>
                    <a:pt x="32" y="60"/>
                  </a:cubicBezTo>
                  <a:cubicBezTo>
                    <a:pt x="32" y="62"/>
                    <a:pt x="30" y="64"/>
                    <a:pt x="28" y="64"/>
                  </a:cubicBezTo>
                  <a:close/>
                  <a:moveTo>
                    <a:pt x="8" y="56"/>
                  </a:moveTo>
                  <a:cubicBezTo>
                    <a:pt x="24" y="56"/>
                    <a:pt x="24" y="56"/>
                    <a:pt x="24" y="56"/>
                  </a:cubicBezTo>
                  <a:cubicBezTo>
                    <a:pt x="24" y="8"/>
                    <a:pt x="24" y="8"/>
                    <a:pt x="24" y="8"/>
                  </a:cubicBezTo>
                  <a:cubicBezTo>
                    <a:pt x="8" y="8"/>
                    <a:pt x="8" y="8"/>
                    <a:pt x="8" y="8"/>
                  </a:cubicBezTo>
                  <a:lnTo>
                    <a:pt x="8" y="5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8" name="Freeform 243"/>
            <p:cNvSpPr>
              <a:spLocks noEditPoints="1"/>
            </p:cNvSpPr>
            <p:nvPr/>
          </p:nvSpPr>
          <p:spPr bwMode="auto">
            <a:xfrm>
              <a:off x="6464" y="7826"/>
              <a:ext cx="188" cy="380"/>
            </a:xfrm>
            <a:custGeom>
              <a:avLst/>
              <a:gdLst>
                <a:gd name="T0" fmla="*/ 28 w 32"/>
                <a:gd name="T1" fmla="*/ 64 h 64"/>
                <a:gd name="T2" fmla="*/ 4 w 32"/>
                <a:gd name="T3" fmla="*/ 64 h 64"/>
                <a:gd name="T4" fmla="*/ 0 w 32"/>
                <a:gd name="T5" fmla="*/ 60 h 64"/>
                <a:gd name="T6" fmla="*/ 0 w 32"/>
                <a:gd name="T7" fmla="*/ 4 h 64"/>
                <a:gd name="T8" fmla="*/ 4 w 32"/>
                <a:gd name="T9" fmla="*/ 0 h 64"/>
                <a:gd name="T10" fmla="*/ 28 w 32"/>
                <a:gd name="T11" fmla="*/ 0 h 64"/>
                <a:gd name="T12" fmla="*/ 32 w 32"/>
                <a:gd name="T13" fmla="*/ 4 h 64"/>
                <a:gd name="T14" fmla="*/ 32 w 32"/>
                <a:gd name="T15" fmla="*/ 60 h 64"/>
                <a:gd name="T16" fmla="*/ 28 w 32"/>
                <a:gd name="T17" fmla="*/ 64 h 64"/>
                <a:gd name="T18" fmla="*/ 8 w 32"/>
                <a:gd name="T19" fmla="*/ 56 h 64"/>
                <a:gd name="T20" fmla="*/ 24 w 32"/>
                <a:gd name="T21" fmla="*/ 56 h 64"/>
                <a:gd name="T22" fmla="*/ 24 w 32"/>
                <a:gd name="T23" fmla="*/ 8 h 64"/>
                <a:gd name="T24" fmla="*/ 8 w 32"/>
                <a:gd name="T25" fmla="*/ 8 h 64"/>
                <a:gd name="T26" fmla="*/ 8 w 32"/>
                <a:gd name="T27"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64">
                  <a:moveTo>
                    <a:pt x="28" y="64"/>
                  </a:moveTo>
                  <a:cubicBezTo>
                    <a:pt x="4" y="64"/>
                    <a:pt x="4" y="64"/>
                    <a:pt x="4" y="64"/>
                  </a:cubicBezTo>
                  <a:cubicBezTo>
                    <a:pt x="2" y="64"/>
                    <a:pt x="0" y="62"/>
                    <a:pt x="0" y="60"/>
                  </a:cubicBezTo>
                  <a:cubicBezTo>
                    <a:pt x="0" y="4"/>
                    <a:pt x="0" y="4"/>
                    <a:pt x="0" y="4"/>
                  </a:cubicBezTo>
                  <a:cubicBezTo>
                    <a:pt x="0" y="2"/>
                    <a:pt x="2" y="0"/>
                    <a:pt x="4" y="0"/>
                  </a:cubicBezTo>
                  <a:cubicBezTo>
                    <a:pt x="28" y="0"/>
                    <a:pt x="28" y="0"/>
                    <a:pt x="28" y="0"/>
                  </a:cubicBezTo>
                  <a:cubicBezTo>
                    <a:pt x="30" y="0"/>
                    <a:pt x="32" y="2"/>
                    <a:pt x="32" y="4"/>
                  </a:cubicBezTo>
                  <a:cubicBezTo>
                    <a:pt x="32" y="60"/>
                    <a:pt x="32" y="60"/>
                    <a:pt x="32" y="60"/>
                  </a:cubicBezTo>
                  <a:cubicBezTo>
                    <a:pt x="32" y="62"/>
                    <a:pt x="30" y="64"/>
                    <a:pt x="28" y="64"/>
                  </a:cubicBezTo>
                  <a:close/>
                  <a:moveTo>
                    <a:pt x="8" y="56"/>
                  </a:moveTo>
                  <a:cubicBezTo>
                    <a:pt x="24" y="56"/>
                    <a:pt x="24" y="56"/>
                    <a:pt x="24" y="56"/>
                  </a:cubicBezTo>
                  <a:cubicBezTo>
                    <a:pt x="24" y="8"/>
                    <a:pt x="24" y="8"/>
                    <a:pt x="24" y="8"/>
                  </a:cubicBezTo>
                  <a:cubicBezTo>
                    <a:pt x="8" y="8"/>
                    <a:pt x="8" y="8"/>
                    <a:pt x="8" y="8"/>
                  </a:cubicBezTo>
                  <a:lnTo>
                    <a:pt x="8" y="5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9" name="Freeform 244"/>
            <p:cNvSpPr>
              <a:spLocks noEditPoints="1"/>
            </p:cNvSpPr>
            <p:nvPr/>
          </p:nvSpPr>
          <p:spPr bwMode="auto">
            <a:xfrm>
              <a:off x="5992" y="7496"/>
              <a:ext cx="1133" cy="188"/>
            </a:xfrm>
            <a:custGeom>
              <a:avLst/>
              <a:gdLst>
                <a:gd name="T0" fmla="*/ 188 w 192"/>
                <a:gd name="T1" fmla="*/ 32 h 32"/>
                <a:gd name="T2" fmla="*/ 4 w 192"/>
                <a:gd name="T3" fmla="*/ 32 h 32"/>
                <a:gd name="T4" fmla="*/ 0 w 192"/>
                <a:gd name="T5" fmla="*/ 28 h 32"/>
                <a:gd name="T6" fmla="*/ 0 w 192"/>
                <a:gd name="T7" fmla="*/ 4 h 32"/>
                <a:gd name="T8" fmla="*/ 4 w 192"/>
                <a:gd name="T9" fmla="*/ 0 h 32"/>
                <a:gd name="T10" fmla="*/ 188 w 192"/>
                <a:gd name="T11" fmla="*/ 0 h 32"/>
                <a:gd name="T12" fmla="*/ 192 w 192"/>
                <a:gd name="T13" fmla="*/ 4 h 32"/>
                <a:gd name="T14" fmla="*/ 192 w 192"/>
                <a:gd name="T15" fmla="*/ 28 h 32"/>
                <a:gd name="T16" fmla="*/ 188 w 192"/>
                <a:gd name="T17" fmla="*/ 32 h 32"/>
                <a:gd name="T18" fmla="*/ 8 w 192"/>
                <a:gd name="T19" fmla="*/ 24 h 32"/>
                <a:gd name="T20" fmla="*/ 184 w 192"/>
                <a:gd name="T21" fmla="*/ 24 h 32"/>
                <a:gd name="T22" fmla="*/ 184 w 192"/>
                <a:gd name="T23" fmla="*/ 8 h 32"/>
                <a:gd name="T24" fmla="*/ 8 w 192"/>
                <a:gd name="T25" fmla="*/ 8 h 32"/>
                <a:gd name="T26" fmla="*/ 8 w 192"/>
                <a:gd name="T27"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2" h="32">
                  <a:moveTo>
                    <a:pt x="188" y="32"/>
                  </a:moveTo>
                  <a:cubicBezTo>
                    <a:pt x="4" y="32"/>
                    <a:pt x="4" y="32"/>
                    <a:pt x="4" y="32"/>
                  </a:cubicBezTo>
                  <a:cubicBezTo>
                    <a:pt x="2" y="32"/>
                    <a:pt x="0" y="30"/>
                    <a:pt x="0" y="28"/>
                  </a:cubicBezTo>
                  <a:cubicBezTo>
                    <a:pt x="0" y="4"/>
                    <a:pt x="0" y="4"/>
                    <a:pt x="0" y="4"/>
                  </a:cubicBezTo>
                  <a:cubicBezTo>
                    <a:pt x="0" y="2"/>
                    <a:pt x="2" y="0"/>
                    <a:pt x="4" y="0"/>
                  </a:cubicBezTo>
                  <a:cubicBezTo>
                    <a:pt x="188" y="0"/>
                    <a:pt x="188" y="0"/>
                    <a:pt x="188" y="0"/>
                  </a:cubicBezTo>
                  <a:cubicBezTo>
                    <a:pt x="190" y="0"/>
                    <a:pt x="192" y="2"/>
                    <a:pt x="192" y="4"/>
                  </a:cubicBezTo>
                  <a:cubicBezTo>
                    <a:pt x="192" y="28"/>
                    <a:pt x="192" y="28"/>
                    <a:pt x="192" y="28"/>
                  </a:cubicBezTo>
                  <a:cubicBezTo>
                    <a:pt x="192" y="30"/>
                    <a:pt x="190" y="32"/>
                    <a:pt x="188" y="32"/>
                  </a:cubicBezTo>
                  <a:close/>
                  <a:moveTo>
                    <a:pt x="8" y="24"/>
                  </a:moveTo>
                  <a:cubicBezTo>
                    <a:pt x="184" y="24"/>
                    <a:pt x="184" y="24"/>
                    <a:pt x="184" y="24"/>
                  </a:cubicBezTo>
                  <a:cubicBezTo>
                    <a:pt x="184" y="8"/>
                    <a:pt x="184" y="8"/>
                    <a:pt x="184" y="8"/>
                  </a:cubicBezTo>
                  <a:cubicBezTo>
                    <a:pt x="8" y="8"/>
                    <a:pt x="8" y="8"/>
                    <a:pt x="8" y="8"/>
                  </a:cubicBezTo>
                  <a:lnTo>
                    <a:pt x="8" y="2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0" name="Freeform 245"/>
            <p:cNvSpPr>
              <a:spLocks noEditPoints="1"/>
            </p:cNvSpPr>
            <p:nvPr/>
          </p:nvSpPr>
          <p:spPr bwMode="auto">
            <a:xfrm>
              <a:off x="6179" y="7354"/>
              <a:ext cx="758" cy="190"/>
            </a:xfrm>
            <a:custGeom>
              <a:avLst/>
              <a:gdLst>
                <a:gd name="T0" fmla="*/ 124 w 128"/>
                <a:gd name="T1" fmla="*/ 32 h 32"/>
                <a:gd name="T2" fmla="*/ 4 w 128"/>
                <a:gd name="T3" fmla="*/ 32 h 32"/>
                <a:gd name="T4" fmla="*/ 0 w 128"/>
                <a:gd name="T5" fmla="*/ 28 h 32"/>
                <a:gd name="T6" fmla="*/ 0 w 128"/>
                <a:gd name="T7" fmla="*/ 4 h 32"/>
                <a:gd name="T8" fmla="*/ 4 w 128"/>
                <a:gd name="T9" fmla="*/ 0 h 32"/>
                <a:gd name="T10" fmla="*/ 124 w 128"/>
                <a:gd name="T11" fmla="*/ 0 h 32"/>
                <a:gd name="T12" fmla="*/ 128 w 128"/>
                <a:gd name="T13" fmla="*/ 4 h 32"/>
                <a:gd name="T14" fmla="*/ 128 w 128"/>
                <a:gd name="T15" fmla="*/ 28 h 32"/>
                <a:gd name="T16" fmla="*/ 124 w 128"/>
                <a:gd name="T17" fmla="*/ 32 h 32"/>
                <a:gd name="T18" fmla="*/ 8 w 128"/>
                <a:gd name="T19" fmla="*/ 24 h 32"/>
                <a:gd name="T20" fmla="*/ 120 w 128"/>
                <a:gd name="T21" fmla="*/ 24 h 32"/>
                <a:gd name="T22" fmla="*/ 120 w 128"/>
                <a:gd name="T23" fmla="*/ 8 h 32"/>
                <a:gd name="T24" fmla="*/ 8 w 128"/>
                <a:gd name="T25" fmla="*/ 8 h 32"/>
                <a:gd name="T26" fmla="*/ 8 w 128"/>
                <a:gd name="T27"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32">
                  <a:moveTo>
                    <a:pt x="124" y="32"/>
                  </a:moveTo>
                  <a:cubicBezTo>
                    <a:pt x="4" y="32"/>
                    <a:pt x="4" y="32"/>
                    <a:pt x="4" y="32"/>
                  </a:cubicBezTo>
                  <a:cubicBezTo>
                    <a:pt x="2" y="32"/>
                    <a:pt x="0" y="30"/>
                    <a:pt x="0" y="28"/>
                  </a:cubicBezTo>
                  <a:cubicBezTo>
                    <a:pt x="0" y="4"/>
                    <a:pt x="0" y="4"/>
                    <a:pt x="0" y="4"/>
                  </a:cubicBezTo>
                  <a:cubicBezTo>
                    <a:pt x="0" y="2"/>
                    <a:pt x="2" y="0"/>
                    <a:pt x="4" y="0"/>
                  </a:cubicBezTo>
                  <a:cubicBezTo>
                    <a:pt x="124" y="0"/>
                    <a:pt x="124" y="0"/>
                    <a:pt x="124" y="0"/>
                  </a:cubicBezTo>
                  <a:cubicBezTo>
                    <a:pt x="126" y="0"/>
                    <a:pt x="128" y="2"/>
                    <a:pt x="128" y="4"/>
                  </a:cubicBezTo>
                  <a:cubicBezTo>
                    <a:pt x="128" y="28"/>
                    <a:pt x="128" y="28"/>
                    <a:pt x="128" y="28"/>
                  </a:cubicBezTo>
                  <a:cubicBezTo>
                    <a:pt x="128" y="30"/>
                    <a:pt x="126" y="32"/>
                    <a:pt x="124" y="32"/>
                  </a:cubicBezTo>
                  <a:close/>
                  <a:moveTo>
                    <a:pt x="8" y="24"/>
                  </a:moveTo>
                  <a:cubicBezTo>
                    <a:pt x="120" y="24"/>
                    <a:pt x="120" y="24"/>
                    <a:pt x="120" y="24"/>
                  </a:cubicBezTo>
                  <a:cubicBezTo>
                    <a:pt x="120" y="8"/>
                    <a:pt x="120" y="8"/>
                    <a:pt x="120" y="8"/>
                  </a:cubicBezTo>
                  <a:cubicBezTo>
                    <a:pt x="8" y="8"/>
                    <a:pt x="8" y="8"/>
                    <a:pt x="8" y="8"/>
                  </a:cubicBezTo>
                  <a:lnTo>
                    <a:pt x="8" y="2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11" name="Freeform 253"/>
          <p:cNvSpPr>
            <a:spLocks noEditPoints="1"/>
          </p:cNvSpPr>
          <p:nvPr/>
        </p:nvSpPr>
        <p:spPr bwMode="auto">
          <a:xfrm>
            <a:off x="6837363" y="2705418"/>
            <a:ext cx="372745" cy="155575"/>
          </a:xfrm>
          <a:custGeom>
            <a:avLst/>
            <a:gdLst>
              <a:gd name="T0" fmla="*/ 188 w 192"/>
              <a:gd name="T1" fmla="*/ 80 h 80"/>
              <a:gd name="T2" fmla="*/ 187 w 192"/>
              <a:gd name="T3" fmla="*/ 80 h 80"/>
              <a:gd name="T4" fmla="*/ 96 w 192"/>
              <a:gd name="T5" fmla="*/ 48 h 80"/>
              <a:gd name="T6" fmla="*/ 5 w 192"/>
              <a:gd name="T7" fmla="*/ 80 h 80"/>
              <a:gd name="T8" fmla="*/ 2 w 192"/>
              <a:gd name="T9" fmla="*/ 79 h 80"/>
              <a:gd name="T10" fmla="*/ 0 w 192"/>
              <a:gd name="T11" fmla="*/ 76 h 80"/>
              <a:gd name="T12" fmla="*/ 64 w 192"/>
              <a:gd name="T13" fmla="*/ 0 h 80"/>
              <a:gd name="T14" fmla="*/ 96 w 192"/>
              <a:gd name="T15" fmla="*/ 9 h 80"/>
              <a:gd name="T16" fmla="*/ 128 w 192"/>
              <a:gd name="T17" fmla="*/ 0 h 80"/>
              <a:gd name="T18" fmla="*/ 192 w 192"/>
              <a:gd name="T19" fmla="*/ 76 h 80"/>
              <a:gd name="T20" fmla="*/ 190 w 192"/>
              <a:gd name="T21" fmla="*/ 79 h 80"/>
              <a:gd name="T22" fmla="*/ 188 w 192"/>
              <a:gd name="T23" fmla="*/ 80 h 80"/>
              <a:gd name="T24" fmla="*/ 64 w 192"/>
              <a:gd name="T25" fmla="*/ 8 h 80"/>
              <a:gd name="T26" fmla="*/ 9 w 192"/>
              <a:gd name="T27" fmla="*/ 70 h 80"/>
              <a:gd name="T28" fmla="*/ 95 w 192"/>
              <a:gd name="T29" fmla="*/ 40 h 80"/>
              <a:gd name="T30" fmla="*/ 97 w 192"/>
              <a:gd name="T31" fmla="*/ 40 h 80"/>
              <a:gd name="T32" fmla="*/ 183 w 192"/>
              <a:gd name="T33" fmla="*/ 70 h 80"/>
              <a:gd name="T34" fmla="*/ 128 w 192"/>
              <a:gd name="T35" fmla="*/ 8 h 80"/>
              <a:gd name="T36" fmla="*/ 99 w 192"/>
              <a:gd name="T37" fmla="*/ 18 h 80"/>
              <a:gd name="T38" fmla="*/ 93 w 192"/>
              <a:gd name="T39" fmla="*/ 18 h 80"/>
              <a:gd name="T40" fmla="*/ 64 w 192"/>
              <a:gd name="T41" fmla="*/ 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2" h="80">
                <a:moveTo>
                  <a:pt x="188" y="80"/>
                </a:moveTo>
                <a:cubicBezTo>
                  <a:pt x="188" y="80"/>
                  <a:pt x="187" y="80"/>
                  <a:pt x="187" y="80"/>
                </a:cubicBezTo>
                <a:cubicBezTo>
                  <a:pt x="186" y="80"/>
                  <a:pt x="127" y="59"/>
                  <a:pt x="96" y="48"/>
                </a:cubicBezTo>
                <a:cubicBezTo>
                  <a:pt x="64" y="59"/>
                  <a:pt x="5" y="80"/>
                  <a:pt x="5" y="80"/>
                </a:cubicBezTo>
                <a:cubicBezTo>
                  <a:pt x="4" y="80"/>
                  <a:pt x="3" y="80"/>
                  <a:pt x="2" y="79"/>
                </a:cubicBezTo>
                <a:cubicBezTo>
                  <a:pt x="1" y="78"/>
                  <a:pt x="0" y="77"/>
                  <a:pt x="0" y="76"/>
                </a:cubicBezTo>
                <a:cubicBezTo>
                  <a:pt x="0" y="75"/>
                  <a:pt x="4" y="0"/>
                  <a:pt x="64" y="0"/>
                </a:cubicBezTo>
                <a:cubicBezTo>
                  <a:pt x="79" y="0"/>
                  <a:pt x="90" y="3"/>
                  <a:pt x="96" y="9"/>
                </a:cubicBezTo>
                <a:cubicBezTo>
                  <a:pt x="102" y="3"/>
                  <a:pt x="113" y="0"/>
                  <a:pt x="128" y="0"/>
                </a:cubicBezTo>
                <a:cubicBezTo>
                  <a:pt x="188" y="0"/>
                  <a:pt x="192" y="75"/>
                  <a:pt x="192" y="76"/>
                </a:cubicBezTo>
                <a:cubicBezTo>
                  <a:pt x="192" y="77"/>
                  <a:pt x="191" y="78"/>
                  <a:pt x="190" y="79"/>
                </a:cubicBezTo>
                <a:cubicBezTo>
                  <a:pt x="190" y="80"/>
                  <a:pt x="189" y="80"/>
                  <a:pt x="188" y="80"/>
                </a:cubicBezTo>
                <a:close/>
                <a:moveTo>
                  <a:pt x="64" y="8"/>
                </a:moveTo>
                <a:cubicBezTo>
                  <a:pt x="21" y="8"/>
                  <a:pt x="11" y="53"/>
                  <a:pt x="9" y="70"/>
                </a:cubicBezTo>
                <a:cubicBezTo>
                  <a:pt x="25" y="65"/>
                  <a:pt x="69" y="49"/>
                  <a:pt x="95" y="40"/>
                </a:cubicBezTo>
                <a:cubicBezTo>
                  <a:pt x="96" y="40"/>
                  <a:pt x="96" y="40"/>
                  <a:pt x="97" y="40"/>
                </a:cubicBezTo>
                <a:cubicBezTo>
                  <a:pt x="122" y="48"/>
                  <a:pt x="167" y="64"/>
                  <a:pt x="183" y="70"/>
                </a:cubicBezTo>
                <a:cubicBezTo>
                  <a:pt x="181" y="53"/>
                  <a:pt x="171" y="8"/>
                  <a:pt x="128" y="8"/>
                </a:cubicBezTo>
                <a:cubicBezTo>
                  <a:pt x="112" y="8"/>
                  <a:pt x="104" y="11"/>
                  <a:pt x="99" y="18"/>
                </a:cubicBezTo>
                <a:cubicBezTo>
                  <a:pt x="98" y="20"/>
                  <a:pt x="94" y="20"/>
                  <a:pt x="93" y="18"/>
                </a:cubicBezTo>
                <a:cubicBezTo>
                  <a:pt x="88" y="11"/>
                  <a:pt x="80" y="8"/>
                  <a:pt x="6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2" name="Freeform 254"/>
          <p:cNvSpPr>
            <a:spLocks noEditPoints="1"/>
          </p:cNvSpPr>
          <p:nvPr/>
        </p:nvSpPr>
        <p:spPr bwMode="auto">
          <a:xfrm>
            <a:off x="5492115" y="2713355"/>
            <a:ext cx="372110" cy="139700"/>
          </a:xfrm>
          <a:custGeom>
            <a:avLst/>
            <a:gdLst>
              <a:gd name="T0" fmla="*/ 149 w 192"/>
              <a:gd name="T1" fmla="*/ 64 h 72"/>
              <a:gd name="T2" fmla="*/ 139 w 192"/>
              <a:gd name="T3" fmla="*/ 64 h 72"/>
              <a:gd name="T4" fmla="*/ 117 w 192"/>
              <a:gd name="T5" fmla="*/ 64 h 72"/>
              <a:gd name="T6" fmla="*/ 107 w 192"/>
              <a:gd name="T7" fmla="*/ 64 h 72"/>
              <a:gd name="T8" fmla="*/ 85 w 192"/>
              <a:gd name="T9" fmla="*/ 64 h 72"/>
              <a:gd name="T10" fmla="*/ 75 w 192"/>
              <a:gd name="T11" fmla="*/ 64 h 72"/>
              <a:gd name="T12" fmla="*/ 53 w 192"/>
              <a:gd name="T13" fmla="*/ 64 h 72"/>
              <a:gd name="T14" fmla="*/ 43 w 192"/>
              <a:gd name="T15" fmla="*/ 64 h 72"/>
              <a:gd name="T16" fmla="*/ 22 w 192"/>
              <a:gd name="T17" fmla="*/ 63 h 72"/>
              <a:gd name="T18" fmla="*/ 15 w 192"/>
              <a:gd name="T19" fmla="*/ 63 h 72"/>
              <a:gd name="T20" fmla="*/ 4 w 192"/>
              <a:gd name="T21" fmla="*/ 68 h 72"/>
              <a:gd name="T22" fmla="*/ 0 w 192"/>
              <a:gd name="T23" fmla="*/ 54 h 72"/>
              <a:gd name="T24" fmla="*/ 60 w 192"/>
              <a:gd name="T25" fmla="*/ 0 h 72"/>
              <a:gd name="T26" fmla="*/ 96 w 192"/>
              <a:gd name="T27" fmla="*/ 12 h 72"/>
              <a:gd name="T28" fmla="*/ 132 w 192"/>
              <a:gd name="T29" fmla="*/ 0 h 72"/>
              <a:gd name="T30" fmla="*/ 192 w 192"/>
              <a:gd name="T31" fmla="*/ 54 h 72"/>
              <a:gd name="T32" fmla="*/ 188 w 192"/>
              <a:gd name="T33" fmla="*/ 68 h 72"/>
              <a:gd name="T34" fmla="*/ 177 w 192"/>
              <a:gd name="T35" fmla="*/ 63 h 72"/>
              <a:gd name="T36" fmla="*/ 170 w 192"/>
              <a:gd name="T37" fmla="*/ 63 h 72"/>
              <a:gd name="T38" fmla="*/ 144 w 192"/>
              <a:gd name="T39" fmla="*/ 52 h 72"/>
              <a:gd name="T40" fmla="*/ 160 w 192"/>
              <a:gd name="T41" fmla="*/ 64 h 72"/>
              <a:gd name="T42" fmla="*/ 172 w 192"/>
              <a:gd name="T43" fmla="*/ 52 h 72"/>
              <a:gd name="T44" fmla="*/ 184 w 192"/>
              <a:gd name="T45" fmla="*/ 59 h 72"/>
              <a:gd name="T46" fmla="*/ 148 w 192"/>
              <a:gd name="T47" fmla="*/ 14 h 72"/>
              <a:gd name="T48" fmla="*/ 120 w 192"/>
              <a:gd name="T49" fmla="*/ 13 h 72"/>
              <a:gd name="T50" fmla="*/ 72 w 192"/>
              <a:gd name="T51" fmla="*/ 13 h 72"/>
              <a:gd name="T52" fmla="*/ 44 w 192"/>
              <a:gd name="T53" fmla="*/ 14 h 72"/>
              <a:gd name="T54" fmla="*/ 8 w 192"/>
              <a:gd name="T55" fmla="*/ 59 h 72"/>
              <a:gd name="T56" fmla="*/ 20 w 192"/>
              <a:gd name="T57" fmla="*/ 52 h 72"/>
              <a:gd name="T58" fmla="*/ 32 w 192"/>
              <a:gd name="T59" fmla="*/ 64 h 72"/>
              <a:gd name="T60" fmla="*/ 48 w 192"/>
              <a:gd name="T61" fmla="*/ 52 h 72"/>
              <a:gd name="T62" fmla="*/ 64 w 192"/>
              <a:gd name="T63" fmla="*/ 64 h 72"/>
              <a:gd name="T64" fmla="*/ 80 w 192"/>
              <a:gd name="T65" fmla="*/ 52 h 72"/>
              <a:gd name="T66" fmla="*/ 96 w 192"/>
              <a:gd name="T67" fmla="*/ 64 h 72"/>
              <a:gd name="T68" fmla="*/ 112 w 192"/>
              <a:gd name="T69" fmla="*/ 52 h 72"/>
              <a:gd name="T70" fmla="*/ 128 w 192"/>
              <a:gd name="T71" fmla="*/ 64 h 72"/>
              <a:gd name="T72" fmla="*/ 144 w 192"/>
              <a:gd name="T73" fmla="*/ 5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2" h="72">
                <a:moveTo>
                  <a:pt x="160" y="72"/>
                </a:moveTo>
                <a:cubicBezTo>
                  <a:pt x="154" y="72"/>
                  <a:pt x="151" y="68"/>
                  <a:pt x="149" y="64"/>
                </a:cubicBezTo>
                <a:cubicBezTo>
                  <a:pt x="147" y="61"/>
                  <a:pt x="146" y="60"/>
                  <a:pt x="144" y="60"/>
                </a:cubicBezTo>
                <a:cubicBezTo>
                  <a:pt x="142" y="60"/>
                  <a:pt x="141" y="61"/>
                  <a:pt x="139" y="64"/>
                </a:cubicBezTo>
                <a:cubicBezTo>
                  <a:pt x="137" y="68"/>
                  <a:pt x="134" y="72"/>
                  <a:pt x="128" y="72"/>
                </a:cubicBezTo>
                <a:cubicBezTo>
                  <a:pt x="122" y="72"/>
                  <a:pt x="119" y="68"/>
                  <a:pt x="117" y="64"/>
                </a:cubicBezTo>
                <a:cubicBezTo>
                  <a:pt x="115" y="61"/>
                  <a:pt x="114" y="60"/>
                  <a:pt x="112" y="60"/>
                </a:cubicBezTo>
                <a:cubicBezTo>
                  <a:pt x="110" y="60"/>
                  <a:pt x="109" y="61"/>
                  <a:pt x="107" y="64"/>
                </a:cubicBezTo>
                <a:cubicBezTo>
                  <a:pt x="105" y="68"/>
                  <a:pt x="102" y="72"/>
                  <a:pt x="96" y="72"/>
                </a:cubicBezTo>
                <a:cubicBezTo>
                  <a:pt x="90" y="72"/>
                  <a:pt x="87" y="68"/>
                  <a:pt x="85" y="64"/>
                </a:cubicBezTo>
                <a:cubicBezTo>
                  <a:pt x="83" y="61"/>
                  <a:pt x="82" y="60"/>
                  <a:pt x="80" y="60"/>
                </a:cubicBezTo>
                <a:cubicBezTo>
                  <a:pt x="78" y="60"/>
                  <a:pt x="77" y="61"/>
                  <a:pt x="75" y="64"/>
                </a:cubicBezTo>
                <a:cubicBezTo>
                  <a:pt x="73" y="68"/>
                  <a:pt x="70" y="72"/>
                  <a:pt x="64" y="72"/>
                </a:cubicBezTo>
                <a:cubicBezTo>
                  <a:pt x="58" y="72"/>
                  <a:pt x="55" y="68"/>
                  <a:pt x="53" y="64"/>
                </a:cubicBezTo>
                <a:cubicBezTo>
                  <a:pt x="51" y="61"/>
                  <a:pt x="50" y="60"/>
                  <a:pt x="48" y="60"/>
                </a:cubicBezTo>
                <a:cubicBezTo>
                  <a:pt x="46" y="60"/>
                  <a:pt x="45" y="61"/>
                  <a:pt x="43" y="64"/>
                </a:cubicBezTo>
                <a:cubicBezTo>
                  <a:pt x="41" y="68"/>
                  <a:pt x="38" y="72"/>
                  <a:pt x="32" y="72"/>
                </a:cubicBezTo>
                <a:cubicBezTo>
                  <a:pt x="25" y="72"/>
                  <a:pt x="23" y="66"/>
                  <a:pt x="22" y="63"/>
                </a:cubicBezTo>
                <a:cubicBezTo>
                  <a:pt x="21" y="60"/>
                  <a:pt x="21" y="60"/>
                  <a:pt x="20" y="60"/>
                </a:cubicBezTo>
                <a:cubicBezTo>
                  <a:pt x="17" y="60"/>
                  <a:pt x="17" y="61"/>
                  <a:pt x="15" y="63"/>
                </a:cubicBezTo>
                <a:cubicBezTo>
                  <a:pt x="14" y="65"/>
                  <a:pt x="12" y="68"/>
                  <a:pt x="8" y="68"/>
                </a:cubicBezTo>
                <a:cubicBezTo>
                  <a:pt x="4" y="68"/>
                  <a:pt x="4" y="68"/>
                  <a:pt x="4" y="68"/>
                </a:cubicBezTo>
                <a:cubicBezTo>
                  <a:pt x="2" y="68"/>
                  <a:pt x="0" y="66"/>
                  <a:pt x="0" y="64"/>
                </a:cubicBezTo>
                <a:cubicBezTo>
                  <a:pt x="0" y="54"/>
                  <a:pt x="0" y="54"/>
                  <a:pt x="0" y="54"/>
                </a:cubicBezTo>
                <a:cubicBezTo>
                  <a:pt x="0" y="36"/>
                  <a:pt x="21" y="18"/>
                  <a:pt x="39" y="7"/>
                </a:cubicBezTo>
                <a:cubicBezTo>
                  <a:pt x="46" y="3"/>
                  <a:pt x="55" y="0"/>
                  <a:pt x="60" y="0"/>
                </a:cubicBezTo>
                <a:cubicBezTo>
                  <a:pt x="66" y="0"/>
                  <a:pt x="72" y="3"/>
                  <a:pt x="76" y="6"/>
                </a:cubicBezTo>
                <a:cubicBezTo>
                  <a:pt x="82" y="10"/>
                  <a:pt x="89" y="12"/>
                  <a:pt x="96" y="12"/>
                </a:cubicBezTo>
                <a:cubicBezTo>
                  <a:pt x="103" y="12"/>
                  <a:pt x="110" y="10"/>
                  <a:pt x="116" y="6"/>
                </a:cubicBezTo>
                <a:cubicBezTo>
                  <a:pt x="120" y="3"/>
                  <a:pt x="126" y="0"/>
                  <a:pt x="132" y="0"/>
                </a:cubicBezTo>
                <a:cubicBezTo>
                  <a:pt x="137" y="0"/>
                  <a:pt x="146" y="3"/>
                  <a:pt x="153" y="7"/>
                </a:cubicBezTo>
                <a:cubicBezTo>
                  <a:pt x="171" y="18"/>
                  <a:pt x="192" y="36"/>
                  <a:pt x="192" y="54"/>
                </a:cubicBezTo>
                <a:cubicBezTo>
                  <a:pt x="192" y="64"/>
                  <a:pt x="192" y="64"/>
                  <a:pt x="192" y="64"/>
                </a:cubicBezTo>
                <a:cubicBezTo>
                  <a:pt x="192" y="66"/>
                  <a:pt x="190" y="68"/>
                  <a:pt x="188" y="68"/>
                </a:cubicBezTo>
                <a:cubicBezTo>
                  <a:pt x="184" y="68"/>
                  <a:pt x="184" y="68"/>
                  <a:pt x="184" y="68"/>
                </a:cubicBezTo>
                <a:cubicBezTo>
                  <a:pt x="180" y="68"/>
                  <a:pt x="178" y="65"/>
                  <a:pt x="177" y="63"/>
                </a:cubicBezTo>
                <a:cubicBezTo>
                  <a:pt x="175" y="61"/>
                  <a:pt x="175" y="60"/>
                  <a:pt x="172" y="60"/>
                </a:cubicBezTo>
                <a:cubicBezTo>
                  <a:pt x="171" y="60"/>
                  <a:pt x="171" y="60"/>
                  <a:pt x="170" y="63"/>
                </a:cubicBezTo>
                <a:cubicBezTo>
                  <a:pt x="169" y="66"/>
                  <a:pt x="167" y="72"/>
                  <a:pt x="160" y="72"/>
                </a:cubicBezTo>
                <a:close/>
                <a:moveTo>
                  <a:pt x="144" y="52"/>
                </a:moveTo>
                <a:cubicBezTo>
                  <a:pt x="150" y="52"/>
                  <a:pt x="153" y="56"/>
                  <a:pt x="155" y="60"/>
                </a:cubicBezTo>
                <a:cubicBezTo>
                  <a:pt x="157" y="63"/>
                  <a:pt x="158" y="64"/>
                  <a:pt x="160" y="64"/>
                </a:cubicBezTo>
                <a:cubicBezTo>
                  <a:pt x="161" y="64"/>
                  <a:pt x="161" y="64"/>
                  <a:pt x="162" y="61"/>
                </a:cubicBezTo>
                <a:cubicBezTo>
                  <a:pt x="163" y="58"/>
                  <a:pt x="165" y="52"/>
                  <a:pt x="172" y="52"/>
                </a:cubicBezTo>
                <a:cubicBezTo>
                  <a:pt x="179" y="52"/>
                  <a:pt x="182" y="56"/>
                  <a:pt x="184" y="59"/>
                </a:cubicBezTo>
                <a:cubicBezTo>
                  <a:pt x="184" y="59"/>
                  <a:pt x="184" y="59"/>
                  <a:pt x="184" y="59"/>
                </a:cubicBezTo>
                <a:cubicBezTo>
                  <a:pt x="184" y="54"/>
                  <a:pt x="184" y="54"/>
                  <a:pt x="184" y="54"/>
                </a:cubicBezTo>
                <a:cubicBezTo>
                  <a:pt x="184" y="43"/>
                  <a:pt x="171" y="28"/>
                  <a:pt x="148" y="14"/>
                </a:cubicBezTo>
                <a:cubicBezTo>
                  <a:pt x="143" y="10"/>
                  <a:pt x="135" y="8"/>
                  <a:pt x="132" y="8"/>
                </a:cubicBezTo>
                <a:cubicBezTo>
                  <a:pt x="129" y="8"/>
                  <a:pt x="124" y="10"/>
                  <a:pt x="120" y="13"/>
                </a:cubicBezTo>
                <a:cubicBezTo>
                  <a:pt x="113" y="17"/>
                  <a:pt x="105" y="20"/>
                  <a:pt x="96" y="20"/>
                </a:cubicBezTo>
                <a:cubicBezTo>
                  <a:pt x="87" y="20"/>
                  <a:pt x="79" y="17"/>
                  <a:pt x="72" y="13"/>
                </a:cubicBezTo>
                <a:cubicBezTo>
                  <a:pt x="68" y="10"/>
                  <a:pt x="63" y="8"/>
                  <a:pt x="60" y="8"/>
                </a:cubicBezTo>
                <a:cubicBezTo>
                  <a:pt x="57" y="8"/>
                  <a:pt x="49" y="10"/>
                  <a:pt x="44" y="14"/>
                </a:cubicBezTo>
                <a:cubicBezTo>
                  <a:pt x="21" y="28"/>
                  <a:pt x="8" y="43"/>
                  <a:pt x="8" y="54"/>
                </a:cubicBezTo>
                <a:cubicBezTo>
                  <a:pt x="8" y="59"/>
                  <a:pt x="8" y="59"/>
                  <a:pt x="8" y="59"/>
                </a:cubicBezTo>
                <a:cubicBezTo>
                  <a:pt x="8" y="59"/>
                  <a:pt x="8" y="59"/>
                  <a:pt x="8" y="59"/>
                </a:cubicBezTo>
                <a:cubicBezTo>
                  <a:pt x="10" y="56"/>
                  <a:pt x="13" y="52"/>
                  <a:pt x="20" y="52"/>
                </a:cubicBezTo>
                <a:cubicBezTo>
                  <a:pt x="27" y="52"/>
                  <a:pt x="29" y="58"/>
                  <a:pt x="30" y="61"/>
                </a:cubicBezTo>
                <a:cubicBezTo>
                  <a:pt x="31" y="64"/>
                  <a:pt x="31" y="64"/>
                  <a:pt x="32" y="64"/>
                </a:cubicBezTo>
                <a:cubicBezTo>
                  <a:pt x="34" y="64"/>
                  <a:pt x="35" y="63"/>
                  <a:pt x="37" y="60"/>
                </a:cubicBezTo>
                <a:cubicBezTo>
                  <a:pt x="39" y="56"/>
                  <a:pt x="42" y="52"/>
                  <a:pt x="48" y="52"/>
                </a:cubicBezTo>
                <a:cubicBezTo>
                  <a:pt x="54" y="52"/>
                  <a:pt x="57" y="56"/>
                  <a:pt x="59" y="60"/>
                </a:cubicBezTo>
                <a:cubicBezTo>
                  <a:pt x="61" y="63"/>
                  <a:pt x="62" y="64"/>
                  <a:pt x="64" y="64"/>
                </a:cubicBezTo>
                <a:cubicBezTo>
                  <a:pt x="66" y="64"/>
                  <a:pt x="67" y="63"/>
                  <a:pt x="69" y="60"/>
                </a:cubicBezTo>
                <a:cubicBezTo>
                  <a:pt x="71" y="56"/>
                  <a:pt x="74" y="52"/>
                  <a:pt x="80" y="52"/>
                </a:cubicBezTo>
                <a:cubicBezTo>
                  <a:pt x="86" y="52"/>
                  <a:pt x="89" y="56"/>
                  <a:pt x="91" y="60"/>
                </a:cubicBezTo>
                <a:cubicBezTo>
                  <a:pt x="93" y="63"/>
                  <a:pt x="94" y="64"/>
                  <a:pt x="96" y="64"/>
                </a:cubicBezTo>
                <a:cubicBezTo>
                  <a:pt x="98" y="64"/>
                  <a:pt x="99" y="63"/>
                  <a:pt x="101" y="60"/>
                </a:cubicBezTo>
                <a:cubicBezTo>
                  <a:pt x="103" y="56"/>
                  <a:pt x="106" y="52"/>
                  <a:pt x="112" y="52"/>
                </a:cubicBezTo>
                <a:cubicBezTo>
                  <a:pt x="118" y="52"/>
                  <a:pt x="121" y="56"/>
                  <a:pt x="123" y="60"/>
                </a:cubicBezTo>
                <a:cubicBezTo>
                  <a:pt x="125" y="63"/>
                  <a:pt x="126" y="64"/>
                  <a:pt x="128" y="64"/>
                </a:cubicBezTo>
                <a:cubicBezTo>
                  <a:pt x="130" y="64"/>
                  <a:pt x="131" y="63"/>
                  <a:pt x="133" y="60"/>
                </a:cubicBezTo>
                <a:cubicBezTo>
                  <a:pt x="135" y="56"/>
                  <a:pt x="138" y="52"/>
                  <a:pt x="144" y="5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13" name="组合 312"/>
          <p:cNvGrpSpPr/>
          <p:nvPr/>
        </p:nvGrpSpPr>
        <p:grpSpPr>
          <a:xfrm>
            <a:off x="8336280" y="4852035"/>
            <a:ext cx="370840" cy="370840"/>
            <a:chOff x="12799" y="7259"/>
            <a:chExt cx="1135" cy="1134"/>
          </a:xfrm>
        </p:grpSpPr>
        <p:sp>
          <p:nvSpPr>
            <p:cNvPr id="314" name="Freeform 255"/>
            <p:cNvSpPr>
              <a:spLocks noEditPoints="1"/>
            </p:cNvSpPr>
            <p:nvPr/>
          </p:nvSpPr>
          <p:spPr bwMode="auto">
            <a:xfrm>
              <a:off x="13082" y="7554"/>
              <a:ext cx="568" cy="545"/>
            </a:xfrm>
            <a:custGeom>
              <a:avLst/>
              <a:gdLst>
                <a:gd name="T0" fmla="*/ 43 w 96"/>
                <a:gd name="T1" fmla="*/ 92 h 92"/>
                <a:gd name="T2" fmla="*/ 43 w 96"/>
                <a:gd name="T3" fmla="*/ 92 h 92"/>
                <a:gd name="T4" fmla="*/ 40 w 96"/>
                <a:gd name="T5" fmla="*/ 91 h 92"/>
                <a:gd name="T6" fmla="*/ 2 w 96"/>
                <a:gd name="T7" fmla="*/ 53 h 92"/>
                <a:gd name="T8" fmla="*/ 2 w 96"/>
                <a:gd name="T9" fmla="*/ 48 h 92"/>
                <a:gd name="T10" fmla="*/ 41 w 96"/>
                <a:gd name="T11" fmla="*/ 9 h 92"/>
                <a:gd name="T12" fmla="*/ 62 w 96"/>
                <a:gd name="T13" fmla="*/ 0 h 92"/>
                <a:gd name="T14" fmla="*/ 84 w 96"/>
                <a:gd name="T15" fmla="*/ 9 h 92"/>
                <a:gd name="T16" fmla="*/ 84 w 96"/>
                <a:gd name="T17" fmla="*/ 52 h 92"/>
                <a:gd name="T18" fmla="*/ 45 w 96"/>
                <a:gd name="T19" fmla="*/ 91 h 92"/>
                <a:gd name="T20" fmla="*/ 43 w 96"/>
                <a:gd name="T21" fmla="*/ 92 h 92"/>
                <a:gd name="T22" fmla="*/ 10 w 96"/>
                <a:gd name="T23" fmla="*/ 50 h 92"/>
                <a:gd name="T24" fmla="*/ 43 w 96"/>
                <a:gd name="T25" fmla="*/ 83 h 92"/>
                <a:gd name="T26" fmla="*/ 79 w 96"/>
                <a:gd name="T27" fmla="*/ 47 h 92"/>
                <a:gd name="T28" fmla="*/ 79 w 96"/>
                <a:gd name="T29" fmla="*/ 14 h 92"/>
                <a:gd name="T30" fmla="*/ 62 w 96"/>
                <a:gd name="T31" fmla="*/ 8 h 92"/>
                <a:gd name="T32" fmla="*/ 47 w 96"/>
                <a:gd name="T33" fmla="*/ 14 h 92"/>
                <a:gd name="T34" fmla="*/ 10 w 96"/>
                <a:gd name="T35" fmla="*/ 5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92">
                  <a:moveTo>
                    <a:pt x="43" y="92"/>
                  </a:moveTo>
                  <a:cubicBezTo>
                    <a:pt x="43" y="92"/>
                    <a:pt x="43" y="92"/>
                    <a:pt x="43" y="92"/>
                  </a:cubicBezTo>
                  <a:cubicBezTo>
                    <a:pt x="42" y="92"/>
                    <a:pt x="41" y="92"/>
                    <a:pt x="40" y="91"/>
                  </a:cubicBezTo>
                  <a:cubicBezTo>
                    <a:pt x="2" y="53"/>
                    <a:pt x="2" y="53"/>
                    <a:pt x="2" y="53"/>
                  </a:cubicBezTo>
                  <a:cubicBezTo>
                    <a:pt x="0" y="52"/>
                    <a:pt x="0" y="49"/>
                    <a:pt x="2" y="48"/>
                  </a:cubicBezTo>
                  <a:cubicBezTo>
                    <a:pt x="41" y="9"/>
                    <a:pt x="41" y="9"/>
                    <a:pt x="41" y="9"/>
                  </a:cubicBezTo>
                  <a:cubicBezTo>
                    <a:pt x="47" y="3"/>
                    <a:pt x="54" y="0"/>
                    <a:pt x="62" y="0"/>
                  </a:cubicBezTo>
                  <a:cubicBezTo>
                    <a:pt x="71" y="0"/>
                    <a:pt x="78" y="3"/>
                    <a:pt x="84" y="9"/>
                  </a:cubicBezTo>
                  <a:cubicBezTo>
                    <a:pt x="96" y="21"/>
                    <a:pt x="96" y="40"/>
                    <a:pt x="84" y="52"/>
                  </a:cubicBezTo>
                  <a:cubicBezTo>
                    <a:pt x="45" y="91"/>
                    <a:pt x="45" y="91"/>
                    <a:pt x="45" y="91"/>
                  </a:cubicBezTo>
                  <a:cubicBezTo>
                    <a:pt x="45" y="92"/>
                    <a:pt x="44" y="92"/>
                    <a:pt x="43" y="92"/>
                  </a:cubicBezTo>
                  <a:close/>
                  <a:moveTo>
                    <a:pt x="10" y="50"/>
                  </a:moveTo>
                  <a:cubicBezTo>
                    <a:pt x="43" y="83"/>
                    <a:pt x="43" y="83"/>
                    <a:pt x="43" y="83"/>
                  </a:cubicBezTo>
                  <a:cubicBezTo>
                    <a:pt x="79" y="47"/>
                    <a:pt x="79" y="47"/>
                    <a:pt x="79" y="47"/>
                  </a:cubicBezTo>
                  <a:cubicBezTo>
                    <a:pt x="87" y="38"/>
                    <a:pt x="88" y="23"/>
                    <a:pt x="79" y="14"/>
                  </a:cubicBezTo>
                  <a:cubicBezTo>
                    <a:pt x="74" y="10"/>
                    <a:pt x="69" y="8"/>
                    <a:pt x="62" y="8"/>
                  </a:cubicBezTo>
                  <a:cubicBezTo>
                    <a:pt x="56" y="8"/>
                    <a:pt x="51" y="10"/>
                    <a:pt x="47" y="14"/>
                  </a:cubicBezTo>
                  <a:lnTo>
                    <a:pt x="10" y="5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5" name="Freeform 256"/>
            <p:cNvSpPr>
              <a:spLocks noEditPoints="1"/>
            </p:cNvSpPr>
            <p:nvPr/>
          </p:nvSpPr>
          <p:spPr bwMode="auto">
            <a:xfrm>
              <a:off x="12952" y="7904"/>
              <a:ext cx="345" cy="325"/>
            </a:xfrm>
            <a:custGeom>
              <a:avLst/>
              <a:gdLst>
                <a:gd name="T0" fmla="*/ 43 w 58"/>
                <a:gd name="T1" fmla="*/ 55 h 55"/>
                <a:gd name="T2" fmla="*/ 40 w 58"/>
                <a:gd name="T3" fmla="*/ 54 h 55"/>
                <a:gd name="T4" fmla="*/ 1 w 58"/>
                <a:gd name="T5" fmla="*/ 15 h 55"/>
                <a:gd name="T6" fmla="*/ 0 w 58"/>
                <a:gd name="T7" fmla="*/ 12 h 55"/>
                <a:gd name="T8" fmla="*/ 1 w 58"/>
                <a:gd name="T9" fmla="*/ 9 h 55"/>
                <a:gd name="T10" fmla="*/ 22 w 58"/>
                <a:gd name="T11" fmla="*/ 0 h 55"/>
                <a:gd name="T12" fmla="*/ 45 w 58"/>
                <a:gd name="T13" fmla="*/ 10 h 55"/>
                <a:gd name="T14" fmla="*/ 46 w 58"/>
                <a:gd name="T15" fmla="*/ 54 h 55"/>
                <a:gd name="T16" fmla="*/ 43 w 58"/>
                <a:gd name="T17" fmla="*/ 55 h 55"/>
                <a:gd name="T18" fmla="*/ 10 w 58"/>
                <a:gd name="T19" fmla="*/ 12 h 55"/>
                <a:gd name="T20" fmla="*/ 43 w 58"/>
                <a:gd name="T21" fmla="*/ 45 h 55"/>
                <a:gd name="T22" fmla="*/ 39 w 58"/>
                <a:gd name="T23" fmla="*/ 15 h 55"/>
                <a:gd name="T24" fmla="*/ 22 w 58"/>
                <a:gd name="T25" fmla="*/ 8 h 55"/>
                <a:gd name="T26" fmla="*/ 10 w 58"/>
                <a:gd name="T27" fmla="*/ 1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 h="55">
                  <a:moveTo>
                    <a:pt x="43" y="55"/>
                  </a:moveTo>
                  <a:cubicBezTo>
                    <a:pt x="42" y="55"/>
                    <a:pt x="41" y="55"/>
                    <a:pt x="40" y="54"/>
                  </a:cubicBezTo>
                  <a:cubicBezTo>
                    <a:pt x="1" y="15"/>
                    <a:pt x="1" y="15"/>
                    <a:pt x="1" y="15"/>
                  </a:cubicBezTo>
                  <a:cubicBezTo>
                    <a:pt x="0" y="14"/>
                    <a:pt x="0" y="13"/>
                    <a:pt x="0" y="12"/>
                  </a:cubicBezTo>
                  <a:cubicBezTo>
                    <a:pt x="0" y="11"/>
                    <a:pt x="0" y="10"/>
                    <a:pt x="1" y="9"/>
                  </a:cubicBezTo>
                  <a:cubicBezTo>
                    <a:pt x="7" y="3"/>
                    <a:pt x="14" y="0"/>
                    <a:pt x="22" y="0"/>
                  </a:cubicBezTo>
                  <a:cubicBezTo>
                    <a:pt x="31" y="0"/>
                    <a:pt x="39" y="4"/>
                    <a:pt x="45" y="10"/>
                  </a:cubicBezTo>
                  <a:cubicBezTo>
                    <a:pt x="57" y="22"/>
                    <a:pt x="58" y="42"/>
                    <a:pt x="46" y="54"/>
                  </a:cubicBezTo>
                  <a:cubicBezTo>
                    <a:pt x="45" y="55"/>
                    <a:pt x="44" y="55"/>
                    <a:pt x="43" y="55"/>
                  </a:cubicBezTo>
                  <a:close/>
                  <a:moveTo>
                    <a:pt x="10" y="12"/>
                  </a:moveTo>
                  <a:cubicBezTo>
                    <a:pt x="43" y="45"/>
                    <a:pt x="43" y="45"/>
                    <a:pt x="43" y="45"/>
                  </a:cubicBezTo>
                  <a:cubicBezTo>
                    <a:pt x="49" y="36"/>
                    <a:pt x="48" y="24"/>
                    <a:pt x="39" y="15"/>
                  </a:cubicBezTo>
                  <a:cubicBezTo>
                    <a:pt x="35" y="11"/>
                    <a:pt x="29" y="8"/>
                    <a:pt x="22" y="8"/>
                  </a:cubicBezTo>
                  <a:cubicBezTo>
                    <a:pt x="18" y="8"/>
                    <a:pt x="13" y="10"/>
                    <a:pt x="10" y="1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6" name="Freeform 257"/>
            <p:cNvSpPr/>
            <p:nvPr/>
          </p:nvSpPr>
          <p:spPr bwMode="auto">
            <a:xfrm>
              <a:off x="12942" y="8051"/>
              <a:ext cx="195" cy="190"/>
            </a:xfrm>
            <a:custGeom>
              <a:avLst/>
              <a:gdLst>
                <a:gd name="T0" fmla="*/ 28 w 33"/>
                <a:gd name="T1" fmla="*/ 32 h 32"/>
                <a:gd name="T2" fmla="*/ 28 w 33"/>
                <a:gd name="T3" fmla="*/ 32 h 32"/>
                <a:gd name="T4" fmla="*/ 9 w 33"/>
                <a:gd name="T5" fmla="*/ 23 h 32"/>
                <a:gd name="T6" fmla="*/ 0 w 33"/>
                <a:gd name="T7" fmla="*/ 5 h 32"/>
                <a:gd name="T8" fmla="*/ 3 w 33"/>
                <a:gd name="T9" fmla="*/ 1 h 32"/>
                <a:gd name="T10" fmla="*/ 8 w 33"/>
                <a:gd name="T11" fmla="*/ 4 h 32"/>
                <a:gd name="T12" fmla="*/ 15 w 33"/>
                <a:gd name="T13" fmla="*/ 17 h 32"/>
                <a:gd name="T14" fmla="*/ 29 w 33"/>
                <a:gd name="T15" fmla="*/ 24 h 32"/>
                <a:gd name="T16" fmla="*/ 32 w 33"/>
                <a:gd name="T17" fmla="*/ 28 h 32"/>
                <a:gd name="T18" fmla="*/ 28 w 33"/>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2">
                  <a:moveTo>
                    <a:pt x="28" y="32"/>
                  </a:moveTo>
                  <a:cubicBezTo>
                    <a:pt x="28" y="32"/>
                    <a:pt x="28" y="32"/>
                    <a:pt x="28" y="32"/>
                  </a:cubicBezTo>
                  <a:cubicBezTo>
                    <a:pt x="21" y="31"/>
                    <a:pt x="14" y="28"/>
                    <a:pt x="9" y="23"/>
                  </a:cubicBezTo>
                  <a:cubicBezTo>
                    <a:pt x="4" y="18"/>
                    <a:pt x="1" y="12"/>
                    <a:pt x="0" y="5"/>
                  </a:cubicBezTo>
                  <a:cubicBezTo>
                    <a:pt x="0" y="3"/>
                    <a:pt x="1" y="1"/>
                    <a:pt x="3" y="1"/>
                  </a:cubicBezTo>
                  <a:cubicBezTo>
                    <a:pt x="6" y="0"/>
                    <a:pt x="8" y="2"/>
                    <a:pt x="8" y="4"/>
                  </a:cubicBezTo>
                  <a:cubicBezTo>
                    <a:pt x="9" y="9"/>
                    <a:pt x="11" y="14"/>
                    <a:pt x="15" y="17"/>
                  </a:cubicBezTo>
                  <a:cubicBezTo>
                    <a:pt x="18" y="21"/>
                    <a:pt x="24" y="23"/>
                    <a:pt x="29" y="24"/>
                  </a:cubicBezTo>
                  <a:cubicBezTo>
                    <a:pt x="31" y="24"/>
                    <a:pt x="33" y="26"/>
                    <a:pt x="32" y="28"/>
                  </a:cubicBezTo>
                  <a:cubicBezTo>
                    <a:pt x="32" y="30"/>
                    <a:pt x="30" y="32"/>
                    <a:pt x="28" y="3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7" name="Freeform 258"/>
            <p:cNvSpPr/>
            <p:nvPr/>
          </p:nvSpPr>
          <p:spPr bwMode="auto">
            <a:xfrm>
              <a:off x="12852" y="8056"/>
              <a:ext cx="285" cy="280"/>
            </a:xfrm>
            <a:custGeom>
              <a:avLst/>
              <a:gdLst>
                <a:gd name="T0" fmla="*/ 43 w 48"/>
                <a:gd name="T1" fmla="*/ 47 h 47"/>
                <a:gd name="T2" fmla="*/ 43 w 48"/>
                <a:gd name="T3" fmla="*/ 47 h 47"/>
                <a:gd name="T4" fmla="*/ 14 w 48"/>
                <a:gd name="T5" fmla="*/ 33 h 47"/>
                <a:gd name="T6" fmla="*/ 0 w 48"/>
                <a:gd name="T7" fmla="*/ 4 h 47"/>
                <a:gd name="T8" fmla="*/ 4 w 48"/>
                <a:gd name="T9" fmla="*/ 0 h 47"/>
                <a:gd name="T10" fmla="*/ 8 w 48"/>
                <a:gd name="T11" fmla="*/ 3 h 47"/>
                <a:gd name="T12" fmla="*/ 20 w 48"/>
                <a:gd name="T13" fmla="*/ 28 h 47"/>
                <a:gd name="T14" fmla="*/ 44 w 48"/>
                <a:gd name="T15" fmla="*/ 39 h 47"/>
                <a:gd name="T16" fmla="*/ 47 w 48"/>
                <a:gd name="T17" fmla="*/ 43 h 47"/>
                <a:gd name="T18" fmla="*/ 43 w 48"/>
                <a:gd name="T19"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43" y="47"/>
                  </a:moveTo>
                  <a:cubicBezTo>
                    <a:pt x="43" y="47"/>
                    <a:pt x="43" y="47"/>
                    <a:pt x="43" y="47"/>
                  </a:cubicBezTo>
                  <a:cubicBezTo>
                    <a:pt x="32" y="46"/>
                    <a:pt x="22" y="41"/>
                    <a:pt x="14" y="33"/>
                  </a:cubicBezTo>
                  <a:cubicBezTo>
                    <a:pt x="6" y="25"/>
                    <a:pt x="1" y="15"/>
                    <a:pt x="0" y="4"/>
                  </a:cubicBezTo>
                  <a:cubicBezTo>
                    <a:pt x="0" y="2"/>
                    <a:pt x="2" y="0"/>
                    <a:pt x="4" y="0"/>
                  </a:cubicBezTo>
                  <a:cubicBezTo>
                    <a:pt x="6" y="0"/>
                    <a:pt x="8" y="1"/>
                    <a:pt x="8" y="3"/>
                  </a:cubicBezTo>
                  <a:cubicBezTo>
                    <a:pt x="9" y="13"/>
                    <a:pt x="13" y="21"/>
                    <a:pt x="20" y="28"/>
                  </a:cubicBezTo>
                  <a:cubicBezTo>
                    <a:pt x="26" y="34"/>
                    <a:pt x="35" y="38"/>
                    <a:pt x="44" y="39"/>
                  </a:cubicBezTo>
                  <a:cubicBezTo>
                    <a:pt x="46" y="39"/>
                    <a:pt x="48" y="41"/>
                    <a:pt x="47" y="43"/>
                  </a:cubicBezTo>
                  <a:cubicBezTo>
                    <a:pt x="47" y="45"/>
                    <a:pt x="46" y="47"/>
                    <a:pt x="43" y="4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8" name="Freeform 259"/>
            <p:cNvSpPr/>
            <p:nvPr/>
          </p:nvSpPr>
          <p:spPr bwMode="auto">
            <a:xfrm>
              <a:off x="13462" y="7944"/>
              <a:ext cx="118" cy="120"/>
            </a:xfrm>
            <a:custGeom>
              <a:avLst/>
              <a:gdLst>
                <a:gd name="T0" fmla="*/ 16 w 20"/>
                <a:gd name="T1" fmla="*/ 20 h 20"/>
                <a:gd name="T2" fmla="*/ 13 w 20"/>
                <a:gd name="T3" fmla="*/ 19 h 20"/>
                <a:gd name="T4" fmla="*/ 1 w 20"/>
                <a:gd name="T5" fmla="*/ 7 h 20"/>
                <a:gd name="T6" fmla="*/ 1 w 20"/>
                <a:gd name="T7" fmla="*/ 1 h 20"/>
                <a:gd name="T8" fmla="*/ 7 w 20"/>
                <a:gd name="T9" fmla="*/ 1 h 20"/>
                <a:gd name="T10" fmla="*/ 19 w 20"/>
                <a:gd name="T11" fmla="*/ 13 h 20"/>
                <a:gd name="T12" fmla="*/ 19 w 20"/>
                <a:gd name="T13" fmla="*/ 19 h 20"/>
                <a:gd name="T14" fmla="*/ 16 w 20"/>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0">
                  <a:moveTo>
                    <a:pt x="16" y="20"/>
                  </a:moveTo>
                  <a:cubicBezTo>
                    <a:pt x="15" y="20"/>
                    <a:pt x="14" y="20"/>
                    <a:pt x="13" y="19"/>
                  </a:cubicBezTo>
                  <a:cubicBezTo>
                    <a:pt x="1" y="7"/>
                    <a:pt x="1" y="7"/>
                    <a:pt x="1" y="7"/>
                  </a:cubicBezTo>
                  <a:cubicBezTo>
                    <a:pt x="0" y="5"/>
                    <a:pt x="0" y="3"/>
                    <a:pt x="1" y="1"/>
                  </a:cubicBezTo>
                  <a:cubicBezTo>
                    <a:pt x="3" y="0"/>
                    <a:pt x="5" y="0"/>
                    <a:pt x="7" y="1"/>
                  </a:cubicBezTo>
                  <a:cubicBezTo>
                    <a:pt x="19" y="13"/>
                    <a:pt x="19" y="13"/>
                    <a:pt x="19" y="13"/>
                  </a:cubicBezTo>
                  <a:cubicBezTo>
                    <a:pt x="20" y="15"/>
                    <a:pt x="20" y="17"/>
                    <a:pt x="19" y="19"/>
                  </a:cubicBezTo>
                  <a:cubicBezTo>
                    <a:pt x="18" y="20"/>
                    <a:pt x="17" y="20"/>
                    <a:pt x="16" y="2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9" name="Freeform 260"/>
            <p:cNvSpPr>
              <a:spLocks noEditPoints="1"/>
            </p:cNvSpPr>
            <p:nvPr/>
          </p:nvSpPr>
          <p:spPr bwMode="auto">
            <a:xfrm>
              <a:off x="13462" y="7921"/>
              <a:ext cx="473" cy="473"/>
            </a:xfrm>
            <a:custGeom>
              <a:avLst/>
              <a:gdLst>
                <a:gd name="T0" fmla="*/ 48 w 80"/>
                <a:gd name="T1" fmla="*/ 80 h 80"/>
                <a:gd name="T2" fmla="*/ 45 w 80"/>
                <a:gd name="T3" fmla="*/ 79 h 80"/>
                <a:gd name="T4" fmla="*/ 1 w 80"/>
                <a:gd name="T5" fmla="*/ 35 h 80"/>
                <a:gd name="T6" fmla="*/ 1 w 80"/>
                <a:gd name="T7" fmla="*/ 29 h 80"/>
                <a:gd name="T8" fmla="*/ 29 w 80"/>
                <a:gd name="T9" fmla="*/ 1 h 80"/>
                <a:gd name="T10" fmla="*/ 35 w 80"/>
                <a:gd name="T11" fmla="*/ 1 h 80"/>
                <a:gd name="T12" fmla="*/ 79 w 80"/>
                <a:gd name="T13" fmla="*/ 45 h 80"/>
                <a:gd name="T14" fmla="*/ 79 w 80"/>
                <a:gd name="T15" fmla="*/ 51 h 80"/>
                <a:gd name="T16" fmla="*/ 51 w 80"/>
                <a:gd name="T17" fmla="*/ 79 h 80"/>
                <a:gd name="T18" fmla="*/ 48 w 80"/>
                <a:gd name="T19" fmla="*/ 80 h 80"/>
                <a:gd name="T20" fmla="*/ 10 w 80"/>
                <a:gd name="T21" fmla="*/ 32 h 80"/>
                <a:gd name="T22" fmla="*/ 48 w 80"/>
                <a:gd name="T23" fmla="*/ 70 h 80"/>
                <a:gd name="T24" fmla="*/ 70 w 80"/>
                <a:gd name="T25" fmla="*/ 48 h 80"/>
                <a:gd name="T26" fmla="*/ 32 w 80"/>
                <a:gd name="T27" fmla="*/ 10 h 80"/>
                <a:gd name="T28" fmla="*/ 10 w 80"/>
                <a:gd name="T29" fmla="*/ 3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 h="80">
                  <a:moveTo>
                    <a:pt x="48" y="80"/>
                  </a:moveTo>
                  <a:cubicBezTo>
                    <a:pt x="47" y="80"/>
                    <a:pt x="46" y="80"/>
                    <a:pt x="45" y="79"/>
                  </a:cubicBezTo>
                  <a:cubicBezTo>
                    <a:pt x="1" y="35"/>
                    <a:pt x="1" y="35"/>
                    <a:pt x="1" y="35"/>
                  </a:cubicBezTo>
                  <a:cubicBezTo>
                    <a:pt x="0" y="33"/>
                    <a:pt x="0" y="31"/>
                    <a:pt x="1" y="29"/>
                  </a:cubicBezTo>
                  <a:cubicBezTo>
                    <a:pt x="29" y="1"/>
                    <a:pt x="29" y="1"/>
                    <a:pt x="29" y="1"/>
                  </a:cubicBezTo>
                  <a:cubicBezTo>
                    <a:pt x="31" y="0"/>
                    <a:pt x="33" y="0"/>
                    <a:pt x="35" y="1"/>
                  </a:cubicBezTo>
                  <a:cubicBezTo>
                    <a:pt x="79" y="45"/>
                    <a:pt x="79" y="45"/>
                    <a:pt x="79" y="45"/>
                  </a:cubicBezTo>
                  <a:cubicBezTo>
                    <a:pt x="80" y="47"/>
                    <a:pt x="80" y="49"/>
                    <a:pt x="79" y="51"/>
                  </a:cubicBezTo>
                  <a:cubicBezTo>
                    <a:pt x="51" y="79"/>
                    <a:pt x="51" y="79"/>
                    <a:pt x="51" y="79"/>
                  </a:cubicBezTo>
                  <a:cubicBezTo>
                    <a:pt x="50" y="80"/>
                    <a:pt x="49" y="80"/>
                    <a:pt x="48" y="80"/>
                  </a:cubicBezTo>
                  <a:close/>
                  <a:moveTo>
                    <a:pt x="10" y="32"/>
                  </a:moveTo>
                  <a:cubicBezTo>
                    <a:pt x="48" y="70"/>
                    <a:pt x="48" y="70"/>
                    <a:pt x="48" y="70"/>
                  </a:cubicBezTo>
                  <a:cubicBezTo>
                    <a:pt x="70" y="48"/>
                    <a:pt x="70" y="48"/>
                    <a:pt x="70" y="48"/>
                  </a:cubicBezTo>
                  <a:cubicBezTo>
                    <a:pt x="32" y="10"/>
                    <a:pt x="32" y="10"/>
                    <a:pt x="32" y="10"/>
                  </a:cubicBezTo>
                  <a:lnTo>
                    <a:pt x="10" y="3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0" name="Freeform 261"/>
            <p:cNvSpPr/>
            <p:nvPr/>
          </p:nvSpPr>
          <p:spPr bwMode="auto">
            <a:xfrm>
              <a:off x="13154" y="7614"/>
              <a:ext cx="118" cy="118"/>
            </a:xfrm>
            <a:custGeom>
              <a:avLst/>
              <a:gdLst>
                <a:gd name="T0" fmla="*/ 16 w 20"/>
                <a:gd name="T1" fmla="*/ 20 h 20"/>
                <a:gd name="T2" fmla="*/ 13 w 20"/>
                <a:gd name="T3" fmla="*/ 19 h 20"/>
                <a:gd name="T4" fmla="*/ 1 w 20"/>
                <a:gd name="T5" fmla="*/ 7 h 20"/>
                <a:gd name="T6" fmla="*/ 1 w 20"/>
                <a:gd name="T7" fmla="*/ 1 h 20"/>
                <a:gd name="T8" fmla="*/ 7 w 20"/>
                <a:gd name="T9" fmla="*/ 1 h 20"/>
                <a:gd name="T10" fmla="*/ 19 w 20"/>
                <a:gd name="T11" fmla="*/ 13 h 20"/>
                <a:gd name="T12" fmla="*/ 19 w 20"/>
                <a:gd name="T13" fmla="*/ 19 h 20"/>
                <a:gd name="T14" fmla="*/ 16 w 20"/>
                <a:gd name="T15" fmla="*/ 20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0">
                  <a:moveTo>
                    <a:pt x="16" y="20"/>
                  </a:moveTo>
                  <a:cubicBezTo>
                    <a:pt x="15" y="20"/>
                    <a:pt x="14" y="20"/>
                    <a:pt x="13" y="19"/>
                  </a:cubicBezTo>
                  <a:cubicBezTo>
                    <a:pt x="1" y="7"/>
                    <a:pt x="1" y="7"/>
                    <a:pt x="1" y="7"/>
                  </a:cubicBezTo>
                  <a:cubicBezTo>
                    <a:pt x="0" y="5"/>
                    <a:pt x="0" y="3"/>
                    <a:pt x="1" y="1"/>
                  </a:cubicBezTo>
                  <a:cubicBezTo>
                    <a:pt x="3" y="0"/>
                    <a:pt x="5" y="0"/>
                    <a:pt x="7" y="1"/>
                  </a:cubicBezTo>
                  <a:cubicBezTo>
                    <a:pt x="19" y="13"/>
                    <a:pt x="19" y="13"/>
                    <a:pt x="19" y="13"/>
                  </a:cubicBezTo>
                  <a:cubicBezTo>
                    <a:pt x="20" y="15"/>
                    <a:pt x="20" y="17"/>
                    <a:pt x="19" y="19"/>
                  </a:cubicBezTo>
                  <a:cubicBezTo>
                    <a:pt x="18" y="20"/>
                    <a:pt x="17" y="20"/>
                    <a:pt x="16" y="2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1" name="Freeform 262"/>
            <p:cNvSpPr>
              <a:spLocks noEditPoints="1"/>
            </p:cNvSpPr>
            <p:nvPr/>
          </p:nvSpPr>
          <p:spPr bwMode="auto">
            <a:xfrm>
              <a:off x="12799" y="7259"/>
              <a:ext cx="473" cy="473"/>
            </a:xfrm>
            <a:custGeom>
              <a:avLst/>
              <a:gdLst>
                <a:gd name="T0" fmla="*/ 48 w 80"/>
                <a:gd name="T1" fmla="*/ 80 h 80"/>
                <a:gd name="T2" fmla="*/ 45 w 80"/>
                <a:gd name="T3" fmla="*/ 79 h 80"/>
                <a:gd name="T4" fmla="*/ 1 w 80"/>
                <a:gd name="T5" fmla="*/ 35 h 80"/>
                <a:gd name="T6" fmla="*/ 1 w 80"/>
                <a:gd name="T7" fmla="*/ 29 h 80"/>
                <a:gd name="T8" fmla="*/ 29 w 80"/>
                <a:gd name="T9" fmla="*/ 1 h 80"/>
                <a:gd name="T10" fmla="*/ 35 w 80"/>
                <a:gd name="T11" fmla="*/ 1 h 80"/>
                <a:gd name="T12" fmla="*/ 79 w 80"/>
                <a:gd name="T13" fmla="*/ 45 h 80"/>
                <a:gd name="T14" fmla="*/ 79 w 80"/>
                <a:gd name="T15" fmla="*/ 51 h 80"/>
                <a:gd name="T16" fmla="*/ 51 w 80"/>
                <a:gd name="T17" fmla="*/ 79 h 80"/>
                <a:gd name="T18" fmla="*/ 48 w 80"/>
                <a:gd name="T19" fmla="*/ 80 h 80"/>
                <a:gd name="T20" fmla="*/ 10 w 80"/>
                <a:gd name="T21" fmla="*/ 32 h 80"/>
                <a:gd name="T22" fmla="*/ 48 w 80"/>
                <a:gd name="T23" fmla="*/ 70 h 80"/>
                <a:gd name="T24" fmla="*/ 70 w 80"/>
                <a:gd name="T25" fmla="*/ 48 h 80"/>
                <a:gd name="T26" fmla="*/ 32 w 80"/>
                <a:gd name="T27" fmla="*/ 10 h 80"/>
                <a:gd name="T28" fmla="*/ 10 w 80"/>
                <a:gd name="T29" fmla="*/ 3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 h="80">
                  <a:moveTo>
                    <a:pt x="48" y="80"/>
                  </a:moveTo>
                  <a:cubicBezTo>
                    <a:pt x="47" y="80"/>
                    <a:pt x="46" y="80"/>
                    <a:pt x="45" y="79"/>
                  </a:cubicBezTo>
                  <a:cubicBezTo>
                    <a:pt x="1" y="35"/>
                    <a:pt x="1" y="35"/>
                    <a:pt x="1" y="35"/>
                  </a:cubicBezTo>
                  <a:cubicBezTo>
                    <a:pt x="0" y="33"/>
                    <a:pt x="0" y="31"/>
                    <a:pt x="1" y="29"/>
                  </a:cubicBezTo>
                  <a:cubicBezTo>
                    <a:pt x="29" y="1"/>
                    <a:pt x="29" y="1"/>
                    <a:pt x="29" y="1"/>
                  </a:cubicBezTo>
                  <a:cubicBezTo>
                    <a:pt x="31" y="0"/>
                    <a:pt x="33" y="0"/>
                    <a:pt x="35" y="1"/>
                  </a:cubicBezTo>
                  <a:cubicBezTo>
                    <a:pt x="79" y="45"/>
                    <a:pt x="79" y="45"/>
                    <a:pt x="79" y="45"/>
                  </a:cubicBezTo>
                  <a:cubicBezTo>
                    <a:pt x="80" y="47"/>
                    <a:pt x="80" y="49"/>
                    <a:pt x="79" y="51"/>
                  </a:cubicBezTo>
                  <a:cubicBezTo>
                    <a:pt x="51" y="79"/>
                    <a:pt x="51" y="79"/>
                    <a:pt x="51" y="79"/>
                  </a:cubicBezTo>
                  <a:cubicBezTo>
                    <a:pt x="50" y="80"/>
                    <a:pt x="49" y="80"/>
                    <a:pt x="48" y="80"/>
                  </a:cubicBezTo>
                  <a:close/>
                  <a:moveTo>
                    <a:pt x="10" y="32"/>
                  </a:moveTo>
                  <a:cubicBezTo>
                    <a:pt x="48" y="70"/>
                    <a:pt x="48" y="70"/>
                    <a:pt x="48" y="70"/>
                  </a:cubicBezTo>
                  <a:cubicBezTo>
                    <a:pt x="70" y="48"/>
                    <a:pt x="70" y="48"/>
                    <a:pt x="70" y="48"/>
                  </a:cubicBezTo>
                  <a:cubicBezTo>
                    <a:pt x="32" y="10"/>
                    <a:pt x="32" y="10"/>
                    <a:pt x="32" y="10"/>
                  </a:cubicBezTo>
                  <a:lnTo>
                    <a:pt x="10" y="3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22" name="组合 321"/>
          <p:cNvGrpSpPr/>
          <p:nvPr/>
        </p:nvGrpSpPr>
        <p:grpSpPr>
          <a:xfrm>
            <a:off x="6880543" y="4851718"/>
            <a:ext cx="286385" cy="371475"/>
            <a:chOff x="10624" y="7259"/>
            <a:chExt cx="876" cy="1135"/>
          </a:xfrm>
        </p:grpSpPr>
        <p:sp>
          <p:nvSpPr>
            <p:cNvPr id="323" name="Freeform 263"/>
            <p:cNvSpPr>
              <a:spLocks noEditPoints="1"/>
            </p:cNvSpPr>
            <p:nvPr/>
          </p:nvSpPr>
          <p:spPr bwMode="auto">
            <a:xfrm>
              <a:off x="10742" y="7306"/>
              <a:ext cx="758" cy="758"/>
            </a:xfrm>
            <a:custGeom>
              <a:avLst/>
              <a:gdLst>
                <a:gd name="T0" fmla="*/ 64 w 128"/>
                <a:gd name="T1" fmla="*/ 128 h 128"/>
                <a:gd name="T2" fmla="*/ 0 w 128"/>
                <a:gd name="T3" fmla="*/ 64 h 128"/>
                <a:gd name="T4" fmla="*/ 64 w 128"/>
                <a:gd name="T5" fmla="*/ 0 h 128"/>
                <a:gd name="T6" fmla="*/ 128 w 128"/>
                <a:gd name="T7" fmla="*/ 64 h 128"/>
                <a:gd name="T8" fmla="*/ 64 w 128"/>
                <a:gd name="T9" fmla="*/ 128 h 128"/>
                <a:gd name="T10" fmla="*/ 64 w 128"/>
                <a:gd name="T11" fmla="*/ 8 h 128"/>
                <a:gd name="T12" fmla="*/ 8 w 128"/>
                <a:gd name="T13" fmla="*/ 64 h 128"/>
                <a:gd name="T14" fmla="*/ 64 w 128"/>
                <a:gd name="T15" fmla="*/ 120 h 128"/>
                <a:gd name="T16" fmla="*/ 120 w 128"/>
                <a:gd name="T17" fmla="*/ 64 h 128"/>
                <a:gd name="T18" fmla="*/ 64 w 128"/>
                <a:gd name="T19" fmla="*/ 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8">
                  <a:moveTo>
                    <a:pt x="64" y="128"/>
                  </a:moveTo>
                  <a:cubicBezTo>
                    <a:pt x="29" y="128"/>
                    <a:pt x="0" y="99"/>
                    <a:pt x="0" y="64"/>
                  </a:cubicBezTo>
                  <a:cubicBezTo>
                    <a:pt x="0" y="29"/>
                    <a:pt x="29" y="0"/>
                    <a:pt x="64" y="0"/>
                  </a:cubicBezTo>
                  <a:cubicBezTo>
                    <a:pt x="99" y="0"/>
                    <a:pt x="128" y="29"/>
                    <a:pt x="128" y="64"/>
                  </a:cubicBezTo>
                  <a:cubicBezTo>
                    <a:pt x="128" y="99"/>
                    <a:pt x="99" y="128"/>
                    <a:pt x="64" y="128"/>
                  </a:cubicBezTo>
                  <a:close/>
                  <a:moveTo>
                    <a:pt x="64" y="8"/>
                  </a:moveTo>
                  <a:cubicBezTo>
                    <a:pt x="33" y="8"/>
                    <a:pt x="8" y="33"/>
                    <a:pt x="8" y="64"/>
                  </a:cubicBezTo>
                  <a:cubicBezTo>
                    <a:pt x="8" y="95"/>
                    <a:pt x="33" y="120"/>
                    <a:pt x="64" y="120"/>
                  </a:cubicBezTo>
                  <a:cubicBezTo>
                    <a:pt x="95" y="120"/>
                    <a:pt x="120" y="95"/>
                    <a:pt x="120" y="64"/>
                  </a:cubicBezTo>
                  <a:cubicBezTo>
                    <a:pt x="120" y="33"/>
                    <a:pt x="95" y="8"/>
                    <a:pt x="6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4" name="Freeform 264"/>
            <p:cNvSpPr/>
            <p:nvPr/>
          </p:nvSpPr>
          <p:spPr bwMode="auto">
            <a:xfrm>
              <a:off x="10624" y="7324"/>
              <a:ext cx="858" cy="858"/>
            </a:xfrm>
            <a:custGeom>
              <a:avLst/>
              <a:gdLst>
                <a:gd name="T0" fmla="*/ 84 w 145"/>
                <a:gd name="T1" fmla="*/ 145 h 145"/>
                <a:gd name="T2" fmla="*/ 0 w 145"/>
                <a:gd name="T3" fmla="*/ 61 h 145"/>
                <a:gd name="T4" fmla="*/ 25 w 145"/>
                <a:gd name="T5" fmla="*/ 2 h 145"/>
                <a:gd name="T6" fmla="*/ 30 w 145"/>
                <a:gd name="T7" fmla="*/ 2 h 145"/>
                <a:gd name="T8" fmla="*/ 30 w 145"/>
                <a:gd name="T9" fmla="*/ 7 h 145"/>
                <a:gd name="T10" fmla="*/ 8 w 145"/>
                <a:gd name="T11" fmla="*/ 61 h 145"/>
                <a:gd name="T12" fmla="*/ 84 w 145"/>
                <a:gd name="T13" fmla="*/ 137 h 145"/>
                <a:gd name="T14" fmla="*/ 138 w 145"/>
                <a:gd name="T15" fmla="*/ 115 h 145"/>
                <a:gd name="T16" fmla="*/ 143 w 145"/>
                <a:gd name="T17" fmla="*/ 115 h 145"/>
                <a:gd name="T18" fmla="*/ 143 w 145"/>
                <a:gd name="T19" fmla="*/ 120 h 145"/>
                <a:gd name="T20" fmla="*/ 84 w 145"/>
                <a:gd name="T21"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5" h="145">
                  <a:moveTo>
                    <a:pt x="84" y="145"/>
                  </a:moveTo>
                  <a:cubicBezTo>
                    <a:pt x="38" y="145"/>
                    <a:pt x="0" y="107"/>
                    <a:pt x="0" y="61"/>
                  </a:cubicBezTo>
                  <a:cubicBezTo>
                    <a:pt x="0" y="39"/>
                    <a:pt x="9" y="17"/>
                    <a:pt x="25" y="2"/>
                  </a:cubicBezTo>
                  <a:cubicBezTo>
                    <a:pt x="26" y="0"/>
                    <a:pt x="29" y="0"/>
                    <a:pt x="30" y="2"/>
                  </a:cubicBezTo>
                  <a:cubicBezTo>
                    <a:pt x="32" y="3"/>
                    <a:pt x="32" y="6"/>
                    <a:pt x="30" y="7"/>
                  </a:cubicBezTo>
                  <a:cubicBezTo>
                    <a:pt x="16" y="22"/>
                    <a:pt x="8" y="41"/>
                    <a:pt x="8" y="61"/>
                  </a:cubicBezTo>
                  <a:cubicBezTo>
                    <a:pt x="8" y="103"/>
                    <a:pt x="42" y="137"/>
                    <a:pt x="84" y="137"/>
                  </a:cubicBezTo>
                  <a:cubicBezTo>
                    <a:pt x="104" y="137"/>
                    <a:pt x="123" y="129"/>
                    <a:pt x="138" y="115"/>
                  </a:cubicBezTo>
                  <a:cubicBezTo>
                    <a:pt x="139" y="113"/>
                    <a:pt x="142" y="113"/>
                    <a:pt x="143" y="115"/>
                  </a:cubicBezTo>
                  <a:cubicBezTo>
                    <a:pt x="145" y="116"/>
                    <a:pt x="145" y="119"/>
                    <a:pt x="143" y="120"/>
                  </a:cubicBezTo>
                  <a:cubicBezTo>
                    <a:pt x="128" y="136"/>
                    <a:pt x="106" y="145"/>
                    <a:pt x="84" y="14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5" name="Freeform 265"/>
            <p:cNvSpPr/>
            <p:nvPr/>
          </p:nvSpPr>
          <p:spPr bwMode="auto">
            <a:xfrm>
              <a:off x="11357" y="7921"/>
              <a:ext cx="143" cy="143"/>
            </a:xfrm>
            <a:custGeom>
              <a:avLst/>
              <a:gdLst>
                <a:gd name="T0" fmla="*/ 20 w 24"/>
                <a:gd name="T1" fmla="*/ 24 h 24"/>
                <a:gd name="T2" fmla="*/ 17 w 24"/>
                <a:gd name="T3" fmla="*/ 23 h 24"/>
                <a:gd name="T4" fmla="*/ 1 w 24"/>
                <a:gd name="T5" fmla="*/ 7 h 24"/>
                <a:gd name="T6" fmla="*/ 1 w 24"/>
                <a:gd name="T7" fmla="*/ 1 h 24"/>
                <a:gd name="T8" fmla="*/ 7 w 24"/>
                <a:gd name="T9" fmla="*/ 1 h 24"/>
                <a:gd name="T10" fmla="*/ 23 w 24"/>
                <a:gd name="T11" fmla="*/ 17 h 24"/>
                <a:gd name="T12" fmla="*/ 23 w 24"/>
                <a:gd name="T13" fmla="*/ 23 h 24"/>
                <a:gd name="T14" fmla="*/ 20 w 24"/>
                <a:gd name="T15" fmla="*/ 24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24">
                  <a:moveTo>
                    <a:pt x="20" y="24"/>
                  </a:moveTo>
                  <a:cubicBezTo>
                    <a:pt x="19" y="24"/>
                    <a:pt x="18" y="24"/>
                    <a:pt x="17" y="23"/>
                  </a:cubicBezTo>
                  <a:cubicBezTo>
                    <a:pt x="1" y="7"/>
                    <a:pt x="1" y="7"/>
                    <a:pt x="1" y="7"/>
                  </a:cubicBezTo>
                  <a:cubicBezTo>
                    <a:pt x="0" y="5"/>
                    <a:pt x="0" y="3"/>
                    <a:pt x="1" y="1"/>
                  </a:cubicBezTo>
                  <a:cubicBezTo>
                    <a:pt x="3" y="0"/>
                    <a:pt x="5" y="0"/>
                    <a:pt x="7" y="1"/>
                  </a:cubicBezTo>
                  <a:cubicBezTo>
                    <a:pt x="23" y="17"/>
                    <a:pt x="23" y="17"/>
                    <a:pt x="23" y="17"/>
                  </a:cubicBezTo>
                  <a:cubicBezTo>
                    <a:pt x="24" y="19"/>
                    <a:pt x="24" y="21"/>
                    <a:pt x="23" y="23"/>
                  </a:cubicBezTo>
                  <a:cubicBezTo>
                    <a:pt x="22" y="24"/>
                    <a:pt x="21" y="24"/>
                    <a:pt x="20"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6" name="Freeform 266"/>
            <p:cNvSpPr/>
            <p:nvPr/>
          </p:nvSpPr>
          <p:spPr bwMode="auto">
            <a:xfrm>
              <a:off x="10694" y="7259"/>
              <a:ext cx="190" cy="190"/>
            </a:xfrm>
            <a:custGeom>
              <a:avLst/>
              <a:gdLst>
                <a:gd name="T0" fmla="*/ 28 w 32"/>
                <a:gd name="T1" fmla="*/ 32 h 32"/>
                <a:gd name="T2" fmla="*/ 25 w 32"/>
                <a:gd name="T3" fmla="*/ 31 h 32"/>
                <a:gd name="T4" fmla="*/ 1 w 32"/>
                <a:gd name="T5" fmla="*/ 7 h 32"/>
                <a:gd name="T6" fmla="*/ 1 w 32"/>
                <a:gd name="T7" fmla="*/ 1 h 32"/>
                <a:gd name="T8" fmla="*/ 7 w 32"/>
                <a:gd name="T9" fmla="*/ 1 h 32"/>
                <a:gd name="T10" fmla="*/ 31 w 32"/>
                <a:gd name="T11" fmla="*/ 25 h 32"/>
                <a:gd name="T12" fmla="*/ 31 w 32"/>
                <a:gd name="T13" fmla="*/ 31 h 32"/>
                <a:gd name="T14" fmla="*/ 28 w 32"/>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32">
                  <a:moveTo>
                    <a:pt x="28" y="32"/>
                  </a:moveTo>
                  <a:cubicBezTo>
                    <a:pt x="27" y="32"/>
                    <a:pt x="26" y="32"/>
                    <a:pt x="25" y="31"/>
                  </a:cubicBezTo>
                  <a:cubicBezTo>
                    <a:pt x="1" y="7"/>
                    <a:pt x="1" y="7"/>
                    <a:pt x="1" y="7"/>
                  </a:cubicBezTo>
                  <a:cubicBezTo>
                    <a:pt x="0" y="5"/>
                    <a:pt x="0" y="3"/>
                    <a:pt x="1" y="1"/>
                  </a:cubicBezTo>
                  <a:cubicBezTo>
                    <a:pt x="3" y="0"/>
                    <a:pt x="5" y="0"/>
                    <a:pt x="7" y="1"/>
                  </a:cubicBezTo>
                  <a:cubicBezTo>
                    <a:pt x="31" y="25"/>
                    <a:pt x="31" y="25"/>
                    <a:pt x="31" y="25"/>
                  </a:cubicBezTo>
                  <a:cubicBezTo>
                    <a:pt x="32" y="27"/>
                    <a:pt x="32" y="29"/>
                    <a:pt x="31" y="31"/>
                  </a:cubicBezTo>
                  <a:cubicBezTo>
                    <a:pt x="30" y="32"/>
                    <a:pt x="29" y="32"/>
                    <a:pt x="28" y="3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7" name="Freeform 267"/>
            <p:cNvSpPr/>
            <p:nvPr/>
          </p:nvSpPr>
          <p:spPr bwMode="auto">
            <a:xfrm>
              <a:off x="10932" y="8346"/>
              <a:ext cx="378" cy="48"/>
            </a:xfrm>
            <a:custGeom>
              <a:avLst/>
              <a:gdLst>
                <a:gd name="T0" fmla="*/ 60 w 64"/>
                <a:gd name="T1" fmla="*/ 8 h 8"/>
                <a:gd name="T2" fmla="*/ 4 w 64"/>
                <a:gd name="T3" fmla="*/ 8 h 8"/>
                <a:gd name="T4" fmla="*/ 0 w 64"/>
                <a:gd name="T5" fmla="*/ 4 h 8"/>
                <a:gd name="T6" fmla="*/ 4 w 64"/>
                <a:gd name="T7" fmla="*/ 0 h 8"/>
                <a:gd name="T8" fmla="*/ 60 w 64"/>
                <a:gd name="T9" fmla="*/ 0 h 8"/>
                <a:gd name="T10" fmla="*/ 64 w 64"/>
                <a:gd name="T11" fmla="*/ 4 h 8"/>
                <a:gd name="T12" fmla="*/ 60 w 6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64" h="8">
                  <a:moveTo>
                    <a:pt x="60" y="8"/>
                  </a:moveTo>
                  <a:cubicBezTo>
                    <a:pt x="4" y="8"/>
                    <a:pt x="4" y="8"/>
                    <a:pt x="4" y="8"/>
                  </a:cubicBezTo>
                  <a:cubicBezTo>
                    <a:pt x="2" y="8"/>
                    <a:pt x="0" y="6"/>
                    <a:pt x="0" y="4"/>
                  </a:cubicBezTo>
                  <a:cubicBezTo>
                    <a:pt x="0" y="2"/>
                    <a:pt x="2" y="0"/>
                    <a:pt x="4" y="0"/>
                  </a:cubicBezTo>
                  <a:cubicBezTo>
                    <a:pt x="60" y="0"/>
                    <a:pt x="60" y="0"/>
                    <a:pt x="60" y="0"/>
                  </a:cubicBezTo>
                  <a:cubicBezTo>
                    <a:pt x="62" y="0"/>
                    <a:pt x="64" y="2"/>
                    <a:pt x="64" y="4"/>
                  </a:cubicBezTo>
                  <a:cubicBezTo>
                    <a:pt x="64" y="6"/>
                    <a:pt x="62" y="8"/>
                    <a:pt x="6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8" name="Freeform 268"/>
            <p:cNvSpPr/>
            <p:nvPr/>
          </p:nvSpPr>
          <p:spPr bwMode="auto">
            <a:xfrm>
              <a:off x="11097" y="8134"/>
              <a:ext cx="48" cy="238"/>
            </a:xfrm>
            <a:custGeom>
              <a:avLst/>
              <a:gdLst>
                <a:gd name="T0" fmla="*/ 4 w 8"/>
                <a:gd name="T1" fmla="*/ 40 h 40"/>
                <a:gd name="T2" fmla="*/ 0 w 8"/>
                <a:gd name="T3" fmla="*/ 36 h 40"/>
                <a:gd name="T4" fmla="*/ 0 w 8"/>
                <a:gd name="T5" fmla="*/ 4 h 40"/>
                <a:gd name="T6" fmla="*/ 4 w 8"/>
                <a:gd name="T7" fmla="*/ 0 h 40"/>
                <a:gd name="T8" fmla="*/ 8 w 8"/>
                <a:gd name="T9" fmla="*/ 4 h 40"/>
                <a:gd name="T10" fmla="*/ 8 w 8"/>
                <a:gd name="T11" fmla="*/ 36 h 40"/>
                <a:gd name="T12" fmla="*/ 4 w 8"/>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8" h="40">
                  <a:moveTo>
                    <a:pt x="4" y="40"/>
                  </a:moveTo>
                  <a:cubicBezTo>
                    <a:pt x="2" y="40"/>
                    <a:pt x="0" y="38"/>
                    <a:pt x="0" y="36"/>
                  </a:cubicBezTo>
                  <a:cubicBezTo>
                    <a:pt x="0" y="4"/>
                    <a:pt x="0" y="4"/>
                    <a:pt x="0" y="4"/>
                  </a:cubicBezTo>
                  <a:cubicBezTo>
                    <a:pt x="0" y="2"/>
                    <a:pt x="2" y="0"/>
                    <a:pt x="4" y="0"/>
                  </a:cubicBezTo>
                  <a:cubicBezTo>
                    <a:pt x="6" y="0"/>
                    <a:pt x="8" y="2"/>
                    <a:pt x="8" y="4"/>
                  </a:cubicBezTo>
                  <a:cubicBezTo>
                    <a:pt x="8" y="36"/>
                    <a:pt x="8" y="36"/>
                    <a:pt x="8" y="36"/>
                  </a:cubicBezTo>
                  <a:cubicBezTo>
                    <a:pt x="8" y="38"/>
                    <a:pt x="6" y="40"/>
                    <a:pt x="4" y="4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29" name="组合 328"/>
          <p:cNvGrpSpPr/>
          <p:nvPr/>
        </p:nvGrpSpPr>
        <p:grpSpPr>
          <a:xfrm>
            <a:off x="5492115" y="4874578"/>
            <a:ext cx="370840" cy="325755"/>
            <a:chOff x="8259" y="7329"/>
            <a:chExt cx="1134" cy="995"/>
          </a:xfrm>
        </p:grpSpPr>
        <p:sp>
          <p:nvSpPr>
            <p:cNvPr id="330" name="Freeform 269"/>
            <p:cNvSpPr/>
            <p:nvPr/>
          </p:nvSpPr>
          <p:spPr bwMode="auto">
            <a:xfrm>
              <a:off x="8259" y="7614"/>
              <a:ext cx="1135" cy="710"/>
            </a:xfrm>
            <a:custGeom>
              <a:avLst/>
              <a:gdLst>
                <a:gd name="T0" fmla="*/ 188 w 192"/>
                <a:gd name="T1" fmla="*/ 120 h 120"/>
                <a:gd name="T2" fmla="*/ 187 w 192"/>
                <a:gd name="T3" fmla="*/ 120 h 120"/>
                <a:gd name="T4" fmla="*/ 124 w 192"/>
                <a:gd name="T5" fmla="*/ 104 h 120"/>
                <a:gd name="T6" fmla="*/ 61 w 192"/>
                <a:gd name="T7" fmla="*/ 116 h 120"/>
                <a:gd name="T8" fmla="*/ 59 w 192"/>
                <a:gd name="T9" fmla="*/ 116 h 120"/>
                <a:gd name="T10" fmla="*/ 3 w 192"/>
                <a:gd name="T11" fmla="*/ 104 h 120"/>
                <a:gd name="T12" fmla="*/ 0 w 192"/>
                <a:gd name="T13" fmla="*/ 100 h 120"/>
                <a:gd name="T14" fmla="*/ 0 w 192"/>
                <a:gd name="T15" fmla="*/ 4 h 120"/>
                <a:gd name="T16" fmla="*/ 2 w 192"/>
                <a:gd name="T17" fmla="*/ 1 h 120"/>
                <a:gd name="T18" fmla="*/ 5 w 192"/>
                <a:gd name="T19" fmla="*/ 0 h 120"/>
                <a:gd name="T20" fmla="*/ 60 w 192"/>
                <a:gd name="T21" fmla="*/ 16 h 120"/>
                <a:gd name="T22" fmla="*/ 79 w 192"/>
                <a:gd name="T23" fmla="*/ 8 h 120"/>
                <a:gd name="T24" fmla="*/ 84 w 192"/>
                <a:gd name="T25" fmla="*/ 11 h 120"/>
                <a:gd name="T26" fmla="*/ 81 w 192"/>
                <a:gd name="T27" fmla="*/ 16 h 120"/>
                <a:gd name="T28" fmla="*/ 61 w 192"/>
                <a:gd name="T29" fmla="*/ 24 h 120"/>
                <a:gd name="T30" fmla="*/ 59 w 192"/>
                <a:gd name="T31" fmla="*/ 24 h 120"/>
                <a:gd name="T32" fmla="*/ 8 w 192"/>
                <a:gd name="T33" fmla="*/ 9 h 120"/>
                <a:gd name="T34" fmla="*/ 8 w 192"/>
                <a:gd name="T35" fmla="*/ 97 h 120"/>
                <a:gd name="T36" fmla="*/ 60 w 192"/>
                <a:gd name="T37" fmla="*/ 108 h 120"/>
                <a:gd name="T38" fmla="*/ 123 w 192"/>
                <a:gd name="T39" fmla="*/ 96 h 120"/>
                <a:gd name="T40" fmla="*/ 125 w 192"/>
                <a:gd name="T41" fmla="*/ 96 h 120"/>
                <a:gd name="T42" fmla="*/ 184 w 192"/>
                <a:gd name="T43" fmla="*/ 111 h 120"/>
                <a:gd name="T44" fmla="*/ 184 w 192"/>
                <a:gd name="T45" fmla="*/ 23 h 120"/>
                <a:gd name="T46" fmla="*/ 147 w 192"/>
                <a:gd name="T47" fmla="*/ 12 h 120"/>
                <a:gd name="T48" fmla="*/ 144 w 192"/>
                <a:gd name="T49" fmla="*/ 7 h 120"/>
                <a:gd name="T50" fmla="*/ 149 w 192"/>
                <a:gd name="T51" fmla="*/ 4 h 120"/>
                <a:gd name="T52" fmla="*/ 189 w 192"/>
                <a:gd name="T53" fmla="*/ 16 h 120"/>
                <a:gd name="T54" fmla="*/ 192 w 192"/>
                <a:gd name="T55" fmla="*/ 20 h 120"/>
                <a:gd name="T56" fmla="*/ 192 w 192"/>
                <a:gd name="T57" fmla="*/ 116 h 120"/>
                <a:gd name="T58" fmla="*/ 190 w 192"/>
                <a:gd name="T59" fmla="*/ 119 h 120"/>
                <a:gd name="T60" fmla="*/ 188 w 192"/>
                <a:gd name="T61"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2" h="120">
                  <a:moveTo>
                    <a:pt x="188" y="120"/>
                  </a:moveTo>
                  <a:cubicBezTo>
                    <a:pt x="188" y="120"/>
                    <a:pt x="187" y="120"/>
                    <a:pt x="187" y="120"/>
                  </a:cubicBezTo>
                  <a:cubicBezTo>
                    <a:pt x="124" y="104"/>
                    <a:pt x="124" y="104"/>
                    <a:pt x="124" y="104"/>
                  </a:cubicBezTo>
                  <a:cubicBezTo>
                    <a:pt x="61" y="116"/>
                    <a:pt x="61" y="116"/>
                    <a:pt x="61" y="116"/>
                  </a:cubicBezTo>
                  <a:cubicBezTo>
                    <a:pt x="60" y="116"/>
                    <a:pt x="60" y="116"/>
                    <a:pt x="59" y="116"/>
                  </a:cubicBezTo>
                  <a:cubicBezTo>
                    <a:pt x="3" y="104"/>
                    <a:pt x="3" y="104"/>
                    <a:pt x="3" y="104"/>
                  </a:cubicBezTo>
                  <a:cubicBezTo>
                    <a:pt x="1" y="104"/>
                    <a:pt x="0" y="102"/>
                    <a:pt x="0" y="100"/>
                  </a:cubicBezTo>
                  <a:cubicBezTo>
                    <a:pt x="0" y="4"/>
                    <a:pt x="0" y="4"/>
                    <a:pt x="0" y="4"/>
                  </a:cubicBezTo>
                  <a:cubicBezTo>
                    <a:pt x="0" y="3"/>
                    <a:pt x="1" y="2"/>
                    <a:pt x="2" y="1"/>
                  </a:cubicBezTo>
                  <a:cubicBezTo>
                    <a:pt x="3" y="0"/>
                    <a:pt x="4" y="0"/>
                    <a:pt x="5" y="0"/>
                  </a:cubicBezTo>
                  <a:cubicBezTo>
                    <a:pt x="60" y="16"/>
                    <a:pt x="60" y="16"/>
                    <a:pt x="60" y="16"/>
                  </a:cubicBezTo>
                  <a:cubicBezTo>
                    <a:pt x="79" y="8"/>
                    <a:pt x="79" y="8"/>
                    <a:pt x="79" y="8"/>
                  </a:cubicBezTo>
                  <a:cubicBezTo>
                    <a:pt x="81" y="7"/>
                    <a:pt x="83" y="8"/>
                    <a:pt x="84" y="11"/>
                  </a:cubicBezTo>
                  <a:cubicBezTo>
                    <a:pt x="85" y="13"/>
                    <a:pt x="84" y="15"/>
                    <a:pt x="81" y="16"/>
                  </a:cubicBezTo>
                  <a:cubicBezTo>
                    <a:pt x="61" y="24"/>
                    <a:pt x="61" y="24"/>
                    <a:pt x="61" y="24"/>
                  </a:cubicBezTo>
                  <a:cubicBezTo>
                    <a:pt x="61" y="24"/>
                    <a:pt x="60" y="24"/>
                    <a:pt x="59" y="24"/>
                  </a:cubicBezTo>
                  <a:cubicBezTo>
                    <a:pt x="8" y="9"/>
                    <a:pt x="8" y="9"/>
                    <a:pt x="8" y="9"/>
                  </a:cubicBezTo>
                  <a:cubicBezTo>
                    <a:pt x="8" y="97"/>
                    <a:pt x="8" y="97"/>
                    <a:pt x="8" y="97"/>
                  </a:cubicBezTo>
                  <a:cubicBezTo>
                    <a:pt x="60" y="108"/>
                    <a:pt x="60" y="108"/>
                    <a:pt x="60" y="108"/>
                  </a:cubicBezTo>
                  <a:cubicBezTo>
                    <a:pt x="123" y="96"/>
                    <a:pt x="123" y="96"/>
                    <a:pt x="123" y="96"/>
                  </a:cubicBezTo>
                  <a:cubicBezTo>
                    <a:pt x="124" y="96"/>
                    <a:pt x="124" y="96"/>
                    <a:pt x="125" y="96"/>
                  </a:cubicBezTo>
                  <a:cubicBezTo>
                    <a:pt x="184" y="111"/>
                    <a:pt x="184" y="111"/>
                    <a:pt x="184" y="111"/>
                  </a:cubicBezTo>
                  <a:cubicBezTo>
                    <a:pt x="184" y="23"/>
                    <a:pt x="184" y="23"/>
                    <a:pt x="184" y="23"/>
                  </a:cubicBezTo>
                  <a:cubicBezTo>
                    <a:pt x="147" y="12"/>
                    <a:pt x="147" y="12"/>
                    <a:pt x="147" y="12"/>
                  </a:cubicBezTo>
                  <a:cubicBezTo>
                    <a:pt x="145" y="11"/>
                    <a:pt x="144" y="9"/>
                    <a:pt x="144" y="7"/>
                  </a:cubicBezTo>
                  <a:cubicBezTo>
                    <a:pt x="145" y="5"/>
                    <a:pt x="147" y="4"/>
                    <a:pt x="149" y="4"/>
                  </a:cubicBezTo>
                  <a:cubicBezTo>
                    <a:pt x="189" y="16"/>
                    <a:pt x="189" y="16"/>
                    <a:pt x="189" y="16"/>
                  </a:cubicBezTo>
                  <a:cubicBezTo>
                    <a:pt x="191" y="17"/>
                    <a:pt x="192" y="18"/>
                    <a:pt x="192" y="20"/>
                  </a:cubicBezTo>
                  <a:cubicBezTo>
                    <a:pt x="192" y="116"/>
                    <a:pt x="192" y="116"/>
                    <a:pt x="192" y="116"/>
                  </a:cubicBezTo>
                  <a:cubicBezTo>
                    <a:pt x="192" y="117"/>
                    <a:pt x="191" y="118"/>
                    <a:pt x="190" y="119"/>
                  </a:cubicBezTo>
                  <a:cubicBezTo>
                    <a:pt x="190" y="120"/>
                    <a:pt x="189" y="120"/>
                    <a:pt x="188" y="12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1" name="Freeform 270"/>
            <p:cNvSpPr>
              <a:spLocks noEditPoints="1"/>
            </p:cNvSpPr>
            <p:nvPr/>
          </p:nvSpPr>
          <p:spPr bwMode="auto">
            <a:xfrm>
              <a:off x="8687" y="7329"/>
              <a:ext cx="473" cy="593"/>
            </a:xfrm>
            <a:custGeom>
              <a:avLst/>
              <a:gdLst>
                <a:gd name="T0" fmla="*/ 40 w 80"/>
                <a:gd name="T1" fmla="*/ 100 h 100"/>
                <a:gd name="T2" fmla="*/ 38 w 80"/>
                <a:gd name="T3" fmla="*/ 99 h 100"/>
                <a:gd name="T4" fmla="*/ 0 w 80"/>
                <a:gd name="T5" fmla="*/ 40 h 100"/>
                <a:gd name="T6" fmla="*/ 40 w 80"/>
                <a:gd name="T7" fmla="*/ 0 h 100"/>
                <a:gd name="T8" fmla="*/ 80 w 80"/>
                <a:gd name="T9" fmla="*/ 40 h 100"/>
                <a:gd name="T10" fmla="*/ 42 w 80"/>
                <a:gd name="T11" fmla="*/ 99 h 100"/>
                <a:gd name="T12" fmla="*/ 40 w 80"/>
                <a:gd name="T13" fmla="*/ 100 h 100"/>
                <a:gd name="T14" fmla="*/ 40 w 80"/>
                <a:gd name="T15" fmla="*/ 8 h 100"/>
                <a:gd name="T16" fmla="*/ 8 w 80"/>
                <a:gd name="T17" fmla="*/ 40 h 100"/>
                <a:gd name="T18" fmla="*/ 40 w 80"/>
                <a:gd name="T19" fmla="*/ 91 h 100"/>
                <a:gd name="T20" fmla="*/ 72 w 80"/>
                <a:gd name="T21" fmla="*/ 40 h 100"/>
                <a:gd name="T22" fmla="*/ 40 w 80"/>
                <a:gd name="T23" fmla="*/ 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0" h="100">
                  <a:moveTo>
                    <a:pt x="40" y="100"/>
                  </a:moveTo>
                  <a:cubicBezTo>
                    <a:pt x="39" y="100"/>
                    <a:pt x="38" y="100"/>
                    <a:pt x="38" y="99"/>
                  </a:cubicBezTo>
                  <a:cubicBezTo>
                    <a:pt x="36" y="98"/>
                    <a:pt x="0" y="74"/>
                    <a:pt x="0" y="40"/>
                  </a:cubicBezTo>
                  <a:cubicBezTo>
                    <a:pt x="0" y="18"/>
                    <a:pt x="18" y="0"/>
                    <a:pt x="40" y="0"/>
                  </a:cubicBezTo>
                  <a:cubicBezTo>
                    <a:pt x="62" y="0"/>
                    <a:pt x="80" y="18"/>
                    <a:pt x="80" y="40"/>
                  </a:cubicBezTo>
                  <a:cubicBezTo>
                    <a:pt x="80" y="74"/>
                    <a:pt x="44" y="98"/>
                    <a:pt x="42" y="99"/>
                  </a:cubicBezTo>
                  <a:cubicBezTo>
                    <a:pt x="42" y="100"/>
                    <a:pt x="41" y="100"/>
                    <a:pt x="40" y="100"/>
                  </a:cubicBezTo>
                  <a:close/>
                  <a:moveTo>
                    <a:pt x="40" y="8"/>
                  </a:moveTo>
                  <a:cubicBezTo>
                    <a:pt x="22" y="8"/>
                    <a:pt x="8" y="22"/>
                    <a:pt x="8" y="40"/>
                  </a:cubicBezTo>
                  <a:cubicBezTo>
                    <a:pt x="8" y="65"/>
                    <a:pt x="32" y="85"/>
                    <a:pt x="40" y="91"/>
                  </a:cubicBezTo>
                  <a:cubicBezTo>
                    <a:pt x="48" y="85"/>
                    <a:pt x="72" y="65"/>
                    <a:pt x="72" y="40"/>
                  </a:cubicBezTo>
                  <a:cubicBezTo>
                    <a:pt x="72" y="22"/>
                    <a:pt x="58" y="8"/>
                    <a:pt x="4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2" name="Freeform 271"/>
            <p:cNvSpPr>
              <a:spLocks noEditPoints="1"/>
            </p:cNvSpPr>
            <p:nvPr/>
          </p:nvSpPr>
          <p:spPr bwMode="auto">
            <a:xfrm>
              <a:off x="8827" y="7449"/>
              <a:ext cx="190" cy="1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close/>
                  <a:moveTo>
                    <a:pt x="16" y="8"/>
                  </a:moveTo>
                  <a:cubicBezTo>
                    <a:pt x="12" y="8"/>
                    <a:pt x="8" y="12"/>
                    <a:pt x="8" y="16"/>
                  </a:cubicBezTo>
                  <a:cubicBezTo>
                    <a:pt x="8" y="20"/>
                    <a:pt x="12" y="24"/>
                    <a:pt x="16" y="24"/>
                  </a:cubicBezTo>
                  <a:cubicBezTo>
                    <a:pt x="20" y="24"/>
                    <a:pt x="24" y="20"/>
                    <a:pt x="24" y="16"/>
                  </a:cubicBezTo>
                  <a:cubicBezTo>
                    <a:pt x="24" y="12"/>
                    <a:pt x="20" y="8"/>
                    <a:pt x="16"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3" name="Freeform 272"/>
            <p:cNvSpPr/>
            <p:nvPr/>
          </p:nvSpPr>
          <p:spPr bwMode="auto">
            <a:xfrm>
              <a:off x="8592" y="7709"/>
              <a:ext cx="48" cy="590"/>
            </a:xfrm>
            <a:custGeom>
              <a:avLst/>
              <a:gdLst>
                <a:gd name="T0" fmla="*/ 4 w 8"/>
                <a:gd name="T1" fmla="*/ 100 h 100"/>
                <a:gd name="T2" fmla="*/ 0 w 8"/>
                <a:gd name="T3" fmla="*/ 96 h 100"/>
                <a:gd name="T4" fmla="*/ 0 w 8"/>
                <a:gd name="T5" fmla="*/ 4 h 100"/>
                <a:gd name="T6" fmla="*/ 4 w 8"/>
                <a:gd name="T7" fmla="*/ 0 h 100"/>
                <a:gd name="T8" fmla="*/ 8 w 8"/>
                <a:gd name="T9" fmla="*/ 4 h 100"/>
                <a:gd name="T10" fmla="*/ 8 w 8"/>
                <a:gd name="T11" fmla="*/ 96 h 100"/>
                <a:gd name="T12" fmla="*/ 4 w 8"/>
                <a:gd name="T13" fmla="*/ 100 h 100"/>
              </a:gdLst>
              <a:ahLst/>
              <a:cxnLst>
                <a:cxn ang="0">
                  <a:pos x="T0" y="T1"/>
                </a:cxn>
                <a:cxn ang="0">
                  <a:pos x="T2" y="T3"/>
                </a:cxn>
                <a:cxn ang="0">
                  <a:pos x="T4" y="T5"/>
                </a:cxn>
                <a:cxn ang="0">
                  <a:pos x="T6" y="T7"/>
                </a:cxn>
                <a:cxn ang="0">
                  <a:pos x="T8" y="T9"/>
                </a:cxn>
                <a:cxn ang="0">
                  <a:pos x="T10" y="T11"/>
                </a:cxn>
                <a:cxn ang="0">
                  <a:pos x="T12" y="T13"/>
                </a:cxn>
              </a:cxnLst>
              <a:rect l="0" t="0" r="r" b="b"/>
              <a:pathLst>
                <a:path w="8" h="100">
                  <a:moveTo>
                    <a:pt x="4" y="100"/>
                  </a:moveTo>
                  <a:cubicBezTo>
                    <a:pt x="2" y="100"/>
                    <a:pt x="0" y="98"/>
                    <a:pt x="0" y="96"/>
                  </a:cubicBezTo>
                  <a:cubicBezTo>
                    <a:pt x="0" y="4"/>
                    <a:pt x="0" y="4"/>
                    <a:pt x="0" y="4"/>
                  </a:cubicBezTo>
                  <a:cubicBezTo>
                    <a:pt x="0" y="2"/>
                    <a:pt x="2" y="0"/>
                    <a:pt x="4" y="0"/>
                  </a:cubicBezTo>
                  <a:cubicBezTo>
                    <a:pt x="6" y="0"/>
                    <a:pt x="8" y="2"/>
                    <a:pt x="8" y="4"/>
                  </a:cubicBezTo>
                  <a:cubicBezTo>
                    <a:pt x="8" y="96"/>
                    <a:pt x="8" y="96"/>
                    <a:pt x="8" y="96"/>
                  </a:cubicBezTo>
                  <a:cubicBezTo>
                    <a:pt x="8" y="98"/>
                    <a:pt x="6" y="100"/>
                    <a:pt x="4" y="10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4" name="Freeform 273"/>
            <p:cNvSpPr/>
            <p:nvPr/>
          </p:nvSpPr>
          <p:spPr bwMode="auto">
            <a:xfrm>
              <a:off x="8969" y="7826"/>
              <a:ext cx="48" cy="403"/>
            </a:xfrm>
            <a:custGeom>
              <a:avLst/>
              <a:gdLst>
                <a:gd name="T0" fmla="*/ 4 w 8"/>
                <a:gd name="T1" fmla="*/ 68 h 68"/>
                <a:gd name="T2" fmla="*/ 0 w 8"/>
                <a:gd name="T3" fmla="*/ 64 h 68"/>
                <a:gd name="T4" fmla="*/ 0 w 8"/>
                <a:gd name="T5" fmla="*/ 4 h 68"/>
                <a:gd name="T6" fmla="*/ 4 w 8"/>
                <a:gd name="T7" fmla="*/ 0 h 68"/>
                <a:gd name="T8" fmla="*/ 8 w 8"/>
                <a:gd name="T9" fmla="*/ 4 h 68"/>
                <a:gd name="T10" fmla="*/ 8 w 8"/>
                <a:gd name="T11" fmla="*/ 64 h 68"/>
                <a:gd name="T12" fmla="*/ 4 w 8"/>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8" h="68">
                  <a:moveTo>
                    <a:pt x="4" y="68"/>
                  </a:moveTo>
                  <a:cubicBezTo>
                    <a:pt x="2" y="68"/>
                    <a:pt x="0" y="66"/>
                    <a:pt x="0" y="64"/>
                  </a:cubicBezTo>
                  <a:cubicBezTo>
                    <a:pt x="0" y="4"/>
                    <a:pt x="0" y="4"/>
                    <a:pt x="0" y="4"/>
                  </a:cubicBezTo>
                  <a:cubicBezTo>
                    <a:pt x="0" y="2"/>
                    <a:pt x="2" y="0"/>
                    <a:pt x="4" y="0"/>
                  </a:cubicBezTo>
                  <a:cubicBezTo>
                    <a:pt x="6" y="0"/>
                    <a:pt x="8" y="2"/>
                    <a:pt x="8" y="4"/>
                  </a:cubicBezTo>
                  <a:cubicBezTo>
                    <a:pt x="8" y="64"/>
                    <a:pt x="8" y="64"/>
                    <a:pt x="8" y="64"/>
                  </a:cubicBezTo>
                  <a:cubicBezTo>
                    <a:pt x="8" y="66"/>
                    <a:pt x="6" y="68"/>
                    <a:pt x="4" y="6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35" name="组合 334"/>
          <p:cNvGrpSpPr/>
          <p:nvPr/>
        </p:nvGrpSpPr>
        <p:grpSpPr>
          <a:xfrm>
            <a:off x="2553970" y="3703638"/>
            <a:ext cx="370840" cy="248285"/>
            <a:chOff x="3722" y="5201"/>
            <a:chExt cx="1134" cy="758"/>
          </a:xfrm>
        </p:grpSpPr>
        <p:sp>
          <p:nvSpPr>
            <p:cNvPr id="336" name="Freeform 274"/>
            <p:cNvSpPr>
              <a:spLocks noEditPoints="1"/>
            </p:cNvSpPr>
            <p:nvPr/>
          </p:nvSpPr>
          <p:spPr bwMode="auto">
            <a:xfrm>
              <a:off x="3722" y="5201"/>
              <a:ext cx="1135" cy="758"/>
            </a:xfrm>
            <a:custGeom>
              <a:avLst/>
              <a:gdLst>
                <a:gd name="T0" fmla="*/ 138 w 192"/>
                <a:gd name="T1" fmla="*/ 128 h 128"/>
                <a:gd name="T2" fmla="*/ 82 w 192"/>
                <a:gd name="T3" fmla="*/ 128 h 128"/>
                <a:gd name="T4" fmla="*/ 64 w 192"/>
                <a:gd name="T5" fmla="*/ 110 h 128"/>
                <a:gd name="T6" fmla="*/ 64 w 192"/>
                <a:gd name="T7" fmla="*/ 104 h 128"/>
                <a:gd name="T8" fmla="*/ 48 w 192"/>
                <a:gd name="T9" fmla="*/ 86 h 128"/>
                <a:gd name="T10" fmla="*/ 48 w 192"/>
                <a:gd name="T11" fmla="*/ 80 h 128"/>
                <a:gd name="T12" fmla="*/ 32 w 192"/>
                <a:gd name="T13" fmla="*/ 62 h 128"/>
                <a:gd name="T14" fmla="*/ 32 w 192"/>
                <a:gd name="T15" fmla="*/ 56 h 128"/>
                <a:gd name="T16" fmla="*/ 16 w 192"/>
                <a:gd name="T17" fmla="*/ 56 h 128"/>
                <a:gd name="T18" fmla="*/ 0 w 192"/>
                <a:gd name="T19" fmla="*/ 40 h 128"/>
                <a:gd name="T20" fmla="*/ 16 w 192"/>
                <a:gd name="T21" fmla="*/ 24 h 128"/>
                <a:gd name="T22" fmla="*/ 64 w 192"/>
                <a:gd name="T23" fmla="*/ 24 h 128"/>
                <a:gd name="T24" fmla="*/ 64 w 192"/>
                <a:gd name="T25" fmla="*/ 14 h 128"/>
                <a:gd name="T26" fmla="*/ 82 w 192"/>
                <a:gd name="T27" fmla="*/ 0 h 128"/>
                <a:gd name="T28" fmla="*/ 126 w 192"/>
                <a:gd name="T29" fmla="*/ 0 h 128"/>
                <a:gd name="T30" fmla="*/ 192 w 192"/>
                <a:gd name="T31" fmla="*/ 66 h 128"/>
                <a:gd name="T32" fmla="*/ 192 w 192"/>
                <a:gd name="T33" fmla="*/ 70 h 128"/>
                <a:gd name="T34" fmla="*/ 138 w 192"/>
                <a:gd name="T35" fmla="*/ 128 h 128"/>
                <a:gd name="T36" fmla="*/ 16 w 192"/>
                <a:gd name="T37" fmla="*/ 32 h 128"/>
                <a:gd name="T38" fmla="*/ 8 w 192"/>
                <a:gd name="T39" fmla="*/ 40 h 128"/>
                <a:gd name="T40" fmla="*/ 16 w 192"/>
                <a:gd name="T41" fmla="*/ 48 h 128"/>
                <a:gd name="T42" fmla="*/ 36 w 192"/>
                <a:gd name="T43" fmla="*/ 48 h 128"/>
                <a:gd name="T44" fmla="*/ 40 w 192"/>
                <a:gd name="T45" fmla="*/ 52 h 128"/>
                <a:gd name="T46" fmla="*/ 40 w 192"/>
                <a:gd name="T47" fmla="*/ 62 h 128"/>
                <a:gd name="T48" fmla="*/ 50 w 192"/>
                <a:gd name="T49" fmla="*/ 72 h 128"/>
                <a:gd name="T50" fmla="*/ 52 w 192"/>
                <a:gd name="T51" fmla="*/ 72 h 128"/>
                <a:gd name="T52" fmla="*/ 56 w 192"/>
                <a:gd name="T53" fmla="*/ 76 h 128"/>
                <a:gd name="T54" fmla="*/ 56 w 192"/>
                <a:gd name="T55" fmla="*/ 86 h 128"/>
                <a:gd name="T56" fmla="*/ 66 w 192"/>
                <a:gd name="T57" fmla="*/ 96 h 128"/>
                <a:gd name="T58" fmla="*/ 68 w 192"/>
                <a:gd name="T59" fmla="*/ 96 h 128"/>
                <a:gd name="T60" fmla="*/ 72 w 192"/>
                <a:gd name="T61" fmla="*/ 100 h 128"/>
                <a:gd name="T62" fmla="*/ 72 w 192"/>
                <a:gd name="T63" fmla="*/ 110 h 128"/>
                <a:gd name="T64" fmla="*/ 82 w 192"/>
                <a:gd name="T65" fmla="*/ 120 h 128"/>
                <a:gd name="T66" fmla="*/ 138 w 192"/>
                <a:gd name="T67" fmla="*/ 120 h 128"/>
                <a:gd name="T68" fmla="*/ 184 w 192"/>
                <a:gd name="T69" fmla="*/ 70 h 128"/>
                <a:gd name="T70" fmla="*/ 184 w 192"/>
                <a:gd name="T71" fmla="*/ 66 h 128"/>
                <a:gd name="T72" fmla="*/ 126 w 192"/>
                <a:gd name="T73" fmla="*/ 8 h 128"/>
                <a:gd name="T74" fmla="*/ 82 w 192"/>
                <a:gd name="T75" fmla="*/ 8 h 128"/>
                <a:gd name="T76" fmla="*/ 72 w 192"/>
                <a:gd name="T77" fmla="*/ 14 h 128"/>
                <a:gd name="T78" fmla="*/ 72 w 192"/>
                <a:gd name="T79" fmla="*/ 28 h 128"/>
                <a:gd name="T80" fmla="*/ 68 w 192"/>
                <a:gd name="T81" fmla="*/ 32 h 128"/>
                <a:gd name="T82" fmla="*/ 16 w 192"/>
                <a:gd name="T83" fmla="*/ 3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2" h="128">
                  <a:moveTo>
                    <a:pt x="138" y="128"/>
                  </a:moveTo>
                  <a:cubicBezTo>
                    <a:pt x="82" y="128"/>
                    <a:pt x="82" y="128"/>
                    <a:pt x="82" y="128"/>
                  </a:cubicBezTo>
                  <a:cubicBezTo>
                    <a:pt x="73" y="128"/>
                    <a:pt x="64" y="119"/>
                    <a:pt x="64" y="110"/>
                  </a:cubicBezTo>
                  <a:cubicBezTo>
                    <a:pt x="64" y="104"/>
                    <a:pt x="64" y="104"/>
                    <a:pt x="64" y="104"/>
                  </a:cubicBezTo>
                  <a:cubicBezTo>
                    <a:pt x="56" y="103"/>
                    <a:pt x="48" y="94"/>
                    <a:pt x="48" y="86"/>
                  </a:cubicBezTo>
                  <a:cubicBezTo>
                    <a:pt x="48" y="80"/>
                    <a:pt x="48" y="80"/>
                    <a:pt x="48" y="80"/>
                  </a:cubicBezTo>
                  <a:cubicBezTo>
                    <a:pt x="40" y="79"/>
                    <a:pt x="32" y="70"/>
                    <a:pt x="32" y="62"/>
                  </a:cubicBezTo>
                  <a:cubicBezTo>
                    <a:pt x="32" y="56"/>
                    <a:pt x="32" y="56"/>
                    <a:pt x="32" y="56"/>
                  </a:cubicBezTo>
                  <a:cubicBezTo>
                    <a:pt x="16" y="56"/>
                    <a:pt x="16" y="56"/>
                    <a:pt x="16" y="56"/>
                  </a:cubicBezTo>
                  <a:cubicBezTo>
                    <a:pt x="7" y="56"/>
                    <a:pt x="0" y="49"/>
                    <a:pt x="0" y="40"/>
                  </a:cubicBezTo>
                  <a:cubicBezTo>
                    <a:pt x="0" y="31"/>
                    <a:pt x="7" y="24"/>
                    <a:pt x="16" y="24"/>
                  </a:cubicBezTo>
                  <a:cubicBezTo>
                    <a:pt x="64" y="24"/>
                    <a:pt x="64" y="24"/>
                    <a:pt x="64" y="24"/>
                  </a:cubicBezTo>
                  <a:cubicBezTo>
                    <a:pt x="64" y="14"/>
                    <a:pt x="64" y="14"/>
                    <a:pt x="64" y="14"/>
                  </a:cubicBezTo>
                  <a:cubicBezTo>
                    <a:pt x="64" y="5"/>
                    <a:pt x="73" y="0"/>
                    <a:pt x="82" y="0"/>
                  </a:cubicBezTo>
                  <a:cubicBezTo>
                    <a:pt x="126" y="0"/>
                    <a:pt x="126" y="0"/>
                    <a:pt x="126" y="0"/>
                  </a:cubicBezTo>
                  <a:cubicBezTo>
                    <a:pt x="164" y="0"/>
                    <a:pt x="192" y="28"/>
                    <a:pt x="192" y="66"/>
                  </a:cubicBezTo>
                  <a:cubicBezTo>
                    <a:pt x="192" y="70"/>
                    <a:pt x="192" y="70"/>
                    <a:pt x="192" y="70"/>
                  </a:cubicBezTo>
                  <a:cubicBezTo>
                    <a:pt x="192" y="102"/>
                    <a:pt x="168" y="128"/>
                    <a:pt x="138" y="128"/>
                  </a:cubicBezTo>
                  <a:close/>
                  <a:moveTo>
                    <a:pt x="16" y="32"/>
                  </a:moveTo>
                  <a:cubicBezTo>
                    <a:pt x="12" y="32"/>
                    <a:pt x="8" y="36"/>
                    <a:pt x="8" y="40"/>
                  </a:cubicBezTo>
                  <a:cubicBezTo>
                    <a:pt x="8" y="44"/>
                    <a:pt x="12" y="48"/>
                    <a:pt x="16" y="48"/>
                  </a:cubicBezTo>
                  <a:cubicBezTo>
                    <a:pt x="36" y="48"/>
                    <a:pt x="36" y="48"/>
                    <a:pt x="36" y="48"/>
                  </a:cubicBezTo>
                  <a:cubicBezTo>
                    <a:pt x="38" y="48"/>
                    <a:pt x="40" y="50"/>
                    <a:pt x="40" y="52"/>
                  </a:cubicBezTo>
                  <a:cubicBezTo>
                    <a:pt x="40" y="62"/>
                    <a:pt x="40" y="62"/>
                    <a:pt x="40" y="62"/>
                  </a:cubicBezTo>
                  <a:cubicBezTo>
                    <a:pt x="40" y="66"/>
                    <a:pt x="45" y="72"/>
                    <a:pt x="50" y="72"/>
                  </a:cubicBezTo>
                  <a:cubicBezTo>
                    <a:pt x="52" y="72"/>
                    <a:pt x="52" y="72"/>
                    <a:pt x="52" y="72"/>
                  </a:cubicBezTo>
                  <a:cubicBezTo>
                    <a:pt x="54" y="72"/>
                    <a:pt x="56" y="74"/>
                    <a:pt x="56" y="76"/>
                  </a:cubicBezTo>
                  <a:cubicBezTo>
                    <a:pt x="56" y="86"/>
                    <a:pt x="56" y="86"/>
                    <a:pt x="56" y="86"/>
                  </a:cubicBezTo>
                  <a:cubicBezTo>
                    <a:pt x="56" y="90"/>
                    <a:pt x="61" y="96"/>
                    <a:pt x="66" y="96"/>
                  </a:cubicBezTo>
                  <a:cubicBezTo>
                    <a:pt x="68" y="96"/>
                    <a:pt x="68" y="96"/>
                    <a:pt x="68" y="96"/>
                  </a:cubicBezTo>
                  <a:cubicBezTo>
                    <a:pt x="70" y="96"/>
                    <a:pt x="72" y="98"/>
                    <a:pt x="72" y="100"/>
                  </a:cubicBezTo>
                  <a:cubicBezTo>
                    <a:pt x="72" y="110"/>
                    <a:pt x="72" y="110"/>
                    <a:pt x="72" y="110"/>
                  </a:cubicBezTo>
                  <a:cubicBezTo>
                    <a:pt x="72" y="114"/>
                    <a:pt x="77" y="120"/>
                    <a:pt x="82" y="120"/>
                  </a:cubicBezTo>
                  <a:cubicBezTo>
                    <a:pt x="138" y="120"/>
                    <a:pt x="138" y="120"/>
                    <a:pt x="138" y="120"/>
                  </a:cubicBezTo>
                  <a:cubicBezTo>
                    <a:pt x="163" y="120"/>
                    <a:pt x="184" y="98"/>
                    <a:pt x="184" y="70"/>
                  </a:cubicBezTo>
                  <a:cubicBezTo>
                    <a:pt x="184" y="66"/>
                    <a:pt x="184" y="66"/>
                    <a:pt x="184" y="66"/>
                  </a:cubicBezTo>
                  <a:cubicBezTo>
                    <a:pt x="184" y="33"/>
                    <a:pt x="159" y="8"/>
                    <a:pt x="126" y="8"/>
                  </a:cubicBezTo>
                  <a:cubicBezTo>
                    <a:pt x="82" y="8"/>
                    <a:pt x="82" y="8"/>
                    <a:pt x="82" y="8"/>
                  </a:cubicBezTo>
                  <a:cubicBezTo>
                    <a:pt x="78" y="8"/>
                    <a:pt x="72" y="10"/>
                    <a:pt x="72" y="14"/>
                  </a:cubicBezTo>
                  <a:cubicBezTo>
                    <a:pt x="72" y="28"/>
                    <a:pt x="72" y="28"/>
                    <a:pt x="72" y="28"/>
                  </a:cubicBezTo>
                  <a:cubicBezTo>
                    <a:pt x="72" y="30"/>
                    <a:pt x="70" y="32"/>
                    <a:pt x="68" y="32"/>
                  </a:cubicBezTo>
                  <a:lnTo>
                    <a:pt x="16" y="32"/>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7" name="Freeform 275"/>
            <p:cNvSpPr/>
            <p:nvPr/>
          </p:nvSpPr>
          <p:spPr bwMode="auto">
            <a:xfrm>
              <a:off x="4077" y="5344"/>
              <a:ext cx="330" cy="48"/>
            </a:xfrm>
            <a:custGeom>
              <a:avLst/>
              <a:gdLst>
                <a:gd name="T0" fmla="*/ 52 w 56"/>
                <a:gd name="T1" fmla="*/ 8 h 8"/>
                <a:gd name="T2" fmla="*/ 4 w 56"/>
                <a:gd name="T3" fmla="*/ 8 h 8"/>
                <a:gd name="T4" fmla="*/ 0 w 56"/>
                <a:gd name="T5" fmla="*/ 4 h 8"/>
                <a:gd name="T6" fmla="*/ 4 w 56"/>
                <a:gd name="T7" fmla="*/ 0 h 8"/>
                <a:gd name="T8" fmla="*/ 52 w 56"/>
                <a:gd name="T9" fmla="*/ 0 h 8"/>
                <a:gd name="T10" fmla="*/ 56 w 56"/>
                <a:gd name="T11" fmla="*/ 4 h 8"/>
                <a:gd name="T12" fmla="*/ 52 w 56"/>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56" h="8">
                  <a:moveTo>
                    <a:pt x="52" y="8"/>
                  </a:moveTo>
                  <a:cubicBezTo>
                    <a:pt x="4" y="8"/>
                    <a:pt x="4" y="8"/>
                    <a:pt x="4" y="8"/>
                  </a:cubicBezTo>
                  <a:cubicBezTo>
                    <a:pt x="2" y="8"/>
                    <a:pt x="0" y="6"/>
                    <a:pt x="0" y="4"/>
                  </a:cubicBezTo>
                  <a:cubicBezTo>
                    <a:pt x="0" y="2"/>
                    <a:pt x="2" y="0"/>
                    <a:pt x="4" y="0"/>
                  </a:cubicBezTo>
                  <a:cubicBezTo>
                    <a:pt x="52" y="0"/>
                    <a:pt x="52" y="0"/>
                    <a:pt x="52" y="0"/>
                  </a:cubicBezTo>
                  <a:cubicBezTo>
                    <a:pt x="54" y="0"/>
                    <a:pt x="56" y="2"/>
                    <a:pt x="56" y="4"/>
                  </a:cubicBezTo>
                  <a:cubicBezTo>
                    <a:pt x="56" y="6"/>
                    <a:pt x="54" y="8"/>
                    <a:pt x="52"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8" name="Freeform 276"/>
            <p:cNvSpPr/>
            <p:nvPr/>
          </p:nvSpPr>
          <p:spPr bwMode="auto">
            <a:xfrm>
              <a:off x="3887" y="5484"/>
              <a:ext cx="238" cy="48"/>
            </a:xfrm>
            <a:custGeom>
              <a:avLst/>
              <a:gdLst>
                <a:gd name="T0" fmla="*/ 36 w 40"/>
                <a:gd name="T1" fmla="*/ 8 h 8"/>
                <a:gd name="T2" fmla="*/ 4 w 40"/>
                <a:gd name="T3" fmla="*/ 8 h 8"/>
                <a:gd name="T4" fmla="*/ 0 w 40"/>
                <a:gd name="T5" fmla="*/ 4 h 8"/>
                <a:gd name="T6" fmla="*/ 4 w 40"/>
                <a:gd name="T7" fmla="*/ 0 h 8"/>
                <a:gd name="T8" fmla="*/ 36 w 40"/>
                <a:gd name="T9" fmla="*/ 0 h 8"/>
                <a:gd name="T10" fmla="*/ 40 w 40"/>
                <a:gd name="T11" fmla="*/ 4 h 8"/>
                <a:gd name="T12" fmla="*/ 36 w 4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0" h="8">
                  <a:moveTo>
                    <a:pt x="36" y="8"/>
                  </a:moveTo>
                  <a:cubicBezTo>
                    <a:pt x="4" y="8"/>
                    <a:pt x="4" y="8"/>
                    <a:pt x="4" y="8"/>
                  </a:cubicBezTo>
                  <a:cubicBezTo>
                    <a:pt x="2" y="8"/>
                    <a:pt x="0" y="6"/>
                    <a:pt x="0" y="4"/>
                  </a:cubicBezTo>
                  <a:cubicBezTo>
                    <a:pt x="0" y="2"/>
                    <a:pt x="2" y="0"/>
                    <a:pt x="4" y="0"/>
                  </a:cubicBezTo>
                  <a:cubicBezTo>
                    <a:pt x="36" y="0"/>
                    <a:pt x="36" y="0"/>
                    <a:pt x="36" y="0"/>
                  </a:cubicBezTo>
                  <a:cubicBezTo>
                    <a:pt x="38" y="0"/>
                    <a:pt x="40" y="2"/>
                    <a:pt x="40" y="4"/>
                  </a:cubicBezTo>
                  <a:cubicBezTo>
                    <a:pt x="40" y="6"/>
                    <a:pt x="38" y="8"/>
                    <a:pt x="36"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9" name="Freeform 277"/>
            <p:cNvSpPr/>
            <p:nvPr/>
          </p:nvSpPr>
          <p:spPr bwMode="auto">
            <a:xfrm>
              <a:off x="3982" y="5626"/>
              <a:ext cx="235" cy="48"/>
            </a:xfrm>
            <a:custGeom>
              <a:avLst/>
              <a:gdLst>
                <a:gd name="T0" fmla="*/ 36 w 40"/>
                <a:gd name="T1" fmla="*/ 8 h 8"/>
                <a:gd name="T2" fmla="*/ 4 w 40"/>
                <a:gd name="T3" fmla="*/ 8 h 8"/>
                <a:gd name="T4" fmla="*/ 0 w 40"/>
                <a:gd name="T5" fmla="*/ 4 h 8"/>
                <a:gd name="T6" fmla="*/ 4 w 40"/>
                <a:gd name="T7" fmla="*/ 0 h 8"/>
                <a:gd name="T8" fmla="*/ 36 w 40"/>
                <a:gd name="T9" fmla="*/ 0 h 8"/>
                <a:gd name="T10" fmla="*/ 40 w 40"/>
                <a:gd name="T11" fmla="*/ 4 h 8"/>
                <a:gd name="T12" fmla="*/ 36 w 4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0" h="8">
                  <a:moveTo>
                    <a:pt x="36" y="8"/>
                  </a:moveTo>
                  <a:cubicBezTo>
                    <a:pt x="4" y="8"/>
                    <a:pt x="4" y="8"/>
                    <a:pt x="4" y="8"/>
                  </a:cubicBezTo>
                  <a:cubicBezTo>
                    <a:pt x="2" y="8"/>
                    <a:pt x="0" y="6"/>
                    <a:pt x="0" y="4"/>
                  </a:cubicBezTo>
                  <a:cubicBezTo>
                    <a:pt x="0" y="2"/>
                    <a:pt x="2" y="0"/>
                    <a:pt x="4" y="0"/>
                  </a:cubicBezTo>
                  <a:cubicBezTo>
                    <a:pt x="36" y="0"/>
                    <a:pt x="36" y="0"/>
                    <a:pt x="36" y="0"/>
                  </a:cubicBezTo>
                  <a:cubicBezTo>
                    <a:pt x="38" y="0"/>
                    <a:pt x="40" y="2"/>
                    <a:pt x="40" y="4"/>
                  </a:cubicBezTo>
                  <a:cubicBezTo>
                    <a:pt x="40" y="6"/>
                    <a:pt x="38" y="8"/>
                    <a:pt x="36"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0" name="Freeform 278"/>
            <p:cNvSpPr/>
            <p:nvPr/>
          </p:nvSpPr>
          <p:spPr bwMode="auto">
            <a:xfrm>
              <a:off x="4077" y="5769"/>
              <a:ext cx="235" cy="48"/>
            </a:xfrm>
            <a:custGeom>
              <a:avLst/>
              <a:gdLst>
                <a:gd name="T0" fmla="*/ 36 w 40"/>
                <a:gd name="T1" fmla="*/ 8 h 8"/>
                <a:gd name="T2" fmla="*/ 4 w 40"/>
                <a:gd name="T3" fmla="*/ 8 h 8"/>
                <a:gd name="T4" fmla="*/ 0 w 40"/>
                <a:gd name="T5" fmla="*/ 4 h 8"/>
                <a:gd name="T6" fmla="*/ 4 w 40"/>
                <a:gd name="T7" fmla="*/ 0 h 8"/>
                <a:gd name="T8" fmla="*/ 36 w 40"/>
                <a:gd name="T9" fmla="*/ 0 h 8"/>
                <a:gd name="T10" fmla="*/ 40 w 40"/>
                <a:gd name="T11" fmla="*/ 4 h 8"/>
                <a:gd name="T12" fmla="*/ 36 w 4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0" h="8">
                  <a:moveTo>
                    <a:pt x="36" y="8"/>
                  </a:moveTo>
                  <a:cubicBezTo>
                    <a:pt x="4" y="8"/>
                    <a:pt x="4" y="8"/>
                    <a:pt x="4" y="8"/>
                  </a:cubicBezTo>
                  <a:cubicBezTo>
                    <a:pt x="2" y="8"/>
                    <a:pt x="0" y="6"/>
                    <a:pt x="0" y="4"/>
                  </a:cubicBezTo>
                  <a:cubicBezTo>
                    <a:pt x="0" y="2"/>
                    <a:pt x="2" y="0"/>
                    <a:pt x="4" y="0"/>
                  </a:cubicBezTo>
                  <a:cubicBezTo>
                    <a:pt x="36" y="0"/>
                    <a:pt x="36" y="0"/>
                    <a:pt x="36" y="0"/>
                  </a:cubicBezTo>
                  <a:cubicBezTo>
                    <a:pt x="38" y="0"/>
                    <a:pt x="40" y="2"/>
                    <a:pt x="40" y="4"/>
                  </a:cubicBezTo>
                  <a:cubicBezTo>
                    <a:pt x="40" y="6"/>
                    <a:pt x="38" y="8"/>
                    <a:pt x="36"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41" name="组合 340"/>
          <p:cNvGrpSpPr/>
          <p:nvPr/>
        </p:nvGrpSpPr>
        <p:grpSpPr>
          <a:xfrm>
            <a:off x="11430953" y="4851718"/>
            <a:ext cx="138430" cy="371475"/>
            <a:chOff x="17669" y="7259"/>
            <a:chExt cx="424" cy="1134"/>
          </a:xfrm>
        </p:grpSpPr>
        <p:sp>
          <p:nvSpPr>
            <p:cNvPr id="342" name="Freeform 279"/>
            <p:cNvSpPr>
              <a:spLocks noEditPoints="1"/>
            </p:cNvSpPr>
            <p:nvPr/>
          </p:nvSpPr>
          <p:spPr bwMode="auto">
            <a:xfrm>
              <a:off x="17669" y="7969"/>
              <a:ext cx="425" cy="425"/>
            </a:xfrm>
            <a:custGeom>
              <a:avLst/>
              <a:gdLst>
                <a:gd name="T0" fmla="*/ 36 w 72"/>
                <a:gd name="T1" fmla="*/ 72 h 72"/>
                <a:gd name="T2" fmla="*/ 0 w 72"/>
                <a:gd name="T3" fmla="*/ 36 h 72"/>
                <a:gd name="T4" fmla="*/ 0 w 72"/>
                <a:gd name="T5" fmla="*/ 4 h 72"/>
                <a:gd name="T6" fmla="*/ 4 w 72"/>
                <a:gd name="T7" fmla="*/ 0 h 72"/>
                <a:gd name="T8" fmla="*/ 68 w 72"/>
                <a:gd name="T9" fmla="*/ 0 h 72"/>
                <a:gd name="T10" fmla="*/ 72 w 72"/>
                <a:gd name="T11" fmla="*/ 4 h 72"/>
                <a:gd name="T12" fmla="*/ 72 w 72"/>
                <a:gd name="T13" fmla="*/ 36 h 72"/>
                <a:gd name="T14" fmla="*/ 36 w 72"/>
                <a:gd name="T15" fmla="*/ 72 h 72"/>
                <a:gd name="T16" fmla="*/ 8 w 72"/>
                <a:gd name="T17" fmla="*/ 8 h 72"/>
                <a:gd name="T18" fmla="*/ 8 w 72"/>
                <a:gd name="T19" fmla="*/ 36 h 72"/>
                <a:gd name="T20" fmla="*/ 36 w 72"/>
                <a:gd name="T21" fmla="*/ 64 h 72"/>
                <a:gd name="T22" fmla="*/ 64 w 72"/>
                <a:gd name="T23" fmla="*/ 36 h 72"/>
                <a:gd name="T24" fmla="*/ 64 w 72"/>
                <a:gd name="T25" fmla="*/ 8 h 72"/>
                <a:gd name="T26" fmla="*/ 8 w 72"/>
                <a:gd name="T27" fmla="*/ 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 h="72">
                  <a:moveTo>
                    <a:pt x="36" y="72"/>
                  </a:moveTo>
                  <a:cubicBezTo>
                    <a:pt x="16" y="72"/>
                    <a:pt x="0" y="56"/>
                    <a:pt x="0" y="36"/>
                  </a:cubicBezTo>
                  <a:cubicBezTo>
                    <a:pt x="0" y="4"/>
                    <a:pt x="0" y="4"/>
                    <a:pt x="0" y="4"/>
                  </a:cubicBezTo>
                  <a:cubicBezTo>
                    <a:pt x="0" y="2"/>
                    <a:pt x="2" y="0"/>
                    <a:pt x="4" y="0"/>
                  </a:cubicBezTo>
                  <a:cubicBezTo>
                    <a:pt x="68" y="0"/>
                    <a:pt x="68" y="0"/>
                    <a:pt x="68" y="0"/>
                  </a:cubicBezTo>
                  <a:cubicBezTo>
                    <a:pt x="70" y="0"/>
                    <a:pt x="72" y="2"/>
                    <a:pt x="72" y="4"/>
                  </a:cubicBezTo>
                  <a:cubicBezTo>
                    <a:pt x="72" y="36"/>
                    <a:pt x="72" y="36"/>
                    <a:pt x="72" y="36"/>
                  </a:cubicBezTo>
                  <a:cubicBezTo>
                    <a:pt x="72" y="56"/>
                    <a:pt x="56" y="72"/>
                    <a:pt x="36" y="72"/>
                  </a:cubicBezTo>
                  <a:close/>
                  <a:moveTo>
                    <a:pt x="8" y="8"/>
                  </a:moveTo>
                  <a:cubicBezTo>
                    <a:pt x="8" y="36"/>
                    <a:pt x="8" y="36"/>
                    <a:pt x="8" y="36"/>
                  </a:cubicBezTo>
                  <a:cubicBezTo>
                    <a:pt x="8" y="51"/>
                    <a:pt x="21" y="64"/>
                    <a:pt x="36" y="64"/>
                  </a:cubicBezTo>
                  <a:cubicBezTo>
                    <a:pt x="51" y="64"/>
                    <a:pt x="64" y="51"/>
                    <a:pt x="64" y="36"/>
                  </a:cubicBezTo>
                  <a:cubicBezTo>
                    <a:pt x="64" y="8"/>
                    <a:pt x="64" y="8"/>
                    <a:pt x="64" y="8"/>
                  </a:cubicBezTo>
                  <a:lnTo>
                    <a:pt x="8"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3" name="Freeform 280"/>
            <p:cNvSpPr/>
            <p:nvPr/>
          </p:nvSpPr>
          <p:spPr bwMode="auto">
            <a:xfrm>
              <a:off x="17859" y="7354"/>
              <a:ext cx="45" cy="638"/>
            </a:xfrm>
            <a:custGeom>
              <a:avLst/>
              <a:gdLst>
                <a:gd name="T0" fmla="*/ 4 w 8"/>
                <a:gd name="T1" fmla="*/ 108 h 108"/>
                <a:gd name="T2" fmla="*/ 0 w 8"/>
                <a:gd name="T3" fmla="*/ 104 h 108"/>
                <a:gd name="T4" fmla="*/ 0 w 8"/>
                <a:gd name="T5" fmla="*/ 4 h 108"/>
                <a:gd name="T6" fmla="*/ 4 w 8"/>
                <a:gd name="T7" fmla="*/ 0 h 108"/>
                <a:gd name="T8" fmla="*/ 8 w 8"/>
                <a:gd name="T9" fmla="*/ 4 h 108"/>
                <a:gd name="T10" fmla="*/ 8 w 8"/>
                <a:gd name="T11" fmla="*/ 104 h 108"/>
                <a:gd name="T12" fmla="*/ 4 w 8"/>
                <a:gd name="T13" fmla="*/ 108 h 108"/>
              </a:gdLst>
              <a:ahLst/>
              <a:cxnLst>
                <a:cxn ang="0">
                  <a:pos x="T0" y="T1"/>
                </a:cxn>
                <a:cxn ang="0">
                  <a:pos x="T2" y="T3"/>
                </a:cxn>
                <a:cxn ang="0">
                  <a:pos x="T4" y="T5"/>
                </a:cxn>
                <a:cxn ang="0">
                  <a:pos x="T6" y="T7"/>
                </a:cxn>
                <a:cxn ang="0">
                  <a:pos x="T8" y="T9"/>
                </a:cxn>
                <a:cxn ang="0">
                  <a:pos x="T10" y="T11"/>
                </a:cxn>
                <a:cxn ang="0">
                  <a:pos x="T12" y="T13"/>
                </a:cxn>
              </a:cxnLst>
              <a:rect l="0" t="0" r="r" b="b"/>
              <a:pathLst>
                <a:path w="8" h="108">
                  <a:moveTo>
                    <a:pt x="4" y="108"/>
                  </a:moveTo>
                  <a:cubicBezTo>
                    <a:pt x="2" y="108"/>
                    <a:pt x="0" y="106"/>
                    <a:pt x="0" y="104"/>
                  </a:cubicBezTo>
                  <a:cubicBezTo>
                    <a:pt x="0" y="4"/>
                    <a:pt x="0" y="4"/>
                    <a:pt x="0" y="4"/>
                  </a:cubicBezTo>
                  <a:cubicBezTo>
                    <a:pt x="0" y="2"/>
                    <a:pt x="2" y="0"/>
                    <a:pt x="4" y="0"/>
                  </a:cubicBezTo>
                  <a:cubicBezTo>
                    <a:pt x="6" y="0"/>
                    <a:pt x="8" y="2"/>
                    <a:pt x="8" y="4"/>
                  </a:cubicBezTo>
                  <a:cubicBezTo>
                    <a:pt x="8" y="104"/>
                    <a:pt x="8" y="104"/>
                    <a:pt x="8" y="104"/>
                  </a:cubicBezTo>
                  <a:cubicBezTo>
                    <a:pt x="8" y="106"/>
                    <a:pt x="6" y="108"/>
                    <a:pt x="4" y="10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4" name="Freeform 281"/>
            <p:cNvSpPr>
              <a:spLocks noEditPoints="1"/>
            </p:cNvSpPr>
            <p:nvPr/>
          </p:nvSpPr>
          <p:spPr bwMode="auto">
            <a:xfrm>
              <a:off x="17764" y="7259"/>
              <a:ext cx="235" cy="143"/>
            </a:xfrm>
            <a:custGeom>
              <a:avLst/>
              <a:gdLst>
                <a:gd name="T0" fmla="*/ 20 w 40"/>
                <a:gd name="T1" fmla="*/ 24 h 24"/>
                <a:gd name="T2" fmla="*/ 0 w 40"/>
                <a:gd name="T3" fmla="*/ 4 h 24"/>
                <a:gd name="T4" fmla="*/ 4 w 40"/>
                <a:gd name="T5" fmla="*/ 0 h 24"/>
                <a:gd name="T6" fmla="*/ 36 w 40"/>
                <a:gd name="T7" fmla="*/ 0 h 24"/>
                <a:gd name="T8" fmla="*/ 40 w 40"/>
                <a:gd name="T9" fmla="*/ 4 h 24"/>
                <a:gd name="T10" fmla="*/ 20 w 40"/>
                <a:gd name="T11" fmla="*/ 24 h 24"/>
                <a:gd name="T12" fmla="*/ 9 w 40"/>
                <a:gd name="T13" fmla="*/ 8 h 24"/>
                <a:gd name="T14" fmla="*/ 20 w 40"/>
                <a:gd name="T15" fmla="*/ 16 h 24"/>
                <a:gd name="T16" fmla="*/ 31 w 40"/>
                <a:gd name="T17" fmla="*/ 8 h 24"/>
                <a:gd name="T18" fmla="*/ 9 w 40"/>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24">
                  <a:moveTo>
                    <a:pt x="20" y="24"/>
                  </a:moveTo>
                  <a:cubicBezTo>
                    <a:pt x="10" y="24"/>
                    <a:pt x="0" y="14"/>
                    <a:pt x="0" y="4"/>
                  </a:cubicBezTo>
                  <a:cubicBezTo>
                    <a:pt x="0" y="2"/>
                    <a:pt x="2" y="0"/>
                    <a:pt x="4" y="0"/>
                  </a:cubicBezTo>
                  <a:cubicBezTo>
                    <a:pt x="36" y="0"/>
                    <a:pt x="36" y="0"/>
                    <a:pt x="36" y="0"/>
                  </a:cubicBezTo>
                  <a:cubicBezTo>
                    <a:pt x="38" y="0"/>
                    <a:pt x="40" y="2"/>
                    <a:pt x="40" y="4"/>
                  </a:cubicBezTo>
                  <a:cubicBezTo>
                    <a:pt x="40" y="14"/>
                    <a:pt x="30" y="24"/>
                    <a:pt x="20" y="24"/>
                  </a:cubicBezTo>
                  <a:close/>
                  <a:moveTo>
                    <a:pt x="9" y="8"/>
                  </a:moveTo>
                  <a:cubicBezTo>
                    <a:pt x="11" y="12"/>
                    <a:pt x="16" y="16"/>
                    <a:pt x="20" y="16"/>
                  </a:cubicBezTo>
                  <a:cubicBezTo>
                    <a:pt x="24" y="16"/>
                    <a:pt x="29" y="12"/>
                    <a:pt x="31" y="8"/>
                  </a:cubicBezTo>
                  <a:lnTo>
                    <a:pt x="9"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45" name="组合 344"/>
          <p:cNvGrpSpPr/>
          <p:nvPr/>
        </p:nvGrpSpPr>
        <p:grpSpPr>
          <a:xfrm>
            <a:off x="9785985" y="4959350"/>
            <a:ext cx="356870" cy="156210"/>
            <a:chOff x="15069" y="7684"/>
            <a:chExt cx="1088" cy="475"/>
          </a:xfrm>
        </p:grpSpPr>
        <p:sp>
          <p:nvSpPr>
            <p:cNvPr id="346" name="Freeform 282"/>
            <p:cNvSpPr>
              <a:spLocks noEditPoints="1"/>
            </p:cNvSpPr>
            <p:nvPr/>
          </p:nvSpPr>
          <p:spPr bwMode="auto">
            <a:xfrm>
              <a:off x="15069" y="7684"/>
              <a:ext cx="885" cy="475"/>
            </a:xfrm>
            <a:custGeom>
              <a:avLst/>
              <a:gdLst>
                <a:gd name="T0" fmla="*/ 146 w 150"/>
                <a:gd name="T1" fmla="*/ 80 h 80"/>
                <a:gd name="T2" fmla="*/ 146 w 150"/>
                <a:gd name="T3" fmla="*/ 80 h 80"/>
                <a:gd name="T4" fmla="*/ 4 w 150"/>
                <a:gd name="T5" fmla="*/ 80 h 80"/>
                <a:gd name="T6" fmla="*/ 0 w 150"/>
                <a:gd name="T7" fmla="*/ 76 h 80"/>
                <a:gd name="T8" fmla="*/ 76 w 150"/>
                <a:gd name="T9" fmla="*/ 0 h 80"/>
                <a:gd name="T10" fmla="*/ 150 w 150"/>
                <a:gd name="T11" fmla="*/ 75 h 80"/>
                <a:gd name="T12" fmla="*/ 150 w 150"/>
                <a:gd name="T13" fmla="*/ 76 h 80"/>
                <a:gd name="T14" fmla="*/ 146 w 150"/>
                <a:gd name="T15" fmla="*/ 80 h 80"/>
                <a:gd name="T16" fmla="*/ 8 w 150"/>
                <a:gd name="T17" fmla="*/ 72 h 80"/>
                <a:gd name="T18" fmla="*/ 142 w 150"/>
                <a:gd name="T19" fmla="*/ 72 h 80"/>
                <a:gd name="T20" fmla="*/ 76 w 150"/>
                <a:gd name="T21" fmla="*/ 8 h 80"/>
                <a:gd name="T22" fmla="*/ 8 w 150"/>
                <a:gd name="T23"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0" h="80">
                  <a:moveTo>
                    <a:pt x="146" y="80"/>
                  </a:moveTo>
                  <a:cubicBezTo>
                    <a:pt x="146" y="80"/>
                    <a:pt x="146" y="80"/>
                    <a:pt x="146" y="80"/>
                  </a:cubicBezTo>
                  <a:cubicBezTo>
                    <a:pt x="4" y="80"/>
                    <a:pt x="4" y="80"/>
                    <a:pt x="4" y="80"/>
                  </a:cubicBezTo>
                  <a:cubicBezTo>
                    <a:pt x="2" y="80"/>
                    <a:pt x="0" y="78"/>
                    <a:pt x="0" y="76"/>
                  </a:cubicBezTo>
                  <a:cubicBezTo>
                    <a:pt x="0" y="34"/>
                    <a:pt x="34" y="0"/>
                    <a:pt x="76" y="0"/>
                  </a:cubicBezTo>
                  <a:cubicBezTo>
                    <a:pt x="117" y="0"/>
                    <a:pt x="149" y="33"/>
                    <a:pt x="150" y="75"/>
                  </a:cubicBezTo>
                  <a:cubicBezTo>
                    <a:pt x="150" y="75"/>
                    <a:pt x="150" y="76"/>
                    <a:pt x="150" y="76"/>
                  </a:cubicBezTo>
                  <a:cubicBezTo>
                    <a:pt x="150" y="78"/>
                    <a:pt x="148" y="80"/>
                    <a:pt x="146" y="80"/>
                  </a:cubicBezTo>
                  <a:close/>
                  <a:moveTo>
                    <a:pt x="8" y="72"/>
                  </a:moveTo>
                  <a:cubicBezTo>
                    <a:pt x="142" y="72"/>
                    <a:pt x="142" y="72"/>
                    <a:pt x="142" y="72"/>
                  </a:cubicBezTo>
                  <a:cubicBezTo>
                    <a:pt x="140" y="36"/>
                    <a:pt x="112" y="8"/>
                    <a:pt x="76" y="8"/>
                  </a:cubicBezTo>
                  <a:cubicBezTo>
                    <a:pt x="40" y="8"/>
                    <a:pt x="10" y="36"/>
                    <a:pt x="8" y="7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7" name="Freeform 283"/>
            <p:cNvSpPr/>
            <p:nvPr/>
          </p:nvSpPr>
          <p:spPr bwMode="auto">
            <a:xfrm>
              <a:off x="15069" y="8111"/>
              <a:ext cx="1088" cy="48"/>
            </a:xfrm>
            <a:custGeom>
              <a:avLst/>
              <a:gdLst>
                <a:gd name="T0" fmla="*/ 180 w 184"/>
                <a:gd name="T1" fmla="*/ 8 h 8"/>
                <a:gd name="T2" fmla="*/ 4 w 184"/>
                <a:gd name="T3" fmla="*/ 8 h 8"/>
                <a:gd name="T4" fmla="*/ 0 w 184"/>
                <a:gd name="T5" fmla="*/ 4 h 8"/>
                <a:gd name="T6" fmla="*/ 4 w 184"/>
                <a:gd name="T7" fmla="*/ 0 h 8"/>
                <a:gd name="T8" fmla="*/ 180 w 184"/>
                <a:gd name="T9" fmla="*/ 0 h 8"/>
                <a:gd name="T10" fmla="*/ 184 w 184"/>
                <a:gd name="T11" fmla="*/ 4 h 8"/>
                <a:gd name="T12" fmla="*/ 180 w 18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84" h="8">
                  <a:moveTo>
                    <a:pt x="180" y="8"/>
                  </a:moveTo>
                  <a:cubicBezTo>
                    <a:pt x="4" y="8"/>
                    <a:pt x="4" y="8"/>
                    <a:pt x="4" y="8"/>
                  </a:cubicBezTo>
                  <a:cubicBezTo>
                    <a:pt x="2" y="8"/>
                    <a:pt x="0" y="6"/>
                    <a:pt x="0" y="4"/>
                  </a:cubicBezTo>
                  <a:cubicBezTo>
                    <a:pt x="0" y="2"/>
                    <a:pt x="2" y="0"/>
                    <a:pt x="4" y="0"/>
                  </a:cubicBezTo>
                  <a:cubicBezTo>
                    <a:pt x="180" y="0"/>
                    <a:pt x="180" y="0"/>
                    <a:pt x="180" y="0"/>
                  </a:cubicBezTo>
                  <a:cubicBezTo>
                    <a:pt x="182" y="0"/>
                    <a:pt x="184" y="2"/>
                    <a:pt x="184" y="4"/>
                  </a:cubicBezTo>
                  <a:cubicBezTo>
                    <a:pt x="184" y="6"/>
                    <a:pt x="182" y="8"/>
                    <a:pt x="18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8" name="Freeform 284"/>
            <p:cNvSpPr/>
            <p:nvPr/>
          </p:nvSpPr>
          <p:spPr bwMode="auto">
            <a:xfrm>
              <a:off x="15092" y="7774"/>
              <a:ext cx="780" cy="243"/>
            </a:xfrm>
            <a:custGeom>
              <a:avLst/>
              <a:gdLst>
                <a:gd name="T0" fmla="*/ 111 w 132"/>
                <a:gd name="T1" fmla="*/ 41 h 41"/>
                <a:gd name="T2" fmla="*/ 4 w 132"/>
                <a:gd name="T3" fmla="*/ 41 h 41"/>
                <a:gd name="T4" fmla="*/ 0 w 132"/>
                <a:gd name="T5" fmla="*/ 37 h 41"/>
                <a:gd name="T6" fmla="*/ 4 w 132"/>
                <a:gd name="T7" fmla="*/ 33 h 41"/>
                <a:gd name="T8" fmla="*/ 111 w 132"/>
                <a:gd name="T9" fmla="*/ 33 h 41"/>
                <a:gd name="T10" fmla="*/ 121 w 132"/>
                <a:gd name="T11" fmla="*/ 26 h 41"/>
                <a:gd name="T12" fmla="*/ 114 w 132"/>
                <a:gd name="T13" fmla="*/ 8 h 41"/>
                <a:gd name="T14" fmla="*/ 113 w 132"/>
                <a:gd name="T15" fmla="*/ 3 h 41"/>
                <a:gd name="T16" fmla="*/ 118 w 132"/>
                <a:gd name="T17" fmla="*/ 2 h 41"/>
                <a:gd name="T18" fmla="*/ 129 w 132"/>
                <a:gd name="T19" fmla="*/ 29 h 41"/>
                <a:gd name="T20" fmla="*/ 111 w 132"/>
                <a:gd name="T21"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41">
                  <a:moveTo>
                    <a:pt x="111" y="41"/>
                  </a:moveTo>
                  <a:cubicBezTo>
                    <a:pt x="4" y="41"/>
                    <a:pt x="4" y="41"/>
                    <a:pt x="4" y="41"/>
                  </a:cubicBezTo>
                  <a:cubicBezTo>
                    <a:pt x="2" y="41"/>
                    <a:pt x="0" y="39"/>
                    <a:pt x="0" y="37"/>
                  </a:cubicBezTo>
                  <a:cubicBezTo>
                    <a:pt x="0" y="35"/>
                    <a:pt x="2" y="33"/>
                    <a:pt x="4" y="33"/>
                  </a:cubicBezTo>
                  <a:cubicBezTo>
                    <a:pt x="111" y="33"/>
                    <a:pt x="111" y="33"/>
                    <a:pt x="111" y="33"/>
                  </a:cubicBezTo>
                  <a:cubicBezTo>
                    <a:pt x="116" y="33"/>
                    <a:pt x="120" y="30"/>
                    <a:pt x="121" y="26"/>
                  </a:cubicBezTo>
                  <a:cubicBezTo>
                    <a:pt x="123" y="22"/>
                    <a:pt x="122" y="14"/>
                    <a:pt x="114" y="8"/>
                  </a:cubicBezTo>
                  <a:cubicBezTo>
                    <a:pt x="112" y="7"/>
                    <a:pt x="111" y="4"/>
                    <a:pt x="113" y="3"/>
                  </a:cubicBezTo>
                  <a:cubicBezTo>
                    <a:pt x="114" y="1"/>
                    <a:pt x="117" y="0"/>
                    <a:pt x="118" y="2"/>
                  </a:cubicBezTo>
                  <a:cubicBezTo>
                    <a:pt x="128" y="9"/>
                    <a:pt x="132" y="19"/>
                    <a:pt x="129" y="29"/>
                  </a:cubicBezTo>
                  <a:cubicBezTo>
                    <a:pt x="126" y="36"/>
                    <a:pt x="119" y="41"/>
                    <a:pt x="111" y="41"/>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49" name="组合 348"/>
          <p:cNvGrpSpPr/>
          <p:nvPr/>
        </p:nvGrpSpPr>
        <p:grpSpPr>
          <a:xfrm>
            <a:off x="9778365" y="3757613"/>
            <a:ext cx="372110" cy="140335"/>
            <a:chOff x="15069" y="5484"/>
            <a:chExt cx="1134" cy="427"/>
          </a:xfrm>
        </p:grpSpPr>
        <p:sp>
          <p:nvSpPr>
            <p:cNvPr id="350" name="Freeform 285"/>
            <p:cNvSpPr>
              <a:spLocks noEditPoints="1"/>
            </p:cNvSpPr>
            <p:nvPr/>
          </p:nvSpPr>
          <p:spPr bwMode="auto">
            <a:xfrm>
              <a:off x="15069" y="5769"/>
              <a:ext cx="1135" cy="143"/>
            </a:xfrm>
            <a:custGeom>
              <a:avLst/>
              <a:gdLst>
                <a:gd name="T0" fmla="*/ 188 w 192"/>
                <a:gd name="T1" fmla="*/ 24 h 24"/>
                <a:gd name="T2" fmla="*/ 106 w 192"/>
                <a:gd name="T3" fmla="*/ 24 h 24"/>
                <a:gd name="T4" fmla="*/ 56 w 192"/>
                <a:gd name="T5" fmla="*/ 12 h 24"/>
                <a:gd name="T6" fmla="*/ 56 w 192"/>
                <a:gd name="T7" fmla="*/ 20 h 24"/>
                <a:gd name="T8" fmla="*/ 52 w 192"/>
                <a:gd name="T9" fmla="*/ 24 h 24"/>
                <a:gd name="T10" fmla="*/ 4 w 192"/>
                <a:gd name="T11" fmla="*/ 24 h 24"/>
                <a:gd name="T12" fmla="*/ 0 w 192"/>
                <a:gd name="T13" fmla="*/ 20 h 24"/>
                <a:gd name="T14" fmla="*/ 0 w 192"/>
                <a:gd name="T15" fmla="*/ 4 h 24"/>
                <a:gd name="T16" fmla="*/ 4 w 192"/>
                <a:gd name="T17" fmla="*/ 0 h 24"/>
                <a:gd name="T18" fmla="*/ 188 w 192"/>
                <a:gd name="T19" fmla="*/ 0 h 24"/>
                <a:gd name="T20" fmla="*/ 192 w 192"/>
                <a:gd name="T21" fmla="*/ 4 h 24"/>
                <a:gd name="T22" fmla="*/ 192 w 192"/>
                <a:gd name="T23" fmla="*/ 20 h 24"/>
                <a:gd name="T24" fmla="*/ 188 w 192"/>
                <a:gd name="T25" fmla="*/ 24 h 24"/>
                <a:gd name="T26" fmla="*/ 69 w 192"/>
                <a:gd name="T27" fmla="*/ 8 h 24"/>
                <a:gd name="T28" fmla="*/ 106 w 192"/>
                <a:gd name="T29" fmla="*/ 16 h 24"/>
                <a:gd name="T30" fmla="*/ 184 w 192"/>
                <a:gd name="T31" fmla="*/ 16 h 24"/>
                <a:gd name="T32" fmla="*/ 184 w 192"/>
                <a:gd name="T33" fmla="*/ 8 h 24"/>
                <a:gd name="T34" fmla="*/ 69 w 192"/>
                <a:gd name="T35" fmla="*/ 8 h 24"/>
                <a:gd name="T36" fmla="*/ 8 w 192"/>
                <a:gd name="T37" fmla="*/ 16 h 24"/>
                <a:gd name="T38" fmla="*/ 48 w 192"/>
                <a:gd name="T39" fmla="*/ 16 h 24"/>
                <a:gd name="T40" fmla="*/ 48 w 192"/>
                <a:gd name="T41" fmla="*/ 8 h 24"/>
                <a:gd name="T42" fmla="*/ 8 w 192"/>
                <a:gd name="T43" fmla="*/ 8 h 24"/>
                <a:gd name="T44" fmla="*/ 8 w 192"/>
                <a:gd name="T45"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2" h="24">
                  <a:moveTo>
                    <a:pt x="188" y="24"/>
                  </a:moveTo>
                  <a:cubicBezTo>
                    <a:pt x="106" y="24"/>
                    <a:pt x="106" y="24"/>
                    <a:pt x="106" y="24"/>
                  </a:cubicBezTo>
                  <a:cubicBezTo>
                    <a:pt x="89" y="24"/>
                    <a:pt x="66" y="16"/>
                    <a:pt x="56" y="12"/>
                  </a:cubicBezTo>
                  <a:cubicBezTo>
                    <a:pt x="56" y="20"/>
                    <a:pt x="56" y="20"/>
                    <a:pt x="56" y="20"/>
                  </a:cubicBezTo>
                  <a:cubicBezTo>
                    <a:pt x="56" y="22"/>
                    <a:pt x="54" y="24"/>
                    <a:pt x="52" y="24"/>
                  </a:cubicBezTo>
                  <a:cubicBezTo>
                    <a:pt x="4" y="24"/>
                    <a:pt x="4" y="24"/>
                    <a:pt x="4" y="24"/>
                  </a:cubicBezTo>
                  <a:cubicBezTo>
                    <a:pt x="2" y="24"/>
                    <a:pt x="0" y="22"/>
                    <a:pt x="0" y="20"/>
                  </a:cubicBezTo>
                  <a:cubicBezTo>
                    <a:pt x="0" y="4"/>
                    <a:pt x="0" y="4"/>
                    <a:pt x="0" y="4"/>
                  </a:cubicBezTo>
                  <a:cubicBezTo>
                    <a:pt x="0" y="2"/>
                    <a:pt x="2" y="0"/>
                    <a:pt x="4" y="0"/>
                  </a:cubicBezTo>
                  <a:cubicBezTo>
                    <a:pt x="188" y="0"/>
                    <a:pt x="188" y="0"/>
                    <a:pt x="188" y="0"/>
                  </a:cubicBezTo>
                  <a:cubicBezTo>
                    <a:pt x="190" y="0"/>
                    <a:pt x="192" y="2"/>
                    <a:pt x="192" y="4"/>
                  </a:cubicBezTo>
                  <a:cubicBezTo>
                    <a:pt x="192" y="20"/>
                    <a:pt x="192" y="20"/>
                    <a:pt x="192" y="20"/>
                  </a:cubicBezTo>
                  <a:cubicBezTo>
                    <a:pt x="192" y="22"/>
                    <a:pt x="190" y="24"/>
                    <a:pt x="188" y="24"/>
                  </a:cubicBezTo>
                  <a:close/>
                  <a:moveTo>
                    <a:pt x="69" y="8"/>
                  </a:moveTo>
                  <a:cubicBezTo>
                    <a:pt x="80" y="12"/>
                    <a:pt x="95" y="16"/>
                    <a:pt x="106" y="16"/>
                  </a:cubicBezTo>
                  <a:cubicBezTo>
                    <a:pt x="184" y="16"/>
                    <a:pt x="184" y="16"/>
                    <a:pt x="184" y="16"/>
                  </a:cubicBezTo>
                  <a:cubicBezTo>
                    <a:pt x="184" y="8"/>
                    <a:pt x="184" y="8"/>
                    <a:pt x="184" y="8"/>
                  </a:cubicBezTo>
                  <a:lnTo>
                    <a:pt x="69" y="8"/>
                  </a:lnTo>
                  <a:close/>
                  <a:moveTo>
                    <a:pt x="8" y="16"/>
                  </a:moveTo>
                  <a:cubicBezTo>
                    <a:pt x="48" y="16"/>
                    <a:pt x="48" y="16"/>
                    <a:pt x="48" y="16"/>
                  </a:cubicBezTo>
                  <a:cubicBezTo>
                    <a:pt x="48" y="8"/>
                    <a:pt x="48" y="8"/>
                    <a:pt x="48" y="8"/>
                  </a:cubicBezTo>
                  <a:cubicBezTo>
                    <a:pt x="8" y="8"/>
                    <a:pt x="8" y="8"/>
                    <a:pt x="8" y="8"/>
                  </a:cubicBezTo>
                  <a:lnTo>
                    <a:pt x="8" y="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1" name="Freeform 286"/>
            <p:cNvSpPr/>
            <p:nvPr/>
          </p:nvSpPr>
          <p:spPr bwMode="auto">
            <a:xfrm>
              <a:off x="15069" y="5484"/>
              <a:ext cx="1135" cy="333"/>
            </a:xfrm>
            <a:custGeom>
              <a:avLst/>
              <a:gdLst>
                <a:gd name="T0" fmla="*/ 188 w 192"/>
                <a:gd name="T1" fmla="*/ 56 h 56"/>
                <a:gd name="T2" fmla="*/ 184 w 192"/>
                <a:gd name="T3" fmla="*/ 52 h 56"/>
                <a:gd name="T4" fmla="*/ 146 w 192"/>
                <a:gd name="T5" fmla="*/ 32 h 56"/>
                <a:gd name="T6" fmla="*/ 80 w 192"/>
                <a:gd name="T7" fmla="*/ 9 h 56"/>
                <a:gd name="T8" fmla="*/ 11 w 192"/>
                <a:gd name="T9" fmla="*/ 16 h 56"/>
                <a:gd name="T10" fmla="*/ 8 w 192"/>
                <a:gd name="T11" fmla="*/ 17 h 56"/>
                <a:gd name="T12" fmla="*/ 8 w 192"/>
                <a:gd name="T13" fmla="*/ 52 h 56"/>
                <a:gd name="T14" fmla="*/ 4 w 192"/>
                <a:gd name="T15" fmla="*/ 56 h 56"/>
                <a:gd name="T16" fmla="*/ 0 w 192"/>
                <a:gd name="T17" fmla="*/ 52 h 56"/>
                <a:gd name="T18" fmla="*/ 0 w 192"/>
                <a:gd name="T19" fmla="*/ 17 h 56"/>
                <a:gd name="T20" fmla="*/ 3 w 192"/>
                <a:gd name="T21" fmla="*/ 10 h 56"/>
                <a:gd name="T22" fmla="*/ 13 w 192"/>
                <a:gd name="T23" fmla="*/ 8 h 56"/>
                <a:gd name="T24" fmla="*/ 78 w 192"/>
                <a:gd name="T25" fmla="*/ 0 h 56"/>
                <a:gd name="T26" fmla="*/ 82 w 192"/>
                <a:gd name="T27" fmla="*/ 1 h 56"/>
                <a:gd name="T28" fmla="*/ 148 w 192"/>
                <a:gd name="T29" fmla="*/ 24 h 56"/>
                <a:gd name="T30" fmla="*/ 192 w 192"/>
                <a:gd name="T31" fmla="*/ 52 h 56"/>
                <a:gd name="T32" fmla="*/ 188 w 192"/>
                <a:gd name="T33"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56">
                  <a:moveTo>
                    <a:pt x="188" y="56"/>
                  </a:moveTo>
                  <a:cubicBezTo>
                    <a:pt x="186" y="56"/>
                    <a:pt x="184" y="54"/>
                    <a:pt x="184" y="52"/>
                  </a:cubicBezTo>
                  <a:cubicBezTo>
                    <a:pt x="184" y="41"/>
                    <a:pt x="170" y="38"/>
                    <a:pt x="146" y="32"/>
                  </a:cubicBezTo>
                  <a:cubicBezTo>
                    <a:pt x="126" y="28"/>
                    <a:pt x="101" y="23"/>
                    <a:pt x="80" y="9"/>
                  </a:cubicBezTo>
                  <a:cubicBezTo>
                    <a:pt x="60" y="18"/>
                    <a:pt x="43" y="23"/>
                    <a:pt x="11" y="16"/>
                  </a:cubicBezTo>
                  <a:cubicBezTo>
                    <a:pt x="10" y="16"/>
                    <a:pt x="8" y="16"/>
                    <a:pt x="8" y="17"/>
                  </a:cubicBezTo>
                  <a:cubicBezTo>
                    <a:pt x="8" y="52"/>
                    <a:pt x="8" y="52"/>
                    <a:pt x="8" y="52"/>
                  </a:cubicBezTo>
                  <a:cubicBezTo>
                    <a:pt x="8" y="54"/>
                    <a:pt x="6" y="56"/>
                    <a:pt x="4" y="56"/>
                  </a:cubicBezTo>
                  <a:cubicBezTo>
                    <a:pt x="2" y="56"/>
                    <a:pt x="0" y="54"/>
                    <a:pt x="0" y="52"/>
                  </a:cubicBezTo>
                  <a:cubicBezTo>
                    <a:pt x="0" y="17"/>
                    <a:pt x="0" y="17"/>
                    <a:pt x="0" y="17"/>
                  </a:cubicBezTo>
                  <a:cubicBezTo>
                    <a:pt x="0" y="14"/>
                    <a:pt x="1" y="12"/>
                    <a:pt x="3" y="10"/>
                  </a:cubicBezTo>
                  <a:cubicBezTo>
                    <a:pt x="6" y="8"/>
                    <a:pt x="11" y="8"/>
                    <a:pt x="13" y="8"/>
                  </a:cubicBezTo>
                  <a:cubicBezTo>
                    <a:pt x="43" y="15"/>
                    <a:pt x="59" y="10"/>
                    <a:pt x="78" y="0"/>
                  </a:cubicBezTo>
                  <a:cubicBezTo>
                    <a:pt x="80" y="0"/>
                    <a:pt x="81" y="0"/>
                    <a:pt x="82" y="1"/>
                  </a:cubicBezTo>
                  <a:cubicBezTo>
                    <a:pt x="103" y="15"/>
                    <a:pt x="128" y="20"/>
                    <a:pt x="148" y="24"/>
                  </a:cubicBezTo>
                  <a:cubicBezTo>
                    <a:pt x="172" y="30"/>
                    <a:pt x="192" y="34"/>
                    <a:pt x="192" y="52"/>
                  </a:cubicBezTo>
                  <a:cubicBezTo>
                    <a:pt x="192" y="54"/>
                    <a:pt x="190" y="56"/>
                    <a:pt x="188" y="5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2" name="Freeform 287"/>
            <p:cNvSpPr/>
            <p:nvPr/>
          </p:nvSpPr>
          <p:spPr bwMode="auto">
            <a:xfrm>
              <a:off x="15489" y="5604"/>
              <a:ext cx="360" cy="200"/>
            </a:xfrm>
            <a:custGeom>
              <a:avLst/>
              <a:gdLst>
                <a:gd name="T0" fmla="*/ 4 w 61"/>
                <a:gd name="T1" fmla="*/ 34 h 34"/>
                <a:gd name="T2" fmla="*/ 0 w 61"/>
                <a:gd name="T3" fmla="*/ 30 h 34"/>
                <a:gd name="T4" fmla="*/ 36 w 61"/>
                <a:gd name="T5" fmla="*/ 8 h 34"/>
                <a:gd name="T6" fmla="*/ 53 w 61"/>
                <a:gd name="T7" fmla="*/ 3 h 34"/>
                <a:gd name="T8" fmla="*/ 57 w 61"/>
                <a:gd name="T9" fmla="*/ 0 h 34"/>
                <a:gd name="T10" fmla="*/ 61 w 61"/>
                <a:gd name="T11" fmla="*/ 4 h 34"/>
                <a:gd name="T12" fmla="*/ 38 w 61"/>
                <a:gd name="T13" fmla="*/ 16 h 34"/>
                <a:gd name="T14" fmla="*/ 8 w 61"/>
                <a:gd name="T15" fmla="*/ 30 h 34"/>
                <a:gd name="T16" fmla="*/ 4 w 61"/>
                <a:gd name="T17"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34">
                  <a:moveTo>
                    <a:pt x="4" y="34"/>
                  </a:moveTo>
                  <a:cubicBezTo>
                    <a:pt x="1" y="34"/>
                    <a:pt x="0" y="32"/>
                    <a:pt x="0" y="30"/>
                  </a:cubicBezTo>
                  <a:cubicBezTo>
                    <a:pt x="0" y="15"/>
                    <a:pt x="20" y="11"/>
                    <a:pt x="36" y="8"/>
                  </a:cubicBezTo>
                  <a:cubicBezTo>
                    <a:pt x="42" y="7"/>
                    <a:pt x="51" y="5"/>
                    <a:pt x="53" y="3"/>
                  </a:cubicBezTo>
                  <a:cubicBezTo>
                    <a:pt x="53" y="1"/>
                    <a:pt x="55" y="0"/>
                    <a:pt x="57" y="0"/>
                  </a:cubicBezTo>
                  <a:cubicBezTo>
                    <a:pt x="60" y="0"/>
                    <a:pt x="61" y="2"/>
                    <a:pt x="61" y="4"/>
                  </a:cubicBezTo>
                  <a:cubicBezTo>
                    <a:pt x="60" y="11"/>
                    <a:pt x="51" y="13"/>
                    <a:pt x="38" y="16"/>
                  </a:cubicBezTo>
                  <a:cubicBezTo>
                    <a:pt x="25" y="18"/>
                    <a:pt x="8" y="21"/>
                    <a:pt x="8" y="30"/>
                  </a:cubicBezTo>
                  <a:cubicBezTo>
                    <a:pt x="8" y="32"/>
                    <a:pt x="6" y="34"/>
                    <a:pt x="4" y="3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3" name="Freeform 288"/>
            <p:cNvSpPr/>
            <p:nvPr/>
          </p:nvSpPr>
          <p:spPr bwMode="auto">
            <a:xfrm>
              <a:off x="15079" y="5634"/>
              <a:ext cx="173" cy="170"/>
            </a:xfrm>
            <a:custGeom>
              <a:avLst/>
              <a:gdLst>
                <a:gd name="T0" fmla="*/ 25 w 29"/>
                <a:gd name="T1" fmla="*/ 29 h 29"/>
                <a:gd name="T2" fmla="*/ 21 w 29"/>
                <a:gd name="T3" fmla="*/ 25 h 29"/>
                <a:gd name="T4" fmla="*/ 4 w 29"/>
                <a:gd name="T5" fmla="*/ 8 h 29"/>
                <a:gd name="T6" fmla="*/ 0 w 29"/>
                <a:gd name="T7" fmla="*/ 4 h 29"/>
                <a:gd name="T8" fmla="*/ 4 w 29"/>
                <a:gd name="T9" fmla="*/ 0 h 29"/>
                <a:gd name="T10" fmla="*/ 29 w 29"/>
                <a:gd name="T11" fmla="*/ 25 h 29"/>
                <a:gd name="T12" fmla="*/ 25 w 29"/>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25" y="29"/>
                  </a:moveTo>
                  <a:cubicBezTo>
                    <a:pt x="23" y="29"/>
                    <a:pt x="21" y="27"/>
                    <a:pt x="21" y="25"/>
                  </a:cubicBezTo>
                  <a:cubicBezTo>
                    <a:pt x="21" y="15"/>
                    <a:pt x="13" y="8"/>
                    <a:pt x="4" y="8"/>
                  </a:cubicBezTo>
                  <a:cubicBezTo>
                    <a:pt x="2" y="8"/>
                    <a:pt x="0" y="6"/>
                    <a:pt x="0" y="4"/>
                  </a:cubicBezTo>
                  <a:cubicBezTo>
                    <a:pt x="0" y="1"/>
                    <a:pt x="2" y="0"/>
                    <a:pt x="4" y="0"/>
                  </a:cubicBezTo>
                  <a:cubicBezTo>
                    <a:pt x="18" y="0"/>
                    <a:pt x="29" y="11"/>
                    <a:pt x="29" y="25"/>
                  </a:cubicBezTo>
                  <a:cubicBezTo>
                    <a:pt x="29" y="27"/>
                    <a:pt x="27" y="29"/>
                    <a:pt x="25" y="2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54" name="组合 353"/>
          <p:cNvGrpSpPr/>
          <p:nvPr/>
        </p:nvGrpSpPr>
        <p:grpSpPr>
          <a:xfrm>
            <a:off x="8336280" y="3642360"/>
            <a:ext cx="370840" cy="370840"/>
            <a:chOff x="12799" y="4989"/>
            <a:chExt cx="1134" cy="1134"/>
          </a:xfrm>
        </p:grpSpPr>
        <p:sp>
          <p:nvSpPr>
            <p:cNvPr id="355" name="Freeform 289"/>
            <p:cNvSpPr>
              <a:spLocks noEditPoints="1"/>
            </p:cNvSpPr>
            <p:nvPr/>
          </p:nvSpPr>
          <p:spPr bwMode="auto">
            <a:xfrm>
              <a:off x="12799" y="4989"/>
              <a:ext cx="1135" cy="1135"/>
            </a:xfrm>
            <a:custGeom>
              <a:avLst/>
              <a:gdLst>
                <a:gd name="T0" fmla="*/ 96 w 192"/>
                <a:gd name="T1" fmla="*/ 192 h 192"/>
                <a:gd name="T2" fmla="*/ 28 w 192"/>
                <a:gd name="T3" fmla="*/ 168 h 192"/>
                <a:gd name="T4" fmla="*/ 0 w 192"/>
                <a:gd name="T5" fmla="*/ 69 h 192"/>
                <a:gd name="T6" fmla="*/ 0 w 192"/>
                <a:gd name="T7" fmla="*/ 64 h 192"/>
                <a:gd name="T8" fmla="*/ 8 w 192"/>
                <a:gd name="T9" fmla="*/ 23 h 192"/>
                <a:gd name="T10" fmla="*/ 13 w 192"/>
                <a:gd name="T11" fmla="*/ 20 h 192"/>
                <a:gd name="T12" fmla="*/ 39 w 192"/>
                <a:gd name="T13" fmla="*/ 24 h 192"/>
                <a:gd name="T14" fmla="*/ 78 w 192"/>
                <a:gd name="T15" fmla="*/ 1 h 192"/>
                <a:gd name="T16" fmla="*/ 80 w 192"/>
                <a:gd name="T17" fmla="*/ 0 h 192"/>
                <a:gd name="T18" fmla="*/ 112 w 192"/>
                <a:gd name="T19" fmla="*/ 0 h 192"/>
                <a:gd name="T20" fmla="*/ 114 w 192"/>
                <a:gd name="T21" fmla="*/ 1 h 192"/>
                <a:gd name="T22" fmla="*/ 153 w 192"/>
                <a:gd name="T23" fmla="*/ 24 h 192"/>
                <a:gd name="T24" fmla="*/ 179 w 192"/>
                <a:gd name="T25" fmla="*/ 20 h 192"/>
                <a:gd name="T26" fmla="*/ 184 w 192"/>
                <a:gd name="T27" fmla="*/ 23 h 192"/>
                <a:gd name="T28" fmla="*/ 192 w 192"/>
                <a:gd name="T29" fmla="*/ 64 h 192"/>
                <a:gd name="T30" fmla="*/ 192 w 192"/>
                <a:gd name="T31" fmla="*/ 69 h 192"/>
                <a:gd name="T32" fmla="*/ 164 w 192"/>
                <a:gd name="T33" fmla="*/ 168 h 192"/>
                <a:gd name="T34" fmla="*/ 96 w 192"/>
                <a:gd name="T35" fmla="*/ 192 h 192"/>
                <a:gd name="T36" fmla="*/ 15 w 192"/>
                <a:gd name="T37" fmla="*/ 28 h 192"/>
                <a:gd name="T38" fmla="*/ 8 w 192"/>
                <a:gd name="T39" fmla="*/ 64 h 192"/>
                <a:gd name="T40" fmla="*/ 8 w 192"/>
                <a:gd name="T41" fmla="*/ 69 h 192"/>
                <a:gd name="T42" fmla="*/ 33 w 192"/>
                <a:gd name="T43" fmla="*/ 162 h 192"/>
                <a:gd name="T44" fmla="*/ 96 w 192"/>
                <a:gd name="T45" fmla="*/ 184 h 192"/>
                <a:gd name="T46" fmla="*/ 159 w 192"/>
                <a:gd name="T47" fmla="*/ 162 h 192"/>
                <a:gd name="T48" fmla="*/ 184 w 192"/>
                <a:gd name="T49" fmla="*/ 69 h 192"/>
                <a:gd name="T50" fmla="*/ 184 w 192"/>
                <a:gd name="T51" fmla="*/ 64 h 192"/>
                <a:gd name="T52" fmla="*/ 177 w 192"/>
                <a:gd name="T53" fmla="*/ 28 h 192"/>
                <a:gd name="T54" fmla="*/ 153 w 192"/>
                <a:gd name="T55" fmla="*/ 32 h 192"/>
                <a:gd name="T56" fmla="*/ 150 w 192"/>
                <a:gd name="T57" fmla="*/ 31 h 192"/>
                <a:gd name="T58" fmla="*/ 111 w 192"/>
                <a:gd name="T59" fmla="*/ 8 h 192"/>
                <a:gd name="T60" fmla="*/ 81 w 192"/>
                <a:gd name="T61" fmla="*/ 8 h 192"/>
                <a:gd name="T62" fmla="*/ 42 w 192"/>
                <a:gd name="T63" fmla="*/ 31 h 192"/>
                <a:gd name="T64" fmla="*/ 39 w 192"/>
                <a:gd name="T65" fmla="*/ 32 h 192"/>
                <a:gd name="T66" fmla="*/ 15 w 192"/>
                <a:gd name="T67" fmla="*/ 2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2" h="192">
                  <a:moveTo>
                    <a:pt x="96" y="192"/>
                  </a:moveTo>
                  <a:cubicBezTo>
                    <a:pt x="67" y="192"/>
                    <a:pt x="44" y="184"/>
                    <a:pt x="28" y="168"/>
                  </a:cubicBezTo>
                  <a:cubicBezTo>
                    <a:pt x="0" y="140"/>
                    <a:pt x="0" y="95"/>
                    <a:pt x="0" y="69"/>
                  </a:cubicBezTo>
                  <a:cubicBezTo>
                    <a:pt x="0" y="64"/>
                    <a:pt x="0" y="64"/>
                    <a:pt x="0" y="64"/>
                  </a:cubicBezTo>
                  <a:cubicBezTo>
                    <a:pt x="0" y="48"/>
                    <a:pt x="8" y="24"/>
                    <a:pt x="8" y="23"/>
                  </a:cubicBezTo>
                  <a:cubicBezTo>
                    <a:pt x="9" y="21"/>
                    <a:pt x="11" y="20"/>
                    <a:pt x="13" y="20"/>
                  </a:cubicBezTo>
                  <a:cubicBezTo>
                    <a:pt x="39" y="24"/>
                    <a:pt x="39" y="24"/>
                    <a:pt x="39" y="24"/>
                  </a:cubicBezTo>
                  <a:cubicBezTo>
                    <a:pt x="78" y="1"/>
                    <a:pt x="78" y="1"/>
                    <a:pt x="78" y="1"/>
                  </a:cubicBezTo>
                  <a:cubicBezTo>
                    <a:pt x="79" y="0"/>
                    <a:pt x="79" y="0"/>
                    <a:pt x="80" y="0"/>
                  </a:cubicBezTo>
                  <a:cubicBezTo>
                    <a:pt x="112" y="0"/>
                    <a:pt x="112" y="0"/>
                    <a:pt x="112" y="0"/>
                  </a:cubicBezTo>
                  <a:cubicBezTo>
                    <a:pt x="113" y="0"/>
                    <a:pt x="113" y="0"/>
                    <a:pt x="114" y="1"/>
                  </a:cubicBezTo>
                  <a:cubicBezTo>
                    <a:pt x="153" y="24"/>
                    <a:pt x="153" y="24"/>
                    <a:pt x="153" y="24"/>
                  </a:cubicBezTo>
                  <a:cubicBezTo>
                    <a:pt x="179" y="20"/>
                    <a:pt x="179" y="20"/>
                    <a:pt x="179" y="20"/>
                  </a:cubicBezTo>
                  <a:cubicBezTo>
                    <a:pt x="181" y="20"/>
                    <a:pt x="183" y="21"/>
                    <a:pt x="184" y="23"/>
                  </a:cubicBezTo>
                  <a:cubicBezTo>
                    <a:pt x="184" y="24"/>
                    <a:pt x="192" y="48"/>
                    <a:pt x="192" y="64"/>
                  </a:cubicBezTo>
                  <a:cubicBezTo>
                    <a:pt x="192" y="69"/>
                    <a:pt x="192" y="69"/>
                    <a:pt x="192" y="69"/>
                  </a:cubicBezTo>
                  <a:cubicBezTo>
                    <a:pt x="192" y="95"/>
                    <a:pt x="192" y="140"/>
                    <a:pt x="164" y="168"/>
                  </a:cubicBezTo>
                  <a:cubicBezTo>
                    <a:pt x="148" y="184"/>
                    <a:pt x="125" y="192"/>
                    <a:pt x="96" y="192"/>
                  </a:cubicBezTo>
                  <a:close/>
                  <a:moveTo>
                    <a:pt x="15" y="28"/>
                  </a:moveTo>
                  <a:cubicBezTo>
                    <a:pt x="13" y="35"/>
                    <a:pt x="8" y="52"/>
                    <a:pt x="8" y="64"/>
                  </a:cubicBezTo>
                  <a:cubicBezTo>
                    <a:pt x="8" y="69"/>
                    <a:pt x="8" y="69"/>
                    <a:pt x="8" y="69"/>
                  </a:cubicBezTo>
                  <a:cubicBezTo>
                    <a:pt x="8" y="94"/>
                    <a:pt x="8" y="137"/>
                    <a:pt x="33" y="162"/>
                  </a:cubicBezTo>
                  <a:cubicBezTo>
                    <a:pt x="48" y="177"/>
                    <a:pt x="69" y="184"/>
                    <a:pt x="96" y="184"/>
                  </a:cubicBezTo>
                  <a:cubicBezTo>
                    <a:pt x="123" y="184"/>
                    <a:pt x="144" y="177"/>
                    <a:pt x="159" y="162"/>
                  </a:cubicBezTo>
                  <a:cubicBezTo>
                    <a:pt x="184" y="137"/>
                    <a:pt x="184" y="94"/>
                    <a:pt x="184" y="69"/>
                  </a:cubicBezTo>
                  <a:cubicBezTo>
                    <a:pt x="184" y="64"/>
                    <a:pt x="184" y="64"/>
                    <a:pt x="184" y="64"/>
                  </a:cubicBezTo>
                  <a:cubicBezTo>
                    <a:pt x="184" y="52"/>
                    <a:pt x="179" y="35"/>
                    <a:pt x="177" y="28"/>
                  </a:cubicBezTo>
                  <a:cubicBezTo>
                    <a:pt x="153" y="32"/>
                    <a:pt x="153" y="32"/>
                    <a:pt x="153" y="32"/>
                  </a:cubicBezTo>
                  <a:cubicBezTo>
                    <a:pt x="152" y="32"/>
                    <a:pt x="151" y="32"/>
                    <a:pt x="150" y="31"/>
                  </a:cubicBezTo>
                  <a:cubicBezTo>
                    <a:pt x="111" y="8"/>
                    <a:pt x="111" y="8"/>
                    <a:pt x="111" y="8"/>
                  </a:cubicBezTo>
                  <a:cubicBezTo>
                    <a:pt x="81" y="8"/>
                    <a:pt x="81" y="8"/>
                    <a:pt x="81" y="8"/>
                  </a:cubicBezTo>
                  <a:cubicBezTo>
                    <a:pt x="42" y="31"/>
                    <a:pt x="42" y="31"/>
                    <a:pt x="42" y="31"/>
                  </a:cubicBezTo>
                  <a:cubicBezTo>
                    <a:pt x="41" y="32"/>
                    <a:pt x="40" y="32"/>
                    <a:pt x="39" y="32"/>
                  </a:cubicBezTo>
                  <a:lnTo>
                    <a:pt x="15" y="2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6" name="Freeform 290"/>
            <p:cNvSpPr/>
            <p:nvPr/>
          </p:nvSpPr>
          <p:spPr bwMode="auto">
            <a:xfrm>
              <a:off x="13129" y="5556"/>
              <a:ext cx="48" cy="330"/>
            </a:xfrm>
            <a:custGeom>
              <a:avLst/>
              <a:gdLst>
                <a:gd name="T0" fmla="*/ 4 w 8"/>
                <a:gd name="T1" fmla="*/ 56 h 56"/>
                <a:gd name="T2" fmla="*/ 0 w 8"/>
                <a:gd name="T3" fmla="*/ 52 h 56"/>
                <a:gd name="T4" fmla="*/ 0 w 8"/>
                <a:gd name="T5" fmla="*/ 4 h 56"/>
                <a:gd name="T6" fmla="*/ 4 w 8"/>
                <a:gd name="T7" fmla="*/ 0 h 56"/>
                <a:gd name="T8" fmla="*/ 8 w 8"/>
                <a:gd name="T9" fmla="*/ 4 h 56"/>
                <a:gd name="T10" fmla="*/ 8 w 8"/>
                <a:gd name="T11" fmla="*/ 52 h 56"/>
                <a:gd name="T12" fmla="*/ 4 w 8"/>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8" h="56">
                  <a:moveTo>
                    <a:pt x="4" y="56"/>
                  </a:moveTo>
                  <a:cubicBezTo>
                    <a:pt x="2" y="56"/>
                    <a:pt x="0" y="54"/>
                    <a:pt x="0" y="52"/>
                  </a:cubicBezTo>
                  <a:cubicBezTo>
                    <a:pt x="0" y="4"/>
                    <a:pt x="0" y="4"/>
                    <a:pt x="0" y="4"/>
                  </a:cubicBezTo>
                  <a:cubicBezTo>
                    <a:pt x="0" y="2"/>
                    <a:pt x="2" y="0"/>
                    <a:pt x="4" y="0"/>
                  </a:cubicBezTo>
                  <a:cubicBezTo>
                    <a:pt x="6" y="0"/>
                    <a:pt x="8" y="2"/>
                    <a:pt x="8" y="4"/>
                  </a:cubicBezTo>
                  <a:cubicBezTo>
                    <a:pt x="8" y="52"/>
                    <a:pt x="8" y="52"/>
                    <a:pt x="8" y="52"/>
                  </a:cubicBezTo>
                  <a:cubicBezTo>
                    <a:pt x="8" y="54"/>
                    <a:pt x="6" y="56"/>
                    <a:pt x="4" y="5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7" name="Freeform 291"/>
            <p:cNvSpPr/>
            <p:nvPr/>
          </p:nvSpPr>
          <p:spPr bwMode="auto">
            <a:xfrm>
              <a:off x="13272" y="5604"/>
              <a:ext cx="48" cy="378"/>
            </a:xfrm>
            <a:custGeom>
              <a:avLst/>
              <a:gdLst>
                <a:gd name="T0" fmla="*/ 4 w 8"/>
                <a:gd name="T1" fmla="*/ 64 h 64"/>
                <a:gd name="T2" fmla="*/ 0 w 8"/>
                <a:gd name="T3" fmla="*/ 60 h 64"/>
                <a:gd name="T4" fmla="*/ 0 w 8"/>
                <a:gd name="T5" fmla="*/ 4 h 64"/>
                <a:gd name="T6" fmla="*/ 4 w 8"/>
                <a:gd name="T7" fmla="*/ 0 h 64"/>
                <a:gd name="T8" fmla="*/ 8 w 8"/>
                <a:gd name="T9" fmla="*/ 4 h 64"/>
                <a:gd name="T10" fmla="*/ 8 w 8"/>
                <a:gd name="T11" fmla="*/ 60 h 64"/>
                <a:gd name="T12" fmla="*/ 4 w 8"/>
                <a:gd name="T13" fmla="*/ 64 h 64"/>
              </a:gdLst>
              <a:ahLst/>
              <a:cxnLst>
                <a:cxn ang="0">
                  <a:pos x="T0" y="T1"/>
                </a:cxn>
                <a:cxn ang="0">
                  <a:pos x="T2" y="T3"/>
                </a:cxn>
                <a:cxn ang="0">
                  <a:pos x="T4" y="T5"/>
                </a:cxn>
                <a:cxn ang="0">
                  <a:pos x="T6" y="T7"/>
                </a:cxn>
                <a:cxn ang="0">
                  <a:pos x="T8" y="T9"/>
                </a:cxn>
                <a:cxn ang="0">
                  <a:pos x="T10" y="T11"/>
                </a:cxn>
                <a:cxn ang="0">
                  <a:pos x="T12" y="T13"/>
                </a:cxn>
              </a:cxnLst>
              <a:rect l="0" t="0" r="r" b="b"/>
              <a:pathLst>
                <a:path w="8" h="64">
                  <a:moveTo>
                    <a:pt x="4" y="64"/>
                  </a:moveTo>
                  <a:cubicBezTo>
                    <a:pt x="2" y="64"/>
                    <a:pt x="0" y="62"/>
                    <a:pt x="0" y="60"/>
                  </a:cubicBezTo>
                  <a:cubicBezTo>
                    <a:pt x="0" y="4"/>
                    <a:pt x="0" y="4"/>
                    <a:pt x="0" y="4"/>
                  </a:cubicBezTo>
                  <a:cubicBezTo>
                    <a:pt x="0" y="2"/>
                    <a:pt x="2" y="0"/>
                    <a:pt x="4" y="0"/>
                  </a:cubicBezTo>
                  <a:cubicBezTo>
                    <a:pt x="6" y="0"/>
                    <a:pt x="8" y="2"/>
                    <a:pt x="8" y="4"/>
                  </a:cubicBezTo>
                  <a:cubicBezTo>
                    <a:pt x="8" y="60"/>
                    <a:pt x="8" y="60"/>
                    <a:pt x="8" y="60"/>
                  </a:cubicBezTo>
                  <a:cubicBezTo>
                    <a:pt x="8" y="62"/>
                    <a:pt x="6" y="64"/>
                    <a:pt x="4" y="6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8" name="Freeform 292"/>
            <p:cNvSpPr/>
            <p:nvPr/>
          </p:nvSpPr>
          <p:spPr bwMode="auto">
            <a:xfrm>
              <a:off x="13557" y="5556"/>
              <a:ext cx="45" cy="330"/>
            </a:xfrm>
            <a:custGeom>
              <a:avLst/>
              <a:gdLst>
                <a:gd name="T0" fmla="*/ 4 w 8"/>
                <a:gd name="T1" fmla="*/ 56 h 56"/>
                <a:gd name="T2" fmla="*/ 0 w 8"/>
                <a:gd name="T3" fmla="*/ 52 h 56"/>
                <a:gd name="T4" fmla="*/ 0 w 8"/>
                <a:gd name="T5" fmla="*/ 4 h 56"/>
                <a:gd name="T6" fmla="*/ 4 w 8"/>
                <a:gd name="T7" fmla="*/ 0 h 56"/>
                <a:gd name="T8" fmla="*/ 8 w 8"/>
                <a:gd name="T9" fmla="*/ 4 h 56"/>
                <a:gd name="T10" fmla="*/ 8 w 8"/>
                <a:gd name="T11" fmla="*/ 52 h 56"/>
                <a:gd name="T12" fmla="*/ 4 w 8"/>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8" h="56">
                  <a:moveTo>
                    <a:pt x="4" y="56"/>
                  </a:moveTo>
                  <a:cubicBezTo>
                    <a:pt x="2" y="56"/>
                    <a:pt x="0" y="54"/>
                    <a:pt x="0" y="52"/>
                  </a:cubicBezTo>
                  <a:cubicBezTo>
                    <a:pt x="0" y="4"/>
                    <a:pt x="0" y="4"/>
                    <a:pt x="0" y="4"/>
                  </a:cubicBezTo>
                  <a:cubicBezTo>
                    <a:pt x="0" y="2"/>
                    <a:pt x="2" y="0"/>
                    <a:pt x="4" y="0"/>
                  </a:cubicBezTo>
                  <a:cubicBezTo>
                    <a:pt x="6" y="0"/>
                    <a:pt x="8" y="2"/>
                    <a:pt x="8" y="4"/>
                  </a:cubicBezTo>
                  <a:cubicBezTo>
                    <a:pt x="8" y="52"/>
                    <a:pt x="8" y="52"/>
                    <a:pt x="8" y="52"/>
                  </a:cubicBezTo>
                  <a:cubicBezTo>
                    <a:pt x="8" y="54"/>
                    <a:pt x="6" y="56"/>
                    <a:pt x="4" y="5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9" name="Freeform 293"/>
            <p:cNvSpPr/>
            <p:nvPr/>
          </p:nvSpPr>
          <p:spPr bwMode="auto">
            <a:xfrm>
              <a:off x="13414" y="5604"/>
              <a:ext cx="48" cy="378"/>
            </a:xfrm>
            <a:custGeom>
              <a:avLst/>
              <a:gdLst>
                <a:gd name="T0" fmla="*/ 4 w 8"/>
                <a:gd name="T1" fmla="*/ 64 h 64"/>
                <a:gd name="T2" fmla="*/ 0 w 8"/>
                <a:gd name="T3" fmla="*/ 60 h 64"/>
                <a:gd name="T4" fmla="*/ 0 w 8"/>
                <a:gd name="T5" fmla="*/ 4 h 64"/>
                <a:gd name="T6" fmla="*/ 4 w 8"/>
                <a:gd name="T7" fmla="*/ 0 h 64"/>
                <a:gd name="T8" fmla="*/ 8 w 8"/>
                <a:gd name="T9" fmla="*/ 4 h 64"/>
                <a:gd name="T10" fmla="*/ 8 w 8"/>
                <a:gd name="T11" fmla="*/ 60 h 64"/>
                <a:gd name="T12" fmla="*/ 4 w 8"/>
                <a:gd name="T13" fmla="*/ 64 h 64"/>
              </a:gdLst>
              <a:ahLst/>
              <a:cxnLst>
                <a:cxn ang="0">
                  <a:pos x="T0" y="T1"/>
                </a:cxn>
                <a:cxn ang="0">
                  <a:pos x="T2" y="T3"/>
                </a:cxn>
                <a:cxn ang="0">
                  <a:pos x="T4" y="T5"/>
                </a:cxn>
                <a:cxn ang="0">
                  <a:pos x="T6" y="T7"/>
                </a:cxn>
                <a:cxn ang="0">
                  <a:pos x="T8" y="T9"/>
                </a:cxn>
                <a:cxn ang="0">
                  <a:pos x="T10" y="T11"/>
                </a:cxn>
                <a:cxn ang="0">
                  <a:pos x="T12" y="T13"/>
                </a:cxn>
              </a:cxnLst>
              <a:rect l="0" t="0" r="r" b="b"/>
              <a:pathLst>
                <a:path w="8" h="64">
                  <a:moveTo>
                    <a:pt x="4" y="64"/>
                  </a:moveTo>
                  <a:cubicBezTo>
                    <a:pt x="2" y="64"/>
                    <a:pt x="0" y="62"/>
                    <a:pt x="0" y="60"/>
                  </a:cubicBezTo>
                  <a:cubicBezTo>
                    <a:pt x="0" y="4"/>
                    <a:pt x="0" y="4"/>
                    <a:pt x="0" y="4"/>
                  </a:cubicBezTo>
                  <a:cubicBezTo>
                    <a:pt x="0" y="2"/>
                    <a:pt x="2" y="0"/>
                    <a:pt x="4" y="0"/>
                  </a:cubicBezTo>
                  <a:cubicBezTo>
                    <a:pt x="6" y="0"/>
                    <a:pt x="8" y="2"/>
                    <a:pt x="8" y="4"/>
                  </a:cubicBezTo>
                  <a:cubicBezTo>
                    <a:pt x="8" y="60"/>
                    <a:pt x="8" y="60"/>
                    <a:pt x="8" y="60"/>
                  </a:cubicBezTo>
                  <a:cubicBezTo>
                    <a:pt x="8" y="62"/>
                    <a:pt x="6" y="64"/>
                    <a:pt x="4" y="6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0" name="Freeform 294"/>
            <p:cNvSpPr>
              <a:spLocks noEditPoints="1"/>
            </p:cNvSpPr>
            <p:nvPr/>
          </p:nvSpPr>
          <p:spPr bwMode="auto">
            <a:xfrm>
              <a:off x="13029" y="5224"/>
              <a:ext cx="675" cy="260"/>
            </a:xfrm>
            <a:custGeom>
              <a:avLst/>
              <a:gdLst>
                <a:gd name="T0" fmla="*/ 73 w 114"/>
                <a:gd name="T1" fmla="*/ 44 h 44"/>
                <a:gd name="T2" fmla="*/ 57 w 114"/>
                <a:gd name="T3" fmla="*/ 36 h 44"/>
                <a:gd name="T4" fmla="*/ 41 w 114"/>
                <a:gd name="T5" fmla="*/ 44 h 44"/>
                <a:gd name="T6" fmla="*/ 40 w 114"/>
                <a:gd name="T7" fmla="*/ 44 h 44"/>
                <a:gd name="T8" fmla="*/ 0 w 114"/>
                <a:gd name="T9" fmla="*/ 4 h 44"/>
                <a:gd name="T10" fmla="*/ 4 w 114"/>
                <a:gd name="T11" fmla="*/ 0 h 44"/>
                <a:gd name="T12" fmla="*/ 110 w 114"/>
                <a:gd name="T13" fmla="*/ 0 h 44"/>
                <a:gd name="T14" fmla="*/ 114 w 114"/>
                <a:gd name="T15" fmla="*/ 4 h 44"/>
                <a:gd name="T16" fmla="*/ 74 w 114"/>
                <a:gd name="T17" fmla="*/ 44 h 44"/>
                <a:gd name="T18" fmla="*/ 73 w 114"/>
                <a:gd name="T19" fmla="*/ 44 h 44"/>
                <a:gd name="T20" fmla="*/ 57 w 114"/>
                <a:gd name="T21" fmla="*/ 24 h 44"/>
                <a:gd name="T22" fmla="*/ 57 w 114"/>
                <a:gd name="T23" fmla="*/ 24 h 44"/>
                <a:gd name="T24" fmla="*/ 61 w 114"/>
                <a:gd name="T25" fmla="*/ 27 h 44"/>
                <a:gd name="T26" fmla="*/ 73 w 114"/>
                <a:gd name="T27" fmla="*/ 36 h 44"/>
                <a:gd name="T28" fmla="*/ 106 w 114"/>
                <a:gd name="T29" fmla="*/ 8 h 44"/>
                <a:gd name="T30" fmla="*/ 8 w 114"/>
                <a:gd name="T31" fmla="*/ 8 h 44"/>
                <a:gd name="T32" fmla="*/ 41 w 114"/>
                <a:gd name="T33" fmla="*/ 36 h 44"/>
                <a:gd name="T34" fmla="*/ 53 w 114"/>
                <a:gd name="T35" fmla="*/ 27 h 44"/>
                <a:gd name="T36" fmla="*/ 57 w 114"/>
                <a:gd name="T37"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44">
                  <a:moveTo>
                    <a:pt x="73" y="44"/>
                  </a:moveTo>
                  <a:cubicBezTo>
                    <a:pt x="65" y="44"/>
                    <a:pt x="60" y="40"/>
                    <a:pt x="57" y="36"/>
                  </a:cubicBezTo>
                  <a:cubicBezTo>
                    <a:pt x="54" y="40"/>
                    <a:pt x="49" y="44"/>
                    <a:pt x="41" y="44"/>
                  </a:cubicBezTo>
                  <a:cubicBezTo>
                    <a:pt x="41" y="44"/>
                    <a:pt x="41" y="44"/>
                    <a:pt x="40" y="44"/>
                  </a:cubicBezTo>
                  <a:cubicBezTo>
                    <a:pt x="15" y="40"/>
                    <a:pt x="0" y="25"/>
                    <a:pt x="0" y="4"/>
                  </a:cubicBezTo>
                  <a:cubicBezTo>
                    <a:pt x="0" y="2"/>
                    <a:pt x="2" y="0"/>
                    <a:pt x="4" y="0"/>
                  </a:cubicBezTo>
                  <a:cubicBezTo>
                    <a:pt x="110" y="0"/>
                    <a:pt x="110" y="0"/>
                    <a:pt x="110" y="0"/>
                  </a:cubicBezTo>
                  <a:cubicBezTo>
                    <a:pt x="112" y="0"/>
                    <a:pt x="114" y="2"/>
                    <a:pt x="114" y="4"/>
                  </a:cubicBezTo>
                  <a:cubicBezTo>
                    <a:pt x="114" y="25"/>
                    <a:pt x="99" y="40"/>
                    <a:pt x="74" y="44"/>
                  </a:cubicBezTo>
                  <a:cubicBezTo>
                    <a:pt x="73" y="44"/>
                    <a:pt x="73" y="44"/>
                    <a:pt x="73" y="44"/>
                  </a:cubicBezTo>
                  <a:close/>
                  <a:moveTo>
                    <a:pt x="57" y="24"/>
                  </a:moveTo>
                  <a:cubicBezTo>
                    <a:pt x="57" y="24"/>
                    <a:pt x="57" y="24"/>
                    <a:pt x="57" y="24"/>
                  </a:cubicBezTo>
                  <a:cubicBezTo>
                    <a:pt x="59" y="24"/>
                    <a:pt x="60" y="25"/>
                    <a:pt x="61" y="27"/>
                  </a:cubicBezTo>
                  <a:cubicBezTo>
                    <a:pt x="61" y="27"/>
                    <a:pt x="64" y="36"/>
                    <a:pt x="73" y="36"/>
                  </a:cubicBezTo>
                  <a:cubicBezTo>
                    <a:pt x="85" y="34"/>
                    <a:pt x="104" y="28"/>
                    <a:pt x="106" y="8"/>
                  </a:cubicBezTo>
                  <a:cubicBezTo>
                    <a:pt x="8" y="8"/>
                    <a:pt x="8" y="8"/>
                    <a:pt x="8" y="8"/>
                  </a:cubicBezTo>
                  <a:cubicBezTo>
                    <a:pt x="10" y="28"/>
                    <a:pt x="29" y="34"/>
                    <a:pt x="41" y="36"/>
                  </a:cubicBezTo>
                  <a:cubicBezTo>
                    <a:pt x="50" y="36"/>
                    <a:pt x="53" y="27"/>
                    <a:pt x="53" y="27"/>
                  </a:cubicBezTo>
                  <a:cubicBezTo>
                    <a:pt x="54" y="25"/>
                    <a:pt x="55" y="24"/>
                    <a:pt x="57"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61" name="组合 360"/>
          <p:cNvGrpSpPr/>
          <p:nvPr/>
        </p:nvGrpSpPr>
        <p:grpSpPr>
          <a:xfrm>
            <a:off x="4052570" y="3642043"/>
            <a:ext cx="370205" cy="371475"/>
            <a:chOff x="5992" y="4989"/>
            <a:chExt cx="1132" cy="1135"/>
          </a:xfrm>
        </p:grpSpPr>
        <p:sp>
          <p:nvSpPr>
            <p:cNvPr id="362" name="Freeform 295"/>
            <p:cNvSpPr>
              <a:spLocks noEditPoints="1"/>
            </p:cNvSpPr>
            <p:nvPr/>
          </p:nvSpPr>
          <p:spPr bwMode="auto">
            <a:xfrm>
              <a:off x="6132" y="5769"/>
              <a:ext cx="143" cy="285"/>
            </a:xfrm>
            <a:custGeom>
              <a:avLst/>
              <a:gdLst>
                <a:gd name="T0" fmla="*/ 20 w 24"/>
                <a:gd name="T1" fmla="*/ 48 h 48"/>
                <a:gd name="T2" fmla="*/ 4 w 24"/>
                <a:gd name="T3" fmla="*/ 48 h 48"/>
                <a:gd name="T4" fmla="*/ 0 w 24"/>
                <a:gd name="T5" fmla="*/ 44 h 48"/>
                <a:gd name="T6" fmla="*/ 0 w 24"/>
                <a:gd name="T7" fmla="*/ 4 h 48"/>
                <a:gd name="T8" fmla="*/ 4 w 24"/>
                <a:gd name="T9" fmla="*/ 0 h 48"/>
                <a:gd name="T10" fmla="*/ 20 w 24"/>
                <a:gd name="T11" fmla="*/ 0 h 48"/>
                <a:gd name="T12" fmla="*/ 24 w 24"/>
                <a:gd name="T13" fmla="*/ 4 h 48"/>
                <a:gd name="T14" fmla="*/ 24 w 24"/>
                <a:gd name="T15" fmla="*/ 44 h 48"/>
                <a:gd name="T16" fmla="*/ 20 w 24"/>
                <a:gd name="T17" fmla="*/ 48 h 48"/>
                <a:gd name="T18" fmla="*/ 8 w 24"/>
                <a:gd name="T19" fmla="*/ 40 h 48"/>
                <a:gd name="T20" fmla="*/ 16 w 24"/>
                <a:gd name="T21" fmla="*/ 40 h 48"/>
                <a:gd name="T22" fmla="*/ 16 w 24"/>
                <a:gd name="T23" fmla="*/ 8 h 48"/>
                <a:gd name="T24" fmla="*/ 8 w 24"/>
                <a:gd name="T25" fmla="*/ 8 h 48"/>
                <a:gd name="T26" fmla="*/ 8 w 24"/>
                <a:gd name="T27" fmla="*/ 4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48">
                  <a:moveTo>
                    <a:pt x="20" y="48"/>
                  </a:moveTo>
                  <a:cubicBezTo>
                    <a:pt x="4" y="48"/>
                    <a:pt x="4" y="48"/>
                    <a:pt x="4" y="48"/>
                  </a:cubicBezTo>
                  <a:cubicBezTo>
                    <a:pt x="2" y="48"/>
                    <a:pt x="0" y="46"/>
                    <a:pt x="0" y="44"/>
                  </a:cubicBezTo>
                  <a:cubicBezTo>
                    <a:pt x="0" y="4"/>
                    <a:pt x="0" y="4"/>
                    <a:pt x="0" y="4"/>
                  </a:cubicBezTo>
                  <a:cubicBezTo>
                    <a:pt x="0" y="2"/>
                    <a:pt x="2" y="0"/>
                    <a:pt x="4" y="0"/>
                  </a:cubicBezTo>
                  <a:cubicBezTo>
                    <a:pt x="20" y="0"/>
                    <a:pt x="20" y="0"/>
                    <a:pt x="20" y="0"/>
                  </a:cubicBezTo>
                  <a:cubicBezTo>
                    <a:pt x="22" y="0"/>
                    <a:pt x="24" y="2"/>
                    <a:pt x="24" y="4"/>
                  </a:cubicBezTo>
                  <a:cubicBezTo>
                    <a:pt x="24" y="44"/>
                    <a:pt x="24" y="44"/>
                    <a:pt x="24" y="44"/>
                  </a:cubicBezTo>
                  <a:cubicBezTo>
                    <a:pt x="24" y="46"/>
                    <a:pt x="22" y="48"/>
                    <a:pt x="20" y="48"/>
                  </a:cubicBezTo>
                  <a:close/>
                  <a:moveTo>
                    <a:pt x="8" y="40"/>
                  </a:moveTo>
                  <a:cubicBezTo>
                    <a:pt x="16" y="40"/>
                    <a:pt x="16" y="40"/>
                    <a:pt x="16" y="40"/>
                  </a:cubicBezTo>
                  <a:cubicBezTo>
                    <a:pt x="16" y="8"/>
                    <a:pt x="16" y="8"/>
                    <a:pt x="16" y="8"/>
                  </a:cubicBezTo>
                  <a:cubicBezTo>
                    <a:pt x="8" y="8"/>
                    <a:pt x="8" y="8"/>
                    <a:pt x="8" y="8"/>
                  </a:cubicBezTo>
                  <a:lnTo>
                    <a:pt x="8" y="4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3" name="Freeform 296"/>
            <p:cNvSpPr>
              <a:spLocks noEditPoints="1"/>
            </p:cNvSpPr>
            <p:nvPr/>
          </p:nvSpPr>
          <p:spPr bwMode="auto">
            <a:xfrm>
              <a:off x="6227" y="5674"/>
              <a:ext cx="238" cy="450"/>
            </a:xfrm>
            <a:custGeom>
              <a:avLst/>
              <a:gdLst>
                <a:gd name="T0" fmla="*/ 28 w 40"/>
                <a:gd name="T1" fmla="*/ 76 h 76"/>
                <a:gd name="T2" fmla="*/ 20 w 40"/>
                <a:gd name="T3" fmla="*/ 76 h 76"/>
                <a:gd name="T4" fmla="*/ 0 w 40"/>
                <a:gd name="T5" fmla="*/ 56 h 76"/>
                <a:gd name="T6" fmla="*/ 0 w 40"/>
                <a:gd name="T7" fmla="*/ 16 h 76"/>
                <a:gd name="T8" fmla="*/ 20 w 40"/>
                <a:gd name="T9" fmla="*/ 0 h 76"/>
                <a:gd name="T10" fmla="*/ 30 w 40"/>
                <a:gd name="T11" fmla="*/ 0 h 76"/>
                <a:gd name="T12" fmla="*/ 40 w 40"/>
                <a:gd name="T13" fmla="*/ 8 h 76"/>
                <a:gd name="T14" fmla="*/ 40 w 40"/>
                <a:gd name="T15" fmla="*/ 64 h 76"/>
                <a:gd name="T16" fmla="*/ 28 w 40"/>
                <a:gd name="T17" fmla="*/ 76 h 76"/>
                <a:gd name="T18" fmla="*/ 20 w 40"/>
                <a:gd name="T19" fmla="*/ 8 h 76"/>
                <a:gd name="T20" fmla="*/ 8 w 40"/>
                <a:gd name="T21" fmla="*/ 16 h 76"/>
                <a:gd name="T22" fmla="*/ 8 w 40"/>
                <a:gd name="T23" fmla="*/ 56 h 76"/>
                <a:gd name="T24" fmla="*/ 20 w 40"/>
                <a:gd name="T25" fmla="*/ 68 h 76"/>
                <a:gd name="T26" fmla="*/ 28 w 40"/>
                <a:gd name="T27" fmla="*/ 68 h 76"/>
                <a:gd name="T28" fmla="*/ 32 w 40"/>
                <a:gd name="T29" fmla="*/ 64 h 76"/>
                <a:gd name="T30" fmla="*/ 32 w 40"/>
                <a:gd name="T31" fmla="*/ 8 h 76"/>
                <a:gd name="T32" fmla="*/ 30 w 40"/>
                <a:gd name="T33" fmla="*/ 8 h 76"/>
                <a:gd name="T34" fmla="*/ 20 w 40"/>
                <a:gd name="T35" fmla="*/ 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 h="76">
                  <a:moveTo>
                    <a:pt x="28" y="76"/>
                  </a:moveTo>
                  <a:cubicBezTo>
                    <a:pt x="20" y="76"/>
                    <a:pt x="20" y="76"/>
                    <a:pt x="20" y="76"/>
                  </a:cubicBezTo>
                  <a:cubicBezTo>
                    <a:pt x="9" y="76"/>
                    <a:pt x="0" y="67"/>
                    <a:pt x="0" y="56"/>
                  </a:cubicBezTo>
                  <a:cubicBezTo>
                    <a:pt x="0" y="16"/>
                    <a:pt x="0" y="16"/>
                    <a:pt x="0" y="16"/>
                  </a:cubicBezTo>
                  <a:cubicBezTo>
                    <a:pt x="0" y="6"/>
                    <a:pt x="7" y="0"/>
                    <a:pt x="20" y="0"/>
                  </a:cubicBezTo>
                  <a:cubicBezTo>
                    <a:pt x="30" y="0"/>
                    <a:pt x="30" y="0"/>
                    <a:pt x="30" y="0"/>
                  </a:cubicBezTo>
                  <a:cubicBezTo>
                    <a:pt x="32" y="0"/>
                    <a:pt x="40" y="0"/>
                    <a:pt x="40" y="8"/>
                  </a:cubicBezTo>
                  <a:cubicBezTo>
                    <a:pt x="40" y="64"/>
                    <a:pt x="40" y="64"/>
                    <a:pt x="40" y="64"/>
                  </a:cubicBezTo>
                  <a:cubicBezTo>
                    <a:pt x="40" y="71"/>
                    <a:pt x="35" y="76"/>
                    <a:pt x="28" y="76"/>
                  </a:cubicBezTo>
                  <a:close/>
                  <a:moveTo>
                    <a:pt x="20" y="8"/>
                  </a:moveTo>
                  <a:cubicBezTo>
                    <a:pt x="8" y="8"/>
                    <a:pt x="8" y="14"/>
                    <a:pt x="8" y="16"/>
                  </a:cubicBezTo>
                  <a:cubicBezTo>
                    <a:pt x="8" y="56"/>
                    <a:pt x="8" y="56"/>
                    <a:pt x="8" y="56"/>
                  </a:cubicBezTo>
                  <a:cubicBezTo>
                    <a:pt x="8" y="63"/>
                    <a:pt x="13" y="68"/>
                    <a:pt x="20" y="68"/>
                  </a:cubicBezTo>
                  <a:cubicBezTo>
                    <a:pt x="28" y="68"/>
                    <a:pt x="28" y="68"/>
                    <a:pt x="28" y="68"/>
                  </a:cubicBezTo>
                  <a:cubicBezTo>
                    <a:pt x="30" y="68"/>
                    <a:pt x="32" y="66"/>
                    <a:pt x="32" y="64"/>
                  </a:cubicBezTo>
                  <a:cubicBezTo>
                    <a:pt x="32" y="8"/>
                    <a:pt x="32" y="8"/>
                    <a:pt x="32" y="8"/>
                  </a:cubicBezTo>
                  <a:cubicBezTo>
                    <a:pt x="32" y="8"/>
                    <a:pt x="31" y="8"/>
                    <a:pt x="30" y="8"/>
                  </a:cubicBezTo>
                  <a:lnTo>
                    <a:pt x="20" y="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4" name="Freeform 297"/>
            <p:cNvSpPr>
              <a:spLocks noEditPoints="1"/>
            </p:cNvSpPr>
            <p:nvPr/>
          </p:nvSpPr>
          <p:spPr bwMode="auto">
            <a:xfrm>
              <a:off x="6652" y="5674"/>
              <a:ext cx="238" cy="450"/>
            </a:xfrm>
            <a:custGeom>
              <a:avLst/>
              <a:gdLst>
                <a:gd name="T0" fmla="*/ 20 w 40"/>
                <a:gd name="T1" fmla="*/ 76 h 76"/>
                <a:gd name="T2" fmla="*/ 12 w 40"/>
                <a:gd name="T3" fmla="*/ 76 h 76"/>
                <a:gd name="T4" fmla="*/ 0 w 40"/>
                <a:gd name="T5" fmla="*/ 64 h 76"/>
                <a:gd name="T6" fmla="*/ 0 w 40"/>
                <a:gd name="T7" fmla="*/ 8 h 76"/>
                <a:gd name="T8" fmla="*/ 10 w 40"/>
                <a:gd name="T9" fmla="*/ 0 h 76"/>
                <a:gd name="T10" fmla="*/ 20 w 40"/>
                <a:gd name="T11" fmla="*/ 0 h 76"/>
                <a:gd name="T12" fmla="*/ 40 w 40"/>
                <a:gd name="T13" fmla="*/ 16 h 76"/>
                <a:gd name="T14" fmla="*/ 40 w 40"/>
                <a:gd name="T15" fmla="*/ 56 h 76"/>
                <a:gd name="T16" fmla="*/ 20 w 40"/>
                <a:gd name="T17" fmla="*/ 76 h 76"/>
                <a:gd name="T18" fmla="*/ 8 w 40"/>
                <a:gd name="T19" fmla="*/ 8 h 76"/>
                <a:gd name="T20" fmla="*/ 8 w 40"/>
                <a:gd name="T21" fmla="*/ 64 h 76"/>
                <a:gd name="T22" fmla="*/ 12 w 40"/>
                <a:gd name="T23" fmla="*/ 68 h 76"/>
                <a:gd name="T24" fmla="*/ 20 w 40"/>
                <a:gd name="T25" fmla="*/ 68 h 76"/>
                <a:gd name="T26" fmla="*/ 32 w 40"/>
                <a:gd name="T27" fmla="*/ 56 h 76"/>
                <a:gd name="T28" fmla="*/ 32 w 40"/>
                <a:gd name="T29" fmla="*/ 16 h 76"/>
                <a:gd name="T30" fmla="*/ 20 w 40"/>
                <a:gd name="T31" fmla="*/ 8 h 76"/>
                <a:gd name="T32" fmla="*/ 10 w 40"/>
                <a:gd name="T33" fmla="*/ 8 h 76"/>
                <a:gd name="T34" fmla="*/ 8 w 40"/>
                <a:gd name="T35" fmla="*/ 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 h="76">
                  <a:moveTo>
                    <a:pt x="20" y="76"/>
                  </a:moveTo>
                  <a:cubicBezTo>
                    <a:pt x="12" y="76"/>
                    <a:pt x="12" y="76"/>
                    <a:pt x="12" y="76"/>
                  </a:cubicBezTo>
                  <a:cubicBezTo>
                    <a:pt x="5" y="76"/>
                    <a:pt x="0" y="71"/>
                    <a:pt x="0" y="64"/>
                  </a:cubicBezTo>
                  <a:cubicBezTo>
                    <a:pt x="0" y="8"/>
                    <a:pt x="0" y="8"/>
                    <a:pt x="0" y="8"/>
                  </a:cubicBezTo>
                  <a:cubicBezTo>
                    <a:pt x="0" y="0"/>
                    <a:pt x="8" y="0"/>
                    <a:pt x="10" y="0"/>
                  </a:cubicBezTo>
                  <a:cubicBezTo>
                    <a:pt x="20" y="0"/>
                    <a:pt x="20" y="0"/>
                    <a:pt x="20" y="0"/>
                  </a:cubicBezTo>
                  <a:cubicBezTo>
                    <a:pt x="33" y="0"/>
                    <a:pt x="40" y="6"/>
                    <a:pt x="40" y="16"/>
                  </a:cubicBezTo>
                  <a:cubicBezTo>
                    <a:pt x="40" y="56"/>
                    <a:pt x="40" y="56"/>
                    <a:pt x="40" y="56"/>
                  </a:cubicBezTo>
                  <a:cubicBezTo>
                    <a:pt x="40" y="67"/>
                    <a:pt x="31" y="76"/>
                    <a:pt x="20" y="76"/>
                  </a:cubicBezTo>
                  <a:close/>
                  <a:moveTo>
                    <a:pt x="8" y="8"/>
                  </a:moveTo>
                  <a:cubicBezTo>
                    <a:pt x="8" y="64"/>
                    <a:pt x="8" y="64"/>
                    <a:pt x="8" y="64"/>
                  </a:cubicBezTo>
                  <a:cubicBezTo>
                    <a:pt x="8" y="66"/>
                    <a:pt x="10" y="68"/>
                    <a:pt x="12" y="68"/>
                  </a:cubicBezTo>
                  <a:cubicBezTo>
                    <a:pt x="20" y="68"/>
                    <a:pt x="20" y="68"/>
                    <a:pt x="20" y="68"/>
                  </a:cubicBezTo>
                  <a:cubicBezTo>
                    <a:pt x="27" y="68"/>
                    <a:pt x="32" y="63"/>
                    <a:pt x="32" y="56"/>
                  </a:cubicBezTo>
                  <a:cubicBezTo>
                    <a:pt x="32" y="16"/>
                    <a:pt x="32" y="16"/>
                    <a:pt x="32" y="16"/>
                  </a:cubicBezTo>
                  <a:cubicBezTo>
                    <a:pt x="32" y="14"/>
                    <a:pt x="32" y="8"/>
                    <a:pt x="20" y="8"/>
                  </a:cubicBezTo>
                  <a:cubicBezTo>
                    <a:pt x="10" y="8"/>
                    <a:pt x="10" y="8"/>
                    <a:pt x="10" y="8"/>
                  </a:cubicBezTo>
                  <a:cubicBezTo>
                    <a:pt x="9" y="8"/>
                    <a:pt x="8" y="8"/>
                    <a:pt x="8"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5" name="Freeform 298"/>
            <p:cNvSpPr>
              <a:spLocks noEditPoints="1"/>
            </p:cNvSpPr>
            <p:nvPr/>
          </p:nvSpPr>
          <p:spPr bwMode="auto">
            <a:xfrm>
              <a:off x="6842" y="5769"/>
              <a:ext cx="143" cy="285"/>
            </a:xfrm>
            <a:custGeom>
              <a:avLst/>
              <a:gdLst>
                <a:gd name="T0" fmla="*/ 20 w 24"/>
                <a:gd name="T1" fmla="*/ 48 h 48"/>
                <a:gd name="T2" fmla="*/ 4 w 24"/>
                <a:gd name="T3" fmla="*/ 48 h 48"/>
                <a:gd name="T4" fmla="*/ 0 w 24"/>
                <a:gd name="T5" fmla="*/ 44 h 48"/>
                <a:gd name="T6" fmla="*/ 0 w 24"/>
                <a:gd name="T7" fmla="*/ 4 h 48"/>
                <a:gd name="T8" fmla="*/ 4 w 24"/>
                <a:gd name="T9" fmla="*/ 0 h 48"/>
                <a:gd name="T10" fmla="*/ 20 w 24"/>
                <a:gd name="T11" fmla="*/ 0 h 48"/>
                <a:gd name="T12" fmla="*/ 24 w 24"/>
                <a:gd name="T13" fmla="*/ 4 h 48"/>
                <a:gd name="T14" fmla="*/ 24 w 24"/>
                <a:gd name="T15" fmla="*/ 44 h 48"/>
                <a:gd name="T16" fmla="*/ 20 w 24"/>
                <a:gd name="T17" fmla="*/ 48 h 48"/>
                <a:gd name="T18" fmla="*/ 8 w 24"/>
                <a:gd name="T19" fmla="*/ 40 h 48"/>
                <a:gd name="T20" fmla="*/ 16 w 24"/>
                <a:gd name="T21" fmla="*/ 40 h 48"/>
                <a:gd name="T22" fmla="*/ 16 w 24"/>
                <a:gd name="T23" fmla="*/ 8 h 48"/>
                <a:gd name="T24" fmla="*/ 8 w 24"/>
                <a:gd name="T25" fmla="*/ 8 h 48"/>
                <a:gd name="T26" fmla="*/ 8 w 24"/>
                <a:gd name="T27" fmla="*/ 4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48">
                  <a:moveTo>
                    <a:pt x="20" y="48"/>
                  </a:moveTo>
                  <a:cubicBezTo>
                    <a:pt x="4" y="48"/>
                    <a:pt x="4" y="48"/>
                    <a:pt x="4" y="48"/>
                  </a:cubicBezTo>
                  <a:cubicBezTo>
                    <a:pt x="2" y="48"/>
                    <a:pt x="0" y="46"/>
                    <a:pt x="0" y="44"/>
                  </a:cubicBezTo>
                  <a:cubicBezTo>
                    <a:pt x="0" y="4"/>
                    <a:pt x="0" y="4"/>
                    <a:pt x="0" y="4"/>
                  </a:cubicBezTo>
                  <a:cubicBezTo>
                    <a:pt x="0" y="2"/>
                    <a:pt x="2" y="0"/>
                    <a:pt x="4" y="0"/>
                  </a:cubicBezTo>
                  <a:cubicBezTo>
                    <a:pt x="20" y="0"/>
                    <a:pt x="20" y="0"/>
                    <a:pt x="20" y="0"/>
                  </a:cubicBezTo>
                  <a:cubicBezTo>
                    <a:pt x="22" y="0"/>
                    <a:pt x="24" y="2"/>
                    <a:pt x="24" y="4"/>
                  </a:cubicBezTo>
                  <a:cubicBezTo>
                    <a:pt x="24" y="44"/>
                    <a:pt x="24" y="44"/>
                    <a:pt x="24" y="44"/>
                  </a:cubicBezTo>
                  <a:cubicBezTo>
                    <a:pt x="24" y="46"/>
                    <a:pt x="22" y="48"/>
                    <a:pt x="20" y="48"/>
                  </a:cubicBezTo>
                  <a:close/>
                  <a:moveTo>
                    <a:pt x="8" y="40"/>
                  </a:moveTo>
                  <a:cubicBezTo>
                    <a:pt x="16" y="40"/>
                    <a:pt x="16" y="40"/>
                    <a:pt x="16" y="40"/>
                  </a:cubicBezTo>
                  <a:cubicBezTo>
                    <a:pt x="16" y="8"/>
                    <a:pt x="16" y="8"/>
                    <a:pt x="16" y="8"/>
                  </a:cubicBezTo>
                  <a:cubicBezTo>
                    <a:pt x="8" y="8"/>
                    <a:pt x="8" y="8"/>
                    <a:pt x="8" y="8"/>
                  </a:cubicBezTo>
                  <a:lnTo>
                    <a:pt x="8" y="4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6" name="Freeform 299"/>
            <p:cNvSpPr/>
            <p:nvPr/>
          </p:nvSpPr>
          <p:spPr bwMode="auto">
            <a:xfrm>
              <a:off x="6084" y="5084"/>
              <a:ext cx="948" cy="715"/>
            </a:xfrm>
            <a:custGeom>
              <a:avLst/>
              <a:gdLst>
                <a:gd name="T0" fmla="*/ 13 w 160"/>
                <a:gd name="T1" fmla="*/ 120 h 121"/>
                <a:gd name="T2" fmla="*/ 10 w 160"/>
                <a:gd name="T3" fmla="*/ 118 h 121"/>
                <a:gd name="T4" fmla="*/ 0 w 160"/>
                <a:gd name="T5" fmla="*/ 80 h 121"/>
                <a:gd name="T6" fmla="*/ 80 w 160"/>
                <a:gd name="T7" fmla="*/ 0 h 121"/>
                <a:gd name="T8" fmla="*/ 160 w 160"/>
                <a:gd name="T9" fmla="*/ 80 h 121"/>
                <a:gd name="T10" fmla="*/ 150 w 160"/>
                <a:gd name="T11" fmla="*/ 118 h 121"/>
                <a:gd name="T12" fmla="*/ 145 w 160"/>
                <a:gd name="T13" fmla="*/ 120 h 121"/>
                <a:gd name="T14" fmla="*/ 143 w 160"/>
                <a:gd name="T15" fmla="*/ 114 h 121"/>
                <a:gd name="T16" fmla="*/ 152 w 160"/>
                <a:gd name="T17" fmla="*/ 80 h 121"/>
                <a:gd name="T18" fmla="*/ 80 w 160"/>
                <a:gd name="T19" fmla="*/ 8 h 121"/>
                <a:gd name="T20" fmla="*/ 8 w 160"/>
                <a:gd name="T21" fmla="*/ 80 h 121"/>
                <a:gd name="T22" fmla="*/ 17 w 160"/>
                <a:gd name="T23" fmla="*/ 114 h 121"/>
                <a:gd name="T24" fmla="*/ 15 w 160"/>
                <a:gd name="T25" fmla="*/ 120 h 121"/>
                <a:gd name="T26" fmla="*/ 13 w 160"/>
                <a:gd name="T27" fmla="*/ 12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 h="121">
                  <a:moveTo>
                    <a:pt x="13" y="120"/>
                  </a:moveTo>
                  <a:cubicBezTo>
                    <a:pt x="12" y="120"/>
                    <a:pt x="10" y="119"/>
                    <a:pt x="10" y="118"/>
                  </a:cubicBezTo>
                  <a:cubicBezTo>
                    <a:pt x="3" y="107"/>
                    <a:pt x="0" y="93"/>
                    <a:pt x="0" y="80"/>
                  </a:cubicBezTo>
                  <a:cubicBezTo>
                    <a:pt x="0" y="36"/>
                    <a:pt x="36" y="0"/>
                    <a:pt x="80" y="0"/>
                  </a:cubicBezTo>
                  <a:cubicBezTo>
                    <a:pt x="124" y="0"/>
                    <a:pt x="160" y="36"/>
                    <a:pt x="160" y="80"/>
                  </a:cubicBezTo>
                  <a:cubicBezTo>
                    <a:pt x="160" y="93"/>
                    <a:pt x="157" y="106"/>
                    <a:pt x="150" y="118"/>
                  </a:cubicBezTo>
                  <a:cubicBezTo>
                    <a:pt x="149" y="120"/>
                    <a:pt x="147" y="121"/>
                    <a:pt x="145" y="120"/>
                  </a:cubicBezTo>
                  <a:cubicBezTo>
                    <a:pt x="143" y="118"/>
                    <a:pt x="142" y="116"/>
                    <a:pt x="143" y="114"/>
                  </a:cubicBezTo>
                  <a:cubicBezTo>
                    <a:pt x="149" y="104"/>
                    <a:pt x="152" y="92"/>
                    <a:pt x="152" y="80"/>
                  </a:cubicBezTo>
                  <a:cubicBezTo>
                    <a:pt x="152" y="40"/>
                    <a:pt x="120" y="8"/>
                    <a:pt x="80" y="8"/>
                  </a:cubicBezTo>
                  <a:cubicBezTo>
                    <a:pt x="40" y="8"/>
                    <a:pt x="8" y="40"/>
                    <a:pt x="8" y="80"/>
                  </a:cubicBezTo>
                  <a:cubicBezTo>
                    <a:pt x="8" y="92"/>
                    <a:pt x="11" y="104"/>
                    <a:pt x="17" y="114"/>
                  </a:cubicBezTo>
                  <a:cubicBezTo>
                    <a:pt x="18" y="116"/>
                    <a:pt x="17" y="119"/>
                    <a:pt x="15" y="120"/>
                  </a:cubicBezTo>
                  <a:cubicBezTo>
                    <a:pt x="14" y="120"/>
                    <a:pt x="14" y="120"/>
                    <a:pt x="13" y="12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7" name="Freeform 300"/>
            <p:cNvSpPr/>
            <p:nvPr/>
          </p:nvSpPr>
          <p:spPr bwMode="auto">
            <a:xfrm>
              <a:off x="5992" y="4989"/>
              <a:ext cx="1133" cy="958"/>
            </a:xfrm>
            <a:custGeom>
              <a:avLst/>
              <a:gdLst>
                <a:gd name="T0" fmla="*/ 164 w 192"/>
                <a:gd name="T1" fmla="*/ 162 h 162"/>
                <a:gd name="T2" fmla="*/ 161 w 192"/>
                <a:gd name="T3" fmla="*/ 161 h 162"/>
                <a:gd name="T4" fmla="*/ 161 w 192"/>
                <a:gd name="T5" fmla="*/ 155 h 162"/>
                <a:gd name="T6" fmla="*/ 184 w 192"/>
                <a:gd name="T7" fmla="*/ 96 h 162"/>
                <a:gd name="T8" fmla="*/ 96 w 192"/>
                <a:gd name="T9" fmla="*/ 8 h 162"/>
                <a:gd name="T10" fmla="*/ 8 w 192"/>
                <a:gd name="T11" fmla="*/ 96 h 162"/>
                <a:gd name="T12" fmla="*/ 29 w 192"/>
                <a:gd name="T13" fmla="*/ 153 h 162"/>
                <a:gd name="T14" fmla="*/ 29 w 192"/>
                <a:gd name="T15" fmla="*/ 159 h 162"/>
                <a:gd name="T16" fmla="*/ 23 w 192"/>
                <a:gd name="T17" fmla="*/ 159 h 162"/>
                <a:gd name="T18" fmla="*/ 0 w 192"/>
                <a:gd name="T19" fmla="*/ 96 h 162"/>
                <a:gd name="T20" fmla="*/ 96 w 192"/>
                <a:gd name="T21" fmla="*/ 0 h 162"/>
                <a:gd name="T22" fmla="*/ 192 w 192"/>
                <a:gd name="T23" fmla="*/ 96 h 162"/>
                <a:gd name="T24" fmla="*/ 167 w 192"/>
                <a:gd name="T25" fmla="*/ 161 h 162"/>
                <a:gd name="T26" fmla="*/ 164 w 192"/>
                <a:gd name="T27"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2" h="162">
                  <a:moveTo>
                    <a:pt x="164" y="162"/>
                  </a:moveTo>
                  <a:cubicBezTo>
                    <a:pt x="163" y="162"/>
                    <a:pt x="162" y="162"/>
                    <a:pt x="161" y="161"/>
                  </a:cubicBezTo>
                  <a:cubicBezTo>
                    <a:pt x="160" y="159"/>
                    <a:pt x="160" y="157"/>
                    <a:pt x="161" y="155"/>
                  </a:cubicBezTo>
                  <a:cubicBezTo>
                    <a:pt x="176" y="139"/>
                    <a:pt x="184" y="118"/>
                    <a:pt x="184" y="96"/>
                  </a:cubicBezTo>
                  <a:cubicBezTo>
                    <a:pt x="184" y="47"/>
                    <a:pt x="145" y="8"/>
                    <a:pt x="96" y="8"/>
                  </a:cubicBezTo>
                  <a:cubicBezTo>
                    <a:pt x="47" y="8"/>
                    <a:pt x="8" y="47"/>
                    <a:pt x="8" y="96"/>
                  </a:cubicBezTo>
                  <a:cubicBezTo>
                    <a:pt x="8" y="119"/>
                    <a:pt x="15" y="138"/>
                    <a:pt x="29" y="153"/>
                  </a:cubicBezTo>
                  <a:cubicBezTo>
                    <a:pt x="31" y="155"/>
                    <a:pt x="31" y="158"/>
                    <a:pt x="29" y="159"/>
                  </a:cubicBezTo>
                  <a:cubicBezTo>
                    <a:pt x="27" y="161"/>
                    <a:pt x="25" y="160"/>
                    <a:pt x="23" y="159"/>
                  </a:cubicBezTo>
                  <a:cubicBezTo>
                    <a:pt x="8" y="142"/>
                    <a:pt x="0" y="121"/>
                    <a:pt x="0" y="96"/>
                  </a:cubicBezTo>
                  <a:cubicBezTo>
                    <a:pt x="0" y="43"/>
                    <a:pt x="43" y="0"/>
                    <a:pt x="96" y="0"/>
                  </a:cubicBezTo>
                  <a:cubicBezTo>
                    <a:pt x="149" y="0"/>
                    <a:pt x="192" y="43"/>
                    <a:pt x="192" y="96"/>
                  </a:cubicBezTo>
                  <a:cubicBezTo>
                    <a:pt x="192" y="120"/>
                    <a:pt x="183" y="143"/>
                    <a:pt x="167" y="161"/>
                  </a:cubicBezTo>
                  <a:cubicBezTo>
                    <a:pt x="166" y="162"/>
                    <a:pt x="165" y="162"/>
                    <a:pt x="164" y="16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68" name="组合 367"/>
          <p:cNvGrpSpPr/>
          <p:nvPr/>
        </p:nvGrpSpPr>
        <p:grpSpPr>
          <a:xfrm>
            <a:off x="6838315" y="3642360"/>
            <a:ext cx="370840" cy="370840"/>
            <a:chOff x="10529" y="4989"/>
            <a:chExt cx="1134" cy="1134"/>
          </a:xfrm>
        </p:grpSpPr>
        <p:sp>
          <p:nvSpPr>
            <p:cNvPr id="369" name="Freeform 301"/>
            <p:cNvSpPr>
              <a:spLocks noEditPoints="1"/>
            </p:cNvSpPr>
            <p:nvPr/>
          </p:nvSpPr>
          <p:spPr bwMode="auto">
            <a:xfrm>
              <a:off x="10694" y="5839"/>
              <a:ext cx="853" cy="285"/>
            </a:xfrm>
            <a:custGeom>
              <a:avLst/>
              <a:gdLst>
                <a:gd name="T0" fmla="*/ 100 w 144"/>
                <a:gd name="T1" fmla="*/ 48 h 48"/>
                <a:gd name="T2" fmla="*/ 72 w 144"/>
                <a:gd name="T3" fmla="*/ 41 h 48"/>
                <a:gd name="T4" fmla="*/ 44 w 144"/>
                <a:gd name="T5" fmla="*/ 48 h 48"/>
                <a:gd name="T6" fmla="*/ 0 w 144"/>
                <a:gd name="T7" fmla="*/ 21 h 48"/>
                <a:gd name="T8" fmla="*/ 1 w 144"/>
                <a:gd name="T9" fmla="*/ 17 h 48"/>
                <a:gd name="T10" fmla="*/ 5 w 144"/>
                <a:gd name="T11" fmla="*/ 16 h 48"/>
                <a:gd name="T12" fmla="*/ 11 w 144"/>
                <a:gd name="T13" fmla="*/ 17 h 48"/>
                <a:gd name="T14" fmla="*/ 40 w 144"/>
                <a:gd name="T15" fmla="*/ 6 h 48"/>
                <a:gd name="T16" fmla="*/ 41 w 144"/>
                <a:gd name="T17" fmla="*/ 5 h 48"/>
                <a:gd name="T18" fmla="*/ 56 w 144"/>
                <a:gd name="T19" fmla="*/ 0 h 48"/>
                <a:gd name="T20" fmla="*/ 72 w 144"/>
                <a:gd name="T21" fmla="*/ 6 h 48"/>
                <a:gd name="T22" fmla="*/ 88 w 144"/>
                <a:gd name="T23" fmla="*/ 0 h 48"/>
                <a:gd name="T24" fmla="*/ 103 w 144"/>
                <a:gd name="T25" fmla="*/ 5 h 48"/>
                <a:gd name="T26" fmla="*/ 104 w 144"/>
                <a:gd name="T27" fmla="*/ 6 h 48"/>
                <a:gd name="T28" fmla="*/ 133 w 144"/>
                <a:gd name="T29" fmla="*/ 17 h 48"/>
                <a:gd name="T30" fmla="*/ 139 w 144"/>
                <a:gd name="T31" fmla="*/ 16 h 48"/>
                <a:gd name="T32" fmla="*/ 143 w 144"/>
                <a:gd name="T33" fmla="*/ 17 h 48"/>
                <a:gd name="T34" fmla="*/ 144 w 144"/>
                <a:gd name="T35" fmla="*/ 21 h 48"/>
                <a:gd name="T36" fmla="*/ 100 w 144"/>
                <a:gd name="T37" fmla="*/ 48 h 48"/>
                <a:gd name="T38" fmla="*/ 72 w 144"/>
                <a:gd name="T39" fmla="*/ 32 h 48"/>
                <a:gd name="T40" fmla="*/ 72 w 144"/>
                <a:gd name="T41" fmla="*/ 32 h 48"/>
                <a:gd name="T42" fmla="*/ 75 w 144"/>
                <a:gd name="T43" fmla="*/ 34 h 48"/>
                <a:gd name="T44" fmla="*/ 100 w 144"/>
                <a:gd name="T45" fmla="*/ 40 h 48"/>
                <a:gd name="T46" fmla="*/ 134 w 144"/>
                <a:gd name="T47" fmla="*/ 25 h 48"/>
                <a:gd name="T48" fmla="*/ 133 w 144"/>
                <a:gd name="T49" fmla="*/ 25 h 48"/>
                <a:gd name="T50" fmla="*/ 99 w 144"/>
                <a:gd name="T51" fmla="*/ 12 h 48"/>
                <a:gd name="T52" fmla="*/ 99 w 144"/>
                <a:gd name="T53" fmla="*/ 12 h 48"/>
                <a:gd name="T54" fmla="*/ 88 w 144"/>
                <a:gd name="T55" fmla="*/ 8 h 48"/>
                <a:gd name="T56" fmla="*/ 75 w 144"/>
                <a:gd name="T57" fmla="*/ 14 h 48"/>
                <a:gd name="T58" fmla="*/ 69 w 144"/>
                <a:gd name="T59" fmla="*/ 14 h 48"/>
                <a:gd name="T60" fmla="*/ 56 w 144"/>
                <a:gd name="T61" fmla="*/ 8 h 48"/>
                <a:gd name="T62" fmla="*/ 45 w 144"/>
                <a:gd name="T63" fmla="*/ 12 h 48"/>
                <a:gd name="T64" fmla="*/ 45 w 144"/>
                <a:gd name="T65" fmla="*/ 12 h 48"/>
                <a:gd name="T66" fmla="*/ 11 w 144"/>
                <a:gd name="T67" fmla="*/ 25 h 48"/>
                <a:gd name="T68" fmla="*/ 10 w 144"/>
                <a:gd name="T69" fmla="*/ 25 h 48"/>
                <a:gd name="T70" fmla="*/ 44 w 144"/>
                <a:gd name="T71" fmla="*/ 40 h 48"/>
                <a:gd name="T72" fmla="*/ 69 w 144"/>
                <a:gd name="T73" fmla="*/ 34 h 48"/>
                <a:gd name="T74" fmla="*/ 72 w 144"/>
                <a:gd name="T75"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4" h="48">
                  <a:moveTo>
                    <a:pt x="100" y="48"/>
                  </a:moveTo>
                  <a:cubicBezTo>
                    <a:pt x="94" y="48"/>
                    <a:pt x="79" y="46"/>
                    <a:pt x="72" y="41"/>
                  </a:cubicBezTo>
                  <a:cubicBezTo>
                    <a:pt x="65" y="46"/>
                    <a:pt x="50" y="48"/>
                    <a:pt x="44" y="48"/>
                  </a:cubicBezTo>
                  <a:cubicBezTo>
                    <a:pt x="7" y="48"/>
                    <a:pt x="0" y="21"/>
                    <a:pt x="0" y="21"/>
                  </a:cubicBezTo>
                  <a:cubicBezTo>
                    <a:pt x="0" y="20"/>
                    <a:pt x="0" y="18"/>
                    <a:pt x="1" y="17"/>
                  </a:cubicBezTo>
                  <a:cubicBezTo>
                    <a:pt x="2" y="16"/>
                    <a:pt x="3" y="16"/>
                    <a:pt x="5" y="16"/>
                  </a:cubicBezTo>
                  <a:cubicBezTo>
                    <a:pt x="5" y="16"/>
                    <a:pt x="7" y="17"/>
                    <a:pt x="11" y="17"/>
                  </a:cubicBezTo>
                  <a:cubicBezTo>
                    <a:pt x="19" y="17"/>
                    <a:pt x="31" y="15"/>
                    <a:pt x="40" y="6"/>
                  </a:cubicBezTo>
                  <a:cubicBezTo>
                    <a:pt x="40" y="5"/>
                    <a:pt x="40" y="5"/>
                    <a:pt x="41" y="5"/>
                  </a:cubicBezTo>
                  <a:cubicBezTo>
                    <a:pt x="45" y="2"/>
                    <a:pt x="50" y="0"/>
                    <a:pt x="56" y="0"/>
                  </a:cubicBezTo>
                  <a:cubicBezTo>
                    <a:pt x="62" y="0"/>
                    <a:pt x="68" y="2"/>
                    <a:pt x="72" y="6"/>
                  </a:cubicBezTo>
                  <a:cubicBezTo>
                    <a:pt x="76" y="2"/>
                    <a:pt x="82" y="0"/>
                    <a:pt x="88" y="0"/>
                  </a:cubicBezTo>
                  <a:cubicBezTo>
                    <a:pt x="94" y="0"/>
                    <a:pt x="99" y="2"/>
                    <a:pt x="103" y="5"/>
                  </a:cubicBezTo>
                  <a:cubicBezTo>
                    <a:pt x="104" y="5"/>
                    <a:pt x="104" y="5"/>
                    <a:pt x="104" y="6"/>
                  </a:cubicBezTo>
                  <a:cubicBezTo>
                    <a:pt x="113" y="15"/>
                    <a:pt x="125" y="17"/>
                    <a:pt x="133" y="17"/>
                  </a:cubicBezTo>
                  <a:cubicBezTo>
                    <a:pt x="137" y="17"/>
                    <a:pt x="139" y="16"/>
                    <a:pt x="139" y="16"/>
                  </a:cubicBezTo>
                  <a:cubicBezTo>
                    <a:pt x="141" y="16"/>
                    <a:pt x="142" y="16"/>
                    <a:pt x="143" y="17"/>
                  </a:cubicBezTo>
                  <a:cubicBezTo>
                    <a:pt x="144" y="18"/>
                    <a:pt x="144" y="20"/>
                    <a:pt x="144" y="21"/>
                  </a:cubicBezTo>
                  <a:cubicBezTo>
                    <a:pt x="144" y="21"/>
                    <a:pt x="137" y="48"/>
                    <a:pt x="100" y="48"/>
                  </a:cubicBezTo>
                  <a:close/>
                  <a:moveTo>
                    <a:pt x="72" y="32"/>
                  </a:moveTo>
                  <a:cubicBezTo>
                    <a:pt x="72" y="32"/>
                    <a:pt x="72" y="32"/>
                    <a:pt x="72" y="32"/>
                  </a:cubicBezTo>
                  <a:cubicBezTo>
                    <a:pt x="73" y="32"/>
                    <a:pt x="74" y="33"/>
                    <a:pt x="75" y="34"/>
                  </a:cubicBezTo>
                  <a:cubicBezTo>
                    <a:pt x="77" y="36"/>
                    <a:pt x="92" y="40"/>
                    <a:pt x="100" y="40"/>
                  </a:cubicBezTo>
                  <a:cubicBezTo>
                    <a:pt x="121" y="40"/>
                    <a:pt x="130" y="31"/>
                    <a:pt x="134" y="25"/>
                  </a:cubicBezTo>
                  <a:cubicBezTo>
                    <a:pt x="133" y="25"/>
                    <a:pt x="133" y="25"/>
                    <a:pt x="133" y="25"/>
                  </a:cubicBezTo>
                  <a:cubicBezTo>
                    <a:pt x="125" y="25"/>
                    <a:pt x="111" y="23"/>
                    <a:pt x="99" y="12"/>
                  </a:cubicBezTo>
                  <a:cubicBezTo>
                    <a:pt x="99" y="12"/>
                    <a:pt x="99" y="12"/>
                    <a:pt x="99" y="12"/>
                  </a:cubicBezTo>
                  <a:cubicBezTo>
                    <a:pt x="96" y="9"/>
                    <a:pt x="92" y="8"/>
                    <a:pt x="88" y="8"/>
                  </a:cubicBezTo>
                  <a:cubicBezTo>
                    <a:pt x="83" y="8"/>
                    <a:pt x="78" y="10"/>
                    <a:pt x="75" y="14"/>
                  </a:cubicBezTo>
                  <a:cubicBezTo>
                    <a:pt x="74" y="16"/>
                    <a:pt x="70" y="16"/>
                    <a:pt x="69" y="14"/>
                  </a:cubicBezTo>
                  <a:cubicBezTo>
                    <a:pt x="66" y="10"/>
                    <a:pt x="61" y="8"/>
                    <a:pt x="56" y="8"/>
                  </a:cubicBezTo>
                  <a:cubicBezTo>
                    <a:pt x="52" y="8"/>
                    <a:pt x="48" y="9"/>
                    <a:pt x="45" y="12"/>
                  </a:cubicBezTo>
                  <a:cubicBezTo>
                    <a:pt x="45" y="12"/>
                    <a:pt x="45" y="12"/>
                    <a:pt x="45" y="12"/>
                  </a:cubicBezTo>
                  <a:cubicBezTo>
                    <a:pt x="33" y="23"/>
                    <a:pt x="19" y="25"/>
                    <a:pt x="11" y="25"/>
                  </a:cubicBezTo>
                  <a:cubicBezTo>
                    <a:pt x="11" y="25"/>
                    <a:pt x="11" y="25"/>
                    <a:pt x="10" y="25"/>
                  </a:cubicBezTo>
                  <a:cubicBezTo>
                    <a:pt x="14" y="31"/>
                    <a:pt x="23" y="40"/>
                    <a:pt x="44" y="40"/>
                  </a:cubicBezTo>
                  <a:cubicBezTo>
                    <a:pt x="52" y="40"/>
                    <a:pt x="67" y="36"/>
                    <a:pt x="69" y="34"/>
                  </a:cubicBezTo>
                  <a:cubicBezTo>
                    <a:pt x="70" y="33"/>
                    <a:pt x="71" y="32"/>
                    <a:pt x="72" y="3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0" name="Freeform 302"/>
            <p:cNvSpPr/>
            <p:nvPr/>
          </p:nvSpPr>
          <p:spPr bwMode="auto">
            <a:xfrm>
              <a:off x="10529" y="5266"/>
              <a:ext cx="1135" cy="503"/>
            </a:xfrm>
            <a:custGeom>
              <a:avLst/>
              <a:gdLst>
                <a:gd name="T0" fmla="*/ 100 w 192"/>
                <a:gd name="T1" fmla="*/ 85 h 85"/>
                <a:gd name="T2" fmla="*/ 0 w 192"/>
                <a:gd name="T3" fmla="*/ 37 h 85"/>
                <a:gd name="T4" fmla="*/ 34 w 192"/>
                <a:gd name="T5" fmla="*/ 1 h 85"/>
                <a:gd name="T6" fmla="*/ 40 w 192"/>
                <a:gd name="T7" fmla="*/ 3 h 85"/>
                <a:gd name="T8" fmla="*/ 38 w 192"/>
                <a:gd name="T9" fmla="*/ 9 h 85"/>
                <a:gd name="T10" fmla="*/ 8 w 192"/>
                <a:gd name="T11" fmla="*/ 37 h 85"/>
                <a:gd name="T12" fmla="*/ 100 w 192"/>
                <a:gd name="T13" fmla="*/ 77 h 85"/>
                <a:gd name="T14" fmla="*/ 184 w 192"/>
                <a:gd name="T15" fmla="*/ 37 h 85"/>
                <a:gd name="T16" fmla="*/ 158 w 192"/>
                <a:gd name="T17" fmla="*/ 9 h 85"/>
                <a:gd name="T18" fmla="*/ 156 w 192"/>
                <a:gd name="T19" fmla="*/ 3 h 85"/>
                <a:gd name="T20" fmla="*/ 162 w 192"/>
                <a:gd name="T21" fmla="*/ 1 h 85"/>
                <a:gd name="T22" fmla="*/ 192 w 192"/>
                <a:gd name="T23" fmla="*/ 37 h 85"/>
                <a:gd name="T24" fmla="*/ 100 w 192"/>
                <a:gd name="T25"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2" h="85">
                  <a:moveTo>
                    <a:pt x="100" y="85"/>
                  </a:moveTo>
                  <a:cubicBezTo>
                    <a:pt x="45" y="85"/>
                    <a:pt x="0" y="63"/>
                    <a:pt x="0" y="37"/>
                  </a:cubicBezTo>
                  <a:cubicBezTo>
                    <a:pt x="0" y="23"/>
                    <a:pt x="12" y="11"/>
                    <a:pt x="34" y="1"/>
                  </a:cubicBezTo>
                  <a:cubicBezTo>
                    <a:pt x="37" y="0"/>
                    <a:pt x="39" y="1"/>
                    <a:pt x="40" y="3"/>
                  </a:cubicBezTo>
                  <a:cubicBezTo>
                    <a:pt x="41" y="6"/>
                    <a:pt x="40" y="8"/>
                    <a:pt x="38" y="9"/>
                  </a:cubicBezTo>
                  <a:cubicBezTo>
                    <a:pt x="24" y="14"/>
                    <a:pt x="8" y="24"/>
                    <a:pt x="8" y="37"/>
                  </a:cubicBezTo>
                  <a:cubicBezTo>
                    <a:pt x="8" y="58"/>
                    <a:pt x="51" y="77"/>
                    <a:pt x="100" y="77"/>
                  </a:cubicBezTo>
                  <a:cubicBezTo>
                    <a:pt x="147" y="77"/>
                    <a:pt x="184" y="59"/>
                    <a:pt x="184" y="37"/>
                  </a:cubicBezTo>
                  <a:cubicBezTo>
                    <a:pt x="184" y="25"/>
                    <a:pt x="176" y="16"/>
                    <a:pt x="158" y="9"/>
                  </a:cubicBezTo>
                  <a:cubicBezTo>
                    <a:pt x="156" y="8"/>
                    <a:pt x="155" y="6"/>
                    <a:pt x="156" y="3"/>
                  </a:cubicBezTo>
                  <a:cubicBezTo>
                    <a:pt x="157" y="1"/>
                    <a:pt x="159" y="0"/>
                    <a:pt x="162" y="1"/>
                  </a:cubicBezTo>
                  <a:cubicBezTo>
                    <a:pt x="182" y="10"/>
                    <a:pt x="192" y="21"/>
                    <a:pt x="192" y="37"/>
                  </a:cubicBezTo>
                  <a:cubicBezTo>
                    <a:pt x="192" y="64"/>
                    <a:pt x="152" y="85"/>
                    <a:pt x="100" y="8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1" name="Freeform 303"/>
            <p:cNvSpPr>
              <a:spLocks noEditPoints="1"/>
            </p:cNvSpPr>
            <p:nvPr/>
          </p:nvSpPr>
          <p:spPr bwMode="auto">
            <a:xfrm>
              <a:off x="10684" y="4989"/>
              <a:ext cx="850" cy="650"/>
            </a:xfrm>
            <a:custGeom>
              <a:avLst/>
              <a:gdLst>
                <a:gd name="T0" fmla="*/ 72 w 144"/>
                <a:gd name="T1" fmla="*/ 110 h 110"/>
                <a:gd name="T2" fmla="*/ 0 w 144"/>
                <a:gd name="T3" fmla="*/ 86 h 110"/>
                <a:gd name="T4" fmla="*/ 0 w 144"/>
                <a:gd name="T5" fmla="*/ 85 h 110"/>
                <a:gd name="T6" fmla="*/ 42 w 144"/>
                <a:gd name="T7" fmla="*/ 0 h 110"/>
                <a:gd name="T8" fmla="*/ 61 w 144"/>
                <a:gd name="T9" fmla="*/ 9 h 110"/>
                <a:gd name="T10" fmla="*/ 74 w 144"/>
                <a:gd name="T11" fmla="*/ 16 h 110"/>
                <a:gd name="T12" fmla="*/ 85 w 144"/>
                <a:gd name="T13" fmla="*/ 9 h 110"/>
                <a:gd name="T14" fmla="*/ 102 w 144"/>
                <a:gd name="T15" fmla="*/ 0 h 110"/>
                <a:gd name="T16" fmla="*/ 144 w 144"/>
                <a:gd name="T17" fmla="*/ 85 h 110"/>
                <a:gd name="T18" fmla="*/ 144 w 144"/>
                <a:gd name="T19" fmla="*/ 86 h 110"/>
                <a:gd name="T20" fmla="*/ 72 w 144"/>
                <a:gd name="T21" fmla="*/ 110 h 110"/>
                <a:gd name="T22" fmla="*/ 8 w 144"/>
                <a:gd name="T23" fmla="*/ 86 h 110"/>
                <a:gd name="T24" fmla="*/ 72 w 144"/>
                <a:gd name="T25" fmla="*/ 102 h 110"/>
                <a:gd name="T26" fmla="*/ 136 w 144"/>
                <a:gd name="T27" fmla="*/ 86 h 110"/>
                <a:gd name="T28" fmla="*/ 102 w 144"/>
                <a:gd name="T29" fmla="*/ 8 h 110"/>
                <a:gd name="T30" fmla="*/ 90 w 144"/>
                <a:gd name="T31" fmla="*/ 15 h 110"/>
                <a:gd name="T32" fmla="*/ 74 w 144"/>
                <a:gd name="T33" fmla="*/ 24 h 110"/>
                <a:gd name="T34" fmla="*/ 56 w 144"/>
                <a:gd name="T35" fmla="*/ 15 h 110"/>
                <a:gd name="T36" fmla="*/ 42 w 144"/>
                <a:gd name="T37" fmla="*/ 8 h 110"/>
                <a:gd name="T38" fmla="*/ 8 w 144"/>
                <a:gd name="T39" fmla="*/ 8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10">
                  <a:moveTo>
                    <a:pt x="72" y="110"/>
                  </a:moveTo>
                  <a:cubicBezTo>
                    <a:pt x="36" y="110"/>
                    <a:pt x="0" y="101"/>
                    <a:pt x="0" y="86"/>
                  </a:cubicBezTo>
                  <a:cubicBezTo>
                    <a:pt x="0" y="85"/>
                    <a:pt x="0" y="85"/>
                    <a:pt x="0" y="85"/>
                  </a:cubicBezTo>
                  <a:cubicBezTo>
                    <a:pt x="2" y="71"/>
                    <a:pt x="16" y="0"/>
                    <a:pt x="42" y="0"/>
                  </a:cubicBezTo>
                  <a:cubicBezTo>
                    <a:pt x="49" y="0"/>
                    <a:pt x="55" y="5"/>
                    <a:pt x="61" y="9"/>
                  </a:cubicBezTo>
                  <a:cubicBezTo>
                    <a:pt x="65" y="13"/>
                    <a:pt x="70" y="16"/>
                    <a:pt x="74" y="16"/>
                  </a:cubicBezTo>
                  <a:cubicBezTo>
                    <a:pt x="78" y="16"/>
                    <a:pt x="81" y="13"/>
                    <a:pt x="85" y="9"/>
                  </a:cubicBezTo>
                  <a:cubicBezTo>
                    <a:pt x="89" y="5"/>
                    <a:pt x="95" y="0"/>
                    <a:pt x="102" y="0"/>
                  </a:cubicBezTo>
                  <a:cubicBezTo>
                    <a:pt x="128" y="0"/>
                    <a:pt x="141" y="71"/>
                    <a:pt x="144" y="85"/>
                  </a:cubicBezTo>
                  <a:cubicBezTo>
                    <a:pt x="144" y="85"/>
                    <a:pt x="144" y="85"/>
                    <a:pt x="144" y="86"/>
                  </a:cubicBezTo>
                  <a:cubicBezTo>
                    <a:pt x="144" y="101"/>
                    <a:pt x="108" y="110"/>
                    <a:pt x="72" y="110"/>
                  </a:cubicBezTo>
                  <a:close/>
                  <a:moveTo>
                    <a:pt x="8" y="86"/>
                  </a:moveTo>
                  <a:cubicBezTo>
                    <a:pt x="8" y="92"/>
                    <a:pt x="30" y="102"/>
                    <a:pt x="72" y="102"/>
                  </a:cubicBezTo>
                  <a:cubicBezTo>
                    <a:pt x="113" y="102"/>
                    <a:pt x="135" y="92"/>
                    <a:pt x="136" y="86"/>
                  </a:cubicBezTo>
                  <a:cubicBezTo>
                    <a:pt x="130" y="53"/>
                    <a:pt x="116" y="8"/>
                    <a:pt x="102" y="8"/>
                  </a:cubicBezTo>
                  <a:cubicBezTo>
                    <a:pt x="98" y="8"/>
                    <a:pt x="94" y="11"/>
                    <a:pt x="90" y="15"/>
                  </a:cubicBezTo>
                  <a:cubicBezTo>
                    <a:pt x="86" y="19"/>
                    <a:pt x="81" y="24"/>
                    <a:pt x="74" y="24"/>
                  </a:cubicBezTo>
                  <a:cubicBezTo>
                    <a:pt x="67" y="24"/>
                    <a:pt x="61" y="20"/>
                    <a:pt x="56" y="15"/>
                  </a:cubicBezTo>
                  <a:cubicBezTo>
                    <a:pt x="51" y="12"/>
                    <a:pt x="46" y="8"/>
                    <a:pt x="42" y="8"/>
                  </a:cubicBezTo>
                  <a:cubicBezTo>
                    <a:pt x="28" y="8"/>
                    <a:pt x="13" y="53"/>
                    <a:pt x="8" y="8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72" name="组合 371"/>
          <p:cNvGrpSpPr/>
          <p:nvPr/>
        </p:nvGrpSpPr>
        <p:grpSpPr>
          <a:xfrm>
            <a:off x="5538470" y="3642360"/>
            <a:ext cx="324485" cy="370840"/>
            <a:chOff x="8332" y="4989"/>
            <a:chExt cx="992" cy="1134"/>
          </a:xfrm>
        </p:grpSpPr>
        <p:sp>
          <p:nvSpPr>
            <p:cNvPr id="373" name="Freeform 304"/>
            <p:cNvSpPr>
              <a:spLocks noEditPoints="1"/>
            </p:cNvSpPr>
            <p:nvPr/>
          </p:nvSpPr>
          <p:spPr bwMode="auto">
            <a:xfrm>
              <a:off x="8379" y="4989"/>
              <a:ext cx="425" cy="425"/>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8 h 72"/>
                <a:gd name="T12" fmla="*/ 8 w 72"/>
                <a:gd name="T13" fmla="*/ 36 h 72"/>
                <a:gd name="T14" fmla="*/ 36 w 72"/>
                <a:gd name="T15" fmla="*/ 64 h 72"/>
                <a:gd name="T16" fmla="*/ 64 w 72"/>
                <a:gd name="T17" fmla="*/ 36 h 72"/>
                <a:gd name="T18" fmla="*/ 36 w 72"/>
                <a:gd name="T19" fmla="*/ 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8"/>
                  </a:moveTo>
                  <a:cubicBezTo>
                    <a:pt x="21" y="8"/>
                    <a:pt x="8" y="21"/>
                    <a:pt x="8" y="36"/>
                  </a:cubicBezTo>
                  <a:cubicBezTo>
                    <a:pt x="8" y="51"/>
                    <a:pt x="21" y="64"/>
                    <a:pt x="36" y="64"/>
                  </a:cubicBezTo>
                  <a:cubicBezTo>
                    <a:pt x="51" y="64"/>
                    <a:pt x="64" y="51"/>
                    <a:pt x="64" y="36"/>
                  </a:cubicBezTo>
                  <a:cubicBezTo>
                    <a:pt x="64" y="21"/>
                    <a:pt x="51" y="8"/>
                    <a:pt x="36"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4" name="Freeform 305"/>
            <p:cNvSpPr>
              <a:spLocks noEditPoints="1"/>
            </p:cNvSpPr>
            <p:nvPr/>
          </p:nvSpPr>
          <p:spPr bwMode="auto">
            <a:xfrm>
              <a:off x="8852" y="4989"/>
              <a:ext cx="425" cy="425"/>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8 h 72"/>
                <a:gd name="T12" fmla="*/ 8 w 72"/>
                <a:gd name="T13" fmla="*/ 36 h 72"/>
                <a:gd name="T14" fmla="*/ 36 w 72"/>
                <a:gd name="T15" fmla="*/ 64 h 72"/>
                <a:gd name="T16" fmla="*/ 64 w 72"/>
                <a:gd name="T17" fmla="*/ 36 h 72"/>
                <a:gd name="T18" fmla="*/ 36 w 72"/>
                <a:gd name="T19" fmla="*/ 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8"/>
                  </a:moveTo>
                  <a:cubicBezTo>
                    <a:pt x="21" y="8"/>
                    <a:pt x="8" y="21"/>
                    <a:pt x="8" y="36"/>
                  </a:cubicBezTo>
                  <a:cubicBezTo>
                    <a:pt x="8" y="51"/>
                    <a:pt x="21" y="64"/>
                    <a:pt x="36" y="64"/>
                  </a:cubicBezTo>
                  <a:cubicBezTo>
                    <a:pt x="51" y="64"/>
                    <a:pt x="64" y="51"/>
                    <a:pt x="64" y="36"/>
                  </a:cubicBezTo>
                  <a:cubicBezTo>
                    <a:pt x="64" y="21"/>
                    <a:pt x="51" y="8"/>
                    <a:pt x="36"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5" name="Freeform 306"/>
            <p:cNvSpPr/>
            <p:nvPr/>
          </p:nvSpPr>
          <p:spPr bwMode="auto">
            <a:xfrm>
              <a:off x="8757" y="5176"/>
              <a:ext cx="143" cy="48"/>
            </a:xfrm>
            <a:custGeom>
              <a:avLst/>
              <a:gdLst>
                <a:gd name="T0" fmla="*/ 20 w 24"/>
                <a:gd name="T1" fmla="*/ 8 h 8"/>
                <a:gd name="T2" fmla="*/ 4 w 24"/>
                <a:gd name="T3" fmla="*/ 8 h 8"/>
                <a:gd name="T4" fmla="*/ 0 w 24"/>
                <a:gd name="T5" fmla="*/ 4 h 8"/>
                <a:gd name="T6" fmla="*/ 4 w 24"/>
                <a:gd name="T7" fmla="*/ 0 h 8"/>
                <a:gd name="T8" fmla="*/ 20 w 24"/>
                <a:gd name="T9" fmla="*/ 0 h 8"/>
                <a:gd name="T10" fmla="*/ 24 w 24"/>
                <a:gd name="T11" fmla="*/ 4 h 8"/>
                <a:gd name="T12" fmla="*/ 20 w 2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8"/>
                  </a:moveTo>
                  <a:cubicBezTo>
                    <a:pt x="4" y="8"/>
                    <a:pt x="4" y="8"/>
                    <a:pt x="4" y="8"/>
                  </a:cubicBezTo>
                  <a:cubicBezTo>
                    <a:pt x="2" y="8"/>
                    <a:pt x="0" y="6"/>
                    <a:pt x="0" y="4"/>
                  </a:cubicBezTo>
                  <a:cubicBezTo>
                    <a:pt x="0" y="2"/>
                    <a:pt x="2" y="0"/>
                    <a:pt x="4" y="0"/>
                  </a:cubicBezTo>
                  <a:cubicBezTo>
                    <a:pt x="20" y="0"/>
                    <a:pt x="20" y="0"/>
                    <a:pt x="20" y="0"/>
                  </a:cubicBezTo>
                  <a:cubicBezTo>
                    <a:pt x="22" y="0"/>
                    <a:pt x="24" y="2"/>
                    <a:pt x="24" y="4"/>
                  </a:cubicBezTo>
                  <a:cubicBezTo>
                    <a:pt x="24" y="6"/>
                    <a:pt x="22" y="8"/>
                    <a:pt x="2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6" name="Freeform 307"/>
            <p:cNvSpPr>
              <a:spLocks noEditPoints="1"/>
            </p:cNvSpPr>
            <p:nvPr/>
          </p:nvSpPr>
          <p:spPr bwMode="auto">
            <a:xfrm>
              <a:off x="8402" y="5461"/>
              <a:ext cx="853" cy="330"/>
            </a:xfrm>
            <a:custGeom>
              <a:avLst/>
              <a:gdLst>
                <a:gd name="T0" fmla="*/ 43 w 144"/>
                <a:gd name="T1" fmla="*/ 56 h 56"/>
                <a:gd name="T2" fmla="*/ 43 w 144"/>
                <a:gd name="T3" fmla="*/ 56 h 56"/>
                <a:gd name="T4" fmla="*/ 0 w 144"/>
                <a:gd name="T5" fmla="*/ 22 h 56"/>
                <a:gd name="T6" fmla="*/ 1 w 144"/>
                <a:gd name="T7" fmla="*/ 18 h 56"/>
                <a:gd name="T8" fmla="*/ 5 w 144"/>
                <a:gd name="T9" fmla="*/ 16 h 56"/>
                <a:gd name="T10" fmla="*/ 12 w 144"/>
                <a:gd name="T11" fmla="*/ 17 h 56"/>
                <a:gd name="T12" fmla="*/ 43 w 144"/>
                <a:gd name="T13" fmla="*/ 5 h 56"/>
                <a:gd name="T14" fmla="*/ 44 w 144"/>
                <a:gd name="T15" fmla="*/ 5 h 56"/>
                <a:gd name="T16" fmla="*/ 59 w 144"/>
                <a:gd name="T17" fmla="*/ 0 h 56"/>
                <a:gd name="T18" fmla="*/ 60 w 144"/>
                <a:gd name="T19" fmla="*/ 0 h 56"/>
                <a:gd name="T20" fmla="*/ 72 w 144"/>
                <a:gd name="T21" fmla="*/ 6 h 56"/>
                <a:gd name="T22" fmla="*/ 84 w 144"/>
                <a:gd name="T23" fmla="*/ 0 h 56"/>
                <a:gd name="T24" fmla="*/ 85 w 144"/>
                <a:gd name="T25" fmla="*/ 0 h 56"/>
                <a:gd name="T26" fmla="*/ 100 w 144"/>
                <a:gd name="T27" fmla="*/ 5 h 56"/>
                <a:gd name="T28" fmla="*/ 101 w 144"/>
                <a:gd name="T29" fmla="*/ 5 h 56"/>
                <a:gd name="T30" fmla="*/ 132 w 144"/>
                <a:gd name="T31" fmla="*/ 17 h 56"/>
                <a:gd name="T32" fmla="*/ 139 w 144"/>
                <a:gd name="T33" fmla="*/ 16 h 56"/>
                <a:gd name="T34" fmla="*/ 143 w 144"/>
                <a:gd name="T35" fmla="*/ 18 h 56"/>
                <a:gd name="T36" fmla="*/ 144 w 144"/>
                <a:gd name="T37" fmla="*/ 21 h 56"/>
                <a:gd name="T38" fmla="*/ 101 w 144"/>
                <a:gd name="T39" fmla="*/ 56 h 56"/>
                <a:gd name="T40" fmla="*/ 82 w 144"/>
                <a:gd name="T41" fmla="*/ 52 h 56"/>
                <a:gd name="T42" fmla="*/ 72 w 144"/>
                <a:gd name="T43" fmla="*/ 44 h 56"/>
                <a:gd name="T44" fmla="*/ 62 w 144"/>
                <a:gd name="T45" fmla="*/ 52 h 56"/>
                <a:gd name="T46" fmla="*/ 43 w 144"/>
                <a:gd name="T47" fmla="*/ 56 h 56"/>
                <a:gd name="T48" fmla="*/ 11 w 144"/>
                <a:gd name="T49" fmla="*/ 25 h 56"/>
                <a:gd name="T50" fmla="*/ 43 w 144"/>
                <a:gd name="T51" fmla="*/ 48 h 56"/>
                <a:gd name="T52" fmla="*/ 43 w 144"/>
                <a:gd name="T53" fmla="*/ 48 h 56"/>
                <a:gd name="T54" fmla="*/ 58 w 144"/>
                <a:gd name="T55" fmla="*/ 44 h 56"/>
                <a:gd name="T56" fmla="*/ 68 w 144"/>
                <a:gd name="T57" fmla="*/ 36 h 56"/>
                <a:gd name="T58" fmla="*/ 68 w 144"/>
                <a:gd name="T59" fmla="*/ 35 h 56"/>
                <a:gd name="T60" fmla="*/ 72 w 144"/>
                <a:gd name="T61" fmla="*/ 32 h 56"/>
                <a:gd name="T62" fmla="*/ 76 w 144"/>
                <a:gd name="T63" fmla="*/ 36 h 56"/>
                <a:gd name="T64" fmla="*/ 86 w 144"/>
                <a:gd name="T65" fmla="*/ 44 h 56"/>
                <a:gd name="T66" fmla="*/ 101 w 144"/>
                <a:gd name="T67" fmla="*/ 48 h 56"/>
                <a:gd name="T68" fmla="*/ 133 w 144"/>
                <a:gd name="T69" fmla="*/ 25 h 56"/>
                <a:gd name="T70" fmla="*/ 132 w 144"/>
                <a:gd name="T71" fmla="*/ 25 h 56"/>
                <a:gd name="T72" fmla="*/ 96 w 144"/>
                <a:gd name="T73" fmla="*/ 12 h 56"/>
                <a:gd name="T74" fmla="*/ 95 w 144"/>
                <a:gd name="T75" fmla="*/ 11 h 56"/>
                <a:gd name="T76" fmla="*/ 85 w 144"/>
                <a:gd name="T77" fmla="*/ 8 h 56"/>
                <a:gd name="T78" fmla="*/ 84 w 144"/>
                <a:gd name="T79" fmla="*/ 8 h 56"/>
                <a:gd name="T80" fmla="*/ 75 w 144"/>
                <a:gd name="T81" fmla="*/ 14 h 56"/>
                <a:gd name="T82" fmla="*/ 69 w 144"/>
                <a:gd name="T83" fmla="*/ 14 h 56"/>
                <a:gd name="T84" fmla="*/ 60 w 144"/>
                <a:gd name="T85" fmla="*/ 8 h 56"/>
                <a:gd name="T86" fmla="*/ 59 w 144"/>
                <a:gd name="T87" fmla="*/ 8 h 56"/>
                <a:gd name="T88" fmla="*/ 49 w 144"/>
                <a:gd name="T89" fmla="*/ 11 h 56"/>
                <a:gd name="T90" fmla="*/ 48 w 144"/>
                <a:gd name="T91" fmla="*/ 12 h 56"/>
                <a:gd name="T92" fmla="*/ 11 w 144"/>
                <a:gd name="T93" fmla="*/ 2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4" h="56">
                  <a:moveTo>
                    <a:pt x="43" y="56"/>
                  </a:moveTo>
                  <a:cubicBezTo>
                    <a:pt x="43" y="56"/>
                    <a:pt x="43" y="56"/>
                    <a:pt x="43" y="56"/>
                  </a:cubicBezTo>
                  <a:cubicBezTo>
                    <a:pt x="14" y="56"/>
                    <a:pt x="1" y="23"/>
                    <a:pt x="0" y="22"/>
                  </a:cubicBezTo>
                  <a:cubicBezTo>
                    <a:pt x="0" y="20"/>
                    <a:pt x="0" y="19"/>
                    <a:pt x="1" y="18"/>
                  </a:cubicBezTo>
                  <a:cubicBezTo>
                    <a:pt x="2" y="16"/>
                    <a:pt x="3" y="16"/>
                    <a:pt x="5" y="16"/>
                  </a:cubicBezTo>
                  <a:cubicBezTo>
                    <a:pt x="5" y="16"/>
                    <a:pt x="8" y="17"/>
                    <a:pt x="12" y="17"/>
                  </a:cubicBezTo>
                  <a:cubicBezTo>
                    <a:pt x="19" y="17"/>
                    <a:pt x="34" y="15"/>
                    <a:pt x="43" y="5"/>
                  </a:cubicBezTo>
                  <a:cubicBezTo>
                    <a:pt x="43" y="5"/>
                    <a:pt x="44" y="5"/>
                    <a:pt x="44" y="5"/>
                  </a:cubicBezTo>
                  <a:cubicBezTo>
                    <a:pt x="48" y="2"/>
                    <a:pt x="51" y="0"/>
                    <a:pt x="59" y="0"/>
                  </a:cubicBezTo>
                  <a:cubicBezTo>
                    <a:pt x="60" y="0"/>
                    <a:pt x="60" y="0"/>
                    <a:pt x="60" y="0"/>
                  </a:cubicBezTo>
                  <a:cubicBezTo>
                    <a:pt x="64" y="0"/>
                    <a:pt x="68" y="2"/>
                    <a:pt x="72" y="6"/>
                  </a:cubicBezTo>
                  <a:cubicBezTo>
                    <a:pt x="76" y="2"/>
                    <a:pt x="80" y="0"/>
                    <a:pt x="84" y="0"/>
                  </a:cubicBezTo>
                  <a:cubicBezTo>
                    <a:pt x="85" y="0"/>
                    <a:pt x="85" y="0"/>
                    <a:pt x="85" y="0"/>
                  </a:cubicBezTo>
                  <a:cubicBezTo>
                    <a:pt x="93" y="0"/>
                    <a:pt x="96" y="2"/>
                    <a:pt x="100" y="5"/>
                  </a:cubicBezTo>
                  <a:cubicBezTo>
                    <a:pt x="100" y="5"/>
                    <a:pt x="101" y="5"/>
                    <a:pt x="101" y="5"/>
                  </a:cubicBezTo>
                  <a:cubicBezTo>
                    <a:pt x="111" y="15"/>
                    <a:pt x="125" y="17"/>
                    <a:pt x="132" y="17"/>
                  </a:cubicBezTo>
                  <a:cubicBezTo>
                    <a:pt x="136" y="17"/>
                    <a:pt x="139" y="16"/>
                    <a:pt x="139" y="16"/>
                  </a:cubicBezTo>
                  <a:cubicBezTo>
                    <a:pt x="141" y="16"/>
                    <a:pt x="142" y="16"/>
                    <a:pt x="143" y="18"/>
                  </a:cubicBezTo>
                  <a:cubicBezTo>
                    <a:pt x="144" y="19"/>
                    <a:pt x="144" y="20"/>
                    <a:pt x="144" y="21"/>
                  </a:cubicBezTo>
                  <a:cubicBezTo>
                    <a:pt x="143" y="23"/>
                    <a:pt x="130" y="56"/>
                    <a:pt x="101" y="56"/>
                  </a:cubicBezTo>
                  <a:cubicBezTo>
                    <a:pt x="95" y="56"/>
                    <a:pt x="89" y="54"/>
                    <a:pt x="82" y="52"/>
                  </a:cubicBezTo>
                  <a:cubicBezTo>
                    <a:pt x="80" y="51"/>
                    <a:pt x="76" y="48"/>
                    <a:pt x="72" y="44"/>
                  </a:cubicBezTo>
                  <a:cubicBezTo>
                    <a:pt x="68" y="48"/>
                    <a:pt x="64" y="51"/>
                    <a:pt x="62" y="52"/>
                  </a:cubicBezTo>
                  <a:cubicBezTo>
                    <a:pt x="55" y="54"/>
                    <a:pt x="49" y="56"/>
                    <a:pt x="43" y="56"/>
                  </a:cubicBezTo>
                  <a:close/>
                  <a:moveTo>
                    <a:pt x="11" y="25"/>
                  </a:moveTo>
                  <a:cubicBezTo>
                    <a:pt x="15" y="33"/>
                    <a:pt x="26" y="48"/>
                    <a:pt x="43" y="48"/>
                  </a:cubicBezTo>
                  <a:cubicBezTo>
                    <a:pt x="43" y="48"/>
                    <a:pt x="43" y="48"/>
                    <a:pt x="43" y="48"/>
                  </a:cubicBezTo>
                  <a:cubicBezTo>
                    <a:pt x="48" y="48"/>
                    <a:pt x="53" y="46"/>
                    <a:pt x="58" y="44"/>
                  </a:cubicBezTo>
                  <a:cubicBezTo>
                    <a:pt x="61" y="43"/>
                    <a:pt x="67" y="38"/>
                    <a:pt x="68" y="36"/>
                  </a:cubicBezTo>
                  <a:cubicBezTo>
                    <a:pt x="68" y="36"/>
                    <a:pt x="68" y="35"/>
                    <a:pt x="68" y="35"/>
                  </a:cubicBezTo>
                  <a:cubicBezTo>
                    <a:pt x="68" y="33"/>
                    <a:pt x="70" y="32"/>
                    <a:pt x="72" y="32"/>
                  </a:cubicBezTo>
                  <a:cubicBezTo>
                    <a:pt x="74" y="32"/>
                    <a:pt x="76" y="34"/>
                    <a:pt x="76" y="36"/>
                  </a:cubicBezTo>
                  <a:cubicBezTo>
                    <a:pt x="77" y="38"/>
                    <a:pt x="83" y="43"/>
                    <a:pt x="86" y="44"/>
                  </a:cubicBezTo>
                  <a:cubicBezTo>
                    <a:pt x="91" y="46"/>
                    <a:pt x="96" y="48"/>
                    <a:pt x="101" y="48"/>
                  </a:cubicBezTo>
                  <a:cubicBezTo>
                    <a:pt x="118" y="48"/>
                    <a:pt x="129" y="33"/>
                    <a:pt x="133" y="25"/>
                  </a:cubicBezTo>
                  <a:cubicBezTo>
                    <a:pt x="133" y="25"/>
                    <a:pt x="133" y="25"/>
                    <a:pt x="132" y="25"/>
                  </a:cubicBezTo>
                  <a:cubicBezTo>
                    <a:pt x="124" y="25"/>
                    <a:pt x="108" y="23"/>
                    <a:pt x="96" y="12"/>
                  </a:cubicBezTo>
                  <a:cubicBezTo>
                    <a:pt x="96" y="12"/>
                    <a:pt x="96" y="12"/>
                    <a:pt x="95" y="11"/>
                  </a:cubicBezTo>
                  <a:cubicBezTo>
                    <a:pt x="93" y="9"/>
                    <a:pt x="91" y="8"/>
                    <a:pt x="85" y="8"/>
                  </a:cubicBezTo>
                  <a:cubicBezTo>
                    <a:pt x="84" y="8"/>
                    <a:pt x="84" y="8"/>
                    <a:pt x="84" y="8"/>
                  </a:cubicBezTo>
                  <a:cubicBezTo>
                    <a:pt x="81" y="8"/>
                    <a:pt x="78" y="10"/>
                    <a:pt x="75" y="14"/>
                  </a:cubicBezTo>
                  <a:cubicBezTo>
                    <a:pt x="74" y="16"/>
                    <a:pt x="70" y="16"/>
                    <a:pt x="69" y="14"/>
                  </a:cubicBezTo>
                  <a:cubicBezTo>
                    <a:pt x="66" y="10"/>
                    <a:pt x="63" y="8"/>
                    <a:pt x="60" y="8"/>
                  </a:cubicBezTo>
                  <a:cubicBezTo>
                    <a:pt x="59" y="8"/>
                    <a:pt x="59" y="8"/>
                    <a:pt x="59" y="8"/>
                  </a:cubicBezTo>
                  <a:cubicBezTo>
                    <a:pt x="53" y="8"/>
                    <a:pt x="51" y="9"/>
                    <a:pt x="49" y="11"/>
                  </a:cubicBezTo>
                  <a:cubicBezTo>
                    <a:pt x="48" y="12"/>
                    <a:pt x="48" y="12"/>
                    <a:pt x="48" y="12"/>
                  </a:cubicBezTo>
                  <a:cubicBezTo>
                    <a:pt x="36" y="23"/>
                    <a:pt x="19" y="25"/>
                    <a:pt x="11" y="25"/>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7" name="Freeform 308"/>
            <p:cNvSpPr/>
            <p:nvPr/>
          </p:nvSpPr>
          <p:spPr bwMode="auto">
            <a:xfrm>
              <a:off x="8332" y="5509"/>
              <a:ext cx="993" cy="615"/>
            </a:xfrm>
            <a:custGeom>
              <a:avLst/>
              <a:gdLst>
                <a:gd name="T0" fmla="*/ 84 w 168"/>
                <a:gd name="T1" fmla="*/ 104 h 104"/>
                <a:gd name="T2" fmla="*/ 10 w 168"/>
                <a:gd name="T3" fmla="*/ 64 h 104"/>
                <a:gd name="T4" fmla="*/ 9 w 168"/>
                <a:gd name="T5" fmla="*/ 63 h 104"/>
                <a:gd name="T6" fmla="*/ 0 w 168"/>
                <a:gd name="T7" fmla="*/ 4 h 104"/>
                <a:gd name="T8" fmla="*/ 0 w 168"/>
                <a:gd name="T9" fmla="*/ 4 h 104"/>
                <a:gd name="T10" fmla="*/ 4 w 168"/>
                <a:gd name="T11" fmla="*/ 0 h 104"/>
                <a:gd name="T12" fmla="*/ 4 w 168"/>
                <a:gd name="T13" fmla="*/ 0 h 104"/>
                <a:gd name="T14" fmla="*/ 8 w 168"/>
                <a:gd name="T15" fmla="*/ 4 h 104"/>
                <a:gd name="T16" fmla="*/ 17 w 168"/>
                <a:gd name="T17" fmla="*/ 8 h 104"/>
                <a:gd name="T18" fmla="*/ 15 w 168"/>
                <a:gd name="T19" fmla="*/ 16 h 104"/>
                <a:gd name="T20" fmla="*/ 8 w 168"/>
                <a:gd name="T21" fmla="*/ 14 h 104"/>
                <a:gd name="T22" fmla="*/ 15 w 168"/>
                <a:gd name="T23" fmla="*/ 57 h 104"/>
                <a:gd name="T24" fmla="*/ 16 w 168"/>
                <a:gd name="T25" fmla="*/ 58 h 104"/>
                <a:gd name="T26" fmla="*/ 84 w 168"/>
                <a:gd name="T27" fmla="*/ 96 h 104"/>
                <a:gd name="T28" fmla="*/ 152 w 168"/>
                <a:gd name="T29" fmla="*/ 58 h 104"/>
                <a:gd name="T30" fmla="*/ 153 w 168"/>
                <a:gd name="T31" fmla="*/ 57 h 104"/>
                <a:gd name="T32" fmla="*/ 160 w 168"/>
                <a:gd name="T33" fmla="*/ 14 h 104"/>
                <a:gd name="T34" fmla="*/ 153 w 168"/>
                <a:gd name="T35" fmla="*/ 16 h 104"/>
                <a:gd name="T36" fmla="*/ 151 w 168"/>
                <a:gd name="T37" fmla="*/ 8 h 104"/>
                <a:gd name="T38" fmla="*/ 160 w 168"/>
                <a:gd name="T39" fmla="*/ 4 h 104"/>
                <a:gd name="T40" fmla="*/ 164 w 168"/>
                <a:gd name="T41" fmla="*/ 0 h 104"/>
                <a:gd name="T42" fmla="*/ 164 w 168"/>
                <a:gd name="T43" fmla="*/ 0 h 104"/>
                <a:gd name="T44" fmla="*/ 168 w 168"/>
                <a:gd name="T45" fmla="*/ 4 h 104"/>
                <a:gd name="T46" fmla="*/ 168 w 168"/>
                <a:gd name="T47" fmla="*/ 4 h 104"/>
                <a:gd name="T48" fmla="*/ 159 w 168"/>
                <a:gd name="T49" fmla="*/ 63 h 104"/>
                <a:gd name="T50" fmla="*/ 158 w 168"/>
                <a:gd name="T51" fmla="*/ 64 h 104"/>
                <a:gd name="T52" fmla="*/ 84 w 168"/>
                <a:gd name="T53"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8" h="104">
                  <a:moveTo>
                    <a:pt x="84" y="104"/>
                  </a:moveTo>
                  <a:cubicBezTo>
                    <a:pt x="58" y="104"/>
                    <a:pt x="33" y="90"/>
                    <a:pt x="10" y="64"/>
                  </a:cubicBezTo>
                  <a:cubicBezTo>
                    <a:pt x="9" y="63"/>
                    <a:pt x="9" y="63"/>
                    <a:pt x="9" y="63"/>
                  </a:cubicBezTo>
                  <a:cubicBezTo>
                    <a:pt x="2" y="55"/>
                    <a:pt x="0" y="16"/>
                    <a:pt x="0" y="4"/>
                  </a:cubicBezTo>
                  <a:cubicBezTo>
                    <a:pt x="0" y="4"/>
                    <a:pt x="0" y="4"/>
                    <a:pt x="0" y="4"/>
                  </a:cubicBezTo>
                  <a:cubicBezTo>
                    <a:pt x="0" y="2"/>
                    <a:pt x="2" y="0"/>
                    <a:pt x="4" y="0"/>
                  </a:cubicBezTo>
                  <a:cubicBezTo>
                    <a:pt x="4" y="0"/>
                    <a:pt x="4" y="0"/>
                    <a:pt x="4" y="0"/>
                  </a:cubicBezTo>
                  <a:cubicBezTo>
                    <a:pt x="6" y="0"/>
                    <a:pt x="8" y="2"/>
                    <a:pt x="8" y="4"/>
                  </a:cubicBezTo>
                  <a:cubicBezTo>
                    <a:pt x="8" y="4"/>
                    <a:pt x="10" y="7"/>
                    <a:pt x="17" y="8"/>
                  </a:cubicBezTo>
                  <a:cubicBezTo>
                    <a:pt x="15" y="16"/>
                    <a:pt x="15" y="16"/>
                    <a:pt x="15" y="16"/>
                  </a:cubicBezTo>
                  <a:cubicBezTo>
                    <a:pt x="12" y="15"/>
                    <a:pt x="10" y="14"/>
                    <a:pt x="8" y="14"/>
                  </a:cubicBezTo>
                  <a:cubicBezTo>
                    <a:pt x="10" y="34"/>
                    <a:pt x="12" y="54"/>
                    <a:pt x="15" y="57"/>
                  </a:cubicBezTo>
                  <a:cubicBezTo>
                    <a:pt x="16" y="58"/>
                    <a:pt x="16" y="58"/>
                    <a:pt x="16" y="58"/>
                  </a:cubicBezTo>
                  <a:cubicBezTo>
                    <a:pt x="37" y="83"/>
                    <a:pt x="60" y="96"/>
                    <a:pt x="84" y="96"/>
                  </a:cubicBezTo>
                  <a:cubicBezTo>
                    <a:pt x="108" y="96"/>
                    <a:pt x="131" y="83"/>
                    <a:pt x="152" y="58"/>
                  </a:cubicBezTo>
                  <a:cubicBezTo>
                    <a:pt x="153" y="57"/>
                    <a:pt x="153" y="57"/>
                    <a:pt x="153" y="57"/>
                  </a:cubicBezTo>
                  <a:cubicBezTo>
                    <a:pt x="156" y="54"/>
                    <a:pt x="158" y="34"/>
                    <a:pt x="160" y="14"/>
                  </a:cubicBezTo>
                  <a:cubicBezTo>
                    <a:pt x="158" y="14"/>
                    <a:pt x="156" y="15"/>
                    <a:pt x="153" y="16"/>
                  </a:cubicBezTo>
                  <a:cubicBezTo>
                    <a:pt x="151" y="8"/>
                    <a:pt x="151" y="8"/>
                    <a:pt x="151" y="8"/>
                  </a:cubicBezTo>
                  <a:cubicBezTo>
                    <a:pt x="158" y="7"/>
                    <a:pt x="160" y="4"/>
                    <a:pt x="160" y="4"/>
                  </a:cubicBezTo>
                  <a:cubicBezTo>
                    <a:pt x="160" y="2"/>
                    <a:pt x="162" y="0"/>
                    <a:pt x="164" y="0"/>
                  </a:cubicBezTo>
                  <a:cubicBezTo>
                    <a:pt x="164" y="0"/>
                    <a:pt x="164" y="0"/>
                    <a:pt x="164" y="0"/>
                  </a:cubicBezTo>
                  <a:cubicBezTo>
                    <a:pt x="166" y="0"/>
                    <a:pt x="168" y="2"/>
                    <a:pt x="168" y="4"/>
                  </a:cubicBezTo>
                  <a:cubicBezTo>
                    <a:pt x="168" y="4"/>
                    <a:pt x="168" y="4"/>
                    <a:pt x="168" y="4"/>
                  </a:cubicBezTo>
                  <a:cubicBezTo>
                    <a:pt x="168" y="16"/>
                    <a:pt x="166" y="55"/>
                    <a:pt x="159" y="63"/>
                  </a:cubicBezTo>
                  <a:cubicBezTo>
                    <a:pt x="158" y="64"/>
                    <a:pt x="158" y="64"/>
                    <a:pt x="158" y="64"/>
                  </a:cubicBezTo>
                  <a:cubicBezTo>
                    <a:pt x="135" y="90"/>
                    <a:pt x="110" y="104"/>
                    <a:pt x="84" y="10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8" name="Freeform 309"/>
            <p:cNvSpPr/>
            <p:nvPr/>
          </p:nvSpPr>
          <p:spPr bwMode="auto">
            <a:xfrm>
              <a:off x="8687" y="5839"/>
              <a:ext cx="308" cy="95"/>
            </a:xfrm>
            <a:custGeom>
              <a:avLst/>
              <a:gdLst>
                <a:gd name="T0" fmla="*/ 48 w 52"/>
                <a:gd name="T1" fmla="*/ 16 h 16"/>
                <a:gd name="T2" fmla="*/ 45 w 52"/>
                <a:gd name="T3" fmla="*/ 15 h 16"/>
                <a:gd name="T4" fmla="*/ 38 w 52"/>
                <a:gd name="T5" fmla="*/ 8 h 16"/>
                <a:gd name="T6" fmla="*/ 14 w 52"/>
                <a:gd name="T7" fmla="*/ 8 h 16"/>
                <a:gd name="T8" fmla="*/ 7 w 52"/>
                <a:gd name="T9" fmla="*/ 15 h 16"/>
                <a:gd name="T10" fmla="*/ 1 w 52"/>
                <a:gd name="T11" fmla="*/ 15 h 16"/>
                <a:gd name="T12" fmla="*/ 1 w 52"/>
                <a:gd name="T13" fmla="*/ 9 h 16"/>
                <a:gd name="T14" fmla="*/ 9 w 52"/>
                <a:gd name="T15" fmla="*/ 1 h 16"/>
                <a:gd name="T16" fmla="*/ 12 w 52"/>
                <a:gd name="T17" fmla="*/ 0 h 16"/>
                <a:gd name="T18" fmla="*/ 40 w 52"/>
                <a:gd name="T19" fmla="*/ 0 h 16"/>
                <a:gd name="T20" fmla="*/ 43 w 52"/>
                <a:gd name="T21" fmla="*/ 1 h 16"/>
                <a:gd name="T22" fmla="*/ 51 w 52"/>
                <a:gd name="T23" fmla="*/ 9 h 16"/>
                <a:gd name="T24" fmla="*/ 51 w 52"/>
                <a:gd name="T25" fmla="*/ 15 h 16"/>
                <a:gd name="T26" fmla="*/ 48 w 52"/>
                <a:gd name="T2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16">
                  <a:moveTo>
                    <a:pt x="48" y="16"/>
                  </a:moveTo>
                  <a:cubicBezTo>
                    <a:pt x="47" y="16"/>
                    <a:pt x="46" y="16"/>
                    <a:pt x="45" y="15"/>
                  </a:cubicBezTo>
                  <a:cubicBezTo>
                    <a:pt x="38" y="8"/>
                    <a:pt x="38" y="8"/>
                    <a:pt x="38" y="8"/>
                  </a:cubicBezTo>
                  <a:cubicBezTo>
                    <a:pt x="14" y="8"/>
                    <a:pt x="14" y="8"/>
                    <a:pt x="14" y="8"/>
                  </a:cubicBezTo>
                  <a:cubicBezTo>
                    <a:pt x="7" y="15"/>
                    <a:pt x="7" y="15"/>
                    <a:pt x="7" y="15"/>
                  </a:cubicBezTo>
                  <a:cubicBezTo>
                    <a:pt x="5" y="16"/>
                    <a:pt x="3" y="16"/>
                    <a:pt x="1" y="15"/>
                  </a:cubicBezTo>
                  <a:cubicBezTo>
                    <a:pt x="0" y="13"/>
                    <a:pt x="0" y="11"/>
                    <a:pt x="1" y="9"/>
                  </a:cubicBezTo>
                  <a:cubicBezTo>
                    <a:pt x="9" y="1"/>
                    <a:pt x="9" y="1"/>
                    <a:pt x="9" y="1"/>
                  </a:cubicBezTo>
                  <a:cubicBezTo>
                    <a:pt x="10" y="0"/>
                    <a:pt x="11" y="0"/>
                    <a:pt x="12" y="0"/>
                  </a:cubicBezTo>
                  <a:cubicBezTo>
                    <a:pt x="40" y="0"/>
                    <a:pt x="40" y="0"/>
                    <a:pt x="40" y="0"/>
                  </a:cubicBezTo>
                  <a:cubicBezTo>
                    <a:pt x="41" y="0"/>
                    <a:pt x="42" y="0"/>
                    <a:pt x="43" y="1"/>
                  </a:cubicBezTo>
                  <a:cubicBezTo>
                    <a:pt x="51" y="9"/>
                    <a:pt x="51" y="9"/>
                    <a:pt x="51" y="9"/>
                  </a:cubicBezTo>
                  <a:cubicBezTo>
                    <a:pt x="52" y="11"/>
                    <a:pt x="52" y="13"/>
                    <a:pt x="51" y="15"/>
                  </a:cubicBezTo>
                  <a:cubicBezTo>
                    <a:pt x="50" y="16"/>
                    <a:pt x="49" y="16"/>
                    <a:pt x="48" y="1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79" name="组合 378"/>
          <p:cNvGrpSpPr/>
          <p:nvPr/>
        </p:nvGrpSpPr>
        <p:grpSpPr>
          <a:xfrm>
            <a:off x="9778365" y="6123305"/>
            <a:ext cx="372110" cy="193675"/>
            <a:chOff x="15069" y="9909"/>
            <a:chExt cx="1135" cy="590"/>
          </a:xfrm>
        </p:grpSpPr>
        <p:sp>
          <p:nvSpPr>
            <p:cNvPr id="380" name="Freeform 310"/>
            <p:cNvSpPr/>
            <p:nvPr/>
          </p:nvSpPr>
          <p:spPr bwMode="auto">
            <a:xfrm>
              <a:off x="15732" y="9931"/>
              <a:ext cx="473" cy="520"/>
            </a:xfrm>
            <a:custGeom>
              <a:avLst/>
              <a:gdLst>
                <a:gd name="T0" fmla="*/ 65 w 80"/>
                <a:gd name="T1" fmla="*/ 88 h 88"/>
                <a:gd name="T2" fmla="*/ 4 w 80"/>
                <a:gd name="T3" fmla="*/ 88 h 88"/>
                <a:gd name="T4" fmla="*/ 0 w 80"/>
                <a:gd name="T5" fmla="*/ 84 h 88"/>
                <a:gd name="T6" fmla="*/ 4 w 80"/>
                <a:gd name="T7" fmla="*/ 80 h 88"/>
                <a:gd name="T8" fmla="*/ 65 w 80"/>
                <a:gd name="T9" fmla="*/ 80 h 88"/>
                <a:gd name="T10" fmla="*/ 72 w 80"/>
                <a:gd name="T11" fmla="*/ 69 h 88"/>
                <a:gd name="T12" fmla="*/ 72 w 80"/>
                <a:gd name="T13" fmla="*/ 14 h 88"/>
                <a:gd name="T14" fmla="*/ 65 w 80"/>
                <a:gd name="T15" fmla="*/ 8 h 88"/>
                <a:gd name="T16" fmla="*/ 4 w 80"/>
                <a:gd name="T17" fmla="*/ 8 h 88"/>
                <a:gd name="T18" fmla="*/ 0 w 80"/>
                <a:gd name="T19" fmla="*/ 4 h 88"/>
                <a:gd name="T20" fmla="*/ 4 w 80"/>
                <a:gd name="T21" fmla="*/ 0 h 88"/>
                <a:gd name="T22" fmla="*/ 65 w 80"/>
                <a:gd name="T23" fmla="*/ 0 h 88"/>
                <a:gd name="T24" fmla="*/ 80 w 80"/>
                <a:gd name="T25" fmla="*/ 14 h 88"/>
                <a:gd name="T26" fmla="*/ 80 w 80"/>
                <a:gd name="T27" fmla="*/ 69 h 88"/>
                <a:gd name="T28" fmla="*/ 65 w 80"/>
                <a:gd name="T29"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 h="88">
                  <a:moveTo>
                    <a:pt x="65" y="88"/>
                  </a:moveTo>
                  <a:cubicBezTo>
                    <a:pt x="4" y="88"/>
                    <a:pt x="4" y="88"/>
                    <a:pt x="4" y="88"/>
                  </a:cubicBezTo>
                  <a:cubicBezTo>
                    <a:pt x="2" y="88"/>
                    <a:pt x="0" y="86"/>
                    <a:pt x="0" y="84"/>
                  </a:cubicBezTo>
                  <a:cubicBezTo>
                    <a:pt x="0" y="82"/>
                    <a:pt x="2" y="80"/>
                    <a:pt x="4" y="80"/>
                  </a:cubicBezTo>
                  <a:cubicBezTo>
                    <a:pt x="65" y="80"/>
                    <a:pt x="65" y="80"/>
                    <a:pt x="65" y="80"/>
                  </a:cubicBezTo>
                  <a:cubicBezTo>
                    <a:pt x="70" y="80"/>
                    <a:pt x="72" y="74"/>
                    <a:pt x="72" y="69"/>
                  </a:cubicBezTo>
                  <a:cubicBezTo>
                    <a:pt x="72" y="14"/>
                    <a:pt x="72" y="14"/>
                    <a:pt x="72" y="14"/>
                  </a:cubicBezTo>
                  <a:cubicBezTo>
                    <a:pt x="72" y="10"/>
                    <a:pt x="71" y="8"/>
                    <a:pt x="65" y="8"/>
                  </a:cubicBezTo>
                  <a:cubicBezTo>
                    <a:pt x="4" y="8"/>
                    <a:pt x="4" y="8"/>
                    <a:pt x="4" y="8"/>
                  </a:cubicBezTo>
                  <a:cubicBezTo>
                    <a:pt x="2" y="8"/>
                    <a:pt x="0" y="6"/>
                    <a:pt x="0" y="4"/>
                  </a:cubicBezTo>
                  <a:cubicBezTo>
                    <a:pt x="0" y="2"/>
                    <a:pt x="2" y="0"/>
                    <a:pt x="4" y="0"/>
                  </a:cubicBezTo>
                  <a:cubicBezTo>
                    <a:pt x="65" y="0"/>
                    <a:pt x="65" y="0"/>
                    <a:pt x="65" y="0"/>
                  </a:cubicBezTo>
                  <a:cubicBezTo>
                    <a:pt x="75" y="0"/>
                    <a:pt x="80" y="5"/>
                    <a:pt x="80" y="14"/>
                  </a:cubicBezTo>
                  <a:cubicBezTo>
                    <a:pt x="80" y="69"/>
                    <a:pt x="80" y="69"/>
                    <a:pt x="80" y="69"/>
                  </a:cubicBezTo>
                  <a:cubicBezTo>
                    <a:pt x="80" y="78"/>
                    <a:pt x="74" y="88"/>
                    <a:pt x="65" y="8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1" name="Freeform 311"/>
            <p:cNvSpPr/>
            <p:nvPr/>
          </p:nvSpPr>
          <p:spPr bwMode="auto">
            <a:xfrm>
              <a:off x="15069" y="9931"/>
              <a:ext cx="473" cy="520"/>
            </a:xfrm>
            <a:custGeom>
              <a:avLst/>
              <a:gdLst>
                <a:gd name="T0" fmla="*/ 76 w 80"/>
                <a:gd name="T1" fmla="*/ 88 h 88"/>
                <a:gd name="T2" fmla="*/ 19 w 80"/>
                <a:gd name="T3" fmla="*/ 88 h 88"/>
                <a:gd name="T4" fmla="*/ 0 w 80"/>
                <a:gd name="T5" fmla="*/ 69 h 88"/>
                <a:gd name="T6" fmla="*/ 0 w 80"/>
                <a:gd name="T7" fmla="*/ 14 h 88"/>
                <a:gd name="T8" fmla="*/ 19 w 80"/>
                <a:gd name="T9" fmla="*/ 0 h 88"/>
                <a:gd name="T10" fmla="*/ 76 w 80"/>
                <a:gd name="T11" fmla="*/ 0 h 88"/>
                <a:gd name="T12" fmla="*/ 80 w 80"/>
                <a:gd name="T13" fmla="*/ 4 h 88"/>
                <a:gd name="T14" fmla="*/ 76 w 80"/>
                <a:gd name="T15" fmla="*/ 8 h 88"/>
                <a:gd name="T16" fmla="*/ 19 w 80"/>
                <a:gd name="T17" fmla="*/ 8 h 88"/>
                <a:gd name="T18" fmla="*/ 8 w 80"/>
                <a:gd name="T19" fmla="*/ 14 h 88"/>
                <a:gd name="T20" fmla="*/ 8 w 80"/>
                <a:gd name="T21" fmla="*/ 69 h 88"/>
                <a:gd name="T22" fmla="*/ 19 w 80"/>
                <a:gd name="T23" fmla="*/ 80 h 88"/>
                <a:gd name="T24" fmla="*/ 76 w 80"/>
                <a:gd name="T25" fmla="*/ 80 h 88"/>
                <a:gd name="T26" fmla="*/ 80 w 80"/>
                <a:gd name="T27" fmla="*/ 84 h 88"/>
                <a:gd name="T28" fmla="*/ 76 w 80"/>
                <a:gd name="T29"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 h="88">
                  <a:moveTo>
                    <a:pt x="76" y="88"/>
                  </a:moveTo>
                  <a:cubicBezTo>
                    <a:pt x="19" y="88"/>
                    <a:pt x="19" y="88"/>
                    <a:pt x="19" y="88"/>
                  </a:cubicBezTo>
                  <a:cubicBezTo>
                    <a:pt x="9" y="88"/>
                    <a:pt x="0" y="78"/>
                    <a:pt x="0" y="69"/>
                  </a:cubicBezTo>
                  <a:cubicBezTo>
                    <a:pt x="0" y="14"/>
                    <a:pt x="0" y="14"/>
                    <a:pt x="0" y="14"/>
                  </a:cubicBezTo>
                  <a:cubicBezTo>
                    <a:pt x="0" y="5"/>
                    <a:pt x="9" y="0"/>
                    <a:pt x="19" y="0"/>
                  </a:cubicBezTo>
                  <a:cubicBezTo>
                    <a:pt x="76" y="0"/>
                    <a:pt x="76" y="0"/>
                    <a:pt x="76" y="0"/>
                  </a:cubicBezTo>
                  <a:cubicBezTo>
                    <a:pt x="78" y="0"/>
                    <a:pt x="80" y="2"/>
                    <a:pt x="80" y="4"/>
                  </a:cubicBezTo>
                  <a:cubicBezTo>
                    <a:pt x="80" y="6"/>
                    <a:pt x="78" y="8"/>
                    <a:pt x="76" y="8"/>
                  </a:cubicBezTo>
                  <a:cubicBezTo>
                    <a:pt x="19" y="8"/>
                    <a:pt x="19" y="8"/>
                    <a:pt x="19" y="8"/>
                  </a:cubicBezTo>
                  <a:cubicBezTo>
                    <a:pt x="14" y="8"/>
                    <a:pt x="8" y="10"/>
                    <a:pt x="8" y="14"/>
                  </a:cubicBezTo>
                  <a:cubicBezTo>
                    <a:pt x="8" y="69"/>
                    <a:pt x="8" y="69"/>
                    <a:pt x="8" y="69"/>
                  </a:cubicBezTo>
                  <a:cubicBezTo>
                    <a:pt x="8" y="74"/>
                    <a:pt x="14" y="80"/>
                    <a:pt x="19" y="80"/>
                  </a:cubicBezTo>
                  <a:cubicBezTo>
                    <a:pt x="76" y="80"/>
                    <a:pt x="76" y="80"/>
                    <a:pt x="76" y="80"/>
                  </a:cubicBezTo>
                  <a:cubicBezTo>
                    <a:pt x="78" y="80"/>
                    <a:pt x="80" y="82"/>
                    <a:pt x="80" y="84"/>
                  </a:cubicBezTo>
                  <a:cubicBezTo>
                    <a:pt x="80" y="86"/>
                    <a:pt x="78" y="88"/>
                    <a:pt x="76" y="8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2" name="Freeform 312"/>
            <p:cNvSpPr>
              <a:spLocks noEditPoints="1"/>
            </p:cNvSpPr>
            <p:nvPr/>
          </p:nvSpPr>
          <p:spPr bwMode="auto">
            <a:xfrm>
              <a:off x="15352" y="9909"/>
              <a:ext cx="568" cy="568"/>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48 w 96"/>
                <a:gd name="T11" fmla="*/ 8 h 96"/>
                <a:gd name="T12" fmla="*/ 8 w 96"/>
                <a:gd name="T13" fmla="*/ 48 h 96"/>
                <a:gd name="T14" fmla="*/ 48 w 96"/>
                <a:gd name="T15" fmla="*/ 88 h 96"/>
                <a:gd name="T16" fmla="*/ 88 w 96"/>
                <a:gd name="T17" fmla="*/ 48 h 96"/>
                <a:gd name="T18" fmla="*/ 48 w 96"/>
                <a:gd name="T19" fmla="*/ 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96"/>
                  </a:moveTo>
                  <a:cubicBezTo>
                    <a:pt x="22" y="96"/>
                    <a:pt x="0" y="74"/>
                    <a:pt x="0" y="48"/>
                  </a:cubicBezTo>
                  <a:cubicBezTo>
                    <a:pt x="0" y="22"/>
                    <a:pt x="22" y="0"/>
                    <a:pt x="48" y="0"/>
                  </a:cubicBezTo>
                  <a:cubicBezTo>
                    <a:pt x="74" y="0"/>
                    <a:pt x="96" y="22"/>
                    <a:pt x="96" y="48"/>
                  </a:cubicBezTo>
                  <a:cubicBezTo>
                    <a:pt x="96" y="74"/>
                    <a:pt x="74" y="96"/>
                    <a:pt x="48" y="96"/>
                  </a:cubicBezTo>
                  <a:close/>
                  <a:moveTo>
                    <a:pt x="48" y="8"/>
                  </a:moveTo>
                  <a:cubicBezTo>
                    <a:pt x="26" y="8"/>
                    <a:pt x="8" y="26"/>
                    <a:pt x="8" y="48"/>
                  </a:cubicBezTo>
                  <a:cubicBezTo>
                    <a:pt x="8" y="70"/>
                    <a:pt x="26" y="88"/>
                    <a:pt x="48" y="88"/>
                  </a:cubicBezTo>
                  <a:cubicBezTo>
                    <a:pt x="70" y="88"/>
                    <a:pt x="88" y="70"/>
                    <a:pt x="88" y="48"/>
                  </a:cubicBezTo>
                  <a:cubicBezTo>
                    <a:pt x="88" y="26"/>
                    <a:pt x="70" y="8"/>
                    <a:pt x="48"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3" name="Freeform 313"/>
            <p:cNvSpPr>
              <a:spLocks noEditPoints="1"/>
            </p:cNvSpPr>
            <p:nvPr/>
          </p:nvSpPr>
          <p:spPr bwMode="auto">
            <a:xfrm>
              <a:off x="15494" y="10051"/>
              <a:ext cx="283" cy="283"/>
            </a:xfrm>
            <a:custGeom>
              <a:avLst/>
              <a:gdLst>
                <a:gd name="T0" fmla="*/ 24 w 48"/>
                <a:gd name="T1" fmla="*/ 48 h 48"/>
                <a:gd name="T2" fmla="*/ 0 w 48"/>
                <a:gd name="T3" fmla="*/ 24 h 48"/>
                <a:gd name="T4" fmla="*/ 24 w 48"/>
                <a:gd name="T5" fmla="*/ 0 h 48"/>
                <a:gd name="T6" fmla="*/ 48 w 48"/>
                <a:gd name="T7" fmla="*/ 24 h 48"/>
                <a:gd name="T8" fmla="*/ 24 w 48"/>
                <a:gd name="T9" fmla="*/ 48 h 48"/>
                <a:gd name="T10" fmla="*/ 24 w 48"/>
                <a:gd name="T11" fmla="*/ 8 h 48"/>
                <a:gd name="T12" fmla="*/ 8 w 48"/>
                <a:gd name="T13" fmla="*/ 24 h 48"/>
                <a:gd name="T14" fmla="*/ 24 w 48"/>
                <a:gd name="T15" fmla="*/ 40 h 48"/>
                <a:gd name="T16" fmla="*/ 40 w 48"/>
                <a:gd name="T17" fmla="*/ 24 h 48"/>
                <a:gd name="T18" fmla="*/ 24 w 48"/>
                <a:gd name="T19"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48"/>
                  </a:moveTo>
                  <a:cubicBezTo>
                    <a:pt x="11" y="48"/>
                    <a:pt x="0" y="37"/>
                    <a:pt x="0" y="24"/>
                  </a:cubicBezTo>
                  <a:cubicBezTo>
                    <a:pt x="0" y="11"/>
                    <a:pt x="11" y="0"/>
                    <a:pt x="24" y="0"/>
                  </a:cubicBezTo>
                  <a:cubicBezTo>
                    <a:pt x="37" y="0"/>
                    <a:pt x="48" y="11"/>
                    <a:pt x="48" y="24"/>
                  </a:cubicBezTo>
                  <a:cubicBezTo>
                    <a:pt x="48" y="37"/>
                    <a:pt x="37" y="48"/>
                    <a:pt x="24" y="48"/>
                  </a:cubicBezTo>
                  <a:close/>
                  <a:moveTo>
                    <a:pt x="24" y="8"/>
                  </a:moveTo>
                  <a:cubicBezTo>
                    <a:pt x="15" y="8"/>
                    <a:pt x="8" y="15"/>
                    <a:pt x="8" y="24"/>
                  </a:cubicBezTo>
                  <a:cubicBezTo>
                    <a:pt x="8" y="33"/>
                    <a:pt x="15" y="40"/>
                    <a:pt x="24" y="40"/>
                  </a:cubicBezTo>
                  <a:cubicBezTo>
                    <a:pt x="33" y="40"/>
                    <a:pt x="40" y="33"/>
                    <a:pt x="40" y="24"/>
                  </a:cubicBezTo>
                  <a:cubicBezTo>
                    <a:pt x="40" y="15"/>
                    <a:pt x="33" y="8"/>
                    <a:pt x="24"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4" name="Freeform 314"/>
            <p:cNvSpPr/>
            <p:nvPr/>
          </p:nvSpPr>
          <p:spPr bwMode="auto">
            <a:xfrm>
              <a:off x="15187" y="10451"/>
              <a:ext cx="143" cy="48"/>
            </a:xfrm>
            <a:custGeom>
              <a:avLst/>
              <a:gdLst>
                <a:gd name="T0" fmla="*/ 20 w 24"/>
                <a:gd name="T1" fmla="*/ 8 h 8"/>
                <a:gd name="T2" fmla="*/ 4 w 24"/>
                <a:gd name="T3" fmla="*/ 8 h 8"/>
                <a:gd name="T4" fmla="*/ 0 w 24"/>
                <a:gd name="T5" fmla="*/ 4 h 8"/>
                <a:gd name="T6" fmla="*/ 4 w 24"/>
                <a:gd name="T7" fmla="*/ 0 h 8"/>
                <a:gd name="T8" fmla="*/ 20 w 24"/>
                <a:gd name="T9" fmla="*/ 0 h 8"/>
                <a:gd name="T10" fmla="*/ 24 w 24"/>
                <a:gd name="T11" fmla="*/ 4 h 8"/>
                <a:gd name="T12" fmla="*/ 20 w 2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8"/>
                  </a:moveTo>
                  <a:cubicBezTo>
                    <a:pt x="4" y="8"/>
                    <a:pt x="4" y="8"/>
                    <a:pt x="4" y="8"/>
                  </a:cubicBezTo>
                  <a:cubicBezTo>
                    <a:pt x="2" y="8"/>
                    <a:pt x="0" y="6"/>
                    <a:pt x="0" y="4"/>
                  </a:cubicBezTo>
                  <a:cubicBezTo>
                    <a:pt x="0" y="2"/>
                    <a:pt x="2" y="0"/>
                    <a:pt x="4" y="0"/>
                  </a:cubicBezTo>
                  <a:cubicBezTo>
                    <a:pt x="20" y="0"/>
                    <a:pt x="20" y="0"/>
                    <a:pt x="20" y="0"/>
                  </a:cubicBezTo>
                  <a:cubicBezTo>
                    <a:pt x="22" y="0"/>
                    <a:pt x="24" y="2"/>
                    <a:pt x="24" y="4"/>
                  </a:cubicBezTo>
                  <a:cubicBezTo>
                    <a:pt x="24" y="6"/>
                    <a:pt x="22" y="8"/>
                    <a:pt x="2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5" name="Freeform 315"/>
            <p:cNvSpPr/>
            <p:nvPr/>
          </p:nvSpPr>
          <p:spPr bwMode="auto">
            <a:xfrm>
              <a:off x="15944" y="10451"/>
              <a:ext cx="140" cy="48"/>
            </a:xfrm>
            <a:custGeom>
              <a:avLst/>
              <a:gdLst>
                <a:gd name="T0" fmla="*/ 20 w 24"/>
                <a:gd name="T1" fmla="*/ 8 h 8"/>
                <a:gd name="T2" fmla="*/ 4 w 24"/>
                <a:gd name="T3" fmla="*/ 8 h 8"/>
                <a:gd name="T4" fmla="*/ 0 w 24"/>
                <a:gd name="T5" fmla="*/ 4 h 8"/>
                <a:gd name="T6" fmla="*/ 4 w 24"/>
                <a:gd name="T7" fmla="*/ 0 h 8"/>
                <a:gd name="T8" fmla="*/ 20 w 24"/>
                <a:gd name="T9" fmla="*/ 0 h 8"/>
                <a:gd name="T10" fmla="*/ 24 w 24"/>
                <a:gd name="T11" fmla="*/ 4 h 8"/>
                <a:gd name="T12" fmla="*/ 20 w 2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8"/>
                  </a:moveTo>
                  <a:cubicBezTo>
                    <a:pt x="4" y="8"/>
                    <a:pt x="4" y="8"/>
                    <a:pt x="4" y="8"/>
                  </a:cubicBezTo>
                  <a:cubicBezTo>
                    <a:pt x="2" y="8"/>
                    <a:pt x="0" y="6"/>
                    <a:pt x="0" y="4"/>
                  </a:cubicBezTo>
                  <a:cubicBezTo>
                    <a:pt x="0" y="2"/>
                    <a:pt x="2" y="0"/>
                    <a:pt x="4" y="0"/>
                  </a:cubicBezTo>
                  <a:cubicBezTo>
                    <a:pt x="20" y="0"/>
                    <a:pt x="20" y="0"/>
                    <a:pt x="20" y="0"/>
                  </a:cubicBezTo>
                  <a:cubicBezTo>
                    <a:pt x="22" y="0"/>
                    <a:pt x="24" y="2"/>
                    <a:pt x="24" y="4"/>
                  </a:cubicBezTo>
                  <a:cubicBezTo>
                    <a:pt x="24" y="6"/>
                    <a:pt x="22" y="8"/>
                    <a:pt x="2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6" name="Freeform 316"/>
            <p:cNvSpPr/>
            <p:nvPr/>
          </p:nvSpPr>
          <p:spPr bwMode="auto">
            <a:xfrm>
              <a:off x="15092" y="10074"/>
              <a:ext cx="143" cy="48"/>
            </a:xfrm>
            <a:custGeom>
              <a:avLst/>
              <a:gdLst>
                <a:gd name="T0" fmla="*/ 20 w 24"/>
                <a:gd name="T1" fmla="*/ 8 h 8"/>
                <a:gd name="T2" fmla="*/ 4 w 24"/>
                <a:gd name="T3" fmla="*/ 8 h 8"/>
                <a:gd name="T4" fmla="*/ 0 w 24"/>
                <a:gd name="T5" fmla="*/ 4 h 8"/>
                <a:gd name="T6" fmla="*/ 4 w 24"/>
                <a:gd name="T7" fmla="*/ 0 h 8"/>
                <a:gd name="T8" fmla="*/ 20 w 24"/>
                <a:gd name="T9" fmla="*/ 0 h 8"/>
                <a:gd name="T10" fmla="*/ 24 w 24"/>
                <a:gd name="T11" fmla="*/ 4 h 8"/>
                <a:gd name="T12" fmla="*/ 20 w 2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8"/>
                  </a:moveTo>
                  <a:cubicBezTo>
                    <a:pt x="4" y="8"/>
                    <a:pt x="4" y="8"/>
                    <a:pt x="4" y="8"/>
                  </a:cubicBezTo>
                  <a:cubicBezTo>
                    <a:pt x="2" y="8"/>
                    <a:pt x="0" y="6"/>
                    <a:pt x="0" y="4"/>
                  </a:cubicBezTo>
                  <a:cubicBezTo>
                    <a:pt x="0" y="2"/>
                    <a:pt x="2" y="0"/>
                    <a:pt x="4" y="0"/>
                  </a:cubicBezTo>
                  <a:cubicBezTo>
                    <a:pt x="20" y="0"/>
                    <a:pt x="20" y="0"/>
                    <a:pt x="20" y="0"/>
                  </a:cubicBezTo>
                  <a:cubicBezTo>
                    <a:pt x="22" y="0"/>
                    <a:pt x="24" y="2"/>
                    <a:pt x="24" y="4"/>
                  </a:cubicBezTo>
                  <a:cubicBezTo>
                    <a:pt x="24" y="6"/>
                    <a:pt x="22" y="8"/>
                    <a:pt x="2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7" name="Freeform 317"/>
            <p:cNvSpPr/>
            <p:nvPr/>
          </p:nvSpPr>
          <p:spPr bwMode="auto">
            <a:xfrm>
              <a:off x="15092" y="10169"/>
              <a:ext cx="143" cy="48"/>
            </a:xfrm>
            <a:custGeom>
              <a:avLst/>
              <a:gdLst>
                <a:gd name="T0" fmla="*/ 20 w 24"/>
                <a:gd name="T1" fmla="*/ 8 h 8"/>
                <a:gd name="T2" fmla="*/ 4 w 24"/>
                <a:gd name="T3" fmla="*/ 8 h 8"/>
                <a:gd name="T4" fmla="*/ 0 w 24"/>
                <a:gd name="T5" fmla="*/ 4 h 8"/>
                <a:gd name="T6" fmla="*/ 4 w 24"/>
                <a:gd name="T7" fmla="*/ 0 h 8"/>
                <a:gd name="T8" fmla="*/ 20 w 24"/>
                <a:gd name="T9" fmla="*/ 0 h 8"/>
                <a:gd name="T10" fmla="*/ 24 w 24"/>
                <a:gd name="T11" fmla="*/ 4 h 8"/>
                <a:gd name="T12" fmla="*/ 20 w 2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8"/>
                  </a:moveTo>
                  <a:cubicBezTo>
                    <a:pt x="4" y="8"/>
                    <a:pt x="4" y="8"/>
                    <a:pt x="4" y="8"/>
                  </a:cubicBezTo>
                  <a:cubicBezTo>
                    <a:pt x="2" y="8"/>
                    <a:pt x="0" y="6"/>
                    <a:pt x="0" y="4"/>
                  </a:cubicBezTo>
                  <a:cubicBezTo>
                    <a:pt x="0" y="2"/>
                    <a:pt x="2" y="0"/>
                    <a:pt x="4" y="0"/>
                  </a:cubicBezTo>
                  <a:cubicBezTo>
                    <a:pt x="20" y="0"/>
                    <a:pt x="20" y="0"/>
                    <a:pt x="20" y="0"/>
                  </a:cubicBezTo>
                  <a:cubicBezTo>
                    <a:pt x="22" y="0"/>
                    <a:pt x="24" y="2"/>
                    <a:pt x="24" y="4"/>
                  </a:cubicBezTo>
                  <a:cubicBezTo>
                    <a:pt x="24" y="6"/>
                    <a:pt x="22" y="8"/>
                    <a:pt x="2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8" name="Freeform 318"/>
            <p:cNvSpPr/>
            <p:nvPr/>
          </p:nvSpPr>
          <p:spPr bwMode="auto">
            <a:xfrm>
              <a:off x="15092" y="10264"/>
              <a:ext cx="143" cy="48"/>
            </a:xfrm>
            <a:custGeom>
              <a:avLst/>
              <a:gdLst>
                <a:gd name="T0" fmla="*/ 20 w 24"/>
                <a:gd name="T1" fmla="*/ 8 h 8"/>
                <a:gd name="T2" fmla="*/ 4 w 24"/>
                <a:gd name="T3" fmla="*/ 8 h 8"/>
                <a:gd name="T4" fmla="*/ 0 w 24"/>
                <a:gd name="T5" fmla="*/ 4 h 8"/>
                <a:gd name="T6" fmla="*/ 4 w 24"/>
                <a:gd name="T7" fmla="*/ 0 h 8"/>
                <a:gd name="T8" fmla="*/ 20 w 24"/>
                <a:gd name="T9" fmla="*/ 0 h 8"/>
                <a:gd name="T10" fmla="*/ 24 w 24"/>
                <a:gd name="T11" fmla="*/ 4 h 8"/>
                <a:gd name="T12" fmla="*/ 20 w 2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8"/>
                  </a:moveTo>
                  <a:cubicBezTo>
                    <a:pt x="4" y="8"/>
                    <a:pt x="4" y="8"/>
                    <a:pt x="4" y="8"/>
                  </a:cubicBezTo>
                  <a:cubicBezTo>
                    <a:pt x="2" y="8"/>
                    <a:pt x="0" y="6"/>
                    <a:pt x="0" y="4"/>
                  </a:cubicBezTo>
                  <a:cubicBezTo>
                    <a:pt x="0" y="2"/>
                    <a:pt x="2" y="0"/>
                    <a:pt x="4" y="0"/>
                  </a:cubicBezTo>
                  <a:cubicBezTo>
                    <a:pt x="20" y="0"/>
                    <a:pt x="20" y="0"/>
                    <a:pt x="20" y="0"/>
                  </a:cubicBezTo>
                  <a:cubicBezTo>
                    <a:pt x="22" y="0"/>
                    <a:pt x="24" y="2"/>
                    <a:pt x="24" y="4"/>
                  </a:cubicBezTo>
                  <a:cubicBezTo>
                    <a:pt x="24" y="6"/>
                    <a:pt x="22" y="8"/>
                    <a:pt x="2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9" name="Freeform 319"/>
            <p:cNvSpPr/>
            <p:nvPr/>
          </p:nvSpPr>
          <p:spPr bwMode="auto">
            <a:xfrm>
              <a:off x="16037" y="10074"/>
              <a:ext cx="143" cy="48"/>
            </a:xfrm>
            <a:custGeom>
              <a:avLst/>
              <a:gdLst>
                <a:gd name="T0" fmla="*/ 20 w 24"/>
                <a:gd name="T1" fmla="*/ 8 h 8"/>
                <a:gd name="T2" fmla="*/ 4 w 24"/>
                <a:gd name="T3" fmla="*/ 8 h 8"/>
                <a:gd name="T4" fmla="*/ 0 w 24"/>
                <a:gd name="T5" fmla="*/ 4 h 8"/>
                <a:gd name="T6" fmla="*/ 4 w 24"/>
                <a:gd name="T7" fmla="*/ 0 h 8"/>
                <a:gd name="T8" fmla="*/ 20 w 24"/>
                <a:gd name="T9" fmla="*/ 0 h 8"/>
                <a:gd name="T10" fmla="*/ 24 w 24"/>
                <a:gd name="T11" fmla="*/ 4 h 8"/>
                <a:gd name="T12" fmla="*/ 20 w 2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8"/>
                  </a:moveTo>
                  <a:cubicBezTo>
                    <a:pt x="4" y="8"/>
                    <a:pt x="4" y="8"/>
                    <a:pt x="4" y="8"/>
                  </a:cubicBezTo>
                  <a:cubicBezTo>
                    <a:pt x="2" y="8"/>
                    <a:pt x="0" y="6"/>
                    <a:pt x="0" y="4"/>
                  </a:cubicBezTo>
                  <a:cubicBezTo>
                    <a:pt x="0" y="2"/>
                    <a:pt x="2" y="0"/>
                    <a:pt x="4" y="0"/>
                  </a:cubicBezTo>
                  <a:cubicBezTo>
                    <a:pt x="20" y="0"/>
                    <a:pt x="20" y="0"/>
                    <a:pt x="20" y="0"/>
                  </a:cubicBezTo>
                  <a:cubicBezTo>
                    <a:pt x="22" y="0"/>
                    <a:pt x="24" y="2"/>
                    <a:pt x="24" y="4"/>
                  </a:cubicBezTo>
                  <a:cubicBezTo>
                    <a:pt x="24" y="6"/>
                    <a:pt x="22" y="8"/>
                    <a:pt x="2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0" name="Freeform 320"/>
            <p:cNvSpPr/>
            <p:nvPr/>
          </p:nvSpPr>
          <p:spPr bwMode="auto">
            <a:xfrm>
              <a:off x="16037" y="10169"/>
              <a:ext cx="143" cy="48"/>
            </a:xfrm>
            <a:custGeom>
              <a:avLst/>
              <a:gdLst>
                <a:gd name="T0" fmla="*/ 20 w 24"/>
                <a:gd name="T1" fmla="*/ 8 h 8"/>
                <a:gd name="T2" fmla="*/ 4 w 24"/>
                <a:gd name="T3" fmla="*/ 8 h 8"/>
                <a:gd name="T4" fmla="*/ 0 w 24"/>
                <a:gd name="T5" fmla="*/ 4 h 8"/>
                <a:gd name="T6" fmla="*/ 4 w 24"/>
                <a:gd name="T7" fmla="*/ 0 h 8"/>
                <a:gd name="T8" fmla="*/ 20 w 24"/>
                <a:gd name="T9" fmla="*/ 0 h 8"/>
                <a:gd name="T10" fmla="*/ 24 w 24"/>
                <a:gd name="T11" fmla="*/ 4 h 8"/>
                <a:gd name="T12" fmla="*/ 20 w 2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8"/>
                  </a:moveTo>
                  <a:cubicBezTo>
                    <a:pt x="4" y="8"/>
                    <a:pt x="4" y="8"/>
                    <a:pt x="4" y="8"/>
                  </a:cubicBezTo>
                  <a:cubicBezTo>
                    <a:pt x="2" y="8"/>
                    <a:pt x="0" y="6"/>
                    <a:pt x="0" y="4"/>
                  </a:cubicBezTo>
                  <a:cubicBezTo>
                    <a:pt x="0" y="2"/>
                    <a:pt x="2" y="0"/>
                    <a:pt x="4" y="0"/>
                  </a:cubicBezTo>
                  <a:cubicBezTo>
                    <a:pt x="20" y="0"/>
                    <a:pt x="20" y="0"/>
                    <a:pt x="20" y="0"/>
                  </a:cubicBezTo>
                  <a:cubicBezTo>
                    <a:pt x="22" y="0"/>
                    <a:pt x="24" y="2"/>
                    <a:pt x="24" y="4"/>
                  </a:cubicBezTo>
                  <a:cubicBezTo>
                    <a:pt x="24" y="6"/>
                    <a:pt x="22" y="8"/>
                    <a:pt x="2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1" name="Freeform 321"/>
            <p:cNvSpPr/>
            <p:nvPr/>
          </p:nvSpPr>
          <p:spPr bwMode="auto">
            <a:xfrm>
              <a:off x="16037" y="10264"/>
              <a:ext cx="143" cy="48"/>
            </a:xfrm>
            <a:custGeom>
              <a:avLst/>
              <a:gdLst>
                <a:gd name="T0" fmla="*/ 20 w 24"/>
                <a:gd name="T1" fmla="*/ 8 h 8"/>
                <a:gd name="T2" fmla="*/ 4 w 24"/>
                <a:gd name="T3" fmla="*/ 8 h 8"/>
                <a:gd name="T4" fmla="*/ 0 w 24"/>
                <a:gd name="T5" fmla="*/ 4 h 8"/>
                <a:gd name="T6" fmla="*/ 4 w 24"/>
                <a:gd name="T7" fmla="*/ 0 h 8"/>
                <a:gd name="T8" fmla="*/ 20 w 24"/>
                <a:gd name="T9" fmla="*/ 0 h 8"/>
                <a:gd name="T10" fmla="*/ 24 w 24"/>
                <a:gd name="T11" fmla="*/ 4 h 8"/>
                <a:gd name="T12" fmla="*/ 20 w 24"/>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8"/>
                  </a:moveTo>
                  <a:cubicBezTo>
                    <a:pt x="4" y="8"/>
                    <a:pt x="4" y="8"/>
                    <a:pt x="4" y="8"/>
                  </a:cubicBezTo>
                  <a:cubicBezTo>
                    <a:pt x="2" y="8"/>
                    <a:pt x="0" y="6"/>
                    <a:pt x="0" y="4"/>
                  </a:cubicBezTo>
                  <a:cubicBezTo>
                    <a:pt x="0" y="2"/>
                    <a:pt x="2" y="0"/>
                    <a:pt x="4" y="0"/>
                  </a:cubicBezTo>
                  <a:cubicBezTo>
                    <a:pt x="20" y="0"/>
                    <a:pt x="20" y="0"/>
                    <a:pt x="20" y="0"/>
                  </a:cubicBezTo>
                  <a:cubicBezTo>
                    <a:pt x="22" y="0"/>
                    <a:pt x="24" y="2"/>
                    <a:pt x="24" y="4"/>
                  </a:cubicBezTo>
                  <a:cubicBezTo>
                    <a:pt x="24" y="6"/>
                    <a:pt x="22" y="8"/>
                    <a:pt x="2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92" name="组合 391"/>
          <p:cNvGrpSpPr/>
          <p:nvPr/>
        </p:nvGrpSpPr>
        <p:grpSpPr>
          <a:xfrm>
            <a:off x="8351520" y="6038215"/>
            <a:ext cx="340360" cy="363855"/>
            <a:chOff x="12822" y="9554"/>
            <a:chExt cx="1040" cy="1111"/>
          </a:xfrm>
        </p:grpSpPr>
        <p:sp>
          <p:nvSpPr>
            <p:cNvPr id="393" name="Freeform 322"/>
            <p:cNvSpPr>
              <a:spLocks noEditPoints="1"/>
            </p:cNvSpPr>
            <p:nvPr/>
          </p:nvSpPr>
          <p:spPr bwMode="auto">
            <a:xfrm>
              <a:off x="12917" y="9554"/>
              <a:ext cx="853" cy="853"/>
            </a:xfrm>
            <a:custGeom>
              <a:avLst/>
              <a:gdLst>
                <a:gd name="T0" fmla="*/ 72 w 144"/>
                <a:gd name="T1" fmla="*/ 144 h 144"/>
                <a:gd name="T2" fmla="*/ 0 w 144"/>
                <a:gd name="T3" fmla="*/ 72 h 144"/>
                <a:gd name="T4" fmla="*/ 72 w 144"/>
                <a:gd name="T5" fmla="*/ 0 h 144"/>
                <a:gd name="T6" fmla="*/ 144 w 144"/>
                <a:gd name="T7" fmla="*/ 72 h 144"/>
                <a:gd name="T8" fmla="*/ 72 w 144"/>
                <a:gd name="T9" fmla="*/ 144 h 144"/>
                <a:gd name="T10" fmla="*/ 72 w 144"/>
                <a:gd name="T11" fmla="*/ 8 h 144"/>
                <a:gd name="T12" fmla="*/ 8 w 144"/>
                <a:gd name="T13" fmla="*/ 72 h 144"/>
                <a:gd name="T14" fmla="*/ 72 w 144"/>
                <a:gd name="T15" fmla="*/ 136 h 144"/>
                <a:gd name="T16" fmla="*/ 136 w 144"/>
                <a:gd name="T17" fmla="*/ 72 h 144"/>
                <a:gd name="T18" fmla="*/ 72 w 144"/>
                <a:gd name="T19"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44">
                  <a:moveTo>
                    <a:pt x="72" y="144"/>
                  </a:moveTo>
                  <a:cubicBezTo>
                    <a:pt x="32" y="144"/>
                    <a:pt x="0" y="112"/>
                    <a:pt x="0" y="72"/>
                  </a:cubicBezTo>
                  <a:cubicBezTo>
                    <a:pt x="0" y="32"/>
                    <a:pt x="32" y="0"/>
                    <a:pt x="72" y="0"/>
                  </a:cubicBezTo>
                  <a:cubicBezTo>
                    <a:pt x="112" y="0"/>
                    <a:pt x="144" y="32"/>
                    <a:pt x="144" y="72"/>
                  </a:cubicBezTo>
                  <a:cubicBezTo>
                    <a:pt x="144" y="112"/>
                    <a:pt x="112" y="144"/>
                    <a:pt x="72" y="144"/>
                  </a:cubicBezTo>
                  <a:close/>
                  <a:moveTo>
                    <a:pt x="72" y="8"/>
                  </a:moveTo>
                  <a:cubicBezTo>
                    <a:pt x="36" y="8"/>
                    <a:pt x="8" y="36"/>
                    <a:pt x="8" y="72"/>
                  </a:cubicBezTo>
                  <a:cubicBezTo>
                    <a:pt x="8" y="108"/>
                    <a:pt x="36" y="136"/>
                    <a:pt x="72" y="136"/>
                  </a:cubicBezTo>
                  <a:cubicBezTo>
                    <a:pt x="108" y="136"/>
                    <a:pt x="136" y="108"/>
                    <a:pt x="136" y="72"/>
                  </a:cubicBezTo>
                  <a:cubicBezTo>
                    <a:pt x="136" y="36"/>
                    <a:pt x="108" y="8"/>
                    <a:pt x="72"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4" name="Freeform 323"/>
            <p:cNvSpPr>
              <a:spLocks noEditPoints="1"/>
            </p:cNvSpPr>
            <p:nvPr/>
          </p:nvSpPr>
          <p:spPr bwMode="auto">
            <a:xfrm>
              <a:off x="13177" y="9814"/>
              <a:ext cx="333" cy="330"/>
            </a:xfrm>
            <a:custGeom>
              <a:avLst/>
              <a:gdLst>
                <a:gd name="T0" fmla="*/ 28 w 56"/>
                <a:gd name="T1" fmla="*/ 56 h 56"/>
                <a:gd name="T2" fmla="*/ 0 w 56"/>
                <a:gd name="T3" fmla="*/ 28 h 56"/>
                <a:gd name="T4" fmla="*/ 28 w 56"/>
                <a:gd name="T5" fmla="*/ 0 h 56"/>
                <a:gd name="T6" fmla="*/ 56 w 56"/>
                <a:gd name="T7" fmla="*/ 28 h 56"/>
                <a:gd name="T8" fmla="*/ 28 w 56"/>
                <a:gd name="T9" fmla="*/ 56 h 56"/>
                <a:gd name="T10" fmla="*/ 28 w 56"/>
                <a:gd name="T11" fmla="*/ 8 h 56"/>
                <a:gd name="T12" fmla="*/ 8 w 56"/>
                <a:gd name="T13" fmla="*/ 28 h 56"/>
                <a:gd name="T14" fmla="*/ 28 w 56"/>
                <a:gd name="T15" fmla="*/ 48 h 56"/>
                <a:gd name="T16" fmla="*/ 48 w 56"/>
                <a:gd name="T17" fmla="*/ 28 h 56"/>
                <a:gd name="T18" fmla="*/ 28 w 56"/>
                <a:gd name="T19" fmla="*/ 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56"/>
                  </a:moveTo>
                  <a:cubicBezTo>
                    <a:pt x="13" y="56"/>
                    <a:pt x="0" y="43"/>
                    <a:pt x="0" y="28"/>
                  </a:cubicBezTo>
                  <a:cubicBezTo>
                    <a:pt x="0" y="13"/>
                    <a:pt x="13" y="0"/>
                    <a:pt x="28" y="0"/>
                  </a:cubicBezTo>
                  <a:cubicBezTo>
                    <a:pt x="43" y="0"/>
                    <a:pt x="56" y="13"/>
                    <a:pt x="56" y="28"/>
                  </a:cubicBezTo>
                  <a:cubicBezTo>
                    <a:pt x="56" y="43"/>
                    <a:pt x="43" y="56"/>
                    <a:pt x="28" y="56"/>
                  </a:cubicBezTo>
                  <a:close/>
                  <a:moveTo>
                    <a:pt x="28" y="8"/>
                  </a:moveTo>
                  <a:cubicBezTo>
                    <a:pt x="17" y="8"/>
                    <a:pt x="8" y="17"/>
                    <a:pt x="8" y="28"/>
                  </a:cubicBezTo>
                  <a:cubicBezTo>
                    <a:pt x="8" y="39"/>
                    <a:pt x="17" y="48"/>
                    <a:pt x="28" y="48"/>
                  </a:cubicBezTo>
                  <a:cubicBezTo>
                    <a:pt x="39" y="48"/>
                    <a:pt x="48" y="39"/>
                    <a:pt x="48" y="28"/>
                  </a:cubicBezTo>
                  <a:cubicBezTo>
                    <a:pt x="48" y="17"/>
                    <a:pt x="39" y="8"/>
                    <a:pt x="28"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5" name="Oval 324"/>
            <p:cNvSpPr>
              <a:spLocks noChangeArrowheads="1"/>
            </p:cNvSpPr>
            <p:nvPr/>
          </p:nvSpPr>
          <p:spPr bwMode="auto">
            <a:xfrm>
              <a:off x="13342" y="9909"/>
              <a:ext cx="95" cy="95"/>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6" name="Freeform 325"/>
            <p:cNvSpPr>
              <a:spLocks noEditPoints="1"/>
            </p:cNvSpPr>
            <p:nvPr/>
          </p:nvSpPr>
          <p:spPr bwMode="auto">
            <a:xfrm>
              <a:off x="12822" y="10311"/>
              <a:ext cx="1040" cy="355"/>
            </a:xfrm>
            <a:custGeom>
              <a:avLst/>
              <a:gdLst>
                <a:gd name="T0" fmla="*/ 172 w 176"/>
                <a:gd name="T1" fmla="*/ 60 h 60"/>
                <a:gd name="T2" fmla="*/ 4 w 176"/>
                <a:gd name="T3" fmla="*/ 60 h 60"/>
                <a:gd name="T4" fmla="*/ 0 w 176"/>
                <a:gd name="T5" fmla="*/ 56 h 60"/>
                <a:gd name="T6" fmla="*/ 25 w 176"/>
                <a:gd name="T7" fmla="*/ 1 h 60"/>
                <a:gd name="T8" fmla="*/ 31 w 176"/>
                <a:gd name="T9" fmla="*/ 1 h 60"/>
                <a:gd name="T10" fmla="*/ 88 w 176"/>
                <a:gd name="T11" fmla="*/ 24 h 60"/>
                <a:gd name="T12" fmla="*/ 145 w 176"/>
                <a:gd name="T13" fmla="*/ 1 h 60"/>
                <a:gd name="T14" fmla="*/ 151 w 176"/>
                <a:gd name="T15" fmla="*/ 1 h 60"/>
                <a:gd name="T16" fmla="*/ 176 w 176"/>
                <a:gd name="T17" fmla="*/ 56 h 60"/>
                <a:gd name="T18" fmla="*/ 172 w 176"/>
                <a:gd name="T19" fmla="*/ 60 h 60"/>
                <a:gd name="T20" fmla="*/ 8 w 176"/>
                <a:gd name="T21" fmla="*/ 52 h 60"/>
                <a:gd name="T22" fmla="*/ 168 w 176"/>
                <a:gd name="T23" fmla="*/ 52 h 60"/>
                <a:gd name="T24" fmla="*/ 148 w 176"/>
                <a:gd name="T25" fmla="*/ 10 h 60"/>
                <a:gd name="T26" fmla="*/ 88 w 176"/>
                <a:gd name="T27" fmla="*/ 32 h 60"/>
                <a:gd name="T28" fmla="*/ 28 w 176"/>
                <a:gd name="T29" fmla="*/ 10 h 60"/>
                <a:gd name="T30" fmla="*/ 8 w 176"/>
                <a:gd name="T31" fmla="*/ 5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6" h="60">
                  <a:moveTo>
                    <a:pt x="172" y="60"/>
                  </a:moveTo>
                  <a:cubicBezTo>
                    <a:pt x="4" y="60"/>
                    <a:pt x="4" y="60"/>
                    <a:pt x="4" y="60"/>
                  </a:cubicBezTo>
                  <a:cubicBezTo>
                    <a:pt x="2" y="60"/>
                    <a:pt x="0" y="58"/>
                    <a:pt x="0" y="56"/>
                  </a:cubicBezTo>
                  <a:cubicBezTo>
                    <a:pt x="0" y="35"/>
                    <a:pt x="9" y="16"/>
                    <a:pt x="25" y="1"/>
                  </a:cubicBezTo>
                  <a:cubicBezTo>
                    <a:pt x="27" y="0"/>
                    <a:pt x="29" y="0"/>
                    <a:pt x="31" y="1"/>
                  </a:cubicBezTo>
                  <a:cubicBezTo>
                    <a:pt x="45" y="16"/>
                    <a:pt x="65" y="24"/>
                    <a:pt x="88" y="24"/>
                  </a:cubicBezTo>
                  <a:cubicBezTo>
                    <a:pt x="111" y="24"/>
                    <a:pt x="131" y="16"/>
                    <a:pt x="145" y="1"/>
                  </a:cubicBezTo>
                  <a:cubicBezTo>
                    <a:pt x="147" y="0"/>
                    <a:pt x="149" y="0"/>
                    <a:pt x="151" y="1"/>
                  </a:cubicBezTo>
                  <a:cubicBezTo>
                    <a:pt x="167" y="16"/>
                    <a:pt x="176" y="35"/>
                    <a:pt x="176" y="56"/>
                  </a:cubicBezTo>
                  <a:cubicBezTo>
                    <a:pt x="176" y="58"/>
                    <a:pt x="174" y="60"/>
                    <a:pt x="172" y="60"/>
                  </a:cubicBezTo>
                  <a:close/>
                  <a:moveTo>
                    <a:pt x="8" y="52"/>
                  </a:moveTo>
                  <a:cubicBezTo>
                    <a:pt x="168" y="52"/>
                    <a:pt x="168" y="52"/>
                    <a:pt x="168" y="52"/>
                  </a:cubicBezTo>
                  <a:cubicBezTo>
                    <a:pt x="167" y="36"/>
                    <a:pt x="160" y="22"/>
                    <a:pt x="148" y="10"/>
                  </a:cubicBezTo>
                  <a:cubicBezTo>
                    <a:pt x="132" y="24"/>
                    <a:pt x="112" y="32"/>
                    <a:pt x="88" y="32"/>
                  </a:cubicBezTo>
                  <a:cubicBezTo>
                    <a:pt x="64" y="32"/>
                    <a:pt x="44" y="24"/>
                    <a:pt x="28" y="10"/>
                  </a:cubicBezTo>
                  <a:cubicBezTo>
                    <a:pt x="16" y="22"/>
                    <a:pt x="9" y="36"/>
                    <a:pt x="8" y="5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97" name="组合 396"/>
          <p:cNvGrpSpPr/>
          <p:nvPr/>
        </p:nvGrpSpPr>
        <p:grpSpPr>
          <a:xfrm>
            <a:off x="11315065" y="3642360"/>
            <a:ext cx="370205" cy="370840"/>
            <a:chOff x="17339" y="4989"/>
            <a:chExt cx="1133" cy="1134"/>
          </a:xfrm>
        </p:grpSpPr>
        <p:sp>
          <p:nvSpPr>
            <p:cNvPr id="398" name="Freeform 330"/>
            <p:cNvSpPr/>
            <p:nvPr/>
          </p:nvSpPr>
          <p:spPr bwMode="auto">
            <a:xfrm>
              <a:off x="17574" y="5271"/>
              <a:ext cx="238" cy="143"/>
            </a:xfrm>
            <a:custGeom>
              <a:avLst/>
              <a:gdLst>
                <a:gd name="T0" fmla="*/ 36 w 40"/>
                <a:gd name="T1" fmla="*/ 24 h 24"/>
                <a:gd name="T2" fmla="*/ 32 w 40"/>
                <a:gd name="T3" fmla="*/ 20 h 24"/>
                <a:gd name="T4" fmla="*/ 20 w 40"/>
                <a:gd name="T5" fmla="*/ 8 h 24"/>
                <a:gd name="T6" fmla="*/ 8 w 40"/>
                <a:gd name="T7" fmla="*/ 20 h 24"/>
                <a:gd name="T8" fmla="*/ 4 w 40"/>
                <a:gd name="T9" fmla="*/ 24 h 24"/>
                <a:gd name="T10" fmla="*/ 0 w 40"/>
                <a:gd name="T11" fmla="*/ 20 h 24"/>
                <a:gd name="T12" fmla="*/ 20 w 40"/>
                <a:gd name="T13" fmla="*/ 0 h 24"/>
                <a:gd name="T14" fmla="*/ 40 w 40"/>
                <a:gd name="T15" fmla="*/ 20 h 24"/>
                <a:gd name="T16" fmla="*/ 36 w 40"/>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24">
                  <a:moveTo>
                    <a:pt x="36" y="24"/>
                  </a:moveTo>
                  <a:cubicBezTo>
                    <a:pt x="34" y="24"/>
                    <a:pt x="32" y="22"/>
                    <a:pt x="32" y="20"/>
                  </a:cubicBezTo>
                  <a:cubicBezTo>
                    <a:pt x="32" y="13"/>
                    <a:pt x="27" y="8"/>
                    <a:pt x="20" y="8"/>
                  </a:cubicBezTo>
                  <a:cubicBezTo>
                    <a:pt x="13" y="8"/>
                    <a:pt x="8" y="13"/>
                    <a:pt x="8" y="20"/>
                  </a:cubicBezTo>
                  <a:cubicBezTo>
                    <a:pt x="8" y="22"/>
                    <a:pt x="6" y="24"/>
                    <a:pt x="4" y="24"/>
                  </a:cubicBezTo>
                  <a:cubicBezTo>
                    <a:pt x="2" y="24"/>
                    <a:pt x="0" y="22"/>
                    <a:pt x="0" y="20"/>
                  </a:cubicBezTo>
                  <a:cubicBezTo>
                    <a:pt x="0" y="9"/>
                    <a:pt x="9" y="0"/>
                    <a:pt x="20" y="0"/>
                  </a:cubicBezTo>
                  <a:cubicBezTo>
                    <a:pt x="31" y="0"/>
                    <a:pt x="40" y="9"/>
                    <a:pt x="40" y="20"/>
                  </a:cubicBezTo>
                  <a:cubicBezTo>
                    <a:pt x="40" y="22"/>
                    <a:pt x="38" y="24"/>
                    <a:pt x="36"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9" name="Freeform 331"/>
            <p:cNvSpPr/>
            <p:nvPr/>
          </p:nvSpPr>
          <p:spPr bwMode="auto">
            <a:xfrm>
              <a:off x="17999" y="5271"/>
              <a:ext cx="238" cy="143"/>
            </a:xfrm>
            <a:custGeom>
              <a:avLst/>
              <a:gdLst>
                <a:gd name="T0" fmla="*/ 36 w 40"/>
                <a:gd name="T1" fmla="*/ 24 h 24"/>
                <a:gd name="T2" fmla="*/ 32 w 40"/>
                <a:gd name="T3" fmla="*/ 20 h 24"/>
                <a:gd name="T4" fmla="*/ 20 w 40"/>
                <a:gd name="T5" fmla="*/ 8 h 24"/>
                <a:gd name="T6" fmla="*/ 8 w 40"/>
                <a:gd name="T7" fmla="*/ 20 h 24"/>
                <a:gd name="T8" fmla="*/ 4 w 40"/>
                <a:gd name="T9" fmla="*/ 24 h 24"/>
                <a:gd name="T10" fmla="*/ 0 w 40"/>
                <a:gd name="T11" fmla="*/ 20 h 24"/>
                <a:gd name="T12" fmla="*/ 20 w 40"/>
                <a:gd name="T13" fmla="*/ 0 h 24"/>
                <a:gd name="T14" fmla="*/ 40 w 40"/>
                <a:gd name="T15" fmla="*/ 20 h 24"/>
                <a:gd name="T16" fmla="*/ 36 w 40"/>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24">
                  <a:moveTo>
                    <a:pt x="36" y="24"/>
                  </a:moveTo>
                  <a:cubicBezTo>
                    <a:pt x="34" y="24"/>
                    <a:pt x="32" y="22"/>
                    <a:pt x="32" y="20"/>
                  </a:cubicBezTo>
                  <a:cubicBezTo>
                    <a:pt x="32" y="13"/>
                    <a:pt x="27" y="8"/>
                    <a:pt x="20" y="8"/>
                  </a:cubicBezTo>
                  <a:cubicBezTo>
                    <a:pt x="13" y="8"/>
                    <a:pt x="8" y="13"/>
                    <a:pt x="8" y="20"/>
                  </a:cubicBezTo>
                  <a:cubicBezTo>
                    <a:pt x="8" y="22"/>
                    <a:pt x="6" y="24"/>
                    <a:pt x="4" y="24"/>
                  </a:cubicBezTo>
                  <a:cubicBezTo>
                    <a:pt x="2" y="24"/>
                    <a:pt x="0" y="22"/>
                    <a:pt x="0" y="20"/>
                  </a:cubicBezTo>
                  <a:cubicBezTo>
                    <a:pt x="0" y="9"/>
                    <a:pt x="9" y="0"/>
                    <a:pt x="20" y="0"/>
                  </a:cubicBezTo>
                  <a:cubicBezTo>
                    <a:pt x="31" y="0"/>
                    <a:pt x="40" y="9"/>
                    <a:pt x="40" y="20"/>
                  </a:cubicBezTo>
                  <a:cubicBezTo>
                    <a:pt x="40" y="22"/>
                    <a:pt x="38" y="24"/>
                    <a:pt x="36" y="24"/>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0" name="Freeform 332"/>
            <p:cNvSpPr>
              <a:spLocks noEditPoints="1"/>
            </p:cNvSpPr>
            <p:nvPr/>
          </p:nvSpPr>
          <p:spPr bwMode="auto">
            <a:xfrm>
              <a:off x="17952" y="5651"/>
              <a:ext cx="520" cy="448"/>
            </a:xfrm>
            <a:custGeom>
              <a:avLst/>
              <a:gdLst>
                <a:gd name="T0" fmla="*/ 44 w 88"/>
                <a:gd name="T1" fmla="*/ 76 h 76"/>
                <a:gd name="T2" fmla="*/ 41 w 88"/>
                <a:gd name="T3" fmla="*/ 75 h 76"/>
                <a:gd name="T4" fmla="*/ 8 w 88"/>
                <a:gd name="T5" fmla="*/ 41 h 76"/>
                <a:gd name="T6" fmla="*/ 7 w 88"/>
                <a:gd name="T7" fmla="*/ 41 h 76"/>
                <a:gd name="T8" fmla="*/ 0 w 88"/>
                <a:gd name="T9" fmla="*/ 24 h 76"/>
                <a:gd name="T10" fmla="*/ 24 w 88"/>
                <a:gd name="T11" fmla="*/ 0 h 76"/>
                <a:gd name="T12" fmla="*/ 44 w 88"/>
                <a:gd name="T13" fmla="*/ 11 h 76"/>
                <a:gd name="T14" fmla="*/ 64 w 88"/>
                <a:gd name="T15" fmla="*/ 0 h 76"/>
                <a:gd name="T16" fmla="*/ 88 w 88"/>
                <a:gd name="T17" fmla="*/ 24 h 76"/>
                <a:gd name="T18" fmla="*/ 81 w 88"/>
                <a:gd name="T19" fmla="*/ 41 h 76"/>
                <a:gd name="T20" fmla="*/ 80 w 88"/>
                <a:gd name="T21" fmla="*/ 41 h 76"/>
                <a:gd name="T22" fmla="*/ 47 w 88"/>
                <a:gd name="T23" fmla="*/ 75 h 76"/>
                <a:gd name="T24" fmla="*/ 44 w 88"/>
                <a:gd name="T25" fmla="*/ 76 h 76"/>
                <a:gd name="T26" fmla="*/ 14 w 88"/>
                <a:gd name="T27" fmla="*/ 36 h 76"/>
                <a:gd name="T28" fmla="*/ 44 w 88"/>
                <a:gd name="T29" fmla="*/ 66 h 76"/>
                <a:gd name="T30" fmla="*/ 74 w 88"/>
                <a:gd name="T31" fmla="*/ 36 h 76"/>
                <a:gd name="T32" fmla="*/ 75 w 88"/>
                <a:gd name="T33" fmla="*/ 36 h 76"/>
                <a:gd name="T34" fmla="*/ 80 w 88"/>
                <a:gd name="T35" fmla="*/ 24 h 76"/>
                <a:gd name="T36" fmla="*/ 64 w 88"/>
                <a:gd name="T37" fmla="*/ 8 h 76"/>
                <a:gd name="T38" fmla="*/ 48 w 88"/>
                <a:gd name="T39" fmla="*/ 24 h 76"/>
                <a:gd name="T40" fmla="*/ 44 w 88"/>
                <a:gd name="T41" fmla="*/ 28 h 76"/>
                <a:gd name="T42" fmla="*/ 40 w 88"/>
                <a:gd name="T43" fmla="*/ 24 h 76"/>
                <a:gd name="T44" fmla="*/ 24 w 88"/>
                <a:gd name="T45" fmla="*/ 8 h 76"/>
                <a:gd name="T46" fmla="*/ 8 w 88"/>
                <a:gd name="T47" fmla="*/ 24 h 76"/>
                <a:gd name="T48" fmla="*/ 13 w 88"/>
                <a:gd name="T49" fmla="*/ 36 h 76"/>
                <a:gd name="T50" fmla="*/ 14 w 88"/>
                <a:gd name="T51" fmla="*/ 3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8" h="76">
                  <a:moveTo>
                    <a:pt x="44" y="76"/>
                  </a:moveTo>
                  <a:cubicBezTo>
                    <a:pt x="43" y="76"/>
                    <a:pt x="42" y="76"/>
                    <a:pt x="41" y="75"/>
                  </a:cubicBezTo>
                  <a:cubicBezTo>
                    <a:pt x="8" y="41"/>
                    <a:pt x="8" y="41"/>
                    <a:pt x="8" y="41"/>
                  </a:cubicBezTo>
                  <a:cubicBezTo>
                    <a:pt x="7" y="41"/>
                    <a:pt x="7" y="41"/>
                    <a:pt x="7" y="41"/>
                  </a:cubicBezTo>
                  <a:cubicBezTo>
                    <a:pt x="3" y="36"/>
                    <a:pt x="0" y="30"/>
                    <a:pt x="0" y="24"/>
                  </a:cubicBezTo>
                  <a:cubicBezTo>
                    <a:pt x="0" y="11"/>
                    <a:pt x="11" y="0"/>
                    <a:pt x="24" y="0"/>
                  </a:cubicBezTo>
                  <a:cubicBezTo>
                    <a:pt x="32" y="0"/>
                    <a:pt x="40" y="4"/>
                    <a:pt x="44" y="11"/>
                  </a:cubicBezTo>
                  <a:cubicBezTo>
                    <a:pt x="48" y="4"/>
                    <a:pt x="56" y="0"/>
                    <a:pt x="64" y="0"/>
                  </a:cubicBezTo>
                  <a:cubicBezTo>
                    <a:pt x="77" y="0"/>
                    <a:pt x="88" y="11"/>
                    <a:pt x="88" y="24"/>
                  </a:cubicBezTo>
                  <a:cubicBezTo>
                    <a:pt x="88" y="30"/>
                    <a:pt x="85" y="36"/>
                    <a:pt x="81" y="41"/>
                  </a:cubicBezTo>
                  <a:cubicBezTo>
                    <a:pt x="81" y="41"/>
                    <a:pt x="81" y="41"/>
                    <a:pt x="80" y="41"/>
                  </a:cubicBezTo>
                  <a:cubicBezTo>
                    <a:pt x="47" y="75"/>
                    <a:pt x="47" y="75"/>
                    <a:pt x="47" y="75"/>
                  </a:cubicBezTo>
                  <a:cubicBezTo>
                    <a:pt x="46" y="76"/>
                    <a:pt x="45" y="76"/>
                    <a:pt x="44" y="76"/>
                  </a:cubicBezTo>
                  <a:close/>
                  <a:moveTo>
                    <a:pt x="14" y="36"/>
                  </a:moveTo>
                  <a:cubicBezTo>
                    <a:pt x="44" y="66"/>
                    <a:pt x="44" y="66"/>
                    <a:pt x="44" y="66"/>
                  </a:cubicBezTo>
                  <a:cubicBezTo>
                    <a:pt x="74" y="36"/>
                    <a:pt x="74" y="36"/>
                    <a:pt x="74" y="36"/>
                  </a:cubicBezTo>
                  <a:cubicBezTo>
                    <a:pt x="75" y="36"/>
                    <a:pt x="75" y="36"/>
                    <a:pt x="75" y="36"/>
                  </a:cubicBezTo>
                  <a:cubicBezTo>
                    <a:pt x="78" y="33"/>
                    <a:pt x="80" y="28"/>
                    <a:pt x="80" y="24"/>
                  </a:cubicBezTo>
                  <a:cubicBezTo>
                    <a:pt x="80" y="15"/>
                    <a:pt x="73" y="8"/>
                    <a:pt x="64" y="8"/>
                  </a:cubicBezTo>
                  <a:cubicBezTo>
                    <a:pt x="55" y="8"/>
                    <a:pt x="48" y="15"/>
                    <a:pt x="48" y="24"/>
                  </a:cubicBezTo>
                  <a:cubicBezTo>
                    <a:pt x="48" y="26"/>
                    <a:pt x="46" y="28"/>
                    <a:pt x="44" y="28"/>
                  </a:cubicBezTo>
                  <a:cubicBezTo>
                    <a:pt x="42" y="28"/>
                    <a:pt x="40" y="26"/>
                    <a:pt x="40" y="24"/>
                  </a:cubicBezTo>
                  <a:cubicBezTo>
                    <a:pt x="40" y="15"/>
                    <a:pt x="33" y="8"/>
                    <a:pt x="24" y="8"/>
                  </a:cubicBezTo>
                  <a:cubicBezTo>
                    <a:pt x="15" y="8"/>
                    <a:pt x="8" y="15"/>
                    <a:pt x="8" y="24"/>
                  </a:cubicBezTo>
                  <a:cubicBezTo>
                    <a:pt x="8" y="28"/>
                    <a:pt x="10" y="33"/>
                    <a:pt x="13" y="36"/>
                  </a:cubicBezTo>
                  <a:cubicBezTo>
                    <a:pt x="13" y="36"/>
                    <a:pt x="14" y="36"/>
                    <a:pt x="14" y="3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1" name="Freeform 333"/>
            <p:cNvSpPr/>
            <p:nvPr/>
          </p:nvSpPr>
          <p:spPr bwMode="auto">
            <a:xfrm>
              <a:off x="17479" y="5531"/>
              <a:ext cx="610" cy="450"/>
            </a:xfrm>
            <a:custGeom>
              <a:avLst/>
              <a:gdLst>
                <a:gd name="T0" fmla="*/ 72 w 103"/>
                <a:gd name="T1" fmla="*/ 76 h 76"/>
                <a:gd name="T2" fmla="*/ 0 w 103"/>
                <a:gd name="T3" fmla="*/ 4 h 76"/>
                <a:gd name="T4" fmla="*/ 4 w 103"/>
                <a:gd name="T5" fmla="*/ 0 h 76"/>
                <a:gd name="T6" fmla="*/ 8 w 103"/>
                <a:gd name="T7" fmla="*/ 4 h 76"/>
                <a:gd name="T8" fmla="*/ 72 w 103"/>
                <a:gd name="T9" fmla="*/ 68 h 76"/>
                <a:gd name="T10" fmla="*/ 97 w 103"/>
                <a:gd name="T11" fmla="*/ 63 h 76"/>
                <a:gd name="T12" fmla="*/ 102 w 103"/>
                <a:gd name="T13" fmla="*/ 65 h 76"/>
                <a:gd name="T14" fmla="*/ 100 w 103"/>
                <a:gd name="T15" fmla="*/ 70 h 76"/>
                <a:gd name="T16" fmla="*/ 72 w 103"/>
                <a:gd name="T17"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 h="76">
                  <a:moveTo>
                    <a:pt x="72" y="76"/>
                  </a:moveTo>
                  <a:cubicBezTo>
                    <a:pt x="32" y="76"/>
                    <a:pt x="0" y="44"/>
                    <a:pt x="0" y="4"/>
                  </a:cubicBezTo>
                  <a:cubicBezTo>
                    <a:pt x="0" y="2"/>
                    <a:pt x="2" y="0"/>
                    <a:pt x="4" y="0"/>
                  </a:cubicBezTo>
                  <a:cubicBezTo>
                    <a:pt x="6" y="0"/>
                    <a:pt x="8" y="2"/>
                    <a:pt x="8" y="4"/>
                  </a:cubicBezTo>
                  <a:cubicBezTo>
                    <a:pt x="8" y="39"/>
                    <a:pt x="37" y="68"/>
                    <a:pt x="72" y="68"/>
                  </a:cubicBezTo>
                  <a:cubicBezTo>
                    <a:pt x="81" y="68"/>
                    <a:pt x="89" y="66"/>
                    <a:pt x="97" y="63"/>
                  </a:cubicBezTo>
                  <a:cubicBezTo>
                    <a:pt x="99" y="62"/>
                    <a:pt x="101" y="63"/>
                    <a:pt x="102" y="65"/>
                  </a:cubicBezTo>
                  <a:cubicBezTo>
                    <a:pt x="103" y="67"/>
                    <a:pt x="102" y="69"/>
                    <a:pt x="100" y="70"/>
                  </a:cubicBezTo>
                  <a:cubicBezTo>
                    <a:pt x="91" y="74"/>
                    <a:pt x="82" y="76"/>
                    <a:pt x="72" y="76"/>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2" name="Freeform 334"/>
            <p:cNvSpPr/>
            <p:nvPr/>
          </p:nvSpPr>
          <p:spPr bwMode="auto">
            <a:xfrm>
              <a:off x="18259" y="5531"/>
              <a:ext cx="73" cy="168"/>
            </a:xfrm>
            <a:custGeom>
              <a:avLst/>
              <a:gdLst>
                <a:gd name="T0" fmla="*/ 5 w 12"/>
                <a:gd name="T1" fmla="*/ 28 h 28"/>
                <a:gd name="T2" fmla="*/ 4 w 12"/>
                <a:gd name="T3" fmla="*/ 28 h 28"/>
                <a:gd name="T4" fmla="*/ 1 w 12"/>
                <a:gd name="T5" fmla="*/ 23 h 28"/>
                <a:gd name="T6" fmla="*/ 4 w 12"/>
                <a:gd name="T7" fmla="*/ 4 h 28"/>
                <a:gd name="T8" fmla="*/ 8 w 12"/>
                <a:gd name="T9" fmla="*/ 0 h 28"/>
                <a:gd name="T10" fmla="*/ 12 w 12"/>
                <a:gd name="T11" fmla="*/ 4 h 28"/>
                <a:gd name="T12" fmla="*/ 9 w 12"/>
                <a:gd name="T13" fmla="*/ 25 h 28"/>
                <a:gd name="T14" fmla="*/ 5 w 12"/>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8">
                  <a:moveTo>
                    <a:pt x="5" y="28"/>
                  </a:moveTo>
                  <a:cubicBezTo>
                    <a:pt x="5" y="28"/>
                    <a:pt x="4" y="28"/>
                    <a:pt x="4" y="28"/>
                  </a:cubicBezTo>
                  <a:cubicBezTo>
                    <a:pt x="2" y="27"/>
                    <a:pt x="0" y="25"/>
                    <a:pt x="1" y="23"/>
                  </a:cubicBezTo>
                  <a:cubicBezTo>
                    <a:pt x="3" y="17"/>
                    <a:pt x="4" y="10"/>
                    <a:pt x="4" y="4"/>
                  </a:cubicBezTo>
                  <a:cubicBezTo>
                    <a:pt x="4" y="2"/>
                    <a:pt x="6" y="0"/>
                    <a:pt x="8" y="0"/>
                  </a:cubicBezTo>
                  <a:cubicBezTo>
                    <a:pt x="10" y="0"/>
                    <a:pt x="12" y="2"/>
                    <a:pt x="12" y="4"/>
                  </a:cubicBezTo>
                  <a:cubicBezTo>
                    <a:pt x="12" y="11"/>
                    <a:pt x="11" y="18"/>
                    <a:pt x="9" y="25"/>
                  </a:cubicBezTo>
                  <a:cubicBezTo>
                    <a:pt x="8" y="27"/>
                    <a:pt x="7" y="28"/>
                    <a:pt x="5" y="2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3" name="Freeform 335"/>
            <p:cNvSpPr/>
            <p:nvPr/>
          </p:nvSpPr>
          <p:spPr bwMode="auto">
            <a:xfrm>
              <a:off x="17339" y="4989"/>
              <a:ext cx="1133" cy="1135"/>
            </a:xfrm>
            <a:custGeom>
              <a:avLst/>
              <a:gdLst>
                <a:gd name="T0" fmla="*/ 96 w 192"/>
                <a:gd name="T1" fmla="*/ 192 h 192"/>
                <a:gd name="T2" fmla="*/ 0 w 192"/>
                <a:gd name="T3" fmla="*/ 96 h 192"/>
                <a:gd name="T4" fmla="*/ 96 w 192"/>
                <a:gd name="T5" fmla="*/ 0 h 192"/>
                <a:gd name="T6" fmla="*/ 192 w 192"/>
                <a:gd name="T7" fmla="*/ 96 h 192"/>
                <a:gd name="T8" fmla="*/ 188 w 192"/>
                <a:gd name="T9" fmla="*/ 125 h 192"/>
                <a:gd name="T10" fmla="*/ 183 w 192"/>
                <a:gd name="T11" fmla="*/ 127 h 192"/>
                <a:gd name="T12" fmla="*/ 180 w 192"/>
                <a:gd name="T13" fmla="*/ 122 h 192"/>
                <a:gd name="T14" fmla="*/ 184 w 192"/>
                <a:gd name="T15" fmla="*/ 96 h 192"/>
                <a:gd name="T16" fmla="*/ 96 w 192"/>
                <a:gd name="T17" fmla="*/ 8 h 192"/>
                <a:gd name="T18" fmla="*/ 8 w 192"/>
                <a:gd name="T19" fmla="*/ 96 h 192"/>
                <a:gd name="T20" fmla="*/ 96 w 192"/>
                <a:gd name="T21" fmla="*/ 184 h 192"/>
                <a:gd name="T22" fmla="*/ 138 w 192"/>
                <a:gd name="T23" fmla="*/ 173 h 192"/>
                <a:gd name="T24" fmla="*/ 144 w 192"/>
                <a:gd name="T25" fmla="*/ 175 h 192"/>
                <a:gd name="T26" fmla="*/ 142 w 192"/>
                <a:gd name="T27" fmla="*/ 180 h 192"/>
                <a:gd name="T28" fmla="*/ 96 w 192"/>
                <a:gd name="T29"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2" h="192">
                  <a:moveTo>
                    <a:pt x="96" y="192"/>
                  </a:moveTo>
                  <a:cubicBezTo>
                    <a:pt x="43" y="192"/>
                    <a:pt x="0" y="149"/>
                    <a:pt x="0" y="96"/>
                  </a:cubicBezTo>
                  <a:cubicBezTo>
                    <a:pt x="0" y="43"/>
                    <a:pt x="43" y="0"/>
                    <a:pt x="96" y="0"/>
                  </a:cubicBezTo>
                  <a:cubicBezTo>
                    <a:pt x="149" y="0"/>
                    <a:pt x="192" y="43"/>
                    <a:pt x="192" y="96"/>
                  </a:cubicBezTo>
                  <a:cubicBezTo>
                    <a:pt x="192" y="106"/>
                    <a:pt x="191" y="115"/>
                    <a:pt x="188" y="125"/>
                  </a:cubicBezTo>
                  <a:cubicBezTo>
                    <a:pt x="187" y="127"/>
                    <a:pt x="185" y="128"/>
                    <a:pt x="183" y="127"/>
                  </a:cubicBezTo>
                  <a:cubicBezTo>
                    <a:pt x="181" y="127"/>
                    <a:pt x="179" y="124"/>
                    <a:pt x="180" y="122"/>
                  </a:cubicBezTo>
                  <a:cubicBezTo>
                    <a:pt x="183" y="114"/>
                    <a:pt x="184" y="105"/>
                    <a:pt x="184" y="96"/>
                  </a:cubicBezTo>
                  <a:cubicBezTo>
                    <a:pt x="184" y="47"/>
                    <a:pt x="145" y="8"/>
                    <a:pt x="96" y="8"/>
                  </a:cubicBezTo>
                  <a:cubicBezTo>
                    <a:pt x="47" y="8"/>
                    <a:pt x="8" y="47"/>
                    <a:pt x="8" y="96"/>
                  </a:cubicBezTo>
                  <a:cubicBezTo>
                    <a:pt x="8" y="145"/>
                    <a:pt x="47" y="184"/>
                    <a:pt x="96" y="184"/>
                  </a:cubicBezTo>
                  <a:cubicBezTo>
                    <a:pt x="111" y="184"/>
                    <a:pt x="126" y="180"/>
                    <a:pt x="138" y="173"/>
                  </a:cubicBezTo>
                  <a:cubicBezTo>
                    <a:pt x="140" y="172"/>
                    <a:pt x="143" y="173"/>
                    <a:pt x="144" y="175"/>
                  </a:cubicBezTo>
                  <a:cubicBezTo>
                    <a:pt x="145" y="177"/>
                    <a:pt x="144" y="179"/>
                    <a:pt x="142" y="180"/>
                  </a:cubicBezTo>
                  <a:cubicBezTo>
                    <a:pt x="128" y="188"/>
                    <a:pt x="112" y="192"/>
                    <a:pt x="96" y="192"/>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404" name="组合 403"/>
          <p:cNvGrpSpPr/>
          <p:nvPr/>
        </p:nvGrpSpPr>
        <p:grpSpPr>
          <a:xfrm>
            <a:off x="1348740" y="3642360"/>
            <a:ext cx="185420" cy="370840"/>
            <a:chOff x="1734" y="4989"/>
            <a:chExt cx="568" cy="1134"/>
          </a:xfrm>
        </p:grpSpPr>
        <p:sp>
          <p:nvSpPr>
            <p:cNvPr id="405" name="Freeform 249"/>
            <p:cNvSpPr>
              <a:spLocks noEditPoints="1"/>
            </p:cNvSpPr>
            <p:nvPr/>
          </p:nvSpPr>
          <p:spPr bwMode="auto">
            <a:xfrm>
              <a:off x="1829" y="5106"/>
              <a:ext cx="380" cy="403"/>
            </a:xfrm>
            <a:custGeom>
              <a:avLst/>
              <a:gdLst>
                <a:gd name="T0" fmla="*/ 60 w 64"/>
                <a:gd name="T1" fmla="*/ 68 h 68"/>
                <a:gd name="T2" fmla="*/ 4 w 64"/>
                <a:gd name="T3" fmla="*/ 68 h 68"/>
                <a:gd name="T4" fmla="*/ 0 w 64"/>
                <a:gd name="T5" fmla="*/ 64 h 68"/>
                <a:gd name="T6" fmla="*/ 0 w 64"/>
                <a:gd name="T7" fmla="*/ 32 h 68"/>
                <a:gd name="T8" fmla="*/ 32 w 64"/>
                <a:gd name="T9" fmla="*/ 0 h 68"/>
                <a:gd name="T10" fmla="*/ 64 w 64"/>
                <a:gd name="T11" fmla="*/ 32 h 68"/>
                <a:gd name="T12" fmla="*/ 64 w 64"/>
                <a:gd name="T13" fmla="*/ 64 h 68"/>
                <a:gd name="T14" fmla="*/ 60 w 64"/>
                <a:gd name="T15" fmla="*/ 68 h 68"/>
                <a:gd name="T16" fmla="*/ 8 w 64"/>
                <a:gd name="T17" fmla="*/ 60 h 68"/>
                <a:gd name="T18" fmla="*/ 56 w 64"/>
                <a:gd name="T19" fmla="*/ 60 h 68"/>
                <a:gd name="T20" fmla="*/ 56 w 64"/>
                <a:gd name="T21" fmla="*/ 32 h 68"/>
                <a:gd name="T22" fmla="*/ 32 w 64"/>
                <a:gd name="T23" fmla="*/ 8 h 68"/>
                <a:gd name="T24" fmla="*/ 8 w 64"/>
                <a:gd name="T25" fmla="*/ 32 h 68"/>
                <a:gd name="T26" fmla="*/ 8 w 64"/>
                <a:gd name="T27" fmla="*/ 6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 h="68">
                  <a:moveTo>
                    <a:pt x="60" y="68"/>
                  </a:moveTo>
                  <a:cubicBezTo>
                    <a:pt x="4" y="68"/>
                    <a:pt x="4" y="68"/>
                    <a:pt x="4" y="68"/>
                  </a:cubicBezTo>
                  <a:cubicBezTo>
                    <a:pt x="2" y="68"/>
                    <a:pt x="0" y="66"/>
                    <a:pt x="0" y="64"/>
                  </a:cubicBezTo>
                  <a:cubicBezTo>
                    <a:pt x="0" y="32"/>
                    <a:pt x="0" y="32"/>
                    <a:pt x="0" y="32"/>
                  </a:cubicBezTo>
                  <a:cubicBezTo>
                    <a:pt x="0" y="14"/>
                    <a:pt x="14" y="0"/>
                    <a:pt x="32" y="0"/>
                  </a:cubicBezTo>
                  <a:cubicBezTo>
                    <a:pt x="50" y="0"/>
                    <a:pt x="64" y="14"/>
                    <a:pt x="64" y="32"/>
                  </a:cubicBezTo>
                  <a:cubicBezTo>
                    <a:pt x="64" y="64"/>
                    <a:pt x="64" y="64"/>
                    <a:pt x="64" y="64"/>
                  </a:cubicBezTo>
                  <a:cubicBezTo>
                    <a:pt x="64" y="66"/>
                    <a:pt x="62" y="68"/>
                    <a:pt x="60" y="68"/>
                  </a:cubicBezTo>
                  <a:close/>
                  <a:moveTo>
                    <a:pt x="8" y="60"/>
                  </a:moveTo>
                  <a:cubicBezTo>
                    <a:pt x="56" y="60"/>
                    <a:pt x="56" y="60"/>
                    <a:pt x="56" y="60"/>
                  </a:cubicBezTo>
                  <a:cubicBezTo>
                    <a:pt x="56" y="32"/>
                    <a:pt x="56" y="32"/>
                    <a:pt x="56" y="32"/>
                  </a:cubicBezTo>
                  <a:cubicBezTo>
                    <a:pt x="56" y="19"/>
                    <a:pt x="45" y="8"/>
                    <a:pt x="32" y="8"/>
                  </a:cubicBezTo>
                  <a:cubicBezTo>
                    <a:pt x="19" y="8"/>
                    <a:pt x="8" y="19"/>
                    <a:pt x="8" y="32"/>
                  </a:cubicBezTo>
                  <a:lnTo>
                    <a:pt x="8" y="6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6" name="Freeform 250"/>
            <p:cNvSpPr>
              <a:spLocks noEditPoints="1"/>
            </p:cNvSpPr>
            <p:nvPr/>
          </p:nvSpPr>
          <p:spPr bwMode="auto">
            <a:xfrm>
              <a:off x="1734" y="4989"/>
              <a:ext cx="568" cy="1135"/>
            </a:xfrm>
            <a:custGeom>
              <a:avLst/>
              <a:gdLst>
                <a:gd name="T0" fmla="*/ 48 w 96"/>
                <a:gd name="T1" fmla="*/ 192 h 192"/>
                <a:gd name="T2" fmla="*/ 0 w 96"/>
                <a:gd name="T3" fmla="*/ 160 h 192"/>
                <a:gd name="T4" fmla="*/ 0 w 96"/>
                <a:gd name="T5" fmla="*/ 48 h 192"/>
                <a:gd name="T6" fmla="*/ 48 w 96"/>
                <a:gd name="T7" fmla="*/ 0 h 192"/>
                <a:gd name="T8" fmla="*/ 96 w 96"/>
                <a:gd name="T9" fmla="*/ 48 h 192"/>
                <a:gd name="T10" fmla="*/ 96 w 96"/>
                <a:gd name="T11" fmla="*/ 160 h 192"/>
                <a:gd name="T12" fmla="*/ 48 w 96"/>
                <a:gd name="T13" fmla="*/ 192 h 192"/>
                <a:gd name="T14" fmla="*/ 48 w 96"/>
                <a:gd name="T15" fmla="*/ 8 h 192"/>
                <a:gd name="T16" fmla="*/ 8 w 96"/>
                <a:gd name="T17" fmla="*/ 48 h 192"/>
                <a:gd name="T18" fmla="*/ 8 w 96"/>
                <a:gd name="T19" fmla="*/ 160 h 192"/>
                <a:gd name="T20" fmla="*/ 48 w 96"/>
                <a:gd name="T21" fmla="*/ 184 h 192"/>
                <a:gd name="T22" fmla="*/ 88 w 96"/>
                <a:gd name="T23" fmla="*/ 160 h 192"/>
                <a:gd name="T24" fmla="*/ 88 w 96"/>
                <a:gd name="T25" fmla="*/ 48 h 192"/>
                <a:gd name="T26" fmla="*/ 48 w 96"/>
                <a:gd name="T27" fmla="*/ 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192">
                  <a:moveTo>
                    <a:pt x="48" y="192"/>
                  </a:moveTo>
                  <a:cubicBezTo>
                    <a:pt x="22" y="192"/>
                    <a:pt x="0" y="173"/>
                    <a:pt x="0" y="160"/>
                  </a:cubicBezTo>
                  <a:cubicBezTo>
                    <a:pt x="0" y="48"/>
                    <a:pt x="0" y="48"/>
                    <a:pt x="0" y="48"/>
                  </a:cubicBezTo>
                  <a:cubicBezTo>
                    <a:pt x="0" y="22"/>
                    <a:pt x="22" y="0"/>
                    <a:pt x="48" y="0"/>
                  </a:cubicBezTo>
                  <a:cubicBezTo>
                    <a:pt x="74" y="0"/>
                    <a:pt x="96" y="22"/>
                    <a:pt x="96" y="48"/>
                  </a:cubicBezTo>
                  <a:cubicBezTo>
                    <a:pt x="96" y="160"/>
                    <a:pt x="96" y="160"/>
                    <a:pt x="96" y="160"/>
                  </a:cubicBezTo>
                  <a:cubicBezTo>
                    <a:pt x="96" y="173"/>
                    <a:pt x="74" y="192"/>
                    <a:pt x="48" y="192"/>
                  </a:cubicBezTo>
                  <a:close/>
                  <a:moveTo>
                    <a:pt x="48" y="8"/>
                  </a:moveTo>
                  <a:cubicBezTo>
                    <a:pt x="26" y="8"/>
                    <a:pt x="8" y="26"/>
                    <a:pt x="8" y="48"/>
                  </a:cubicBezTo>
                  <a:cubicBezTo>
                    <a:pt x="8" y="160"/>
                    <a:pt x="8" y="160"/>
                    <a:pt x="8" y="160"/>
                  </a:cubicBezTo>
                  <a:cubicBezTo>
                    <a:pt x="8" y="167"/>
                    <a:pt x="25" y="184"/>
                    <a:pt x="48" y="184"/>
                  </a:cubicBezTo>
                  <a:cubicBezTo>
                    <a:pt x="71" y="184"/>
                    <a:pt x="88" y="167"/>
                    <a:pt x="88" y="160"/>
                  </a:cubicBezTo>
                  <a:cubicBezTo>
                    <a:pt x="88" y="48"/>
                    <a:pt x="88" y="48"/>
                    <a:pt x="88" y="48"/>
                  </a:cubicBezTo>
                  <a:cubicBezTo>
                    <a:pt x="88" y="26"/>
                    <a:pt x="70" y="8"/>
                    <a:pt x="48"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7" name="Freeform 251"/>
            <p:cNvSpPr/>
            <p:nvPr/>
          </p:nvSpPr>
          <p:spPr bwMode="auto">
            <a:xfrm>
              <a:off x="1854" y="5769"/>
              <a:ext cx="355" cy="60"/>
            </a:xfrm>
            <a:custGeom>
              <a:avLst/>
              <a:gdLst>
                <a:gd name="T0" fmla="*/ 30 w 60"/>
                <a:gd name="T1" fmla="*/ 10 h 10"/>
                <a:gd name="T2" fmla="*/ 4 w 60"/>
                <a:gd name="T3" fmla="*/ 8 h 10"/>
                <a:gd name="T4" fmla="*/ 0 w 60"/>
                <a:gd name="T5" fmla="*/ 4 h 10"/>
                <a:gd name="T6" fmla="*/ 4 w 60"/>
                <a:gd name="T7" fmla="*/ 0 h 10"/>
                <a:gd name="T8" fmla="*/ 56 w 60"/>
                <a:gd name="T9" fmla="*/ 0 h 10"/>
                <a:gd name="T10" fmla="*/ 60 w 60"/>
                <a:gd name="T11" fmla="*/ 4 h 10"/>
                <a:gd name="T12" fmla="*/ 56 w 60"/>
                <a:gd name="T13" fmla="*/ 8 h 10"/>
                <a:gd name="T14" fmla="*/ 30 w 60"/>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0">
                  <a:moveTo>
                    <a:pt x="30" y="10"/>
                  </a:moveTo>
                  <a:cubicBezTo>
                    <a:pt x="22" y="10"/>
                    <a:pt x="14" y="9"/>
                    <a:pt x="4" y="8"/>
                  </a:cubicBezTo>
                  <a:cubicBezTo>
                    <a:pt x="1" y="8"/>
                    <a:pt x="0" y="6"/>
                    <a:pt x="0" y="4"/>
                  </a:cubicBezTo>
                  <a:cubicBezTo>
                    <a:pt x="0" y="1"/>
                    <a:pt x="2" y="0"/>
                    <a:pt x="4" y="0"/>
                  </a:cubicBezTo>
                  <a:cubicBezTo>
                    <a:pt x="24" y="2"/>
                    <a:pt x="37" y="2"/>
                    <a:pt x="56" y="0"/>
                  </a:cubicBezTo>
                  <a:cubicBezTo>
                    <a:pt x="58" y="0"/>
                    <a:pt x="60" y="1"/>
                    <a:pt x="60" y="4"/>
                  </a:cubicBezTo>
                  <a:cubicBezTo>
                    <a:pt x="60" y="6"/>
                    <a:pt x="59" y="8"/>
                    <a:pt x="56" y="8"/>
                  </a:cubicBezTo>
                  <a:cubicBezTo>
                    <a:pt x="47" y="9"/>
                    <a:pt x="38" y="10"/>
                    <a:pt x="30" y="10"/>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8" name="Freeform 252"/>
            <p:cNvSpPr/>
            <p:nvPr/>
          </p:nvSpPr>
          <p:spPr bwMode="auto">
            <a:xfrm>
              <a:off x="1877" y="5864"/>
              <a:ext cx="285" cy="53"/>
            </a:xfrm>
            <a:custGeom>
              <a:avLst/>
              <a:gdLst>
                <a:gd name="T0" fmla="*/ 24 w 48"/>
                <a:gd name="T1" fmla="*/ 9 h 9"/>
                <a:gd name="T2" fmla="*/ 4 w 48"/>
                <a:gd name="T3" fmla="*/ 8 h 9"/>
                <a:gd name="T4" fmla="*/ 0 w 48"/>
                <a:gd name="T5" fmla="*/ 4 h 9"/>
                <a:gd name="T6" fmla="*/ 4 w 48"/>
                <a:gd name="T7" fmla="*/ 0 h 9"/>
                <a:gd name="T8" fmla="*/ 44 w 48"/>
                <a:gd name="T9" fmla="*/ 0 h 9"/>
                <a:gd name="T10" fmla="*/ 48 w 48"/>
                <a:gd name="T11" fmla="*/ 4 h 9"/>
                <a:gd name="T12" fmla="*/ 44 w 48"/>
                <a:gd name="T13" fmla="*/ 8 h 9"/>
                <a:gd name="T14" fmla="*/ 24 w 48"/>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9">
                  <a:moveTo>
                    <a:pt x="24" y="9"/>
                  </a:moveTo>
                  <a:cubicBezTo>
                    <a:pt x="17" y="9"/>
                    <a:pt x="11" y="9"/>
                    <a:pt x="4" y="8"/>
                  </a:cubicBezTo>
                  <a:cubicBezTo>
                    <a:pt x="2" y="8"/>
                    <a:pt x="0" y="6"/>
                    <a:pt x="0" y="4"/>
                  </a:cubicBezTo>
                  <a:cubicBezTo>
                    <a:pt x="0" y="2"/>
                    <a:pt x="2" y="0"/>
                    <a:pt x="4" y="0"/>
                  </a:cubicBezTo>
                  <a:cubicBezTo>
                    <a:pt x="18" y="1"/>
                    <a:pt x="30" y="1"/>
                    <a:pt x="44" y="0"/>
                  </a:cubicBezTo>
                  <a:cubicBezTo>
                    <a:pt x="46" y="0"/>
                    <a:pt x="48" y="2"/>
                    <a:pt x="48" y="4"/>
                  </a:cubicBezTo>
                  <a:cubicBezTo>
                    <a:pt x="48" y="6"/>
                    <a:pt x="46" y="8"/>
                    <a:pt x="44" y="8"/>
                  </a:cubicBezTo>
                  <a:cubicBezTo>
                    <a:pt x="37" y="9"/>
                    <a:pt x="31" y="9"/>
                    <a:pt x="24" y="9"/>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10" name="Freeform 63"/>
          <p:cNvSpPr>
            <a:spLocks noEditPoints="1"/>
          </p:cNvSpPr>
          <p:nvPr/>
        </p:nvSpPr>
        <p:spPr bwMode="auto">
          <a:xfrm>
            <a:off x="9778365" y="1641475"/>
            <a:ext cx="368935" cy="328930"/>
          </a:xfrm>
          <a:custGeom>
            <a:avLst/>
            <a:gdLst>
              <a:gd name="T0" fmla="*/ 24 w 184"/>
              <a:gd name="T1" fmla="*/ 164 h 164"/>
              <a:gd name="T2" fmla="*/ 20 w 184"/>
              <a:gd name="T3" fmla="*/ 161 h 164"/>
              <a:gd name="T4" fmla="*/ 22 w 184"/>
              <a:gd name="T5" fmla="*/ 156 h 164"/>
              <a:gd name="T6" fmla="*/ 41 w 184"/>
              <a:gd name="T7" fmla="*/ 125 h 164"/>
              <a:gd name="T8" fmla="*/ 0 w 184"/>
              <a:gd name="T9" fmla="*/ 88 h 164"/>
              <a:gd name="T10" fmla="*/ 3 w 184"/>
              <a:gd name="T11" fmla="*/ 74 h 164"/>
              <a:gd name="T12" fmla="*/ 0 w 184"/>
              <a:gd name="T13" fmla="*/ 60 h 164"/>
              <a:gd name="T14" fmla="*/ 24 w 184"/>
              <a:gd name="T15" fmla="*/ 32 h 164"/>
              <a:gd name="T16" fmla="*/ 80 w 184"/>
              <a:gd name="T17" fmla="*/ 0 h 164"/>
              <a:gd name="T18" fmla="*/ 126 w 184"/>
              <a:gd name="T19" fmla="*/ 16 h 164"/>
              <a:gd name="T20" fmla="*/ 128 w 184"/>
              <a:gd name="T21" fmla="*/ 16 h 164"/>
              <a:gd name="T22" fmla="*/ 184 w 184"/>
              <a:gd name="T23" fmla="*/ 52 h 164"/>
              <a:gd name="T24" fmla="*/ 171 w 184"/>
              <a:gd name="T25" fmla="*/ 78 h 164"/>
              <a:gd name="T26" fmla="*/ 176 w 184"/>
              <a:gd name="T27" fmla="*/ 92 h 164"/>
              <a:gd name="T28" fmla="*/ 124 w 184"/>
              <a:gd name="T29" fmla="*/ 132 h 164"/>
              <a:gd name="T30" fmla="*/ 84 w 184"/>
              <a:gd name="T31" fmla="*/ 132 h 164"/>
              <a:gd name="T32" fmla="*/ 24 w 184"/>
              <a:gd name="T33" fmla="*/ 164 h 164"/>
              <a:gd name="T34" fmla="*/ 80 w 184"/>
              <a:gd name="T35" fmla="*/ 8 h 164"/>
              <a:gd name="T36" fmla="*/ 32 w 184"/>
              <a:gd name="T37" fmla="*/ 36 h 164"/>
              <a:gd name="T38" fmla="*/ 29 w 184"/>
              <a:gd name="T39" fmla="*/ 39 h 164"/>
              <a:gd name="T40" fmla="*/ 8 w 184"/>
              <a:gd name="T41" fmla="*/ 60 h 164"/>
              <a:gd name="T42" fmla="*/ 11 w 184"/>
              <a:gd name="T43" fmla="*/ 71 h 164"/>
              <a:gd name="T44" fmla="*/ 11 w 184"/>
              <a:gd name="T45" fmla="*/ 76 h 164"/>
              <a:gd name="T46" fmla="*/ 8 w 184"/>
              <a:gd name="T47" fmla="*/ 88 h 164"/>
              <a:gd name="T48" fmla="*/ 46 w 184"/>
              <a:gd name="T49" fmla="*/ 118 h 164"/>
              <a:gd name="T50" fmla="*/ 49 w 184"/>
              <a:gd name="T51" fmla="*/ 121 h 164"/>
              <a:gd name="T52" fmla="*/ 37 w 184"/>
              <a:gd name="T53" fmla="*/ 155 h 164"/>
              <a:gd name="T54" fmla="*/ 78 w 184"/>
              <a:gd name="T55" fmla="*/ 126 h 164"/>
              <a:gd name="T56" fmla="*/ 81 w 184"/>
              <a:gd name="T57" fmla="*/ 124 h 164"/>
              <a:gd name="T58" fmla="*/ 124 w 184"/>
              <a:gd name="T59" fmla="*/ 124 h 164"/>
              <a:gd name="T60" fmla="*/ 168 w 184"/>
              <a:gd name="T61" fmla="*/ 92 h 164"/>
              <a:gd name="T62" fmla="*/ 163 w 184"/>
              <a:gd name="T63" fmla="*/ 80 h 164"/>
              <a:gd name="T64" fmla="*/ 162 w 184"/>
              <a:gd name="T65" fmla="*/ 77 h 164"/>
              <a:gd name="T66" fmla="*/ 163 w 184"/>
              <a:gd name="T67" fmla="*/ 74 h 164"/>
              <a:gd name="T68" fmla="*/ 176 w 184"/>
              <a:gd name="T69" fmla="*/ 52 h 164"/>
              <a:gd name="T70" fmla="*/ 128 w 184"/>
              <a:gd name="T71" fmla="*/ 24 h 164"/>
              <a:gd name="T72" fmla="*/ 125 w 184"/>
              <a:gd name="T73" fmla="*/ 24 h 164"/>
              <a:gd name="T74" fmla="*/ 124 w 184"/>
              <a:gd name="T75" fmla="*/ 24 h 164"/>
              <a:gd name="T76" fmla="*/ 121 w 184"/>
              <a:gd name="T77" fmla="*/ 23 h 164"/>
              <a:gd name="T78" fmla="*/ 80 w 184"/>
              <a:gd name="T79" fmla="*/ 8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4" h="164">
                <a:moveTo>
                  <a:pt x="24" y="164"/>
                </a:moveTo>
                <a:cubicBezTo>
                  <a:pt x="22" y="164"/>
                  <a:pt x="21" y="163"/>
                  <a:pt x="20" y="161"/>
                </a:cubicBezTo>
                <a:cubicBezTo>
                  <a:pt x="20" y="159"/>
                  <a:pt x="21" y="157"/>
                  <a:pt x="22" y="156"/>
                </a:cubicBezTo>
                <a:cubicBezTo>
                  <a:pt x="36" y="149"/>
                  <a:pt x="42" y="136"/>
                  <a:pt x="41" y="125"/>
                </a:cubicBezTo>
                <a:cubicBezTo>
                  <a:pt x="16" y="119"/>
                  <a:pt x="0" y="104"/>
                  <a:pt x="0" y="88"/>
                </a:cubicBezTo>
                <a:cubicBezTo>
                  <a:pt x="0" y="83"/>
                  <a:pt x="1" y="78"/>
                  <a:pt x="3" y="74"/>
                </a:cubicBezTo>
                <a:cubicBezTo>
                  <a:pt x="1" y="69"/>
                  <a:pt x="0" y="64"/>
                  <a:pt x="0" y="60"/>
                </a:cubicBezTo>
                <a:cubicBezTo>
                  <a:pt x="0" y="47"/>
                  <a:pt x="9" y="37"/>
                  <a:pt x="24" y="32"/>
                </a:cubicBezTo>
                <a:cubicBezTo>
                  <a:pt x="28" y="14"/>
                  <a:pt x="51" y="0"/>
                  <a:pt x="80" y="0"/>
                </a:cubicBezTo>
                <a:cubicBezTo>
                  <a:pt x="98" y="0"/>
                  <a:pt x="115" y="6"/>
                  <a:pt x="126" y="16"/>
                </a:cubicBezTo>
                <a:cubicBezTo>
                  <a:pt x="128" y="16"/>
                  <a:pt x="128" y="16"/>
                  <a:pt x="128" y="16"/>
                </a:cubicBezTo>
                <a:cubicBezTo>
                  <a:pt x="160" y="16"/>
                  <a:pt x="184" y="31"/>
                  <a:pt x="184" y="52"/>
                </a:cubicBezTo>
                <a:cubicBezTo>
                  <a:pt x="184" y="61"/>
                  <a:pt x="179" y="72"/>
                  <a:pt x="171" y="78"/>
                </a:cubicBezTo>
                <a:cubicBezTo>
                  <a:pt x="174" y="82"/>
                  <a:pt x="176" y="86"/>
                  <a:pt x="176" y="92"/>
                </a:cubicBezTo>
                <a:cubicBezTo>
                  <a:pt x="176" y="114"/>
                  <a:pt x="152" y="132"/>
                  <a:pt x="124" y="132"/>
                </a:cubicBezTo>
                <a:cubicBezTo>
                  <a:pt x="84" y="132"/>
                  <a:pt x="84" y="132"/>
                  <a:pt x="84" y="132"/>
                </a:cubicBezTo>
                <a:cubicBezTo>
                  <a:pt x="76" y="147"/>
                  <a:pt x="62" y="164"/>
                  <a:pt x="24" y="164"/>
                </a:cubicBezTo>
                <a:close/>
                <a:moveTo>
                  <a:pt x="80" y="8"/>
                </a:moveTo>
                <a:cubicBezTo>
                  <a:pt x="54" y="8"/>
                  <a:pt x="33" y="20"/>
                  <a:pt x="32" y="36"/>
                </a:cubicBezTo>
                <a:cubicBezTo>
                  <a:pt x="31" y="37"/>
                  <a:pt x="30" y="39"/>
                  <a:pt x="29" y="39"/>
                </a:cubicBezTo>
                <a:cubicBezTo>
                  <a:pt x="16" y="43"/>
                  <a:pt x="8" y="51"/>
                  <a:pt x="8" y="60"/>
                </a:cubicBezTo>
                <a:cubicBezTo>
                  <a:pt x="8" y="65"/>
                  <a:pt x="9" y="69"/>
                  <a:pt x="11" y="71"/>
                </a:cubicBezTo>
                <a:cubicBezTo>
                  <a:pt x="12" y="73"/>
                  <a:pt x="12" y="75"/>
                  <a:pt x="11" y="76"/>
                </a:cubicBezTo>
                <a:cubicBezTo>
                  <a:pt x="9" y="80"/>
                  <a:pt x="8" y="85"/>
                  <a:pt x="8" y="88"/>
                </a:cubicBezTo>
                <a:cubicBezTo>
                  <a:pt x="8" y="101"/>
                  <a:pt x="22" y="113"/>
                  <a:pt x="46" y="118"/>
                </a:cubicBezTo>
                <a:cubicBezTo>
                  <a:pt x="47" y="119"/>
                  <a:pt x="48" y="120"/>
                  <a:pt x="49" y="121"/>
                </a:cubicBezTo>
                <a:cubicBezTo>
                  <a:pt x="50" y="132"/>
                  <a:pt x="47" y="145"/>
                  <a:pt x="37" y="155"/>
                </a:cubicBezTo>
                <a:cubicBezTo>
                  <a:pt x="63" y="152"/>
                  <a:pt x="72" y="139"/>
                  <a:pt x="78" y="126"/>
                </a:cubicBezTo>
                <a:cubicBezTo>
                  <a:pt x="78" y="125"/>
                  <a:pt x="80" y="124"/>
                  <a:pt x="81" y="124"/>
                </a:cubicBezTo>
                <a:cubicBezTo>
                  <a:pt x="124" y="124"/>
                  <a:pt x="124" y="124"/>
                  <a:pt x="124" y="124"/>
                </a:cubicBezTo>
                <a:cubicBezTo>
                  <a:pt x="147" y="124"/>
                  <a:pt x="168" y="109"/>
                  <a:pt x="168" y="92"/>
                </a:cubicBezTo>
                <a:cubicBezTo>
                  <a:pt x="168" y="87"/>
                  <a:pt x="166" y="85"/>
                  <a:pt x="163" y="80"/>
                </a:cubicBezTo>
                <a:cubicBezTo>
                  <a:pt x="162" y="79"/>
                  <a:pt x="162" y="78"/>
                  <a:pt x="162" y="77"/>
                </a:cubicBezTo>
                <a:cubicBezTo>
                  <a:pt x="162" y="76"/>
                  <a:pt x="162" y="75"/>
                  <a:pt x="163" y="74"/>
                </a:cubicBezTo>
                <a:cubicBezTo>
                  <a:pt x="171" y="69"/>
                  <a:pt x="176" y="60"/>
                  <a:pt x="176" y="52"/>
                </a:cubicBezTo>
                <a:cubicBezTo>
                  <a:pt x="176" y="36"/>
                  <a:pt x="155" y="24"/>
                  <a:pt x="128" y="24"/>
                </a:cubicBezTo>
                <a:cubicBezTo>
                  <a:pt x="125" y="24"/>
                  <a:pt x="125" y="24"/>
                  <a:pt x="125" y="24"/>
                </a:cubicBezTo>
                <a:cubicBezTo>
                  <a:pt x="125" y="24"/>
                  <a:pt x="125" y="24"/>
                  <a:pt x="124" y="24"/>
                </a:cubicBezTo>
                <a:cubicBezTo>
                  <a:pt x="123" y="24"/>
                  <a:pt x="122" y="24"/>
                  <a:pt x="121" y="23"/>
                </a:cubicBezTo>
                <a:cubicBezTo>
                  <a:pt x="112" y="14"/>
                  <a:pt x="97" y="8"/>
                  <a:pt x="80" y="8"/>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 name="矩形 6"/>
          <p:cNvSpPr/>
          <p:nvPr/>
        </p:nvSpPr>
        <p:spPr>
          <a:xfrm>
            <a:off x="-24130" y="-38735"/>
            <a:ext cx="12240260" cy="1047750"/>
          </a:xfrm>
          <a:prstGeom prst="rect">
            <a:avLst/>
          </a:prstGeom>
          <a:solidFill>
            <a:srgbClr val="3F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4303395" y="114300"/>
            <a:ext cx="3283585" cy="741680"/>
          </a:xfrm>
          <a:prstGeom prst="rect">
            <a:avLst/>
          </a:prstGeom>
          <a:noFill/>
        </p:spPr>
        <p:txBody>
          <a:bodyPr anchor="ctr"/>
          <a:lstStyle/>
          <a:p>
            <a:pPr marL="0" marR="0" lvl="0" indent="0" algn="ctr" defTabSz="914400" rtl="0" eaLnBrk="1" fontAlgn="t" latinLnBrk="0" hangingPunct="1">
              <a:spcBef>
                <a:spcPts val="0"/>
              </a:spcBef>
              <a:spcAft>
                <a:spcPts val="0"/>
              </a:spcAft>
              <a:buClrTx/>
              <a:buSzTx/>
              <a:buFontTx/>
              <a:buNone/>
              <a:defRPr/>
            </a:pPr>
            <a:r>
              <a:rPr kumimoji="0" lang="zh-CN" altLang="en-US" sz="4000"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sym typeface="+mn-ea"/>
              </a:rPr>
              <a:t>赠送图标</a:t>
            </a:r>
            <a:endParaRPr kumimoji="0" lang="zh-CN" altLang="en-US" sz="4000" b="1" i="0" u="none" strike="noStrike" kern="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sym typeface="+mn-ea"/>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10614</Words>
  <Application>WPS 演示</Application>
  <PresentationFormat>宽屏</PresentationFormat>
  <Paragraphs>406</Paragraphs>
  <Slides>28</Slides>
  <Notes>0</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28</vt:i4>
      </vt:variant>
    </vt:vector>
  </HeadingPairs>
  <TitlesOfParts>
    <vt:vector size="49" baseType="lpstr">
      <vt:lpstr>Arial</vt:lpstr>
      <vt:lpstr>宋体</vt:lpstr>
      <vt:lpstr>Wingdings</vt:lpstr>
      <vt:lpstr>微软雅黑</vt:lpstr>
      <vt:lpstr>Verdana</vt:lpstr>
      <vt:lpstr>Arial Unicode MS</vt:lpstr>
      <vt:lpstr>Impact</vt:lpstr>
      <vt:lpstr>方正舒体</vt:lpstr>
      <vt:lpstr>Segoe Script</vt:lpstr>
      <vt:lpstr>Trajan Pro</vt:lpstr>
      <vt:lpstr>Calibri</vt:lpstr>
      <vt:lpstr>Oswald Light</vt:lpstr>
      <vt:lpstr>Kozuka Gothic Pro H</vt:lpstr>
      <vt:lpstr>Calibri Light</vt:lpstr>
      <vt:lpstr>Gill Sans</vt:lpstr>
      <vt:lpstr>ヒラギノ角ゴ ProN W3</vt:lpstr>
      <vt:lpstr>MS Gothic</vt:lpstr>
      <vt:lpstr>Open Sans</vt:lpstr>
      <vt:lpstr>Arial</vt:lpstr>
      <vt:lpstr>Courier New</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Administrator</cp:lastModifiedBy>
  <cp:revision>10</cp:revision>
  <dcterms:created xsi:type="dcterms:W3CDTF">2016-10-19T13:55:00Z</dcterms:created>
  <dcterms:modified xsi:type="dcterms:W3CDTF">2017-03-10T03:55:40Z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