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611" r:id="rId3"/>
    <p:sldId id="3608" r:id="rId5"/>
    <p:sldId id="3609" r:id="rId6"/>
    <p:sldId id="3594" r:id="rId7"/>
    <p:sldId id="3578" r:id="rId8"/>
    <p:sldId id="3593" r:id="rId9"/>
    <p:sldId id="3596" r:id="rId10"/>
    <p:sldId id="3575" r:id="rId11"/>
    <p:sldId id="3612" r:id="rId12"/>
    <p:sldId id="3576" r:id="rId13"/>
    <p:sldId id="3579" r:id="rId14"/>
    <p:sldId id="3584" r:id="rId15"/>
    <p:sldId id="3598" r:id="rId16"/>
    <p:sldId id="3580" r:id="rId17"/>
    <p:sldId id="3613" r:id="rId18"/>
    <p:sldId id="3583" r:id="rId19"/>
    <p:sldId id="3597" r:id="rId20"/>
    <p:sldId id="3577" r:id="rId21"/>
    <p:sldId id="3587" r:id="rId22"/>
    <p:sldId id="3614" r:id="rId23"/>
    <p:sldId id="3595" r:id="rId24"/>
    <p:sldId id="3582" r:id="rId25"/>
    <p:sldId id="3586" r:id="rId26"/>
    <p:sldId id="3581" r:id="rId27"/>
    <p:sldId id="3585" r:id="rId28"/>
    <p:sldId id="3615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40F"/>
    <a:srgbClr val="F9AA1A"/>
    <a:srgbClr val="D1D2D6"/>
    <a:srgbClr val="C00000"/>
    <a:srgbClr val="0085D7"/>
    <a:srgbClr val="F2F2F2"/>
    <a:srgbClr val="1D6DC2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6340" autoAdjust="0"/>
  </p:normalViewPr>
  <p:slideViewPr>
    <p:cSldViewPr>
      <p:cViewPr varScale="1">
        <p:scale>
          <a:sx n="70" d="100"/>
          <a:sy n="70" d="100"/>
        </p:scale>
        <p:origin x="66" y="600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D84C86-7404-497C-BCB5-4003B0F51D3E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6645399" y="2107003"/>
            <a:ext cx="4607064" cy="41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4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zh-CN" altLang="en-US" sz="1400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6645399" y="1312069"/>
            <a:ext cx="5750613" cy="74635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zh-CN" altLang="en-US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唯美电影传媒宣传</a:t>
            </a: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45399" y="2546900"/>
            <a:ext cx="17876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7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Reporting on activities report</a:t>
            </a:r>
            <a:endParaRPr lang="zh-CN" altLang="en-US" sz="1000" b="1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645399" y="2088680"/>
            <a:ext cx="4392439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6645399" y="3183973"/>
            <a:ext cx="2590840" cy="39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Contracted and pure and fresh and reporting on activities report PPT</a:t>
            </a:r>
            <a:endParaRPr lang="zh-CN" altLang="en-US" sz="700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fade in="5000.000000" out="5000.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29975" y="3039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6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567070" y="1723665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7831071" y="2125593"/>
            <a:ext cx="2255086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7831071" y="187551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567070" y="2916360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7831071" y="3318288"/>
            <a:ext cx="2255086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7831071" y="30682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567070" y="4099117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3" name="TextBox 23"/>
          <p:cNvSpPr txBox="1"/>
          <p:nvPr/>
        </p:nvSpPr>
        <p:spPr>
          <a:xfrm>
            <a:off x="7831071" y="4501045"/>
            <a:ext cx="2255086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7831071" y="425096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567070" y="5331569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7831071" y="5733497"/>
            <a:ext cx="2255086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7831071" y="548341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460602" y="1118127"/>
            <a:ext cx="1313180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460602" y="498396"/>
            <a:ext cx="3289362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DIRECTORY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899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39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99"/>
                            </p:stCondLst>
                            <p:childTnLst>
                              <p:par>
                                <p:cTn id="7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99"/>
                            </p:stCondLst>
                            <p:childTnLst>
                              <p:par>
                                <p:cTn id="7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899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399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899"/>
                            </p:stCondLst>
                            <p:childTnLst>
                              <p:par>
                                <p:cTn id="9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399"/>
                            </p:stCondLst>
                            <p:childTnLst>
                              <p:par>
                                <p:cTn id="10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36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30265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661" r="-256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30" r="-6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561" name="组合 38"/>
          <p:cNvGrpSpPr/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64" name="组合 40"/>
          <p:cNvGrpSpPr/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567" name="组合 39"/>
          <p:cNvGrpSpPr/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/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7"/>
            <a:ext cx="2541032" cy="883912"/>
            <a:chOff x="8451509" y="2034687"/>
            <a:chExt cx="3254568" cy="838168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2"/>
            <a:ext cx="2496908" cy="883912"/>
            <a:chOff x="8508022" y="2034687"/>
            <a:chExt cx="3198055" cy="838168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4"/>
            <a:ext cx="2496909" cy="883911"/>
            <a:chOff x="8508022" y="2034687"/>
            <a:chExt cx="3198055" cy="838169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7"/>
            <a:ext cx="2522171" cy="883912"/>
            <a:chOff x="8475665" y="2034687"/>
            <a:chExt cx="3230412" cy="838168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3832349"/>
            <a:ext cx="12858750" cy="340030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rot="5400000">
            <a:off x="8039175" y="2639849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7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5400000">
            <a:off x="9889282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5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5400000">
            <a:off x="6189068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8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5400000">
            <a:off x="4338961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53192" y="2968220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7119" y="2954687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8715" y="2968219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518821" y="2969994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057863" y="885475"/>
            <a:ext cx="18953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TextBox 39"/>
          <p:cNvSpPr txBox="1"/>
          <p:nvPr/>
        </p:nvSpPr>
        <p:spPr>
          <a:xfrm>
            <a:off x="1040375" y="1246829"/>
            <a:ext cx="82693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9" grpId="0"/>
      <p:bldP spid="20" grpId="0"/>
      <p:bldP spid="21" grpId="0"/>
      <p:bldP spid="36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spc="422" dirty="0"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800" spc="422" dirty="0"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spc="422" dirty="0"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800" spc="422" dirty="0"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36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30265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1</a:t>
              </a:r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25163" y="200940"/>
              <a:ext cx="200646" cy="44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25163" y="200940"/>
              <a:ext cx="200646" cy="44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3</a:t>
              </a:r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4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25163" y="200940"/>
              <a:ext cx="200646" cy="448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5</a:t>
              </a:r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5784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5"/>
            <a:ext cx="2537702" cy="838274"/>
            <a:chOff x="1929542" y="4908274"/>
            <a:chExt cx="2729132" cy="794892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1"/>
            <a:ext cx="2537702" cy="813248"/>
            <a:chOff x="5703260" y="4932005"/>
            <a:chExt cx="2729132" cy="771161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5078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4"/>
            <a:ext cx="2611174" cy="828609"/>
            <a:chOff x="4038291" y="1621125"/>
            <a:chExt cx="2304129" cy="78573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3"/>
            <a:ext cx="2611174" cy="816703"/>
            <a:chOff x="7780247" y="1632414"/>
            <a:chExt cx="2304129" cy="774442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30187"/>
            <a:chOff x="7665253" y="2591639"/>
            <a:chExt cx="3033214" cy="597575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25159"/>
            <a:chOff x="1358936" y="1745737"/>
            <a:chExt cx="3033214" cy="592806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6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21916"/>
            <a:chOff x="1358936" y="3460009"/>
            <a:chExt cx="3033214" cy="589732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47787" y="3095501"/>
            <a:ext cx="4961444" cy="211316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85857" y="3095501"/>
            <a:ext cx="4896544" cy="211316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47787" y="5383292"/>
            <a:ext cx="49614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85857" y="5383292"/>
            <a:ext cx="48965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1347787" y="1685490"/>
            <a:ext cx="10234614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24957" y="4793051"/>
            <a:ext cx="1184683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39"/>
            <a:ext cx="2416350" cy="779697"/>
            <a:chOff x="1753214" y="2748563"/>
            <a:chExt cx="2321808" cy="73935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1"/>
            <a:ext cx="2416350" cy="798995"/>
            <a:chOff x="1753214" y="2730263"/>
            <a:chExt cx="2321808" cy="757649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0"/>
            <a:ext cx="2349427" cy="843307"/>
            <a:chOff x="1753214" y="2688244"/>
            <a:chExt cx="2321808" cy="799668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38"/>
            <a:ext cx="2349427" cy="779697"/>
            <a:chOff x="1753214" y="2748563"/>
            <a:chExt cx="2321808" cy="73935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36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30265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11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11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11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11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1113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918967" y="3744336"/>
              <a:ext cx="916530" cy="311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1824" y="3736315"/>
              <a:ext cx="576404" cy="344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49434" y="2707379"/>
              <a:ext cx="576404" cy="344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1174" y="3338633"/>
              <a:ext cx="576404" cy="344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0199" y="4257790"/>
              <a:ext cx="576404" cy="344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0904" y="4885903"/>
              <a:ext cx="576404" cy="3440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72171" y="0"/>
            <a:ext cx="7286225" cy="7247957"/>
          </a:xfrm>
          <a:custGeom>
            <a:avLst/>
            <a:gdLst>
              <a:gd name="connsiteX0" fmla="*/ 0 w 5109029"/>
              <a:gd name="connsiteY0" fmla="*/ 0 h 6858000"/>
              <a:gd name="connsiteX1" fmla="*/ 5109029 w 5109029"/>
              <a:gd name="connsiteY1" fmla="*/ 0 h 6858000"/>
              <a:gd name="connsiteX2" fmla="*/ 5109029 w 5109029"/>
              <a:gd name="connsiteY2" fmla="*/ 6858000 h 6858000"/>
              <a:gd name="connsiteX3" fmla="*/ 0 w 5109029"/>
              <a:gd name="connsiteY3" fmla="*/ 6858000 h 6858000"/>
              <a:gd name="connsiteX4" fmla="*/ 0 w 5109029"/>
              <a:gd name="connsiteY4" fmla="*/ 0 h 6858000"/>
              <a:gd name="connsiteX0-1" fmla="*/ 1799771 w 6908800"/>
              <a:gd name="connsiteY0-2" fmla="*/ 0 h 6872514"/>
              <a:gd name="connsiteX1-3" fmla="*/ 6908800 w 6908800"/>
              <a:gd name="connsiteY1-4" fmla="*/ 0 h 6872514"/>
              <a:gd name="connsiteX2-5" fmla="*/ 6908800 w 6908800"/>
              <a:gd name="connsiteY2-6" fmla="*/ 6858000 h 6872514"/>
              <a:gd name="connsiteX3-7" fmla="*/ 0 w 6908800"/>
              <a:gd name="connsiteY3-8" fmla="*/ 6872514 h 6872514"/>
              <a:gd name="connsiteX4-9" fmla="*/ 1799771 w 6908800"/>
              <a:gd name="connsiteY4-10" fmla="*/ 0 h 6872514"/>
              <a:gd name="connsiteX0-11" fmla="*/ 2394857 w 6908800"/>
              <a:gd name="connsiteY0-12" fmla="*/ 14514 h 6872514"/>
              <a:gd name="connsiteX1-13" fmla="*/ 6908800 w 6908800"/>
              <a:gd name="connsiteY1-14" fmla="*/ 0 h 6872514"/>
              <a:gd name="connsiteX2-15" fmla="*/ 6908800 w 6908800"/>
              <a:gd name="connsiteY2-16" fmla="*/ 6858000 h 6872514"/>
              <a:gd name="connsiteX3-17" fmla="*/ 0 w 6908800"/>
              <a:gd name="connsiteY3-18" fmla="*/ 6872514 h 6872514"/>
              <a:gd name="connsiteX4-19" fmla="*/ 2394857 w 6908800"/>
              <a:gd name="connsiteY4-20" fmla="*/ 14514 h 6872514"/>
              <a:gd name="connsiteX0-21" fmla="*/ 2801257 w 6908800"/>
              <a:gd name="connsiteY0-22" fmla="*/ 0 h 6872514"/>
              <a:gd name="connsiteX1-23" fmla="*/ 6908800 w 6908800"/>
              <a:gd name="connsiteY1-24" fmla="*/ 0 h 6872514"/>
              <a:gd name="connsiteX2-25" fmla="*/ 6908800 w 6908800"/>
              <a:gd name="connsiteY2-26" fmla="*/ 6858000 h 6872514"/>
              <a:gd name="connsiteX3-27" fmla="*/ 0 w 6908800"/>
              <a:gd name="connsiteY3-28" fmla="*/ 6872514 h 6872514"/>
              <a:gd name="connsiteX4-29" fmla="*/ 2801257 w 6908800"/>
              <a:gd name="connsiteY4-30" fmla="*/ 0 h 68725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08800" h="6872514">
                <a:moveTo>
                  <a:pt x="2801257" y="0"/>
                </a:moveTo>
                <a:lnTo>
                  <a:pt x="6908800" y="0"/>
                </a:lnTo>
                <a:lnTo>
                  <a:pt x="6908800" y="6858000"/>
                </a:lnTo>
                <a:lnTo>
                  <a:pt x="0" y="6872514"/>
                </a:lnTo>
                <a:lnTo>
                  <a:pt x="2801257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694630" y="3183896"/>
            <a:ext cx="2051164" cy="4944225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7608029" y="-584983"/>
            <a:ext cx="903123" cy="2176931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组合 117"/>
          <p:cNvGrpSpPr/>
          <p:nvPr/>
        </p:nvGrpSpPr>
        <p:grpSpPr>
          <a:xfrm>
            <a:off x="944868" y="1113126"/>
            <a:ext cx="4688532" cy="4112894"/>
            <a:chOff x="895590" y="981996"/>
            <a:chExt cx="4445667" cy="3899847"/>
          </a:xfrm>
        </p:grpSpPr>
        <p:grpSp>
          <p:nvGrpSpPr>
            <p:cNvPr id="39" name="组合 38"/>
            <p:cNvGrpSpPr/>
            <p:nvPr/>
          </p:nvGrpSpPr>
          <p:grpSpPr>
            <a:xfrm>
              <a:off x="3325343" y="981996"/>
              <a:ext cx="1112117" cy="1112117"/>
              <a:chOff x="3904735" y="1906853"/>
              <a:chExt cx="1112117" cy="111211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904735" y="1906853"/>
                <a:ext cx="1112117" cy="11121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25" name="Group 8"/>
              <p:cNvGrpSpPr>
                <a:grpSpLocks noChangeAspect="1"/>
              </p:cNvGrpSpPr>
              <p:nvPr/>
            </p:nvGrpSpPr>
            <p:grpSpPr bwMode="auto">
              <a:xfrm>
                <a:off x="4291933" y="2017366"/>
                <a:ext cx="355772" cy="693394"/>
                <a:chOff x="3693" y="1958"/>
                <a:chExt cx="294" cy="573"/>
              </a:xfrm>
            </p:grpSpPr>
            <p:sp>
              <p:nvSpPr>
                <p:cNvPr id="26" name="AutoShape 7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95" y="1958"/>
                  <a:ext cx="290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7" name="Freeform 9"/>
                <p:cNvSpPr/>
                <p:nvPr/>
              </p:nvSpPr>
              <p:spPr bwMode="auto">
                <a:xfrm>
                  <a:off x="3693" y="2127"/>
                  <a:ext cx="294" cy="404"/>
                </a:xfrm>
                <a:custGeom>
                  <a:avLst/>
                  <a:gdLst>
                    <a:gd name="T0" fmla="*/ 0 w 122"/>
                    <a:gd name="T1" fmla="*/ 21 h 168"/>
                    <a:gd name="T2" fmla="*/ 61 w 122"/>
                    <a:gd name="T3" fmla="*/ 0 h 168"/>
                    <a:gd name="T4" fmla="*/ 122 w 122"/>
                    <a:gd name="T5" fmla="*/ 21 h 168"/>
                    <a:gd name="T6" fmla="*/ 122 w 122"/>
                    <a:gd name="T7" fmla="*/ 107 h 168"/>
                    <a:gd name="T8" fmla="*/ 61 w 122"/>
                    <a:gd name="T9" fmla="*/ 168 h 168"/>
                    <a:gd name="T10" fmla="*/ 0 w 122"/>
                    <a:gd name="T11" fmla="*/ 107 h 168"/>
                    <a:gd name="T12" fmla="*/ 0 w 122"/>
                    <a:gd name="T13" fmla="*/ 21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2" h="168">
                      <a:moveTo>
                        <a:pt x="0" y="21"/>
                      </a:moveTo>
                      <a:cubicBezTo>
                        <a:pt x="53" y="21"/>
                        <a:pt x="61" y="0"/>
                        <a:pt x="61" y="0"/>
                      </a:cubicBezTo>
                      <a:cubicBezTo>
                        <a:pt x="61" y="0"/>
                        <a:pt x="69" y="21"/>
                        <a:pt x="122" y="21"/>
                      </a:cubicBezTo>
                      <a:cubicBezTo>
                        <a:pt x="122" y="107"/>
                        <a:pt x="122" y="107"/>
                        <a:pt x="122" y="107"/>
                      </a:cubicBezTo>
                      <a:cubicBezTo>
                        <a:pt x="122" y="141"/>
                        <a:pt x="61" y="168"/>
                        <a:pt x="61" y="168"/>
                      </a:cubicBezTo>
                      <a:cubicBezTo>
                        <a:pt x="61" y="168"/>
                        <a:pt x="0" y="141"/>
                        <a:pt x="0" y="107"/>
                      </a:cubicBez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92" name="组合 91"/>
            <p:cNvGrpSpPr/>
            <p:nvPr/>
          </p:nvGrpSpPr>
          <p:grpSpPr>
            <a:xfrm>
              <a:off x="1610909" y="1426102"/>
              <a:ext cx="754673" cy="754673"/>
              <a:chOff x="3929866" y="4726093"/>
              <a:chExt cx="754673" cy="754673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929866" y="4726093"/>
                <a:ext cx="754673" cy="7546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85" name="组合 84"/>
              <p:cNvGrpSpPr/>
              <p:nvPr/>
            </p:nvGrpSpPr>
            <p:grpSpPr>
              <a:xfrm>
                <a:off x="4118670" y="4832773"/>
                <a:ext cx="375998" cy="361666"/>
                <a:chOff x="5741988" y="3090863"/>
                <a:chExt cx="708025" cy="681038"/>
              </a:xfrm>
            </p:grpSpPr>
            <p:sp>
              <p:nvSpPr>
                <p:cNvPr id="45" name="AutoShape 2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741988" y="3090863"/>
                  <a:ext cx="708025" cy="676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9" name="Freeform 35"/>
                <p:cNvSpPr>
                  <a:spLocks noEditPoints="1"/>
                </p:cNvSpPr>
                <p:nvPr/>
              </p:nvSpPr>
              <p:spPr bwMode="auto">
                <a:xfrm>
                  <a:off x="5745163" y="3403601"/>
                  <a:ext cx="350838" cy="290513"/>
                </a:xfrm>
                <a:custGeom>
                  <a:avLst/>
                  <a:gdLst>
                    <a:gd name="T0" fmla="*/ 89 w 92"/>
                    <a:gd name="T1" fmla="*/ 66 h 76"/>
                    <a:gd name="T2" fmla="*/ 85 w 92"/>
                    <a:gd name="T3" fmla="*/ 61 h 76"/>
                    <a:gd name="T4" fmla="*/ 82 w 92"/>
                    <a:gd name="T5" fmla="*/ 61 h 76"/>
                    <a:gd name="T6" fmla="*/ 79 w 92"/>
                    <a:gd name="T7" fmla="*/ 55 h 76"/>
                    <a:gd name="T8" fmla="*/ 69 w 92"/>
                    <a:gd name="T9" fmla="*/ 55 h 76"/>
                    <a:gd name="T10" fmla="*/ 69 w 92"/>
                    <a:gd name="T11" fmla="*/ 52 h 76"/>
                    <a:gd name="T12" fmla="*/ 75 w 92"/>
                    <a:gd name="T13" fmla="*/ 52 h 76"/>
                    <a:gd name="T14" fmla="*/ 80 w 92"/>
                    <a:gd name="T15" fmla="*/ 48 h 76"/>
                    <a:gd name="T16" fmla="*/ 80 w 92"/>
                    <a:gd name="T17" fmla="*/ 4 h 76"/>
                    <a:gd name="T18" fmla="*/ 75 w 92"/>
                    <a:gd name="T19" fmla="*/ 0 h 76"/>
                    <a:gd name="T20" fmla="*/ 17 w 92"/>
                    <a:gd name="T21" fmla="*/ 0 h 76"/>
                    <a:gd name="T22" fmla="*/ 12 w 92"/>
                    <a:gd name="T23" fmla="*/ 4 h 76"/>
                    <a:gd name="T24" fmla="*/ 12 w 92"/>
                    <a:gd name="T25" fmla="*/ 48 h 76"/>
                    <a:gd name="T26" fmla="*/ 17 w 92"/>
                    <a:gd name="T27" fmla="*/ 52 h 76"/>
                    <a:gd name="T28" fmla="*/ 23 w 92"/>
                    <a:gd name="T29" fmla="*/ 52 h 76"/>
                    <a:gd name="T30" fmla="*/ 23 w 92"/>
                    <a:gd name="T31" fmla="*/ 55 h 76"/>
                    <a:gd name="T32" fmla="*/ 13 w 92"/>
                    <a:gd name="T33" fmla="*/ 55 h 76"/>
                    <a:gd name="T34" fmla="*/ 10 w 92"/>
                    <a:gd name="T35" fmla="*/ 61 h 76"/>
                    <a:gd name="T36" fmla="*/ 7 w 92"/>
                    <a:gd name="T37" fmla="*/ 61 h 76"/>
                    <a:gd name="T38" fmla="*/ 3 w 92"/>
                    <a:gd name="T39" fmla="*/ 66 h 76"/>
                    <a:gd name="T40" fmla="*/ 0 w 92"/>
                    <a:gd name="T41" fmla="*/ 72 h 76"/>
                    <a:gd name="T42" fmla="*/ 4 w 92"/>
                    <a:gd name="T43" fmla="*/ 76 h 76"/>
                    <a:gd name="T44" fmla="*/ 88 w 92"/>
                    <a:gd name="T45" fmla="*/ 76 h 76"/>
                    <a:gd name="T46" fmla="*/ 92 w 92"/>
                    <a:gd name="T47" fmla="*/ 72 h 76"/>
                    <a:gd name="T48" fmla="*/ 89 w 92"/>
                    <a:gd name="T49" fmla="*/ 66 h 76"/>
                    <a:gd name="T50" fmla="*/ 17 w 92"/>
                    <a:gd name="T51" fmla="*/ 49 h 76"/>
                    <a:gd name="T52" fmla="*/ 15 w 92"/>
                    <a:gd name="T53" fmla="*/ 48 h 76"/>
                    <a:gd name="T54" fmla="*/ 15 w 92"/>
                    <a:gd name="T55" fmla="*/ 4 h 76"/>
                    <a:gd name="T56" fmla="*/ 17 w 92"/>
                    <a:gd name="T57" fmla="*/ 2 h 76"/>
                    <a:gd name="T58" fmla="*/ 75 w 92"/>
                    <a:gd name="T59" fmla="*/ 2 h 76"/>
                    <a:gd name="T60" fmla="*/ 77 w 92"/>
                    <a:gd name="T61" fmla="*/ 4 h 76"/>
                    <a:gd name="T62" fmla="*/ 77 w 92"/>
                    <a:gd name="T63" fmla="*/ 48 h 76"/>
                    <a:gd name="T64" fmla="*/ 75 w 92"/>
                    <a:gd name="T65" fmla="*/ 49 h 76"/>
                    <a:gd name="T66" fmla="*/ 17 w 92"/>
                    <a:gd name="T67" fmla="*/ 49 h 76"/>
                    <a:gd name="T68" fmla="*/ 77 w 92"/>
                    <a:gd name="T69" fmla="*/ 58 h 76"/>
                    <a:gd name="T70" fmla="*/ 80 w 92"/>
                    <a:gd name="T71" fmla="*/ 64 h 76"/>
                    <a:gd name="T72" fmla="*/ 85 w 92"/>
                    <a:gd name="T73" fmla="*/ 64 h 76"/>
                    <a:gd name="T74" fmla="*/ 87 w 92"/>
                    <a:gd name="T75" fmla="*/ 66 h 76"/>
                    <a:gd name="T76" fmla="*/ 87 w 92"/>
                    <a:gd name="T77" fmla="*/ 66 h 76"/>
                    <a:gd name="T78" fmla="*/ 90 w 92"/>
                    <a:gd name="T79" fmla="*/ 72 h 76"/>
                    <a:gd name="T80" fmla="*/ 88 w 92"/>
                    <a:gd name="T81" fmla="*/ 74 h 76"/>
                    <a:gd name="T82" fmla="*/ 4 w 92"/>
                    <a:gd name="T83" fmla="*/ 74 h 76"/>
                    <a:gd name="T84" fmla="*/ 2 w 92"/>
                    <a:gd name="T85" fmla="*/ 72 h 76"/>
                    <a:gd name="T86" fmla="*/ 5 w 92"/>
                    <a:gd name="T87" fmla="*/ 66 h 76"/>
                    <a:gd name="T88" fmla="*/ 5 w 92"/>
                    <a:gd name="T89" fmla="*/ 66 h 76"/>
                    <a:gd name="T90" fmla="*/ 7 w 92"/>
                    <a:gd name="T91" fmla="*/ 64 h 76"/>
                    <a:gd name="T92" fmla="*/ 12 w 92"/>
                    <a:gd name="T93" fmla="*/ 64 h 76"/>
                    <a:gd name="T94" fmla="*/ 15 w 92"/>
                    <a:gd name="T95" fmla="*/ 58 h 76"/>
                    <a:gd name="T96" fmla="*/ 26 w 92"/>
                    <a:gd name="T97" fmla="*/ 58 h 76"/>
                    <a:gd name="T98" fmla="*/ 26 w 92"/>
                    <a:gd name="T99" fmla="*/ 54 h 76"/>
                    <a:gd name="T100" fmla="*/ 66 w 92"/>
                    <a:gd name="T101" fmla="*/ 5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2" h="76">
                      <a:moveTo>
                        <a:pt x="89" y="66"/>
                      </a:moveTo>
                      <a:cubicBezTo>
                        <a:pt x="89" y="63"/>
                        <a:pt x="88" y="61"/>
                        <a:pt x="85" y="61"/>
                      </a:cubicBezTo>
                      <a:cubicBezTo>
                        <a:pt x="82" y="61"/>
                        <a:pt x="82" y="61"/>
                        <a:pt x="82" y="61"/>
                      </a:cubicBezTo>
                      <a:cubicBezTo>
                        <a:pt x="79" y="55"/>
                        <a:pt x="79" y="55"/>
                        <a:pt x="79" y="55"/>
                      </a:cubicBez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75" y="52"/>
                        <a:pt x="75" y="52"/>
                        <a:pt x="75" y="52"/>
                      </a:cubicBezTo>
                      <a:cubicBezTo>
                        <a:pt x="78" y="52"/>
                        <a:pt x="80" y="50"/>
                        <a:pt x="80" y="48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2"/>
                        <a:pt x="78" y="0"/>
                        <a:pt x="7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4" y="0"/>
                        <a:pt x="12" y="2"/>
                        <a:pt x="12" y="4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50"/>
                        <a:pt x="14" y="52"/>
                        <a:pt x="17" y="52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7" y="61"/>
                        <a:pt x="7" y="61"/>
                        <a:pt x="7" y="61"/>
                      </a:cubicBezTo>
                      <a:cubicBezTo>
                        <a:pt x="4" y="61"/>
                        <a:pt x="3" y="63"/>
                        <a:pt x="3" y="66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5"/>
                        <a:pt x="1" y="76"/>
                        <a:pt x="4" y="76"/>
                      </a:cubicBezTo>
                      <a:cubicBezTo>
                        <a:pt x="88" y="76"/>
                        <a:pt x="88" y="76"/>
                        <a:pt x="88" y="76"/>
                      </a:cubicBezTo>
                      <a:cubicBezTo>
                        <a:pt x="91" y="76"/>
                        <a:pt x="92" y="75"/>
                        <a:pt x="92" y="72"/>
                      </a:cubicBezTo>
                      <a:lnTo>
                        <a:pt x="89" y="66"/>
                      </a:lnTo>
                      <a:close/>
                      <a:moveTo>
                        <a:pt x="17" y="49"/>
                      </a:moveTo>
                      <a:cubicBezTo>
                        <a:pt x="15" y="49"/>
                        <a:pt x="15" y="49"/>
                        <a:pt x="15" y="48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3"/>
                        <a:pt x="15" y="2"/>
                        <a:pt x="17" y="2"/>
                      </a:cubicBezTo>
                      <a:cubicBezTo>
                        <a:pt x="75" y="2"/>
                        <a:pt x="75" y="2"/>
                        <a:pt x="75" y="2"/>
                      </a:cubicBezTo>
                      <a:cubicBezTo>
                        <a:pt x="77" y="2"/>
                        <a:pt x="77" y="3"/>
                        <a:pt x="77" y="4"/>
                      </a:cubicBezTo>
                      <a:cubicBezTo>
                        <a:pt x="77" y="48"/>
                        <a:pt x="77" y="48"/>
                        <a:pt x="77" y="48"/>
                      </a:cubicBezTo>
                      <a:cubicBezTo>
                        <a:pt x="77" y="49"/>
                        <a:pt x="77" y="49"/>
                        <a:pt x="75" y="49"/>
                      </a:cubicBezTo>
                      <a:lnTo>
                        <a:pt x="17" y="49"/>
                      </a:lnTo>
                      <a:close/>
                      <a:moveTo>
                        <a:pt x="77" y="58"/>
                      </a:moveTo>
                      <a:cubicBezTo>
                        <a:pt x="78" y="59"/>
                        <a:pt x="80" y="64"/>
                        <a:pt x="80" y="64"/>
                      </a:cubicBezTo>
                      <a:cubicBezTo>
                        <a:pt x="85" y="64"/>
                        <a:pt x="85" y="64"/>
                        <a:pt x="85" y="64"/>
                      </a:cubicBezTo>
                      <a:cubicBezTo>
                        <a:pt x="86" y="64"/>
                        <a:pt x="87" y="65"/>
                        <a:pt x="87" y="66"/>
                      </a:cubicBezTo>
                      <a:cubicBezTo>
                        <a:pt x="87" y="66"/>
                        <a:pt x="87" y="66"/>
                        <a:pt x="87" y="66"/>
                      </a:cubicBezTo>
                      <a:cubicBezTo>
                        <a:pt x="87" y="66"/>
                        <a:pt x="89" y="71"/>
                        <a:pt x="90" y="72"/>
                      </a:cubicBezTo>
                      <a:cubicBezTo>
                        <a:pt x="90" y="73"/>
                        <a:pt x="89" y="74"/>
                        <a:pt x="88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3" y="74"/>
                        <a:pt x="2" y="73"/>
                        <a:pt x="2" y="72"/>
                      </a:cubicBezTo>
                      <a:cubicBezTo>
                        <a:pt x="3" y="71"/>
                        <a:pt x="5" y="66"/>
                        <a:pt x="5" y="66"/>
                      </a:cubicBezTo>
                      <a:cubicBezTo>
                        <a:pt x="5" y="66"/>
                        <a:pt x="5" y="66"/>
                        <a:pt x="5" y="66"/>
                      </a:cubicBezTo>
                      <a:cubicBezTo>
                        <a:pt x="5" y="65"/>
                        <a:pt x="6" y="64"/>
                        <a:pt x="7" y="64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4"/>
                        <a:pt x="14" y="59"/>
                        <a:pt x="15" y="58"/>
                      </a:cubicBezTo>
                      <a:cubicBezTo>
                        <a:pt x="17" y="58"/>
                        <a:pt x="26" y="58"/>
                        <a:pt x="26" y="58"/>
                      </a:cubicBezTo>
                      <a:cubicBezTo>
                        <a:pt x="26" y="58"/>
                        <a:pt x="26" y="54"/>
                        <a:pt x="26" y="54"/>
                      </a:cubicBezTo>
                      <a:cubicBezTo>
                        <a:pt x="30" y="54"/>
                        <a:pt x="62" y="54"/>
                        <a:pt x="66" y="54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5791201" y="3090863"/>
                  <a:ext cx="655637" cy="681038"/>
                  <a:chOff x="5791201" y="3090863"/>
                  <a:chExt cx="655637" cy="681038"/>
                </a:xfrm>
              </p:grpSpPr>
              <p:sp>
                <p:nvSpPr>
                  <p:cNvPr id="46" name="Freeform 22"/>
                  <p:cNvSpPr/>
                  <p:nvPr/>
                </p:nvSpPr>
                <p:spPr bwMode="auto">
                  <a:xfrm>
                    <a:off x="6008688" y="3113088"/>
                    <a:ext cx="212725" cy="157163"/>
                  </a:xfrm>
                  <a:custGeom>
                    <a:avLst/>
                    <a:gdLst>
                      <a:gd name="T0" fmla="*/ 51 w 56"/>
                      <a:gd name="T1" fmla="*/ 0 h 41"/>
                      <a:gd name="T2" fmla="*/ 4 w 56"/>
                      <a:gd name="T3" fmla="*/ 0 h 41"/>
                      <a:gd name="T4" fmla="*/ 0 w 56"/>
                      <a:gd name="T5" fmla="*/ 5 h 41"/>
                      <a:gd name="T6" fmla="*/ 0 w 56"/>
                      <a:gd name="T7" fmla="*/ 36 h 41"/>
                      <a:gd name="T8" fmla="*/ 4 w 56"/>
                      <a:gd name="T9" fmla="*/ 41 h 41"/>
                      <a:gd name="T10" fmla="*/ 51 w 56"/>
                      <a:gd name="T11" fmla="*/ 41 h 41"/>
                      <a:gd name="T12" fmla="*/ 56 w 56"/>
                      <a:gd name="T13" fmla="*/ 36 h 41"/>
                      <a:gd name="T14" fmla="*/ 56 w 56"/>
                      <a:gd name="T15" fmla="*/ 5 h 41"/>
                      <a:gd name="T16" fmla="*/ 51 w 56"/>
                      <a:gd name="T17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1">
                        <a:moveTo>
                          <a:pt x="51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9"/>
                          <a:pt x="2" y="41"/>
                          <a:pt x="4" y="41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4" y="41"/>
                          <a:pt x="56" y="39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7" name="Freeform 23"/>
                  <p:cNvSpPr/>
                  <p:nvPr/>
                </p:nvSpPr>
                <p:spPr bwMode="auto">
                  <a:xfrm>
                    <a:off x="5984876" y="3351213"/>
                    <a:ext cx="31750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8" name="Freeform 24"/>
                  <p:cNvSpPr/>
                  <p:nvPr/>
                </p:nvSpPr>
                <p:spPr bwMode="auto">
                  <a:xfrm>
                    <a:off x="6030913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9" name="Freeform 25"/>
                  <p:cNvSpPr/>
                  <p:nvPr/>
                </p:nvSpPr>
                <p:spPr bwMode="auto">
                  <a:xfrm>
                    <a:off x="6076951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0" name="Freeform 26"/>
                  <p:cNvSpPr/>
                  <p:nvPr/>
                </p:nvSpPr>
                <p:spPr bwMode="auto">
                  <a:xfrm>
                    <a:off x="6122988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1" name="Freeform 27"/>
                  <p:cNvSpPr/>
                  <p:nvPr/>
                </p:nvSpPr>
                <p:spPr bwMode="auto">
                  <a:xfrm>
                    <a:off x="616902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2" name="Freeform 28"/>
                  <p:cNvSpPr/>
                  <p:nvPr/>
                </p:nvSpPr>
                <p:spPr bwMode="auto">
                  <a:xfrm>
                    <a:off x="621347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3" name="Freeform 29"/>
                  <p:cNvSpPr/>
                  <p:nvPr/>
                </p:nvSpPr>
                <p:spPr bwMode="auto">
                  <a:xfrm>
                    <a:off x="6008688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4" name="Freeform 30"/>
                  <p:cNvSpPr/>
                  <p:nvPr/>
                </p:nvSpPr>
                <p:spPr bwMode="auto">
                  <a:xfrm>
                    <a:off x="6054726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Freeform 31"/>
                  <p:cNvSpPr/>
                  <p:nvPr/>
                </p:nvSpPr>
                <p:spPr bwMode="auto">
                  <a:xfrm>
                    <a:off x="6099176" y="3335338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6" name="Freeform 32"/>
                  <p:cNvSpPr/>
                  <p:nvPr/>
                </p:nvSpPr>
                <p:spPr bwMode="auto">
                  <a:xfrm>
                    <a:off x="6145213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7" name="Freeform 33"/>
                  <p:cNvSpPr/>
                  <p:nvPr/>
                </p:nvSpPr>
                <p:spPr bwMode="auto">
                  <a:xfrm>
                    <a:off x="6191251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8" name="Freeform 34"/>
                  <p:cNvSpPr/>
                  <p:nvPr/>
                </p:nvSpPr>
                <p:spPr bwMode="auto">
                  <a:xfrm>
                    <a:off x="5815013" y="3427413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4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4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0" name="Freeform 36"/>
                  <p:cNvSpPr/>
                  <p:nvPr/>
                </p:nvSpPr>
                <p:spPr bwMode="auto">
                  <a:xfrm>
                    <a:off x="57912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1" name="Freeform 37"/>
                  <p:cNvSpPr/>
                  <p:nvPr/>
                </p:nvSpPr>
                <p:spPr bwMode="auto">
                  <a:xfrm>
                    <a:off x="5837238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2" name="Freeform 38"/>
                  <p:cNvSpPr/>
                  <p:nvPr/>
                </p:nvSpPr>
                <p:spPr bwMode="auto">
                  <a:xfrm>
                    <a:off x="5883276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3" name="Freeform 39"/>
                  <p:cNvSpPr/>
                  <p:nvPr/>
                </p:nvSpPr>
                <p:spPr bwMode="auto">
                  <a:xfrm>
                    <a:off x="592931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4" name="Freeform 40"/>
                  <p:cNvSpPr/>
                  <p:nvPr/>
                </p:nvSpPr>
                <p:spPr bwMode="auto">
                  <a:xfrm>
                    <a:off x="597376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5" name="Freeform 41"/>
                  <p:cNvSpPr/>
                  <p:nvPr/>
                </p:nvSpPr>
                <p:spPr bwMode="auto">
                  <a:xfrm>
                    <a:off x="60198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6" name="Freeform 42"/>
                  <p:cNvSpPr/>
                  <p:nvPr/>
                </p:nvSpPr>
                <p:spPr bwMode="auto">
                  <a:xfrm>
                    <a:off x="5815013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7" name="Freeform 43"/>
                  <p:cNvSpPr/>
                  <p:nvPr/>
                </p:nvSpPr>
                <p:spPr bwMode="auto">
                  <a:xfrm>
                    <a:off x="5859463" y="3644901"/>
                    <a:ext cx="31750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8" name="Freeform 44"/>
                  <p:cNvSpPr/>
                  <p:nvPr/>
                </p:nvSpPr>
                <p:spPr bwMode="auto">
                  <a:xfrm>
                    <a:off x="5905501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69" name="Freeform 45"/>
                  <p:cNvSpPr/>
                  <p:nvPr/>
                </p:nvSpPr>
                <p:spPr bwMode="auto">
                  <a:xfrm>
                    <a:off x="5951538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0" name="Freeform 46"/>
                  <p:cNvSpPr/>
                  <p:nvPr/>
                </p:nvSpPr>
                <p:spPr bwMode="auto">
                  <a:xfrm>
                    <a:off x="5997576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1" name="Freeform 47"/>
                  <p:cNvSpPr/>
                  <p:nvPr/>
                </p:nvSpPr>
                <p:spPr bwMode="auto">
                  <a:xfrm>
                    <a:off x="6164263" y="3500438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5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5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2" name="Freeform 48"/>
                  <p:cNvSpPr>
                    <a:spLocks noEditPoints="1"/>
                  </p:cNvSpPr>
                  <p:nvPr/>
                </p:nvSpPr>
                <p:spPr bwMode="auto">
                  <a:xfrm>
                    <a:off x="5935663" y="3090863"/>
                    <a:ext cx="511175" cy="681038"/>
                  </a:xfrm>
                  <a:custGeom>
                    <a:avLst/>
                    <a:gdLst>
                      <a:gd name="T0" fmla="*/ 127 w 134"/>
                      <a:gd name="T1" fmla="*/ 163 h 178"/>
                      <a:gd name="T2" fmla="*/ 121 w 134"/>
                      <a:gd name="T3" fmla="*/ 156 h 178"/>
                      <a:gd name="T4" fmla="*/ 111 w 134"/>
                      <a:gd name="T5" fmla="*/ 153 h 178"/>
                      <a:gd name="T6" fmla="*/ 122 w 134"/>
                      <a:gd name="T7" fmla="*/ 149 h 178"/>
                      <a:gd name="T8" fmla="*/ 117 w 134"/>
                      <a:gd name="T9" fmla="*/ 101 h 178"/>
                      <a:gd name="T10" fmla="*/ 54 w 134"/>
                      <a:gd name="T11" fmla="*/ 105 h 178"/>
                      <a:gd name="T12" fmla="*/ 46 w 134"/>
                      <a:gd name="T13" fmla="*/ 112 h 178"/>
                      <a:gd name="T14" fmla="*/ 89 w 134"/>
                      <a:gd name="T15" fmla="*/ 77 h 178"/>
                      <a:gd name="T16" fmla="*/ 90 w 134"/>
                      <a:gd name="T17" fmla="*/ 66 h 178"/>
                      <a:gd name="T18" fmla="*/ 83 w 134"/>
                      <a:gd name="T19" fmla="*/ 62 h 178"/>
                      <a:gd name="T20" fmla="*/ 70 w 134"/>
                      <a:gd name="T21" fmla="*/ 55 h 178"/>
                      <a:gd name="T22" fmla="*/ 76 w 134"/>
                      <a:gd name="T23" fmla="*/ 53 h 178"/>
                      <a:gd name="T24" fmla="*/ 81 w 134"/>
                      <a:gd name="T25" fmla="*/ 4 h 178"/>
                      <a:gd name="T26" fmla="*/ 17 w 134"/>
                      <a:gd name="T27" fmla="*/ 0 h 178"/>
                      <a:gd name="T28" fmla="*/ 13 w 134"/>
                      <a:gd name="T29" fmla="*/ 49 h 178"/>
                      <a:gd name="T30" fmla="*/ 24 w 134"/>
                      <a:gd name="T31" fmla="*/ 53 h 178"/>
                      <a:gd name="T32" fmla="*/ 14 w 134"/>
                      <a:gd name="T33" fmla="*/ 55 h 178"/>
                      <a:gd name="T34" fmla="*/ 8 w 134"/>
                      <a:gd name="T35" fmla="*/ 62 h 178"/>
                      <a:gd name="T36" fmla="*/ 0 w 134"/>
                      <a:gd name="T37" fmla="*/ 73 h 178"/>
                      <a:gd name="T38" fmla="*/ 41 w 134"/>
                      <a:gd name="T39" fmla="*/ 77 h 178"/>
                      <a:gd name="T40" fmla="*/ 30 w 134"/>
                      <a:gd name="T41" fmla="*/ 112 h 178"/>
                      <a:gd name="T42" fmla="*/ 54 w 134"/>
                      <a:gd name="T43" fmla="*/ 116 h 178"/>
                      <a:gd name="T44" fmla="*/ 59 w 134"/>
                      <a:gd name="T45" fmla="*/ 153 h 178"/>
                      <a:gd name="T46" fmla="*/ 65 w 134"/>
                      <a:gd name="T47" fmla="*/ 156 h 178"/>
                      <a:gd name="T48" fmla="*/ 52 w 134"/>
                      <a:gd name="T49" fmla="*/ 163 h 178"/>
                      <a:gd name="T50" fmla="*/ 45 w 134"/>
                      <a:gd name="T51" fmla="*/ 167 h 178"/>
                      <a:gd name="T52" fmla="*/ 46 w 134"/>
                      <a:gd name="T53" fmla="*/ 178 h 178"/>
                      <a:gd name="T54" fmla="*/ 134 w 134"/>
                      <a:gd name="T55" fmla="*/ 173 h 178"/>
                      <a:gd name="T56" fmla="*/ 17 w 134"/>
                      <a:gd name="T57" fmla="*/ 50 h 178"/>
                      <a:gd name="T58" fmla="*/ 15 w 134"/>
                      <a:gd name="T59" fmla="*/ 4 h 178"/>
                      <a:gd name="T60" fmla="*/ 76 w 134"/>
                      <a:gd name="T61" fmla="*/ 3 h 178"/>
                      <a:gd name="T62" fmla="*/ 78 w 134"/>
                      <a:gd name="T63" fmla="*/ 49 h 178"/>
                      <a:gd name="T64" fmla="*/ 17 w 134"/>
                      <a:gd name="T65" fmla="*/ 50 h 178"/>
                      <a:gd name="T66" fmla="*/ 6 w 134"/>
                      <a:gd name="T67" fmla="*/ 67 h 178"/>
                      <a:gd name="T68" fmla="*/ 8 w 134"/>
                      <a:gd name="T69" fmla="*/ 64 h 178"/>
                      <a:gd name="T70" fmla="*/ 15 w 134"/>
                      <a:gd name="T71" fmla="*/ 58 h 178"/>
                      <a:gd name="T72" fmla="*/ 26 w 134"/>
                      <a:gd name="T73" fmla="*/ 54 h 178"/>
                      <a:gd name="T74" fmla="*/ 67 w 134"/>
                      <a:gd name="T75" fmla="*/ 58 h 178"/>
                      <a:gd name="T76" fmla="*/ 81 w 134"/>
                      <a:gd name="T77" fmla="*/ 64 h 178"/>
                      <a:gd name="T78" fmla="*/ 88 w 134"/>
                      <a:gd name="T79" fmla="*/ 66 h 178"/>
                      <a:gd name="T80" fmla="*/ 91 w 134"/>
                      <a:gd name="T81" fmla="*/ 73 h 178"/>
                      <a:gd name="T82" fmla="*/ 5 w 134"/>
                      <a:gd name="T83" fmla="*/ 74 h 178"/>
                      <a:gd name="T84" fmla="*/ 59 w 134"/>
                      <a:gd name="T85" fmla="*/ 151 h 178"/>
                      <a:gd name="T86" fmla="*/ 57 w 134"/>
                      <a:gd name="T87" fmla="*/ 105 h 178"/>
                      <a:gd name="T88" fmla="*/ 117 w 134"/>
                      <a:gd name="T89" fmla="*/ 104 h 178"/>
                      <a:gd name="T90" fmla="*/ 119 w 134"/>
                      <a:gd name="T91" fmla="*/ 149 h 178"/>
                      <a:gd name="T92" fmla="*/ 59 w 134"/>
                      <a:gd name="T93" fmla="*/ 151 h 178"/>
                      <a:gd name="T94" fmla="*/ 46 w 134"/>
                      <a:gd name="T95" fmla="*/ 175 h 178"/>
                      <a:gd name="T96" fmla="*/ 47 w 134"/>
                      <a:gd name="T97" fmla="*/ 167 h 178"/>
                      <a:gd name="T98" fmla="*/ 49 w 134"/>
                      <a:gd name="T99" fmla="*/ 165 h 178"/>
                      <a:gd name="T100" fmla="*/ 57 w 134"/>
                      <a:gd name="T101" fmla="*/ 159 h 178"/>
                      <a:gd name="T102" fmla="*/ 68 w 134"/>
                      <a:gd name="T103" fmla="*/ 155 h 178"/>
                      <a:gd name="T104" fmla="*/ 108 w 134"/>
                      <a:gd name="T105" fmla="*/ 159 h 178"/>
                      <a:gd name="T106" fmla="*/ 122 w 134"/>
                      <a:gd name="T107" fmla="*/ 165 h 178"/>
                      <a:gd name="T108" fmla="*/ 129 w 134"/>
                      <a:gd name="T109" fmla="*/ 167 h 178"/>
                      <a:gd name="T110" fmla="*/ 132 w 134"/>
                      <a:gd name="T111" fmla="*/ 174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34" h="178">
                        <a:moveTo>
                          <a:pt x="131" y="167"/>
                        </a:moveTo>
                        <a:cubicBezTo>
                          <a:pt x="131" y="165"/>
                          <a:pt x="130" y="163"/>
                          <a:pt x="127" y="163"/>
                        </a:cubicBezTo>
                        <a:cubicBezTo>
                          <a:pt x="124" y="163"/>
                          <a:pt x="124" y="163"/>
                          <a:pt x="124" y="163"/>
                        </a:cubicBezTo>
                        <a:cubicBezTo>
                          <a:pt x="121" y="156"/>
                          <a:pt x="121" y="156"/>
                          <a:pt x="121" y="156"/>
                        </a:cubicBezTo>
                        <a:cubicBezTo>
                          <a:pt x="111" y="156"/>
                          <a:pt x="111" y="156"/>
                          <a:pt x="111" y="156"/>
                        </a:cubicBezTo>
                        <a:cubicBezTo>
                          <a:pt x="111" y="153"/>
                          <a:pt x="111" y="153"/>
                          <a:pt x="111" y="153"/>
                        </a:cubicBezTo>
                        <a:cubicBezTo>
                          <a:pt x="117" y="153"/>
                          <a:pt x="117" y="153"/>
                          <a:pt x="117" y="153"/>
                        </a:cubicBezTo>
                        <a:cubicBezTo>
                          <a:pt x="120" y="153"/>
                          <a:pt x="122" y="152"/>
                          <a:pt x="122" y="149"/>
                        </a:cubicBezTo>
                        <a:cubicBezTo>
                          <a:pt x="122" y="105"/>
                          <a:pt x="122" y="105"/>
                          <a:pt x="122" y="105"/>
                        </a:cubicBezTo>
                        <a:cubicBezTo>
                          <a:pt x="122" y="103"/>
                          <a:pt x="120" y="101"/>
                          <a:pt x="117" y="101"/>
                        </a:cubicBezTo>
                        <a:cubicBezTo>
                          <a:pt x="59" y="101"/>
                          <a:pt x="59" y="101"/>
                          <a:pt x="59" y="101"/>
                        </a:cubicBezTo>
                        <a:cubicBezTo>
                          <a:pt x="56" y="101"/>
                          <a:pt x="54" y="103"/>
                          <a:pt x="54" y="105"/>
                        </a:cubicBezTo>
                        <a:cubicBezTo>
                          <a:pt x="54" y="112"/>
                          <a:pt x="54" y="112"/>
                          <a:pt x="54" y="112"/>
                        </a:cubicBezTo>
                        <a:cubicBezTo>
                          <a:pt x="46" y="112"/>
                          <a:pt x="46" y="112"/>
                          <a:pt x="46" y="112"/>
                        </a:cubicBezTo>
                        <a:cubicBezTo>
                          <a:pt x="46" y="77"/>
                          <a:pt x="46" y="77"/>
                          <a:pt x="46" y="77"/>
                        </a:cubicBezTo>
                        <a:cubicBezTo>
                          <a:pt x="89" y="77"/>
                          <a:pt x="89" y="77"/>
                          <a:pt x="89" y="77"/>
                        </a:cubicBezTo>
                        <a:cubicBezTo>
                          <a:pt x="91" y="77"/>
                          <a:pt x="93" y="75"/>
                          <a:pt x="93" y="73"/>
                        </a:cubicBezTo>
                        <a:cubicBezTo>
                          <a:pt x="90" y="66"/>
                          <a:pt x="90" y="66"/>
                          <a:pt x="90" y="66"/>
                        </a:cubicBezTo>
                        <a:cubicBezTo>
                          <a:pt x="90" y="64"/>
                          <a:pt x="88" y="62"/>
                          <a:pt x="86" y="62"/>
                        </a:cubicBezTo>
                        <a:cubicBezTo>
                          <a:pt x="83" y="62"/>
                          <a:pt x="83" y="62"/>
                          <a:pt x="83" y="62"/>
                        </a:cubicBezTo>
                        <a:cubicBezTo>
                          <a:pt x="80" y="55"/>
                          <a:pt x="80" y="55"/>
                          <a:pt x="80" y="55"/>
                        </a:cubicBezTo>
                        <a:cubicBezTo>
                          <a:pt x="70" y="55"/>
                          <a:pt x="70" y="55"/>
                          <a:pt x="70" y="55"/>
                        </a:cubicBezTo>
                        <a:cubicBezTo>
                          <a:pt x="70" y="53"/>
                          <a:pt x="70" y="53"/>
                          <a:pt x="70" y="53"/>
                        </a:cubicBezTo>
                        <a:cubicBezTo>
                          <a:pt x="76" y="53"/>
                          <a:pt x="76" y="53"/>
                          <a:pt x="76" y="53"/>
                        </a:cubicBezTo>
                        <a:cubicBezTo>
                          <a:pt x="79" y="53"/>
                          <a:pt x="81" y="51"/>
                          <a:pt x="81" y="49"/>
                        </a:cubicBezTo>
                        <a:cubicBezTo>
                          <a:pt x="81" y="4"/>
                          <a:pt x="81" y="4"/>
                          <a:pt x="81" y="4"/>
                        </a:cubicBezTo>
                        <a:cubicBezTo>
                          <a:pt x="81" y="2"/>
                          <a:pt x="79" y="0"/>
                          <a:pt x="76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5" y="0"/>
                          <a:pt x="13" y="2"/>
                          <a:pt x="13" y="4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13" y="51"/>
                          <a:pt x="15" y="53"/>
                          <a:pt x="17" y="53"/>
                        </a:cubicBezTo>
                        <a:cubicBezTo>
                          <a:pt x="24" y="53"/>
                          <a:pt x="24" y="53"/>
                          <a:pt x="24" y="53"/>
                        </a:cubicBezTo>
                        <a:cubicBezTo>
                          <a:pt x="24" y="55"/>
                          <a:pt x="24" y="55"/>
                          <a:pt x="24" y="55"/>
                        </a:cubicBezTo>
                        <a:cubicBezTo>
                          <a:pt x="14" y="55"/>
                          <a:pt x="14" y="55"/>
                          <a:pt x="14" y="55"/>
                        </a:cubicBezTo>
                        <a:cubicBezTo>
                          <a:pt x="11" y="62"/>
                          <a:pt x="11" y="62"/>
                          <a:pt x="11" y="62"/>
                        </a:cubicBezTo>
                        <a:cubicBezTo>
                          <a:pt x="8" y="62"/>
                          <a:pt x="8" y="62"/>
                          <a:pt x="8" y="62"/>
                        </a:cubicBezTo>
                        <a:cubicBezTo>
                          <a:pt x="5" y="62"/>
                          <a:pt x="3" y="64"/>
                          <a:pt x="3" y="6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5"/>
                          <a:pt x="2" y="77"/>
                          <a:pt x="5" y="77"/>
                        </a:cubicBezTo>
                        <a:cubicBezTo>
                          <a:pt x="41" y="77"/>
                          <a:pt x="41" y="77"/>
                          <a:pt x="41" y="77"/>
                        </a:cubicBezTo>
                        <a:cubicBezTo>
                          <a:pt x="41" y="112"/>
                          <a:pt x="41" y="112"/>
                          <a:pt x="41" y="112"/>
                        </a:cubicBezTo>
                        <a:cubicBezTo>
                          <a:pt x="30" y="112"/>
                          <a:pt x="30" y="112"/>
                          <a:pt x="30" y="112"/>
                        </a:cubicBezTo>
                        <a:cubicBezTo>
                          <a:pt x="30" y="116"/>
                          <a:pt x="30" y="116"/>
                          <a:pt x="30" y="116"/>
                        </a:cubicBezTo>
                        <a:cubicBezTo>
                          <a:pt x="54" y="116"/>
                          <a:pt x="54" y="116"/>
                          <a:pt x="54" y="116"/>
                        </a:cubicBezTo>
                        <a:cubicBezTo>
                          <a:pt x="54" y="149"/>
                          <a:pt x="54" y="149"/>
                          <a:pt x="54" y="149"/>
                        </a:cubicBezTo>
                        <a:cubicBezTo>
                          <a:pt x="54" y="152"/>
                          <a:pt x="56" y="153"/>
                          <a:pt x="59" y="153"/>
                        </a:cubicBezTo>
                        <a:cubicBezTo>
                          <a:pt x="65" y="153"/>
                          <a:pt x="65" y="153"/>
                          <a:pt x="65" y="153"/>
                        </a:cubicBezTo>
                        <a:cubicBezTo>
                          <a:pt x="65" y="156"/>
                          <a:pt x="65" y="156"/>
                          <a:pt x="65" y="156"/>
                        </a:cubicBezTo>
                        <a:cubicBezTo>
                          <a:pt x="55" y="156"/>
                          <a:pt x="55" y="156"/>
                          <a:pt x="55" y="156"/>
                        </a:cubicBezTo>
                        <a:cubicBezTo>
                          <a:pt x="52" y="163"/>
                          <a:pt x="52" y="163"/>
                          <a:pt x="52" y="163"/>
                        </a:cubicBezTo>
                        <a:cubicBezTo>
                          <a:pt x="49" y="163"/>
                          <a:pt x="49" y="163"/>
                          <a:pt x="49" y="163"/>
                        </a:cubicBezTo>
                        <a:cubicBezTo>
                          <a:pt x="46" y="163"/>
                          <a:pt x="45" y="165"/>
                          <a:pt x="45" y="167"/>
                        </a:cubicBezTo>
                        <a:cubicBezTo>
                          <a:pt x="42" y="173"/>
                          <a:pt x="42" y="173"/>
                          <a:pt x="42" y="173"/>
                        </a:cubicBezTo>
                        <a:cubicBezTo>
                          <a:pt x="42" y="176"/>
                          <a:pt x="43" y="178"/>
                          <a:pt x="46" y="178"/>
                        </a:cubicBezTo>
                        <a:cubicBezTo>
                          <a:pt x="130" y="178"/>
                          <a:pt x="130" y="178"/>
                          <a:pt x="130" y="178"/>
                        </a:cubicBezTo>
                        <a:cubicBezTo>
                          <a:pt x="133" y="178"/>
                          <a:pt x="134" y="176"/>
                          <a:pt x="134" y="173"/>
                        </a:cubicBezTo>
                        <a:lnTo>
                          <a:pt x="131" y="167"/>
                        </a:lnTo>
                        <a:close/>
                        <a:moveTo>
                          <a:pt x="17" y="50"/>
                        </a:moveTo>
                        <a:cubicBezTo>
                          <a:pt x="16" y="50"/>
                          <a:pt x="15" y="49"/>
                          <a:pt x="15" y="49"/>
                        </a:cubicBezTo>
                        <a:cubicBezTo>
                          <a:pt x="15" y="4"/>
                          <a:pt x="15" y="4"/>
                          <a:pt x="15" y="4"/>
                        </a:cubicBezTo>
                        <a:cubicBezTo>
                          <a:pt x="15" y="3"/>
                          <a:pt x="16" y="3"/>
                          <a:pt x="17" y="3"/>
                        </a:cubicBezTo>
                        <a:cubicBezTo>
                          <a:pt x="76" y="3"/>
                          <a:pt x="76" y="3"/>
                          <a:pt x="76" y="3"/>
                        </a:cubicBezTo>
                        <a:cubicBezTo>
                          <a:pt x="77" y="3"/>
                          <a:pt x="78" y="3"/>
                          <a:pt x="78" y="4"/>
                        </a:cubicBezTo>
                        <a:cubicBezTo>
                          <a:pt x="78" y="49"/>
                          <a:pt x="78" y="49"/>
                          <a:pt x="78" y="49"/>
                        </a:cubicBezTo>
                        <a:cubicBezTo>
                          <a:pt x="78" y="49"/>
                          <a:pt x="77" y="50"/>
                          <a:pt x="76" y="50"/>
                        </a:cubicBezTo>
                        <a:lnTo>
                          <a:pt x="17" y="50"/>
                        </a:lnTo>
                        <a:close/>
                        <a:moveTo>
                          <a:pt x="3" y="73"/>
                        </a:moveTo>
                        <a:cubicBezTo>
                          <a:pt x="3" y="72"/>
                          <a:pt x="6" y="67"/>
                          <a:pt x="6" y="67"/>
                        </a:cubicBezTo>
                        <a:cubicBezTo>
                          <a:pt x="6" y="66"/>
                          <a:pt x="6" y="66"/>
                          <a:pt x="6" y="66"/>
                        </a:cubicBezTo>
                        <a:cubicBezTo>
                          <a:pt x="6" y="65"/>
                          <a:pt x="7" y="64"/>
                          <a:pt x="8" y="64"/>
                        </a:cubicBezTo>
                        <a:cubicBezTo>
                          <a:pt x="12" y="64"/>
                          <a:pt x="12" y="64"/>
                          <a:pt x="12" y="64"/>
                        </a:cubicBezTo>
                        <a:cubicBezTo>
                          <a:pt x="12" y="64"/>
                          <a:pt x="15" y="60"/>
                          <a:pt x="15" y="58"/>
                        </a:cubicBezTo>
                        <a:cubicBezTo>
                          <a:pt x="18" y="58"/>
                          <a:pt x="26" y="58"/>
                          <a:pt x="26" y="58"/>
                        </a:cubicBezTo>
                        <a:cubicBezTo>
                          <a:pt x="26" y="58"/>
                          <a:pt x="26" y="55"/>
                          <a:pt x="26" y="54"/>
                        </a:cubicBezTo>
                        <a:cubicBezTo>
                          <a:pt x="31" y="54"/>
                          <a:pt x="63" y="54"/>
                          <a:pt x="67" y="54"/>
                        </a:cubicBezTo>
                        <a:cubicBezTo>
                          <a:pt x="67" y="55"/>
                          <a:pt x="67" y="58"/>
                          <a:pt x="67" y="58"/>
                        </a:cubicBezTo>
                        <a:cubicBezTo>
                          <a:pt x="67" y="58"/>
                          <a:pt x="76" y="58"/>
                          <a:pt x="78" y="58"/>
                        </a:cubicBezTo>
                        <a:cubicBezTo>
                          <a:pt x="79" y="60"/>
                          <a:pt x="81" y="64"/>
                          <a:pt x="81" y="64"/>
                        </a:cubicBezTo>
                        <a:cubicBezTo>
                          <a:pt x="86" y="64"/>
                          <a:pt x="86" y="64"/>
                          <a:pt x="86" y="64"/>
                        </a:cubicBezTo>
                        <a:cubicBezTo>
                          <a:pt x="87" y="64"/>
                          <a:pt x="88" y="65"/>
                          <a:pt x="88" y="66"/>
                        </a:cubicBezTo>
                        <a:cubicBezTo>
                          <a:pt x="88" y="67"/>
                          <a:pt x="88" y="67"/>
                          <a:pt x="88" y="67"/>
                        </a:cubicBezTo>
                        <a:cubicBezTo>
                          <a:pt x="88" y="67"/>
                          <a:pt x="90" y="72"/>
                          <a:pt x="91" y="73"/>
                        </a:cubicBezTo>
                        <a:cubicBezTo>
                          <a:pt x="90" y="74"/>
                          <a:pt x="90" y="74"/>
                          <a:pt x="89" y="74"/>
                        </a:cubicBezTo>
                        <a:cubicBezTo>
                          <a:pt x="5" y="74"/>
                          <a:pt x="5" y="74"/>
                          <a:pt x="5" y="74"/>
                        </a:cubicBezTo>
                        <a:cubicBezTo>
                          <a:pt x="4" y="74"/>
                          <a:pt x="3" y="74"/>
                          <a:pt x="3" y="73"/>
                        </a:cubicBezTo>
                        <a:close/>
                        <a:moveTo>
                          <a:pt x="59" y="151"/>
                        </a:moveTo>
                        <a:cubicBezTo>
                          <a:pt x="57" y="151"/>
                          <a:pt x="57" y="150"/>
                          <a:pt x="57" y="149"/>
                        </a:cubicBezTo>
                        <a:cubicBezTo>
                          <a:pt x="57" y="105"/>
                          <a:pt x="57" y="105"/>
                          <a:pt x="57" y="105"/>
                        </a:cubicBezTo>
                        <a:cubicBezTo>
                          <a:pt x="57" y="104"/>
                          <a:pt x="57" y="104"/>
                          <a:pt x="59" y="104"/>
                        </a:cubicBezTo>
                        <a:cubicBezTo>
                          <a:pt x="117" y="104"/>
                          <a:pt x="117" y="104"/>
                          <a:pt x="117" y="104"/>
                        </a:cubicBezTo>
                        <a:cubicBezTo>
                          <a:pt x="119" y="104"/>
                          <a:pt x="119" y="104"/>
                          <a:pt x="119" y="105"/>
                        </a:cubicBezTo>
                        <a:cubicBezTo>
                          <a:pt x="119" y="149"/>
                          <a:pt x="119" y="149"/>
                          <a:pt x="119" y="149"/>
                        </a:cubicBezTo>
                        <a:cubicBezTo>
                          <a:pt x="119" y="150"/>
                          <a:pt x="119" y="151"/>
                          <a:pt x="117" y="151"/>
                        </a:cubicBezTo>
                        <a:lnTo>
                          <a:pt x="59" y="151"/>
                        </a:lnTo>
                        <a:close/>
                        <a:moveTo>
                          <a:pt x="130" y="175"/>
                        </a:moveTo>
                        <a:cubicBezTo>
                          <a:pt x="46" y="175"/>
                          <a:pt x="46" y="175"/>
                          <a:pt x="46" y="175"/>
                        </a:cubicBezTo>
                        <a:cubicBezTo>
                          <a:pt x="45" y="175"/>
                          <a:pt x="44" y="175"/>
                          <a:pt x="44" y="174"/>
                        </a:cubicBezTo>
                        <a:cubicBezTo>
                          <a:pt x="45" y="173"/>
                          <a:pt x="47" y="167"/>
                          <a:pt x="47" y="167"/>
                        </a:cubicBezTo>
                        <a:cubicBezTo>
                          <a:pt x="47" y="167"/>
                          <a:pt x="47" y="167"/>
                          <a:pt x="47" y="167"/>
                        </a:cubicBezTo>
                        <a:cubicBezTo>
                          <a:pt x="47" y="166"/>
                          <a:pt x="48" y="165"/>
                          <a:pt x="49" y="165"/>
                        </a:cubicBezTo>
                        <a:cubicBezTo>
                          <a:pt x="54" y="165"/>
                          <a:pt x="54" y="165"/>
                          <a:pt x="54" y="165"/>
                        </a:cubicBezTo>
                        <a:cubicBezTo>
                          <a:pt x="54" y="165"/>
                          <a:pt x="56" y="161"/>
                          <a:pt x="57" y="159"/>
                        </a:cubicBezTo>
                        <a:cubicBezTo>
                          <a:pt x="59" y="159"/>
                          <a:pt x="68" y="159"/>
                          <a:pt x="68" y="159"/>
                        </a:cubicBezTo>
                        <a:cubicBezTo>
                          <a:pt x="68" y="159"/>
                          <a:pt x="68" y="155"/>
                          <a:pt x="68" y="155"/>
                        </a:cubicBezTo>
                        <a:cubicBezTo>
                          <a:pt x="72" y="155"/>
                          <a:pt x="104" y="155"/>
                          <a:pt x="108" y="155"/>
                        </a:cubicBezTo>
                        <a:cubicBezTo>
                          <a:pt x="108" y="155"/>
                          <a:pt x="108" y="159"/>
                          <a:pt x="108" y="159"/>
                        </a:cubicBezTo>
                        <a:cubicBezTo>
                          <a:pt x="108" y="159"/>
                          <a:pt x="117" y="159"/>
                          <a:pt x="119" y="159"/>
                        </a:cubicBezTo>
                        <a:cubicBezTo>
                          <a:pt x="120" y="161"/>
                          <a:pt x="122" y="165"/>
                          <a:pt x="122" y="165"/>
                        </a:cubicBezTo>
                        <a:cubicBezTo>
                          <a:pt x="127" y="165"/>
                          <a:pt x="127" y="165"/>
                          <a:pt x="127" y="165"/>
                        </a:cubicBezTo>
                        <a:cubicBezTo>
                          <a:pt x="128" y="165"/>
                          <a:pt x="129" y="166"/>
                          <a:pt x="129" y="167"/>
                        </a:cubicBezTo>
                        <a:cubicBezTo>
                          <a:pt x="129" y="167"/>
                          <a:pt x="129" y="167"/>
                          <a:pt x="129" y="167"/>
                        </a:cubicBezTo>
                        <a:cubicBezTo>
                          <a:pt x="129" y="167"/>
                          <a:pt x="131" y="173"/>
                          <a:pt x="132" y="174"/>
                        </a:cubicBezTo>
                        <a:cubicBezTo>
                          <a:pt x="132" y="175"/>
                          <a:pt x="131" y="175"/>
                          <a:pt x="130" y="175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 49"/>
                  <p:cNvSpPr/>
                  <p:nvPr/>
                </p:nvSpPr>
                <p:spPr bwMode="auto">
                  <a:xfrm>
                    <a:off x="61420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 50"/>
                  <p:cNvSpPr/>
                  <p:nvPr/>
                </p:nvSpPr>
                <p:spPr bwMode="auto">
                  <a:xfrm>
                    <a:off x="618807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 51"/>
                  <p:cNvSpPr/>
                  <p:nvPr/>
                </p:nvSpPr>
                <p:spPr bwMode="auto">
                  <a:xfrm>
                    <a:off x="623252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 52"/>
                  <p:cNvSpPr/>
                  <p:nvPr/>
                </p:nvSpPr>
                <p:spPr bwMode="auto">
                  <a:xfrm>
                    <a:off x="6278563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 53"/>
                  <p:cNvSpPr/>
                  <p:nvPr/>
                </p:nvSpPr>
                <p:spPr bwMode="auto">
                  <a:xfrm>
                    <a:off x="6324601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 54"/>
                  <p:cNvSpPr/>
                  <p:nvPr/>
                </p:nvSpPr>
                <p:spPr bwMode="auto">
                  <a:xfrm>
                    <a:off x="63706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 55"/>
                  <p:cNvSpPr/>
                  <p:nvPr/>
                </p:nvSpPr>
                <p:spPr bwMode="auto">
                  <a:xfrm>
                    <a:off x="6164263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 56"/>
                  <p:cNvSpPr/>
                  <p:nvPr/>
                </p:nvSpPr>
                <p:spPr bwMode="auto">
                  <a:xfrm>
                    <a:off x="6210301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 57"/>
                  <p:cNvSpPr/>
                  <p:nvPr/>
                </p:nvSpPr>
                <p:spPr bwMode="auto">
                  <a:xfrm>
                    <a:off x="6256338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 58"/>
                  <p:cNvSpPr/>
                  <p:nvPr/>
                </p:nvSpPr>
                <p:spPr bwMode="auto">
                  <a:xfrm>
                    <a:off x="6300788" y="3721101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 59"/>
                  <p:cNvSpPr/>
                  <p:nvPr/>
                </p:nvSpPr>
                <p:spPr bwMode="auto">
                  <a:xfrm>
                    <a:off x="6346826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endParaRPr>
                  </a:p>
                </p:txBody>
              </p:sp>
            </p:grpSp>
          </p:grpSp>
        </p:grpSp>
        <p:grpSp>
          <p:nvGrpSpPr>
            <p:cNvPr id="38" name="组合 37"/>
            <p:cNvGrpSpPr/>
            <p:nvPr/>
          </p:nvGrpSpPr>
          <p:grpSpPr>
            <a:xfrm>
              <a:off x="3430103" y="3734259"/>
              <a:ext cx="940001" cy="940001"/>
              <a:chOff x="4048703" y="3786091"/>
              <a:chExt cx="940001" cy="94000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048703" y="3786091"/>
                <a:ext cx="940001" cy="94000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Freeform 18"/>
              <p:cNvSpPr/>
              <p:nvPr/>
            </p:nvSpPr>
            <p:spPr bwMode="auto">
              <a:xfrm>
                <a:off x="4327758" y="4029452"/>
                <a:ext cx="381890" cy="365445"/>
              </a:xfrm>
              <a:custGeom>
                <a:avLst/>
                <a:gdLst>
                  <a:gd name="T0" fmla="*/ 174 w 174"/>
                  <a:gd name="T1" fmla="*/ 139 h 166"/>
                  <a:gd name="T2" fmla="*/ 153 w 174"/>
                  <a:gd name="T3" fmla="*/ 126 h 166"/>
                  <a:gd name="T4" fmla="*/ 126 w 174"/>
                  <a:gd name="T5" fmla="*/ 115 h 166"/>
                  <a:gd name="T6" fmla="*/ 118 w 174"/>
                  <a:gd name="T7" fmla="*/ 112 h 166"/>
                  <a:gd name="T8" fmla="*/ 111 w 174"/>
                  <a:gd name="T9" fmla="*/ 100 h 166"/>
                  <a:gd name="T10" fmla="*/ 106 w 174"/>
                  <a:gd name="T11" fmla="*/ 100 h 166"/>
                  <a:gd name="T12" fmla="*/ 111 w 174"/>
                  <a:gd name="T13" fmla="*/ 90 h 166"/>
                  <a:gd name="T14" fmla="*/ 113 w 174"/>
                  <a:gd name="T15" fmla="*/ 79 h 166"/>
                  <a:gd name="T16" fmla="*/ 118 w 174"/>
                  <a:gd name="T17" fmla="*/ 74 h 166"/>
                  <a:gd name="T18" fmla="*/ 121 w 174"/>
                  <a:gd name="T19" fmla="*/ 67 h 166"/>
                  <a:gd name="T20" fmla="*/ 120 w 174"/>
                  <a:gd name="T21" fmla="*/ 54 h 166"/>
                  <a:gd name="T22" fmla="*/ 118 w 174"/>
                  <a:gd name="T23" fmla="*/ 49 h 166"/>
                  <a:gd name="T24" fmla="*/ 119 w 174"/>
                  <a:gd name="T25" fmla="*/ 32 h 166"/>
                  <a:gd name="T26" fmla="*/ 118 w 174"/>
                  <a:gd name="T27" fmla="*/ 20 h 166"/>
                  <a:gd name="T28" fmla="*/ 113 w 174"/>
                  <a:gd name="T29" fmla="*/ 13 h 166"/>
                  <a:gd name="T30" fmla="*/ 108 w 174"/>
                  <a:gd name="T31" fmla="*/ 12 h 166"/>
                  <a:gd name="T32" fmla="*/ 104 w 174"/>
                  <a:gd name="T33" fmla="*/ 9 h 166"/>
                  <a:gd name="T34" fmla="*/ 67 w 174"/>
                  <a:gd name="T35" fmla="*/ 9 h 166"/>
                  <a:gd name="T36" fmla="*/ 54 w 174"/>
                  <a:gd name="T37" fmla="*/ 48 h 166"/>
                  <a:gd name="T38" fmla="*/ 52 w 174"/>
                  <a:gd name="T39" fmla="*/ 57 h 166"/>
                  <a:gd name="T40" fmla="*/ 57 w 174"/>
                  <a:gd name="T41" fmla="*/ 76 h 166"/>
                  <a:gd name="T42" fmla="*/ 60 w 174"/>
                  <a:gd name="T43" fmla="*/ 77 h 166"/>
                  <a:gd name="T44" fmla="*/ 62 w 174"/>
                  <a:gd name="T45" fmla="*/ 91 h 166"/>
                  <a:gd name="T46" fmla="*/ 67 w 174"/>
                  <a:gd name="T47" fmla="*/ 99 h 166"/>
                  <a:gd name="T48" fmla="*/ 63 w 174"/>
                  <a:gd name="T49" fmla="*/ 100 h 166"/>
                  <a:gd name="T50" fmla="*/ 56 w 174"/>
                  <a:gd name="T51" fmla="*/ 112 h 166"/>
                  <a:gd name="T52" fmla="*/ 48 w 174"/>
                  <a:gd name="T53" fmla="*/ 115 h 166"/>
                  <a:gd name="T54" fmla="*/ 21 w 174"/>
                  <a:gd name="T55" fmla="*/ 126 h 166"/>
                  <a:gd name="T56" fmla="*/ 0 w 174"/>
                  <a:gd name="T57" fmla="*/ 139 h 166"/>
                  <a:gd name="T58" fmla="*/ 0 w 174"/>
                  <a:gd name="T59" fmla="*/ 166 h 166"/>
                  <a:gd name="T60" fmla="*/ 76 w 174"/>
                  <a:gd name="T61" fmla="*/ 166 h 166"/>
                  <a:gd name="T62" fmla="*/ 82 w 174"/>
                  <a:gd name="T63" fmla="*/ 127 h 166"/>
                  <a:gd name="T64" fmla="*/ 77 w 174"/>
                  <a:gd name="T65" fmla="*/ 117 h 166"/>
                  <a:gd name="T66" fmla="*/ 88 w 174"/>
                  <a:gd name="T67" fmla="*/ 112 h 166"/>
                  <a:gd name="T68" fmla="*/ 97 w 174"/>
                  <a:gd name="T69" fmla="*/ 117 h 166"/>
                  <a:gd name="T70" fmla="*/ 92 w 174"/>
                  <a:gd name="T71" fmla="*/ 128 h 166"/>
                  <a:gd name="T72" fmla="*/ 101 w 174"/>
                  <a:gd name="T73" fmla="*/ 166 h 166"/>
                  <a:gd name="T74" fmla="*/ 174 w 174"/>
                  <a:gd name="T75" fmla="*/ 166 h 166"/>
                  <a:gd name="T76" fmla="*/ 174 w 174"/>
                  <a:gd name="T77" fmla="*/ 139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4" h="166">
                    <a:moveTo>
                      <a:pt x="174" y="139"/>
                    </a:moveTo>
                    <a:cubicBezTo>
                      <a:pt x="171" y="131"/>
                      <a:pt x="161" y="129"/>
                      <a:pt x="153" y="126"/>
                    </a:cubicBezTo>
                    <a:cubicBezTo>
                      <a:pt x="144" y="122"/>
                      <a:pt x="135" y="118"/>
                      <a:pt x="126" y="115"/>
                    </a:cubicBezTo>
                    <a:cubicBezTo>
                      <a:pt x="123" y="114"/>
                      <a:pt x="121" y="113"/>
                      <a:pt x="118" y="112"/>
                    </a:cubicBezTo>
                    <a:cubicBezTo>
                      <a:pt x="115" y="110"/>
                      <a:pt x="113" y="104"/>
                      <a:pt x="111" y="100"/>
                    </a:cubicBezTo>
                    <a:cubicBezTo>
                      <a:pt x="109" y="100"/>
                      <a:pt x="108" y="100"/>
                      <a:pt x="106" y="100"/>
                    </a:cubicBezTo>
                    <a:cubicBezTo>
                      <a:pt x="106" y="94"/>
                      <a:pt x="110" y="94"/>
                      <a:pt x="111" y="90"/>
                    </a:cubicBezTo>
                    <a:cubicBezTo>
                      <a:pt x="112" y="86"/>
                      <a:pt x="111" y="82"/>
                      <a:pt x="113" y="79"/>
                    </a:cubicBezTo>
                    <a:cubicBezTo>
                      <a:pt x="114" y="76"/>
                      <a:pt x="117" y="76"/>
                      <a:pt x="118" y="74"/>
                    </a:cubicBezTo>
                    <a:cubicBezTo>
                      <a:pt x="120" y="73"/>
                      <a:pt x="120" y="69"/>
                      <a:pt x="121" y="67"/>
                    </a:cubicBezTo>
                    <a:cubicBezTo>
                      <a:pt x="122" y="63"/>
                      <a:pt x="122" y="58"/>
                      <a:pt x="120" y="54"/>
                    </a:cubicBezTo>
                    <a:cubicBezTo>
                      <a:pt x="119" y="52"/>
                      <a:pt x="119" y="51"/>
                      <a:pt x="118" y="49"/>
                    </a:cubicBezTo>
                    <a:cubicBezTo>
                      <a:pt x="118" y="45"/>
                      <a:pt x="119" y="35"/>
                      <a:pt x="119" y="32"/>
                    </a:cubicBezTo>
                    <a:cubicBezTo>
                      <a:pt x="119" y="26"/>
                      <a:pt x="119" y="26"/>
                      <a:pt x="118" y="20"/>
                    </a:cubicBezTo>
                    <a:cubicBezTo>
                      <a:pt x="118" y="20"/>
                      <a:pt x="116" y="14"/>
                      <a:pt x="113" y="13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0" y="0"/>
                      <a:pt x="75" y="6"/>
                      <a:pt x="67" y="9"/>
                    </a:cubicBezTo>
                    <a:cubicBezTo>
                      <a:pt x="56" y="13"/>
                      <a:pt x="49" y="24"/>
                      <a:pt x="54" y="48"/>
                    </a:cubicBezTo>
                    <a:cubicBezTo>
                      <a:pt x="55" y="52"/>
                      <a:pt x="51" y="54"/>
                      <a:pt x="52" y="57"/>
                    </a:cubicBezTo>
                    <a:cubicBezTo>
                      <a:pt x="52" y="61"/>
                      <a:pt x="52" y="73"/>
                      <a:pt x="57" y="76"/>
                    </a:cubicBezTo>
                    <a:cubicBezTo>
                      <a:pt x="57" y="76"/>
                      <a:pt x="61" y="77"/>
                      <a:pt x="60" y="77"/>
                    </a:cubicBezTo>
                    <a:cubicBezTo>
                      <a:pt x="61" y="82"/>
                      <a:pt x="61" y="87"/>
                      <a:pt x="62" y="91"/>
                    </a:cubicBezTo>
                    <a:cubicBezTo>
                      <a:pt x="63" y="94"/>
                      <a:pt x="66" y="95"/>
                      <a:pt x="67" y="9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1" y="104"/>
                      <a:pt x="59" y="110"/>
                      <a:pt x="56" y="112"/>
                    </a:cubicBezTo>
                    <a:cubicBezTo>
                      <a:pt x="53" y="113"/>
                      <a:pt x="51" y="114"/>
                      <a:pt x="48" y="115"/>
                    </a:cubicBezTo>
                    <a:cubicBezTo>
                      <a:pt x="39" y="118"/>
                      <a:pt x="30" y="122"/>
                      <a:pt x="21" y="126"/>
                    </a:cubicBezTo>
                    <a:cubicBezTo>
                      <a:pt x="13" y="129"/>
                      <a:pt x="3" y="131"/>
                      <a:pt x="0" y="139"/>
                    </a:cubicBezTo>
                    <a:cubicBezTo>
                      <a:pt x="0" y="145"/>
                      <a:pt x="0" y="158"/>
                      <a:pt x="0" y="166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74" y="166"/>
                      <a:pt x="174" y="166"/>
                      <a:pt x="174" y="166"/>
                    </a:cubicBezTo>
                    <a:cubicBezTo>
                      <a:pt x="174" y="158"/>
                      <a:pt x="174" y="145"/>
                      <a:pt x="174" y="1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161100" y="1977800"/>
              <a:ext cx="1655673" cy="1655673"/>
              <a:chOff x="1693338" y="1856194"/>
              <a:chExt cx="1655673" cy="165567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693338" y="1856194"/>
                <a:ext cx="1655673" cy="165567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2038466" y="2262125"/>
                <a:ext cx="965415" cy="862840"/>
              </a:xfrm>
              <a:custGeom>
                <a:avLst/>
                <a:gdLst>
                  <a:gd name="T0" fmla="*/ 200 w 200"/>
                  <a:gd name="T1" fmla="*/ 62 h 178"/>
                  <a:gd name="T2" fmla="*/ 176 w 200"/>
                  <a:gd name="T3" fmla="*/ 39 h 178"/>
                  <a:gd name="T4" fmla="*/ 171 w 200"/>
                  <a:gd name="T5" fmla="*/ 39 h 178"/>
                  <a:gd name="T6" fmla="*/ 171 w 200"/>
                  <a:gd name="T7" fmla="*/ 38 h 178"/>
                  <a:gd name="T8" fmla="*/ 135 w 200"/>
                  <a:gd name="T9" fmla="*/ 3 h 178"/>
                  <a:gd name="T10" fmla="*/ 106 w 200"/>
                  <a:gd name="T11" fmla="*/ 16 h 178"/>
                  <a:gd name="T12" fmla="*/ 70 w 200"/>
                  <a:gd name="T13" fmla="*/ 0 h 178"/>
                  <a:gd name="T14" fmla="*/ 24 w 200"/>
                  <a:gd name="T15" fmla="*/ 45 h 178"/>
                  <a:gd name="T16" fmla="*/ 26 w 200"/>
                  <a:gd name="T17" fmla="*/ 59 h 178"/>
                  <a:gd name="T18" fmla="*/ 0 w 200"/>
                  <a:gd name="T19" fmla="*/ 89 h 178"/>
                  <a:gd name="T20" fmla="*/ 31 w 200"/>
                  <a:gd name="T21" fmla="*/ 119 h 178"/>
                  <a:gd name="T22" fmla="*/ 43 w 200"/>
                  <a:gd name="T23" fmla="*/ 117 h 178"/>
                  <a:gd name="T24" fmla="*/ 60 w 200"/>
                  <a:gd name="T25" fmla="*/ 133 h 178"/>
                  <a:gd name="T26" fmla="*/ 61 w 200"/>
                  <a:gd name="T27" fmla="*/ 133 h 178"/>
                  <a:gd name="T28" fmla="*/ 73 w 200"/>
                  <a:gd name="T29" fmla="*/ 143 h 178"/>
                  <a:gd name="T30" fmla="*/ 84 w 200"/>
                  <a:gd name="T31" fmla="*/ 131 h 178"/>
                  <a:gd name="T32" fmla="*/ 77 w 200"/>
                  <a:gd name="T33" fmla="*/ 122 h 178"/>
                  <a:gd name="T34" fmla="*/ 78 w 200"/>
                  <a:gd name="T35" fmla="*/ 116 h 178"/>
                  <a:gd name="T36" fmla="*/ 78 w 200"/>
                  <a:gd name="T37" fmla="*/ 115 h 178"/>
                  <a:gd name="T38" fmla="*/ 88 w 200"/>
                  <a:gd name="T39" fmla="*/ 117 h 178"/>
                  <a:gd name="T40" fmla="*/ 92 w 200"/>
                  <a:gd name="T41" fmla="*/ 117 h 178"/>
                  <a:gd name="T42" fmla="*/ 97 w 200"/>
                  <a:gd name="T43" fmla="*/ 131 h 178"/>
                  <a:gd name="T44" fmla="*/ 89 w 200"/>
                  <a:gd name="T45" fmla="*/ 141 h 178"/>
                  <a:gd name="T46" fmla="*/ 99 w 200"/>
                  <a:gd name="T47" fmla="*/ 151 h 178"/>
                  <a:gd name="T48" fmla="*/ 109 w 200"/>
                  <a:gd name="T49" fmla="*/ 140 h 178"/>
                  <a:gd name="T50" fmla="*/ 109 w 200"/>
                  <a:gd name="T51" fmla="*/ 139 h 178"/>
                  <a:gd name="T52" fmla="*/ 117 w 200"/>
                  <a:gd name="T53" fmla="*/ 140 h 178"/>
                  <a:gd name="T54" fmla="*/ 142 w 200"/>
                  <a:gd name="T55" fmla="*/ 116 h 178"/>
                  <a:gd name="T56" fmla="*/ 152 w 200"/>
                  <a:gd name="T57" fmla="*/ 117 h 178"/>
                  <a:gd name="T58" fmla="*/ 177 w 200"/>
                  <a:gd name="T59" fmla="*/ 93 h 178"/>
                  <a:gd name="T60" fmla="*/ 175 w 200"/>
                  <a:gd name="T61" fmla="*/ 84 h 178"/>
                  <a:gd name="T62" fmla="*/ 176 w 200"/>
                  <a:gd name="T63" fmla="*/ 84 h 178"/>
                  <a:gd name="T64" fmla="*/ 200 w 200"/>
                  <a:gd name="T65" fmla="*/ 62 h 178"/>
                  <a:gd name="T66" fmla="*/ 117 w 200"/>
                  <a:gd name="T67" fmla="*/ 147 h 178"/>
                  <a:gd name="T68" fmla="*/ 120 w 200"/>
                  <a:gd name="T69" fmla="*/ 145 h 178"/>
                  <a:gd name="T70" fmla="*/ 117 w 200"/>
                  <a:gd name="T71" fmla="*/ 143 h 178"/>
                  <a:gd name="T72" fmla="*/ 114 w 200"/>
                  <a:gd name="T73" fmla="*/ 145 h 178"/>
                  <a:gd name="T74" fmla="*/ 117 w 200"/>
                  <a:gd name="T75" fmla="*/ 147 h 178"/>
                  <a:gd name="T76" fmla="*/ 116 w 200"/>
                  <a:gd name="T77" fmla="*/ 168 h 178"/>
                  <a:gd name="T78" fmla="*/ 111 w 200"/>
                  <a:gd name="T79" fmla="*/ 173 h 178"/>
                  <a:gd name="T80" fmla="*/ 117 w 200"/>
                  <a:gd name="T81" fmla="*/ 178 h 178"/>
                  <a:gd name="T82" fmla="*/ 122 w 200"/>
                  <a:gd name="T83" fmla="*/ 173 h 178"/>
                  <a:gd name="T84" fmla="*/ 116 w 200"/>
                  <a:gd name="T85" fmla="*/ 168 h 178"/>
                  <a:gd name="T86" fmla="*/ 116 w 200"/>
                  <a:gd name="T87" fmla="*/ 155 h 178"/>
                  <a:gd name="T88" fmla="*/ 111 w 200"/>
                  <a:gd name="T89" fmla="*/ 150 h 178"/>
                  <a:gd name="T90" fmla="*/ 106 w 200"/>
                  <a:gd name="T91" fmla="*/ 155 h 178"/>
                  <a:gd name="T92" fmla="*/ 111 w 200"/>
                  <a:gd name="T93" fmla="*/ 160 h 178"/>
                  <a:gd name="T94" fmla="*/ 116 w 200"/>
                  <a:gd name="T95" fmla="*/ 155 h 178"/>
                  <a:gd name="T96" fmla="*/ 97 w 200"/>
                  <a:gd name="T97" fmla="*/ 156 h 178"/>
                  <a:gd name="T98" fmla="*/ 89 w 200"/>
                  <a:gd name="T99" fmla="*/ 164 h 178"/>
                  <a:gd name="T100" fmla="*/ 98 w 200"/>
                  <a:gd name="T101" fmla="*/ 172 h 178"/>
                  <a:gd name="T102" fmla="*/ 106 w 200"/>
                  <a:gd name="T103" fmla="*/ 163 h 178"/>
                  <a:gd name="T104" fmla="*/ 97 w 200"/>
                  <a:gd name="T105" fmla="*/ 15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0" h="178">
                    <a:moveTo>
                      <a:pt x="200" y="62"/>
                    </a:moveTo>
                    <a:cubicBezTo>
                      <a:pt x="200" y="49"/>
                      <a:pt x="189" y="39"/>
                      <a:pt x="176" y="39"/>
                    </a:cubicBezTo>
                    <a:cubicBezTo>
                      <a:pt x="174" y="39"/>
                      <a:pt x="172" y="39"/>
                      <a:pt x="171" y="39"/>
                    </a:cubicBezTo>
                    <a:cubicBezTo>
                      <a:pt x="171" y="39"/>
                      <a:pt x="171" y="38"/>
                      <a:pt x="171" y="38"/>
                    </a:cubicBezTo>
                    <a:cubicBezTo>
                      <a:pt x="171" y="18"/>
                      <a:pt x="155" y="3"/>
                      <a:pt x="135" y="3"/>
                    </a:cubicBezTo>
                    <a:cubicBezTo>
                      <a:pt x="123" y="3"/>
                      <a:pt x="113" y="8"/>
                      <a:pt x="106" y="16"/>
                    </a:cubicBezTo>
                    <a:cubicBezTo>
                      <a:pt x="98" y="6"/>
                      <a:pt x="85" y="0"/>
                      <a:pt x="70" y="0"/>
                    </a:cubicBezTo>
                    <a:cubicBezTo>
                      <a:pt x="45" y="0"/>
                      <a:pt x="24" y="20"/>
                      <a:pt x="24" y="45"/>
                    </a:cubicBezTo>
                    <a:cubicBezTo>
                      <a:pt x="24" y="50"/>
                      <a:pt x="25" y="55"/>
                      <a:pt x="26" y="59"/>
                    </a:cubicBezTo>
                    <a:cubicBezTo>
                      <a:pt x="11" y="62"/>
                      <a:pt x="0" y="74"/>
                      <a:pt x="0" y="89"/>
                    </a:cubicBezTo>
                    <a:cubicBezTo>
                      <a:pt x="0" y="106"/>
                      <a:pt x="14" y="119"/>
                      <a:pt x="31" y="119"/>
                    </a:cubicBezTo>
                    <a:cubicBezTo>
                      <a:pt x="36" y="119"/>
                      <a:pt x="39" y="119"/>
                      <a:pt x="43" y="117"/>
                    </a:cubicBezTo>
                    <a:cubicBezTo>
                      <a:pt x="44" y="126"/>
                      <a:pt x="51" y="133"/>
                      <a:pt x="60" y="133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2" y="138"/>
                      <a:pt x="67" y="143"/>
                      <a:pt x="73" y="143"/>
                    </a:cubicBezTo>
                    <a:cubicBezTo>
                      <a:pt x="79" y="143"/>
                      <a:pt x="84" y="137"/>
                      <a:pt x="84" y="131"/>
                    </a:cubicBezTo>
                    <a:cubicBezTo>
                      <a:pt x="84" y="127"/>
                      <a:pt x="81" y="123"/>
                      <a:pt x="77" y="122"/>
                    </a:cubicBezTo>
                    <a:cubicBezTo>
                      <a:pt x="78" y="120"/>
                      <a:pt x="78" y="118"/>
                      <a:pt x="78" y="116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81" y="116"/>
                      <a:pt x="84" y="117"/>
                      <a:pt x="88" y="117"/>
                    </a:cubicBezTo>
                    <a:cubicBezTo>
                      <a:pt x="89" y="117"/>
                      <a:pt x="90" y="117"/>
                      <a:pt x="92" y="117"/>
                    </a:cubicBezTo>
                    <a:cubicBezTo>
                      <a:pt x="92" y="122"/>
                      <a:pt x="94" y="127"/>
                      <a:pt x="97" y="131"/>
                    </a:cubicBezTo>
                    <a:cubicBezTo>
                      <a:pt x="92" y="132"/>
                      <a:pt x="88" y="136"/>
                      <a:pt x="89" y="141"/>
                    </a:cubicBezTo>
                    <a:cubicBezTo>
                      <a:pt x="89" y="146"/>
                      <a:pt x="93" y="151"/>
                      <a:pt x="99" y="151"/>
                    </a:cubicBezTo>
                    <a:cubicBezTo>
                      <a:pt x="105" y="150"/>
                      <a:pt x="109" y="146"/>
                      <a:pt x="109" y="140"/>
                    </a:cubicBezTo>
                    <a:cubicBezTo>
                      <a:pt x="109" y="140"/>
                      <a:pt x="109" y="139"/>
                      <a:pt x="109" y="139"/>
                    </a:cubicBezTo>
                    <a:cubicBezTo>
                      <a:pt x="111" y="140"/>
                      <a:pt x="114" y="140"/>
                      <a:pt x="117" y="140"/>
                    </a:cubicBezTo>
                    <a:cubicBezTo>
                      <a:pt x="131" y="140"/>
                      <a:pt x="142" y="129"/>
                      <a:pt x="142" y="116"/>
                    </a:cubicBezTo>
                    <a:cubicBezTo>
                      <a:pt x="145" y="117"/>
                      <a:pt x="148" y="117"/>
                      <a:pt x="152" y="117"/>
                    </a:cubicBezTo>
                    <a:cubicBezTo>
                      <a:pt x="166" y="117"/>
                      <a:pt x="177" y="106"/>
                      <a:pt x="177" y="93"/>
                    </a:cubicBezTo>
                    <a:cubicBezTo>
                      <a:pt x="177" y="90"/>
                      <a:pt x="176" y="87"/>
                      <a:pt x="175" y="84"/>
                    </a:cubicBezTo>
                    <a:cubicBezTo>
                      <a:pt x="176" y="84"/>
                      <a:pt x="176" y="84"/>
                      <a:pt x="176" y="84"/>
                    </a:cubicBezTo>
                    <a:cubicBezTo>
                      <a:pt x="189" y="84"/>
                      <a:pt x="200" y="74"/>
                      <a:pt x="200" y="62"/>
                    </a:cubicBezTo>
                    <a:close/>
                    <a:moveTo>
                      <a:pt x="117" y="147"/>
                    </a:moveTo>
                    <a:cubicBezTo>
                      <a:pt x="119" y="147"/>
                      <a:pt x="120" y="146"/>
                      <a:pt x="120" y="145"/>
                    </a:cubicBezTo>
                    <a:cubicBezTo>
                      <a:pt x="120" y="144"/>
                      <a:pt x="118" y="142"/>
                      <a:pt x="117" y="143"/>
                    </a:cubicBezTo>
                    <a:cubicBezTo>
                      <a:pt x="116" y="143"/>
                      <a:pt x="114" y="144"/>
                      <a:pt x="114" y="145"/>
                    </a:cubicBezTo>
                    <a:cubicBezTo>
                      <a:pt x="115" y="146"/>
                      <a:pt x="116" y="148"/>
                      <a:pt x="117" y="147"/>
                    </a:cubicBezTo>
                    <a:close/>
                    <a:moveTo>
                      <a:pt x="116" y="168"/>
                    </a:moveTo>
                    <a:cubicBezTo>
                      <a:pt x="113" y="168"/>
                      <a:pt x="111" y="170"/>
                      <a:pt x="111" y="173"/>
                    </a:cubicBezTo>
                    <a:cubicBezTo>
                      <a:pt x="111" y="176"/>
                      <a:pt x="114" y="178"/>
                      <a:pt x="117" y="178"/>
                    </a:cubicBezTo>
                    <a:cubicBezTo>
                      <a:pt x="120" y="178"/>
                      <a:pt x="122" y="175"/>
                      <a:pt x="122" y="173"/>
                    </a:cubicBezTo>
                    <a:cubicBezTo>
                      <a:pt x="122" y="170"/>
                      <a:pt x="119" y="167"/>
                      <a:pt x="116" y="168"/>
                    </a:cubicBezTo>
                    <a:close/>
                    <a:moveTo>
                      <a:pt x="116" y="155"/>
                    </a:moveTo>
                    <a:cubicBezTo>
                      <a:pt x="116" y="152"/>
                      <a:pt x="114" y="150"/>
                      <a:pt x="111" y="150"/>
                    </a:cubicBezTo>
                    <a:cubicBezTo>
                      <a:pt x="108" y="150"/>
                      <a:pt x="106" y="152"/>
                      <a:pt x="106" y="155"/>
                    </a:cubicBezTo>
                    <a:cubicBezTo>
                      <a:pt x="106" y="158"/>
                      <a:pt x="108" y="161"/>
                      <a:pt x="111" y="160"/>
                    </a:cubicBezTo>
                    <a:cubicBezTo>
                      <a:pt x="114" y="160"/>
                      <a:pt x="117" y="158"/>
                      <a:pt x="116" y="155"/>
                    </a:cubicBezTo>
                    <a:close/>
                    <a:moveTo>
                      <a:pt x="97" y="156"/>
                    </a:moveTo>
                    <a:cubicBezTo>
                      <a:pt x="92" y="156"/>
                      <a:pt x="89" y="159"/>
                      <a:pt x="89" y="164"/>
                    </a:cubicBezTo>
                    <a:cubicBezTo>
                      <a:pt x="89" y="168"/>
                      <a:pt x="93" y="172"/>
                      <a:pt x="98" y="172"/>
                    </a:cubicBezTo>
                    <a:cubicBezTo>
                      <a:pt x="102" y="172"/>
                      <a:pt x="106" y="168"/>
                      <a:pt x="106" y="163"/>
                    </a:cubicBezTo>
                    <a:cubicBezTo>
                      <a:pt x="106" y="159"/>
                      <a:pt x="102" y="155"/>
                      <a:pt x="97" y="1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344596" y="2481320"/>
              <a:ext cx="996661" cy="996661"/>
              <a:chOff x="5323937" y="1118720"/>
              <a:chExt cx="996661" cy="99666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323937" y="1118720"/>
                <a:ext cx="996661" cy="9966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5585865" y="1348310"/>
                <a:ext cx="499202" cy="469980"/>
                <a:chOff x="5772150" y="3287231"/>
                <a:chExt cx="650876" cy="612775"/>
              </a:xfrm>
            </p:grpSpPr>
            <p:sp>
              <p:nvSpPr>
                <p:cNvPr id="31" name="Freeform 13"/>
                <p:cNvSpPr>
                  <a:spLocks noEditPoints="1"/>
                </p:cNvSpPr>
                <p:nvPr/>
              </p:nvSpPr>
              <p:spPr bwMode="auto">
                <a:xfrm>
                  <a:off x="5772150" y="3360256"/>
                  <a:ext cx="536576" cy="539750"/>
                </a:xfrm>
                <a:custGeom>
                  <a:avLst/>
                  <a:gdLst>
                    <a:gd name="T0" fmla="*/ 0 w 140"/>
                    <a:gd name="T1" fmla="*/ 115 h 141"/>
                    <a:gd name="T2" fmla="*/ 25 w 140"/>
                    <a:gd name="T3" fmla="*/ 130 h 141"/>
                    <a:gd name="T4" fmla="*/ 10 w 140"/>
                    <a:gd name="T5" fmla="*/ 60 h 141"/>
                    <a:gd name="T6" fmla="*/ 0 w 140"/>
                    <a:gd name="T7" fmla="*/ 81 h 141"/>
                    <a:gd name="T8" fmla="*/ 10 w 140"/>
                    <a:gd name="T9" fmla="*/ 60 h 141"/>
                    <a:gd name="T10" fmla="*/ 10 w 140"/>
                    <a:gd name="T11" fmla="*/ 26 h 141"/>
                    <a:gd name="T12" fmla="*/ 25 w 140"/>
                    <a:gd name="T13" fmla="*/ 0 h 141"/>
                    <a:gd name="T14" fmla="*/ 10 w 140"/>
                    <a:gd name="T15" fmla="*/ 87 h 141"/>
                    <a:gd name="T16" fmla="*/ 0 w 140"/>
                    <a:gd name="T17" fmla="*/ 108 h 141"/>
                    <a:gd name="T18" fmla="*/ 10 w 140"/>
                    <a:gd name="T19" fmla="*/ 87 h 141"/>
                    <a:gd name="T20" fmla="*/ 0 w 140"/>
                    <a:gd name="T21" fmla="*/ 33 h 141"/>
                    <a:gd name="T22" fmla="*/ 10 w 140"/>
                    <a:gd name="T23" fmla="*/ 54 h 141"/>
                    <a:gd name="T24" fmla="*/ 140 w 140"/>
                    <a:gd name="T25" fmla="*/ 42 h 141"/>
                    <a:gd name="T26" fmla="*/ 140 w 140"/>
                    <a:gd name="T27" fmla="*/ 54 h 141"/>
                    <a:gd name="T28" fmla="*/ 107 w 140"/>
                    <a:gd name="T29" fmla="*/ 9 h 141"/>
                    <a:gd name="T30" fmla="*/ 87 w 140"/>
                    <a:gd name="T31" fmla="*/ 0 h 141"/>
                    <a:gd name="T32" fmla="*/ 105 w 140"/>
                    <a:gd name="T33" fmla="*/ 10 h 141"/>
                    <a:gd name="T34" fmla="*/ 32 w 140"/>
                    <a:gd name="T35" fmla="*/ 141 h 141"/>
                    <a:gd name="T36" fmla="*/ 53 w 140"/>
                    <a:gd name="T37" fmla="*/ 131 h 141"/>
                    <a:gd name="T38" fmla="*/ 32 w 140"/>
                    <a:gd name="T39" fmla="*/ 141 h 141"/>
                    <a:gd name="T40" fmla="*/ 140 w 140"/>
                    <a:gd name="T41" fmla="*/ 108 h 141"/>
                    <a:gd name="T42" fmla="*/ 130 w 140"/>
                    <a:gd name="T43" fmla="*/ 87 h 141"/>
                    <a:gd name="T44" fmla="*/ 115 w 140"/>
                    <a:gd name="T45" fmla="*/ 130 h 141"/>
                    <a:gd name="T46" fmla="*/ 140 w 140"/>
                    <a:gd name="T47" fmla="*/ 115 h 141"/>
                    <a:gd name="T48" fmla="*/ 115 w 140"/>
                    <a:gd name="T49" fmla="*/ 130 h 141"/>
                    <a:gd name="T50" fmla="*/ 130 w 140"/>
                    <a:gd name="T51" fmla="*/ 81 h 141"/>
                    <a:gd name="T52" fmla="*/ 140 w 140"/>
                    <a:gd name="T53" fmla="*/ 60 h 141"/>
                    <a:gd name="T54" fmla="*/ 32 w 140"/>
                    <a:gd name="T55" fmla="*/ 10 h 141"/>
                    <a:gd name="T56" fmla="*/ 53 w 140"/>
                    <a:gd name="T57" fmla="*/ 0 h 141"/>
                    <a:gd name="T58" fmla="*/ 32 w 140"/>
                    <a:gd name="T59" fmla="*/ 10 h 141"/>
                    <a:gd name="T60" fmla="*/ 80 w 140"/>
                    <a:gd name="T61" fmla="*/ 10 h 141"/>
                    <a:gd name="T62" fmla="*/ 60 w 140"/>
                    <a:gd name="T63" fmla="*/ 0 h 141"/>
                    <a:gd name="T64" fmla="*/ 60 w 140"/>
                    <a:gd name="T65" fmla="*/ 141 h 141"/>
                    <a:gd name="T66" fmla="*/ 80 w 140"/>
                    <a:gd name="T67" fmla="*/ 131 h 141"/>
                    <a:gd name="T68" fmla="*/ 60 w 140"/>
                    <a:gd name="T69" fmla="*/ 141 h 141"/>
                    <a:gd name="T70" fmla="*/ 107 w 140"/>
                    <a:gd name="T71" fmla="*/ 141 h 141"/>
                    <a:gd name="T72" fmla="*/ 87 w 140"/>
                    <a:gd name="T73" fmla="*/ 13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0" h="141">
                      <a:moveTo>
                        <a:pt x="10" y="115"/>
                      </a:move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9"/>
                        <a:pt x="11" y="140"/>
                        <a:pt x="25" y="140"/>
                      </a:cubicBezTo>
                      <a:cubicBezTo>
                        <a:pt x="25" y="130"/>
                        <a:pt x="25" y="130"/>
                        <a:pt x="25" y="130"/>
                      </a:cubicBezTo>
                      <a:cubicBezTo>
                        <a:pt x="17" y="130"/>
                        <a:pt x="10" y="124"/>
                        <a:pt x="10" y="115"/>
                      </a:cubicBezTo>
                      <a:close/>
                      <a:moveTo>
                        <a:pt x="10" y="60"/>
                      </a:move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lnTo>
                        <a:pt x="10" y="60"/>
                      </a:lnTo>
                      <a:close/>
                      <a:moveTo>
                        <a:pt x="0" y="26"/>
                      </a:move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17"/>
                        <a:pt x="17" y="10"/>
                        <a:pt x="25" y="1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1" y="0"/>
                        <a:pt x="0" y="12"/>
                        <a:pt x="0" y="26"/>
                      </a:cubicBezTo>
                      <a:close/>
                      <a:moveTo>
                        <a:pt x="10" y="87"/>
                      </a:move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10" y="108"/>
                        <a:pt x="10" y="108"/>
                        <a:pt x="10" y="108"/>
                      </a:cubicBezTo>
                      <a:lnTo>
                        <a:pt x="10" y="87"/>
                      </a:lnTo>
                      <a:close/>
                      <a:moveTo>
                        <a:pt x="10" y="33"/>
                      </a:move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lnTo>
                        <a:pt x="10" y="33"/>
                      </a:lnTo>
                      <a:close/>
                      <a:moveTo>
                        <a:pt x="140" y="42"/>
                      </a:moveTo>
                      <a:cubicBezTo>
                        <a:pt x="137" y="46"/>
                        <a:pt x="135" y="50"/>
                        <a:pt x="132" y="54"/>
                      </a:cubicBezTo>
                      <a:cubicBezTo>
                        <a:pt x="140" y="54"/>
                        <a:pt x="140" y="54"/>
                        <a:pt x="140" y="54"/>
                      </a:cubicBezTo>
                      <a:lnTo>
                        <a:pt x="140" y="42"/>
                      </a:lnTo>
                      <a:close/>
                      <a:moveTo>
                        <a:pt x="107" y="9"/>
                      </a:move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10"/>
                        <a:pt x="87" y="10"/>
                        <a:pt x="87" y="10"/>
                      </a:cubicBezTo>
                      <a:cubicBezTo>
                        <a:pt x="105" y="10"/>
                        <a:pt x="105" y="10"/>
                        <a:pt x="105" y="10"/>
                      </a:cubicBezTo>
                      <a:cubicBezTo>
                        <a:pt x="106" y="10"/>
                        <a:pt x="106" y="9"/>
                        <a:pt x="107" y="9"/>
                      </a:cubicBezTo>
                      <a:close/>
                      <a:moveTo>
                        <a:pt x="32" y="141"/>
                      </a:moveTo>
                      <a:cubicBezTo>
                        <a:pt x="53" y="141"/>
                        <a:pt x="53" y="141"/>
                        <a:pt x="53" y="141"/>
                      </a:cubicBezTo>
                      <a:cubicBezTo>
                        <a:pt x="53" y="131"/>
                        <a:pt x="53" y="131"/>
                        <a:pt x="53" y="131"/>
                      </a:cubicBezTo>
                      <a:cubicBezTo>
                        <a:pt x="32" y="131"/>
                        <a:pt x="32" y="131"/>
                        <a:pt x="32" y="131"/>
                      </a:cubicBezTo>
                      <a:lnTo>
                        <a:pt x="32" y="141"/>
                      </a:lnTo>
                      <a:close/>
                      <a:moveTo>
                        <a:pt x="130" y="108"/>
                      </a:moveTo>
                      <a:cubicBezTo>
                        <a:pt x="140" y="108"/>
                        <a:pt x="140" y="108"/>
                        <a:pt x="140" y="10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0" y="87"/>
                        <a:pt x="130" y="87"/>
                        <a:pt x="130" y="87"/>
                      </a:cubicBezTo>
                      <a:lnTo>
                        <a:pt x="130" y="108"/>
                      </a:lnTo>
                      <a:close/>
                      <a:moveTo>
                        <a:pt x="115" y="130"/>
                      </a:moveTo>
                      <a:cubicBezTo>
                        <a:pt x="115" y="140"/>
                        <a:pt x="115" y="140"/>
                        <a:pt x="115" y="140"/>
                      </a:cubicBezTo>
                      <a:cubicBezTo>
                        <a:pt x="129" y="140"/>
                        <a:pt x="140" y="129"/>
                        <a:pt x="140" y="115"/>
                      </a:cubicBezTo>
                      <a:cubicBezTo>
                        <a:pt x="130" y="115"/>
                        <a:pt x="130" y="115"/>
                        <a:pt x="130" y="115"/>
                      </a:cubicBezTo>
                      <a:cubicBezTo>
                        <a:pt x="130" y="124"/>
                        <a:pt x="123" y="130"/>
                        <a:pt x="115" y="130"/>
                      </a:cubicBezTo>
                      <a:close/>
                      <a:moveTo>
                        <a:pt x="130" y="60"/>
                      </a:moveTo>
                      <a:cubicBezTo>
                        <a:pt x="130" y="81"/>
                        <a:pt x="130" y="81"/>
                        <a:pt x="130" y="81"/>
                      </a:cubicBezTo>
                      <a:cubicBezTo>
                        <a:pt x="140" y="81"/>
                        <a:pt x="140" y="81"/>
                        <a:pt x="140" y="81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lnTo>
                        <a:pt x="130" y="60"/>
                      </a:lnTo>
                      <a:close/>
                      <a:moveTo>
                        <a:pt x="32" y="10"/>
                      </a:move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2" y="10"/>
                      </a:lnTo>
                      <a:close/>
                      <a:moveTo>
                        <a:pt x="60" y="10"/>
                      </a:move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lnTo>
                        <a:pt x="60" y="10"/>
                      </a:lnTo>
                      <a:close/>
                      <a:moveTo>
                        <a:pt x="60" y="141"/>
                      </a:moveTo>
                      <a:cubicBezTo>
                        <a:pt x="80" y="141"/>
                        <a:pt x="80" y="141"/>
                        <a:pt x="80" y="141"/>
                      </a:cubicBezTo>
                      <a:cubicBezTo>
                        <a:pt x="80" y="131"/>
                        <a:pt x="80" y="131"/>
                        <a:pt x="80" y="131"/>
                      </a:cubicBezTo>
                      <a:cubicBezTo>
                        <a:pt x="60" y="131"/>
                        <a:pt x="60" y="131"/>
                        <a:pt x="60" y="131"/>
                      </a:cubicBezTo>
                      <a:lnTo>
                        <a:pt x="60" y="141"/>
                      </a:lnTo>
                      <a:close/>
                      <a:moveTo>
                        <a:pt x="87" y="141"/>
                      </a:moveTo>
                      <a:cubicBezTo>
                        <a:pt x="107" y="141"/>
                        <a:pt x="107" y="141"/>
                        <a:pt x="107" y="141"/>
                      </a:cubicBezTo>
                      <a:cubicBezTo>
                        <a:pt x="107" y="131"/>
                        <a:pt x="107" y="131"/>
                        <a:pt x="107" y="131"/>
                      </a:cubicBezTo>
                      <a:cubicBezTo>
                        <a:pt x="87" y="131"/>
                        <a:pt x="87" y="131"/>
                        <a:pt x="87" y="131"/>
                      </a:cubicBezTo>
                      <a:lnTo>
                        <a:pt x="87" y="1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 14"/>
                <p:cNvSpPr/>
                <p:nvPr/>
              </p:nvSpPr>
              <p:spPr bwMode="auto">
                <a:xfrm>
                  <a:off x="5834062" y="3287231"/>
                  <a:ext cx="588964" cy="509588"/>
                </a:xfrm>
                <a:custGeom>
                  <a:avLst/>
                  <a:gdLst>
                    <a:gd name="T0" fmla="*/ 150 w 154"/>
                    <a:gd name="T1" fmla="*/ 0 h 133"/>
                    <a:gd name="T2" fmla="*/ 54 w 154"/>
                    <a:gd name="T3" fmla="*/ 84 h 133"/>
                    <a:gd name="T4" fmla="*/ 17 w 154"/>
                    <a:gd name="T5" fmla="*/ 54 h 133"/>
                    <a:gd name="T6" fmla="*/ 0 w 154"/>
                    <a:gd name="T7" fmla="*/ 68 h 133"/>
                    <a:gd name="T8" fmla="*/ 65 w 154"/>
                    <a:gd name="T9" fmla="*/ 133 h 133"/>
                    <a:gd name="T10" fmla="*/ 154 w 154"/>
                    <a:gd name="T11" fmla="*/ 9 h 133"/>
                    <a:gd name="T12" fmla="*/ 150 w 154"/>
                    <a:gd name="T13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4" h="133">
                      <a:moveTo>
                        <a:pt x="150" y="0"/>
                      </a:moveTo>
                      <a:cubicBezTo>
                        <a:pt x="104" y="29"/>
                        <a:pt x="69" y="65"/>
                        <a:pt x="54" y="84"/>
                      </a:cubicBezTo>
                      <a:cubicBezTo>
                        <a:pt x="17" y="54"/>
                        <a:pt x="17" y="54"/>
                        <a:pt x="17" y="54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65" y="133"/>
                        <a:pt x="65" y="133"/>
                        <a:pt x="65" y="133"/>
                      </a:cubicBezTo>
                      <a:cubicBezTo>
                        <a:pt x="76" y="105"/>
                        <a:pt x="111" y="49"/>
                        <a:pt x="154" y="9"/>
                      </a:cubicBez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91" name="组合 90"/>
            <p:cNvGrpSpPr/>
            <p:nvPr/>
          </p:nvGrpSpPr>
          <p:grpSpPr>
            <a:xfrm>
              <a:off x="895590" y="2685493"/>
              <a:ext cx="940001" cy="940001"/>
              <a:chOff x="2406714" y="3912247"/>
              <a:chExt cx="940001" cy="94000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406714" y="3912247"/>
                <a:ext cx="940001" cy="9400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87" name="Group 62"/>
              <p:cNvGrpSpPr>
                <a:grpSpLocks noChangeAspect="1"/>
              </p:cNvGrpSpPr>
              <p:nvPr/>
            </p:nvGrpSpPr>
            <p:grpSpPr bwMode="auto">
              <a:xfrm>
                <a:off x="2702986" y="4007759"/>
                <a:ext cx="375973" cy="562002"/>
                <a:chOff x="3647" y="1954"/>
                <a:chExt cx="384" cy="574"/>
              </a:xfrm>
            </p:grpSpPr>
            <p:sp>
              <p:nvSpPr>
                <p:cNvPr id="88" name="AutoShape 6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49" y="1954"/>
                  <a:ext cx="382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89" name="Freeform 63"/>
                <p:cNvSpPr/>
                <p:nvPr/>
              </p:nvSpPr>
              <p:spPr bwMode="auto">
                <a:xfrm>
                  <a:off x="3779" y="2118"/>
                  <a:ext cx="252" cy="285"/>
                </a:xfrm>
                <a:custGeom>
                  <a:avLst/>
                  <a:gdLst>
                    <a:gd name="T0" fmla="*/ 32 w 105"/>
                    <a:gd name="T1" fmla="*/ 118 h 118"/>
                    <a:gd name="T2" fmla="*/ 1 w 105"/>
                    <a:gd name="T3" fmla="*/ 105 h 118"/>
                    <a:gd name="T4" fmla="*/ 1 w 105"/>
                    <a:gd name="T5" fmla="*/ 105 h 118"/>
                    <a:gd name="T6" fmla="*/ 0 w 105"/>
                    <a:gd name="T7" fmla="*/ 104 h 118"/>
                    <a:gd name="T8" fmla="*/ 19 w 105"/>
                    <a:gd name="T9" fmla="*/ 85 h 118"/>
                    <a:gd name="T10" fmla="*/ 20 w 105"/>
                    <a:gd name="T11" fmla="*/ 86 h 118"/>
                    <a:gd name="T12" fmla="*/ 32 w 105"/>
                    <a:gd name="T13" fmla="*/ 91 h 118"/>
                    <a:gd name="T14" fmla="*/ 32 w 105"/>
                    <a:gd name="T15" fmla="*/ 91 h 118"/>
                    <a:gd name="T16" fmla="*/ 43 w 105"/>
                    <a:gd name="T17" fmla="*/ 86 h 118"/>
                    <a:gd name="T18" fmla="*/ 43 w 105"/>
                    <a:gd name="T19" fmla="*/ 86 h 118"/>
                    <a:gd name="T20" fmla="*/ 74 w 105"/>
                    <a:gd name="T21" fmla="*/ 56 h 118"/>
                    <a:gd name="T22" fmla="*/ 79 w 105"/>
                    <a:gd name="T23" fmla="*/ 44 h 118"/>
                    <a:gd name="T24" fmla="*/ 79 w 105"/>
                    <a:gd name="T25" fmla="*/ 44 h 118"/>
                    <a:gd name="T26" fmla="*/ 74 w 105"/>
                    <a:gd name="T27" fmla="*/ 33 h 118"/>
                    <a:gd name="T28" fmla="*/ 74 w 105"/>
                    <a:gd name="T29" fmla="*/ 33 h 118"/>
                    <a:gd name="T30" fmla="*/ 73 w 105"/>
                    <a:gd name="T31" fmla="*/ 31 h 118"/>
                    <a:gd name="T32" fmla="*/ 61 w 105"/>
                    <a:gd name="T33" fmla="*/ 27 h 118"/>
                    <a:gd name="T34" fmla="*/ 61 w 105"/>
                    <a:gd name="T35" fmla="*/ 27 h 118"/>
                    <a:gd name="T36" fmla="*/ 49 w 105"/>
                    <a:gd name="T37" fmla="*/ 31 h 118"/>
                    <a:gd name="T38" fmla="*/ 49 w 105"/>
                    <a:gd name="T39" fmla="*/ 31 h 118"/>
                    <a:gd name="T40" fmla="*/ 37 w 105"/>
                    <a:gd name="T41" fmla="*/ 44 h 118"/>
                    <a:gd name="T42" fmla="*/ 18 w 105"/>
                    <a:gd name="T43" fmla="*/ 44 h 118"/>
                    <a:gd name="T44" fmla="*/ 18 w 105"/>
                    <a:gd name="T45" fmla="*/ 44 h 118"/>
                    <a:gd name="T46" fmla="*/ 18 w 105"/>
                    <a:gd name="T47" fmla="*/ 25 h 118"/>
                    <a:gd name="T48" fmla="*/ 18 w 105"/>
                    <a:gd name="T49" fmla="*/ 25 h 118"/>
                    <a:gd name="T50" fmla="*/ 31 w 105"/>
                    <a:gd name="T51" fmla="*/ 13 h 118"/>
                    <a:gd name="T52" fmla="*/ 61 w 105"/>
                    <a:gd name="T53" fmla="*/ 0 h 118"/>
                    <a:gd name="T54" fmla="*/ 61 w 105"/>
                    <a:gd name="T55" fmla="*/ 0 h 118"/>
                    <a:gd name="T56" fmla="*/ 91 w 105"/>
                    <a:gd name="T57" fmla="*/ 13 h 118"/>
                    <a:gd name="T58" fmla="*/ 91 w 105"/>
                    <a:gd name="T59" fmla="*/ 13 h 118"/>
                    <a:gd name="T60" fmla="*/ 93 w 105"/>
                    <a:gd name="T61" fmla="*/ 14 h 118"/>
                    <a:gd name="T62" fmla="*/ 105 w 105"/>
                    <a:gd name="T63" fmla="*/ 44 h 118"/>
                    <a:gd name="T64" fmla="*/ 105 w 105"/>
                    <a:gd name="T65" fmla="*/ 44 h 118"/>
                    <a:gd name="T66" fmla="*/ 93 w 105"/>
                    <a:gd name="T67" fmla="*/ 74 h 118"/>
                    <a:gd name="T68" fmla="*/ 93 w 105"/>
                    <a:gd name="T69" fmla="*/ 74 h 118"/>
                    <a:gd name="T70" fmla="*/ 62 w 105"/>
                    <a:gd name="T71" fmla="*/ 105 h 118"/>
                    <a:gd name="T72" fmla="*/ 32 w 105"/>
                    <a:gd name="T73" fmla="*/ 118 h 118"/>
                    <a:gd name="T74" fmla="*/ 32 w 105"/>
                    <a:gd name="T75" fmla="*/ 118 h 118"/>
                    <a:gd name="T76" fmla="*/ 32 w 105"/>
                    <a:gd name="T77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5" h="118">
                      <a:moveTo>
                        <a:pt x="32" y="118"/>
                      </a:moveTo>
                      <a:cubicBezTo>
                        <a:pt x="21" y="118"/>
                        <a:pt x="10" y="113"/>
                        <a:pt x="1" y="105"/>
                      </a:cubicBezTo>
                      <a:cubicBezTo>
                        <a:pt x="1" y="105"/>
                        <a:pt x="1" y="105"/>
                        <a:pt x="1" y="10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19" y="85"/>
                        <a:pt x="19" y="85"/>
                        <a:pt x="19" y="85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23" y="90"/>
                        <a:pt x="27" y="91"/>
                        <a:pt x="32" y="91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36" y="91"/>
                        <a:pt x="40" y="90"/>
                        <a:pt x="43" y="86"/>
                      </a:cubicBezTo>
                      <a:cubicBezTo>
                        <a:pt x="43" y="86"/>
                        <a:pt x="43" y="86"/>
                        <a:pt x="43" y="86"/>
                      </a:cubicBezTo>
                      <a:cubicBezTo>
                        <a:pt x="74" y="56"/>
                        <a:pt x="74" y="56"/>
                        <a:pt x="74" y="56"/>
                      </a:cubicBezTo>
                      <a:cubicBezTo>
                        <a:pt x="77" y="53"/>
                        <a:pt x="79" y="48"/>
                        <a:pt x="79" y="44"/>
                      </a:cubicBezTo>
                      <a:cubicBezTo>
                        <a:pt x="79" y="44"/>
                        <a:pt x="79" y="44"/>
                        <a:pt x="79" y="44"/>
                      </a:cubicBezTo>
                      <a:cubicBezTo>
                        <a:pt x="79" y="40"/>
                        <a:pt x="77" y="36"/>
                        <a:pt x="74" y="33"/>
                      </a:cubicBezTo>
                      <a:cubicBezTo>
                        <a:pt x="74" y="33"/>
                        <a:pt x="74" y="33"/>
                        <a:pt x="74" y="33"/>
                      </a:cubicBezTo>
                      <a:cubicBezTo>
                        <a:pt x="73" y="31"/>
                        <a:pt x="73" y="31"/>
                        <a:pt x="73" y="31"/>
                      </a:cubicBezTo>
                      <a:cubicBezTo>
                        <a:pt x="69" y="28"/>
                        <a:pt x="65" y="27"/>
                        <a:pt x="61" y="27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57" y="27"/>
                        <a:pt x="53" y="28"/>
                        <a:pt x="49" y="31"/>
                      </a:cubicBezTo>
                      <a:cubicBezTo>
                        <a:pt x="49" y="31"/>
                        <a:pt x="49" y="31"/>
                        <a:pt x="49" y="31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2" y="49"/>
                        <a:pt x="23" y="49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3" y="39"/>
                        <a:pt x="13" y="30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9" y="4"/>
                        <a:pt x="50" y="0"/>
                        <a:pt x="61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72" y="0"/>
                        <a:pt x="83" y="4"/>
                        <a:pt x="91" y="13"/>
                      </a:cubicBezTo>
                      <a:cubicBezTo>
                        <a:pt x="91" y="13"/>
                        <a:pt x="91" y="13"/>
                        <a:pt x="91" y="13"/>
                      </a:cubicBezTo>
                      <a:cubicBezTo>
                        <a:pt x="93" y="14"/>
                        <a:pt x="93" y="14"/>
                        <a:pt x="93" y="14"/>
                      </a:cubicBezTo>
                      <a:cubicBezTo>
                        <a:pt x="101" y="22"/>
                        <a:pt x="105" y="33"/>
                        <a:pt x="105" y="44"/>
                      </a:cubicBezTo>
                      <a:cubicBezTo>
                        <a:pt x="105" y="44"/>
                        <a:pt x="105" y="44"/>
                        <a:pt x="105" y="44"/>
                      </a:cubicBezTo>
                      <a:cubicBezTo>
                        <a:pt x="105" y="55"/>
                        <a:pt x="101" y="66"/>
                        <a:pt x="93" y="74"/>
                      </a:cubicBezTo>
                      <a:cubicBezTo>
                        <a:pt x="93" y="74"/>
                        <a:pt x="93" y="74"/>
                        <a:pt x="93" y="74"/>
                      </a:cubicBezTo>
                      <a:cubicBezTo>
                        <a:pt x="62" y="105"/>
                        <a:pt x="62" y="105"/>
                        <a:pt x="62" y="105"/>
                      </a:cubicBezTo>
                      <a:cubicBezTo>
                        <a:pt x="54" y="114"/>
                        <a:pt x="4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90" name="Freeform 64"/>
                <p:cNvSpPr/>
                <p:nvPr/>
              </p:nvSpPr>
              <p:spPr bwMode="auto">
                <a:xfrm>
                  <a:off x="3647" y="2244"/>
                  <a:ext cx="252" cy="284"/>
                </a:xfrm>
                <a:custGeom>
                  <a:avLst/>
                  <a:gdLst>
                    <a:gd name="T0" fmla="*/ 44 w 105"/>
                    <a:gd name="T1" fmla="*/ 118 h 118"/>
                    <a:gd name="T2" fmla="*/ 14 w 105"/>
                    <a:gd name="T3" fmla="*/ 105 h 118"/>
                    <a:gd name="T4" fmla="*/ 14 w 105"/>
                    <a:gd name="T5" fmla="*/ 105 h 118"/>
                    <a:gd name="T6" fmla="*/ 12 w 105"/>
                    <a:gd name="T7" fmla="*/ 104 h 118"/>
                    <a:gd name="T8" fmla="*/ 0 w 105"/>
                    <a:gd name="T9" fmla="*/ 74 h 118"/>
                    <a:gd name="T10" fmla="*/ 0 w 105"/>
                    <a:gd name="T11" fmla="*/ 74 h 118"/>
                    <a:gd name="T12" fmla="*/ 12 w 105"/>
                    <a:gd name="T13" fmla="*/ 44 h 118"/>
                    <a:gd name="T14" fmla="*/ 12 w 105"/>
                    <a:gd name="T15" fmla="*/ 44 h 118"/>
                    <a:gd name="T16" fmla="*/ 43 w 105"/>
                    <a:gd name="T17" fmla="*/ 13 h 118"/>
                    <a:gd name="T18" fmla="*/ 73 w 105"/>
                    <a:gd name="T19" fmla="*/ 0 h 118"/>
                    <a:gd name="T20" fmla="*/ 73 w 105"/>
                    <a:gd name="T21" fmla="*/ 0 h 118"/>
                    <a:gd name="T22" fmla="*/ 98 w 105"/>
                    <a:gd name="T23" fmla="*/ 8 h 118"/>
                    <a:gd name="T24" fmla="*/ 98 w 105"/>
                    <a:gd name="T25" fmla="*/ 8 h 118"/>
                    <a:gd name="T26" fmla="*/ 101 w 105"/>
                    <a:gd name="T27" fmla="*/ 10 h 118"/>
                    <a:gd name="T28" fmla="*/ 101 w 105"/>
                    <a:gd name="T29" fmla="*/ 10 h 118"/>
                    <a:gd name="T30" fmla="*/ 104 w 105"/>
                    <a:gd name="T31" fmla="*/ 13 h 118"/>
                    <a:gd name="T32" fmla="*/ 105 w 105"/>
                    <a:gd name="T33" fmla="*/ 14 h 118"/>
                    <a:gd name="T34" fmla="*/ 105 w 105"/>
                    <a:gd name="T35" fmla="*/ 14 h 118"/>
                    <a:gd name="T36" fmla="*/ 105 w 105"/>
                    <a:gd name="T37" fmla="*/ 14 h 118"/>
                    <a:gd name="T38" fmla="*/ 86 w 105"/>
                    <a:gd name="T39" fmla="*/ 33 h 118"/>
                    <a:gd name="T40" fmla="*/ 86 w 105"/>
                    <a:gd name="T41" fmla="*/ 33 h 118"/>
                    <a:gd name="T42" fmla="*/ 85 w 105"/>
                    <a:gd name="T43" fmla="*/ 32 h 118"/>
                    <a:gd name="T44" fmla="*/ 73 w 105"/>
                    <a:gd name="T45" fmla="*/ 27 h 118"/>
                    <a:gd name="T46" fmla="*/ 73 w 105"/>
                    <a:gd name="T47" fmla="*/ 27 h 118"/>
                    <a:gd name="T48" fmla="*/ 62 w 105"/>
                    <a:gd name="T49" fmla="*/ 32 h 118"/>
                    <a:gd name="T50" fmla="*/ 62 w 105"/>
                    <a:gd name="T51" fmla="*/ 32 h 118"/>
                    <a:gd name="T52" fmla="*/ 31 w 105"/>
                    <a:gd name="T53" fmla="*/ 62 h 118"/>
                    <a:gd name="T54" fmla="*/ 26 w 105"/>
                    <a:gd name="T55" fmla="*/ 74 h 118"/>
                    <a:gd name="T56" fmla="*/ 26 w 105"/>
                    <a:gd name="T57" fmla="*/ 74 h 118"/>
                    <a:gd name="T58" fmla="*/ 31 w 105"/>
                    <a:gd name="T59" fmla="*/ 85 h 118"/>
                    <a:gd name="T60" fmla="*/ 31 w 105"/>
                    <a:gd name="T61" fmla="*/ 85 h 118"/>
                    <a:gd name="T62" fmla="*/ 32 w 105"/>
                    <a:gd name="T63" fmla="*/ 87 h 118"/>
                    <a:gd name="T64" fmla="*/ 44 w 105"/>
                    <a:gd name="T65" fmla="*/ 91 h 118"/>
                    <a:gd name="T66" fmla="*/ 44 w 105"/>
                    <a:gd name="T67" fmla="*/ 91 h 118"/>
                    <a:gd name="T68" fmla="*/ 56 w 105"/>
                    <a:gd name="T69" fmla="*/ 87 h 118"/>
                    <a:gd name="T70" fmla="*/ 56 w 105"/>
                    <a:gd name="T71" fmla="*/ 87 h 118"/>
                    <a:gd name="T72" fmla="*/ 69 w 105"/>
                    <a:gd name="T73" fmla="*/ 73 h 118"/>
                    <a:gd name="T74" fmla="*/ 87 w 105"/>
                    <a:gd name="T75" fmla="*/ 73 h 118"/>
                    <a:gd name="T76" fmla="*/ 87 w 105"/>
                    <a:gd name="T77" fmla="*/ 73 h 118"/>
                    <a:gd name="T78" fmla="*/ 87 w 105"/>
                    <a:gd name="T79" fmla="*/ 92 h 118"/>
                    <a:gd name="T80" fmla="*/ 87 w 105"/>
                    <a:gd name="T81" fmla="*/ 92 h 118"/>
                    <a:gd name="T82" fmla="*/ 74 w 105"/>
                    <a:gd name="T83" fmla="*/ 105 h 118"/>
                    <a:gd name="T84" fmla="*/ 44 w 105"/>
                    <a:gd name="T85" fmla="*/ 118 h 118"/>
                    <a:gd name="T86" fmla="*/ 44 w 105"/>
                    <a:gd name="T87" fmla="*/ 118 h 118"/>
                    <a:gd name="T88" fmla="*/ 44 w 105"/>
                    <a:gd name="T89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" h="118">
                      <a:moveTo>
                        <a:pt x="44" y="118"/>
                      </a:moveTo>
                      <a:cubicBezTo>
                        <a:pt x="33" y="118"/>
                        <a:pt x="22" y="114"/>
                        <a:pt x="14" y="105"/>
                      </a:cubicBezTo>
                      <a:cubicBezTo>
                        <a:pt x="14" y="105"/>
                        <a:pt x="14" y="105"/>
                        <a:pt x="14" y="105"/>
                      </a:cubicBezTo>
                      <a:cubicBezTo>
                        <a:pt x="12" y="104"/>
                        <a:pt x="12" y="104"/>
                        <a:pt x="12" y="104"/>
                      </a:cubicBezTo>
                      <a:cubicBezTo>
                        <a:pt x="4" y="96"/>
                        <a:pt x="0" y="85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63"/>
                        <a:pt x="4" y="52"/>
                        <a:pt x="12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51" y="5"/>
                        <a:pt x="62" y="0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82" y="0"/>
                        <a:pt x="91" y="3"/>
                        <a:pt x="98" y="8"/>
                      </a:cubicBezTo>
                      <a:cubicBezTo>
                        <a:pt x="98" y="8"/>
                        <a:pt x="98" y="8"/>
                        <a:pt x="98" y="8"/>
                      </a:cubicBezTo>
                      <a:cubicBezTo>
                        <a:pt x="99" y="9"/>
                        <a:pt x="100" y="9"/>
                        <a:pt x="101" y="10"/>
                      </a:cubicBezTo>
                      <a:cubicBezTo>
                        <a:pt x="101" y="10"/>
                        <a:pt x="101" y="10"/>
                        <a:pt x="101" y="10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5" y="32"/>
                        <a:pt x="85" y="32"/>
                        <a:pt x="85" y="32"/>
                      </a:cubicBezTo>
                      <a:cubicBezTo>
                        <a:pt x="82" y="28"/>
                        <a:pt x="78" y="27"/>
                        <a:pt x="73" y="27"/>
                      </a:cubicBezTo>
                      <a:cubicBezTo>
                        <a:pt x="73" y="27"/>
                        <a:pt x="73" y="27"/>
                        <a:pt x="73" y="27"/>
                      </a:cubicBezTo>
                      <a:cubicBezTo>
                        <a:pt x="69" y="27"/>
                        <a:pt x="65" y="28"/>
                        <a:pt x="62" y="32"/>
                      </a:cubicBezTo>
                      <a:cubicBezTo>
                        <a:pt x="62" y="32"/>
                        <a:pt x="62" y="32"/>
                        <a:pt x="62" y="32"/>
                      </a:cubicBezTo>
                      <a:cubicBezTo>
                        <a:pt x="31" y="62"/>
                        <a:pt x="31" y="62"/>
                        <a:pt x="31" y="62"/>
                      </a:cubicBezTo>
                      <a:cubicBezTo>
                        <a:pt x="28" y="65"/>
                        <a:pt x="26" y="70"/>
                        <a:pt x="26" y="74"/>
                      </a:cubicBezTo>
                      <a:cubicBezTo>
                        <a:pt x="26" y="74"/>
                        <a:pt x="26" y="74"/>
                        <a:pt x="26" y="74"/>
                      </a:cubicBezTo>
                      <a:cubicBezTo>
                        <a:pt x="26" y="78"/>
                        <a:pt x="28" y="82"/>
                        <a:pt x="31" y="85"/>
                      </a:cubicBezTo>
                      <a:cubicBezTo>
                        <a:pt x="31" y="85"/>
                        <a:pt x="31" y="85"/>
                        <a:pt x="31" y="85"/>
                      </a:cubicBezTo>
                      <a:cubicBezTo>
                        <a:pt x="32" y="87"/>
                        <a:pt x="32" y="87"/>
                        <a:pt x="32" y="87"/>
                      </a:cubicBezTo>
                      <a:cubicBezTo>
                        <a:pt x="36" y="90"/>
                        <a:pt x="40" y="91"/>
                        <a:pt x="44" y="91"/>
                      </a:cubicBezTo>
                      <a:cubicBezTo>
                        <a:pt x="44" y="91"/>
                        <a:pt x="44" y="91"/>
                        <a:pt x="44" y="91"/>
                      </a:cubicBezTo>
                      <a:cubicBezTo>
                        <a:pt x="48" y="91"/>
                        <a:pt x="52" y="90"/>
                        <a:pt x="56" y="87"/>
                      </a:cubicBezTo>
                      <a:cubicBezTo>
                        <a:pt x="56" y="87"/>
                        <a:pt x="56" y="87"/>
                        <a:pt x="56" y="87"/>
                      </a:cubicBezTo>
                      <a:cubicBezTo>
                        <a:pt x="69" y="73"/>
                        <a:pt x="69" y="73"/>
                        <a:pt x="69" y="73"/>
                      </a:cubicBezTo>
                      <a:cubicBezTo>
                        <a:pt x="74" y="68"/>
                        <a:pt x="82" y="68"/>
                        <a:pt x="87" y="73"/>
                      </a:cubicBezTo>
                      <a:cubicBezTo>
                        <a:pt x="87" y="73"/>
                        <a:pt x="87" y="73"/>
                        <a:pt x="87" y="73"/>
                      </a:cubicBezTo>
                      <a:cubicBezTo>
                        <a:pt x="93" y="79"/>
                        <a:pt x="93" y="87"/>
                        <a:pt x="87" y="92"/>
                      </a:cubicBezTo>
                      <a:cubicBezTo>
                        <a:pt x="87" y="92"/>
                        <a:pt x="87" y="92"/>
                        <a:pt x="87" y="92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66" y="114"/>
                        <a:pt x="55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4" name="椭圆 93"/>
            <p:cNvSpPr/>
            <p:nvPr/>
          </p:nvSpPr>
          <p:spPr>
            <a:xfrm>
              <a:off x="1760548" y="3734259"/>
              <a:ext cx="1147584" cy="11475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2092387" y="3886119"/>
              <a:ext cx="492532" cy="473497"/>
              <a:chOff x="5768975" y="3114675"/>
              <a:chExt cx="657225" cy="631825"/>
            </a:xfrm>
          </p:grpSpPr>
          <p:sp>
            <p:nvSpPr>
              <p:cNvPr id="99" name="Freeform 68"/>
              <p:cNvSpPr/>
              <p:nvPr/>
            </p:nvSpPr>
            <p:spPr bwMode="auto">
              <a:xfrm>
                <a:off x="5768975" y="3114675"/>
                <a:ext cx="657225" cy="174625"/>
              </a:xfrm>
              <a:custGeom>
                <a:avLst/>
                <a:gdLst>
                  <a:gd name="T0" fmla="*/ 207 w 414"/>
                  <a:gd name="T1" fmla="*/ 0 h 110"/>
                  <a:gd name="T2" fmla="*/ 311 w 414"/>
                  <a:gd name="T3" fmla="*/ 55 h 110"/>
                  <a:gd name="T4" fmla="*/ 414 w 414"/>
                  <a:gd name="T5" fmla="*/ 110 h 110"/>
                  <a:gd name="T6" fmla="*/ 207 w 414"/>
                  <a:gd name="T7" fmla="*/ 110 h 110"/>
                  <a:gd name="T8" fmla="*/ 0 w 414"/>
                  <a:gd name="T9" fmla="*/ 110 h 110"/>
                  <a:gd name="T10" fmla="*/ 103 w 414"/>
                  <a:gd name="T11" fmla="*/ 55 h 110"/>
                  <a:gd name="T12" fmla="*/ 207 w 414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0">
                    <a:moveTo>
                      <a:pt x="207" y="0"/>
                    </a:moveTo>
                    <a:lnTo>
                      <a:pt x="311" y="55"/>
                    </a:lnTo>
                    <a:lnTo>
                      <a:pt x="414" y="110"/>
                    </a:lnTo>
                    <a:lnTo>
                      <a:pt x="207" y="110"/>
                    </a:lnTo>
                    <a:lnTo>
                      <a:pt x="0" y="110"/>
                    </a:lnTo>
                    <a:lnTo>
                      <a:pt x="103" y="55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0" name="Freeform 69"/>
              <p:cNvSpPr/>
              <p:nvPr/>
            </p:nvSpPr>
            <p:spPr bwMode="auto">
              <a:xfrm>
                <a:off x="5848350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6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1" name="Freeform 70"/>
              <p:cNvSpPr/>
              <p:nvPr/>
            </p:nvSpPr>
            <p:spPr bwMode="auto">
              <a:xfrm>
                <a:off x="58181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" name="Oval 71"/>
              <p:cNvSpPr>
                <a:spLocks noChangeArrowheads="1"/>
              </p:cNvSpPr>
              <p:nvPr/>
            </p:nvSpPr>
            <p:spPr bwMode="auto">
              <a:xfrm>
                <a:off x="579913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" name="Oval 72"/>
              <p:cNvSpPr>
                <a:spLocks noChangeArrowheads="1"/>
              </p:cNvSpPr>
              <p:nvPr/>
            </p:nvSpPr>
            <p:spPr bwMode="auto">
              <a:xfrm>
                <a:off x="59070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" name="Freeform 73"/>
              <p:cNvSpPr/>
              <p:nvPr/>
            </p:nvSpPr>
            <p:spPr bwMode="auto">
              <a:xfrm>
                <a:off x="6062663" y="3313113"/>
                <a:ext cx="69850" cy="334963"/>
              </a:xfrm>
              <a:custGeom>
                <a:avLst/>
                <a:gdLst>
                  <a:gd name="T0" fmla="*/ 18 w 18"/>
                  <a:gd name="T1" fmla="*/ 84 h 88"/>
                  <a:gd name="T2" fmla="*/ 14 w 18"/>
                  <a:gd name="T3" fmla="*/ 88 h 88"/>
                  <a:gd name="T4" fmla="*/ 4 w 18"/>
                  <a:gd name="T5" fmla="*/ 88 h 88"/>
                  <a:gd name="T6" fmla="*/ 0 w 18"/>
                  <a:gd name="T7" fmla="*/ 84 h 88"/>
                  <a:gd name="T8" fmla="*/ 0 w 18"/>
                  <a:gd name="T9" fmla="*/ 4 h 88"/>
                  <a:gd name="T10" fmla="*/ 4 w 18"/>
                  <a:gd name="T11" fmla="*/ 0 h 88"/>
                  <a:gd name="T12" fmla="*/ 14 w 18"/>
                  <a:gd name="T13" fmla="*/ 0 h 88"/>
                  <a:gd name="T14" fmla="*/ 18 w 18"/>
                  <a:gd name="T15" fmla="*/ 4 h 88"/>
                  <a:gd name="T16" fmla="*/ 18 w 18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88">
                    <a:moveTo>
                      <a:pt x="18" y="84"/>
                    </a:moveTo>
                    <a:cubicBezTo>
                      <a:pt x="18" y="86"/>
                      <a:pt x="16" y="88"/>
                      <a:pt x="1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2"/>
                      <a:pt x="18" y="4"/>
                    </a:cubicBezTo>
                    <a:lnTo>
                      <a:pt x="18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5" name="Freeform 74"/>
              <p:cNvSpPr/>
              <p:nvPr/>
            </p:nvSpPr>
            <p:spPr bwMode="auto">
              <a:xfrm>
                <a:off x="6037263" y="3302000"/>
                <a:ext cx="122238" cy="33338"/>
              </a:xfrm>
              <a:custGeom>
                <a:avLst/>
                <a:gdLst>
                  <a:gd name="T0" fmla="*/ 32 w 32"/>
                  <a:gd name="T1" fmla="*/ 7 h 9"/>
                  <a:gd name="T2" fmla="*/ 30 w 32"/>
                  <a:gd name="T3" fmla="*/ 9 h 9"/>
                  <a:gd name="T4" fmla="*/ 2 w 32"/>
                  <a:gd name="T5" fmla="*/ 9 h 9"/>
                  <a:gd name="T6" fmla="*/ 0 w 32"/>
                  <a:gd name="T7" fmla="*/ 7 h 9"/>
                  <a:gd name="T8" fmla="*/ 0 w 32"/>
                  <a:gd name="T9" fmla="*/ 3 h 9"/>
                  <a:gd name="T10" fmla="*/ 2 w 32"/>
                  <a:gd name="T11" fmla="*/ 0 h 9"/>
                  <a:gd name="T12" fmla="*/ 30 w 32"/>
                  <a:gd name="T13" fmla="*/ 0 h 9"/>
                  <a:gd name="T14" fmla="*/ 32 w 32"/>
                  <a:gd name="T15" fmla="*/ 3 h 9"/>
                  <a:gd name="T16" fmla="*/ 32 w 32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32" y="7"/>
                    </a:moveTo>
                    <a:cubicBezTo>
                      <a:pt x="32" y="8"/>
                      <a:pt x="31" y="9"/>
                      <a:pt x="30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2" y="1"/>
                      <a:pt x="32" y="3"/>
                    </a:cubicBezTo>
                    <a:lnTo>
                      <a:pt x="32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" name="Oval 75"/>
              <p:cNvSpPr>
                <a:spLocks noChangeArrowheads="1"/>
              </p:cNvSpPr>
              <p:nvPr/>
            </p:nvSpPr>
            <p:spPr bwMode="auto">
              <a:xfrm>
                <a:off x="601662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7" name="Oval 76"/>
              <p:cNvSpPr>
                <a:spLocks noChangeArrowheads="1"/>
              </p:cNvSpPr>
              <p:nvPr/>
            </p:nvSpPr>
            <p:spPr bwMode="auto">
              <a:xfrm>
                <a:off x="612457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Freeform 77"/>
              <p:cNvSpPr/>
              <p:nvPr/>
            </p:nvSpPr>
            <p:spPr bwMode="auto">
              <a:xfrm>
                <a:off x="6281738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5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" name="Freeform 78"/>
              <p:cNvSpPr/>
              <p:nvPr/>
            </p:nvSpPr>
            <p:spPr bwMode="auto">
              <a:xfrm>
                <a:off x="62499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" name="Oval 79"/>
              <p:cNvSpPr>
                <a:spLocks noChangeArrowheads="1"/>
              </p:cNvSpPr>
              <p:nvPr/>
            </p:nvSpPr>
            <p:spPr bwMode="auto">
              <a:xfrm>
                <a:off x="6230938" y="3302000"/>
                <a:ext cx="58738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1" name="Oval 80"/>
              <p:cNvSpPr>
                <a:spLocks noChangeArrowheads="1"/>
              </p:cNvSpPr>
              <p:nvPr/>
            </p:nvSpPr>
            <p:spPr bwMode="auto">
              <a:xfrm>
                <a:off x="63388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" name="Freeform 81"/>
              <p:cNvSpPr/>
              <p:nvPr/>
            </p:nvSpPr>
            <p:spPr bwMode="auto">
              <a:xfrm>
                <a:off x="5834063" y="3663950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" name="Freeform 82"/>
              <p:cNvSpPr/>
              <p:nvPr/>
            </p:nvSpPr>
            <p:spPr bwMode="auto">
              <a:xfrm>
                <a:off x="5834063" y="3694113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4" name="Freeform 83"/>
              <p:cNvSpPr/>
              <p:nvPr/>
            </p:nvSpPr>
            <p:spPr bwMode="auto">
              <a:xfrm>
                <a:off x="5834063" y="3724275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4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16" name="TextBox 39"/>
          <p:cNvSpPr txBox="1"/>
          <p:nvPr/>
        </p:nvSpPr>
        <p:spPr>
          <a:xfrm>
            <a:off x="1172180" y="5645519"/>
            <a:ext cx="37444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75091" y="2642326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0"/>
            <a:ext cx="2382218" cy="854009"/>
            <a:chOff x="509993" y="4146958"/>
            <a:chExt cx="2041329" cy="80981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50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75091" y="3827485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75091" y="5012644"/>
            <a:ext cx="486030" cy="430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38"/>
            <a:ext cx="2382218" cy="854009"/>
            <a:chOff x="509993" y="4146958"/>
            <a:chExt cx="2041329" cy="80981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50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79"/>
            <a:ext cx="2382218" cy="854009"/>
            <a:chOff x="509993" y="4146958"/>
            <a:chExt cx="2041329" cy="80981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5078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713657" cy="295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96940" cy="295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713657" cy="295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58843" cy="295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0" y="1896800"/>
            <a:ext cx="8731250" cy="262741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2800" y="1896800"/>
            <a:ext cx="2398864" cy="26274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146" r="-321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12800" y="4630326"/>
            <a:ext cx="3381077" cy="188359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86250" y="4630326"/>
            <a:ext cx="3583285" cy="188359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054" b="-70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itle 13"/>
          <p:cNvSpPr txBox="1"/>
          <p:nvPr/>
        </p:nvSpPr>
        <p:spPr bwMode="auto">
          <a:xfrm>
            <a:off x="8085559" y="4713426"/>
            <a:ext cx="3960390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811891" y="1390871"/>
            <a:ext cx="11234966" cy="3474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1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3606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30265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24390" y="1456344"/>
            <a:ext cx="3609965" cy="296484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2117" y="1456344"/>
            <a:ext cx="3609965" cy="296484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6662" y="1456344"/>
            <a:ext cx="3609965" cy="296484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86060" y="4715087"/>
            <a:ext cx="3082080" cy="1876986"/>
            <a:chOff x="1008212" y="4504178"/>
            <a:chExt cx="2513428" cy="1779757"/>
          </a:xfrm>
        </p:grpSpPr>
        <p:sp>
          <p:nvSpPr>
            <p:cNvPr id="11" name="TextBox 10"/>
            <p:cNvSpPr txBox="1"/>
            <p:nvPr/>
          </p:nvSpPr>
          <p:spPr>
            <a:xfrm>
              <a:off x="1669099" y="4504178"/>
              <a:ext cx="1024880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08212" y="4883134"/>
              <a:ext cx="2513428" cy="14008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88333" y="4692775"/>
            <a:ext cx="3082080" cy="1899296"/>
            <a:chOff x="1008212" y="4483024"/>
            <a:chExt cx="2513428" cy="1800912"/>
          </a:xfrm>
        </p:grpSpPr>
        <p:sp>
          <p:nvSpPr>
            <p:cNvPr id="15" name="TextBox 14"/>
            <p:cNvSpPr txBox="1"/>
            <p:nvPr/>
          </p:nvSpPr>
          <p:spPr>
            <a:xfrm>
              <a:off x="1669099" y="4483024"/>
              <a:ext cx="1024880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790606" y="4686232"/>
            <a:ext cx="3082080" cy="1899296"/>
            <a:chOff x="1008212" y="4483024"/>
            <a:chExt cx="2513428" cy="1800912"/>
          </a:xfrm>
        </p:grpSpPr>
        <p:sp>
          <p:nvSpPr>
            <p:cNvPr id="18" name="TextBox 17"/>
            <p:cNvSpPr txBox="1"/>
            <p:nvPr/>
          </p:nvSpPr>
          <p:spPr>
            <a:xfrm>
              <a:off x="1669099" y="4483024"/>
              <a:ext cx="1024880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0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1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2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3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4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5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6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7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8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3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4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5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6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9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0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1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77446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92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2402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44880" y="5671262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7358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9836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231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34792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5727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2013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2014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2015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6645399" y="2107003"/>
            <a:ext cx="4607064" cy="41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16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26</a:t>
            </a:r>
            <a:r>
              <a:rPr lang="zh-CN" altLang="en-US" sz="16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1600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6645399" y="684598"/>
            <a:ext cx="3883114" cy="142346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endParaRPr lang="en-US" altLang="zh-CN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>
              <a:buNone/>
            </a:pPr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45399" y="2546900"/>
            <a:ext cx="17876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700" cap="all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Reporting on activities report</a:t>
            </a:r>
            <a:endParaRPr lang="zh-CN" altLang="en-US" sz="1000" b="1" cap="all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645399" y="2088680"/>
            <a:ext cx="4392439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6645399" y="3183973"/>
            <a:ext cx="2590840" cy="39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Contracted and pure and fresh and reporting on activities report PPT</a:t>
            </a:r>
            <a:endParaRPr lang="zh-CN" altLang="en-US" sz="700" cap="all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1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2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79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79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679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17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679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79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079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679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17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679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Fallback>
  </mc:AlternateContent>
</p:sld>
</file>

<file path=ppt/theme/theme1.xml><?xml version="1.0" encoding="utf-8"?>
<a:theme xmlns:a="http://schemas.openxmlformats.org/drawingml/2006/main" name="自定义设计方案">
  <a:themeElements>
    <a:clrScheme name="自定义 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B491A"/>
      </a:accent1>
      <a:accent2>
        <a:srgbClr val="0B0B0B"/>
      </a:accent2>
      <a:accent3>
        <a:srgbClr val="9B491A"/>
      </a:accent3>
      <a:accent4>
        <a:srgbClr val="0B0B0B"/>
      </a:accent4>
      <a:accent5>
        <a:srgbClr val="9B491A"/>
      </a:accent5>
      <a:accent6>
        <a:srgbClr val="0B0B0B"/>
      </a:accent6>
      <a:hlink>
        <a:srgbClr val="9B491A"/>
      </a:hlink>
      <a:folHlink>
        <a:srgbClr val="0B0B0B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11350</Words>
  <Application>WPS 演示</Application>
  <PresentationFormat>自定义</PresentationFormat>
  <Paragraphs>456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</vt:lpstr>
      <vt:lpstr>宋体</vt:lpstr>
      <vt:lpstr>Wingdings</vt:lpstr>
      <vt:lpstr>Calibri</vt:lpstr>
      <vt:lpstr>微软雅黑</vt:lpstr>
      <vt:lpstr>STIXGeneral-Bold</vt:lpstr>
      <vt:lpstr>Oxygen</vt:lpstr>
      <vt:lpstr>Arial Unicode MS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508</dc:title>
  <dc:creator/>
  <cp:lastModifiedBy>拉普耶鲁</cp:lastModifiedBy>
  <cp:revision>3</cp:revision>
  <dcterms:created xsi:type="dcterms:W3CDTF">2016-10-17T14:00:00Z</dcterms:created>
  <dcterms:modified xsi:type="dcterms:W3CDTF">2018-04-11T06:29:13Z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