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311" r:id="rId5"/>
    <p:sldId id="259" r:id="rId6"/>
    <p:sldId id="317" r:id="rId7"/>
    <p:sldId id="307" r:id="rId8"/>
    <p:sldId id="274" r:id="rId9"/>
    <p:sldId id="324" r:id="rId10"/>
    <p:sldId id="294" r:id="rId11"/>
    <p:sldId id="327" r:id="rId12"/>
    <p:sldId id="316" r:id="rId13"/>
    <p:sldId id="325" r:id="rId14"/>
    <p:sldId id="329" r:id="rId15"/>
    <p:sldId id="295" r:id="rId16"/>
    <p:sldId id="330" r:id="rId17"/>
    <p:sldId id="331" r:id="rId18"/>
    <p:sldId id="323" r:id="rId19"/>
    <p:sldId id="333" r:id="rId20"/>
    <p:sldId id="328" r:id="rId21"/>
    <p:sldId id="296" r:id="rId22"/>
    <p:sldId id="335" r:id="rId23"/>
    <p:sldId id="334" r:id="rId24"/>
    <p:sldId id="336" r:id="rId25"/>
    <p:sldId id="332" r:id="rId26"/>
    <p:sldId id="337"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3A98BC"/>
    <a:srgbClr val="E545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90" autoAdjust="0"/>
    <p:restoredTop sz="94660"/>
  </p:normalViewPr>
  <p:slideViewPr>
    <p:cSldViewPr snapToGrid="0">
      <p:cViewPr varScale="1">
        <p:scale>
          <a:sx n="71" d="100"/>
          <a:sy n="71" d="100"/>
        </p:scale>
        <p:origin x="90" y="822"/>
      </p:cViewPr>
      <p:guideLst/>
    </p:cSldViewPr>
  </p:slideViewPr>
  <p:notesTextViewPr>
    <p:cViewPr>
      <p:scale>
        <a:sx n="1" d="1"/>
        <a:sy n="1" d="1"/>
      </p:scale>
      <p:origin x="0" y="0"/>
    </p:cViewPr>
  </p:notesTextViewPr>
  <p:sorterViewPr>
    <p:cViewPr>
      <p:scale>
        <a:sx n="65" d="100"/>
        <a:sy n="65" d="100"/>
      </p:scale>
      <p:origin x="0" y="-282"/>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55E8E9-A2CF-4517-9F55-BCB03E20C73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EA2B24-06B0-4A43-98BF-776478D7BE6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A2B24-06B0-4A43-98BF-776478D7BE6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p:sp>
      <p:sp>
        <p:nvSpPr>
          <p:cNvPr id="66562" name="Rectangle 3"/>
          <p:cNvSpPr>
            <a:spLocks noGrp="1" noChangeArrowheads="1"/>
          </p:cNvSpPr>
          <p:nvPr>
            <p:ph type="body" idx="1"/>
          </p:nvPr>
        </p:nvSpPr>
        <p:spPr>
          <a:noFill/>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A2B24-06B0-4A43-98BF-776478D7BE6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emf"/><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20319"/>
          <a:stretch>
            <a:fillRect/>
          </a:stretch>
        </p:blipFill>
        <p:spPr>
          <a:xfrm>
            <a:off x="0" y="0"/>
            <a:ext cx="9143999" cy="5145024"/>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5" name="矩形 4"/>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951299" y="248543"/>
            <a:ext cx="1261884" cy="307777"/>
          </a:xfrm>
          <a:prstGeom prst="rect">
            <a:avLst/>
          </a:prstGeom>
          <a:noFill/>
        </p:spPr>
        <p:txBody>
          <a:bodyPr wrap="none" rtlCol="0">
            <a:spAutoFit/>
          </a:bodyPr>
          <a:lstStyle/>
          <a:p>
            <a:pPr lvl="0"/>
            <a:r>
              <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rPr>
              <a:t>年度工作概述</a:t>
            </a:r>
            <a:endPar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20319"/>
          <a:stretch>
            <a:fillRect/>
          </a:stretch>
        </p:blipFill>
        <p:spPr>
          <a:xfrm>
            <a:off x="0" y="0"/>
            <a:ext cx="9143999" cy="5145024"/>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6" name="TextBox 5"/>
          <p:cNvSpPr txBox="1"/>
          <p:nvPr userDrawn="1"/>
        </p:nvSpPr>
        <p:spPr>
          <a:xfrm>
            <a:off x="951298" y="248543"/>
            <a:ext cx="1261884" cy="307777"/>
          </a:xfrm>
          <a:prstGeom prst="rect">
            <a:avLst/>
          </a:prstGeom>
          <a:noFill/>
        </p:spPr>
        <p:txBody>
          <a:bodyPr wrap="none" rtlCol="0">
            <a:spAutoFit/>
          </a:bodyPr>
          <a:lstStyle/>
          <a:p>
            <a:pPr lvl="0"/>
            <a:r>
              <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rPr>
              <a:t>工作完成情况</a:t>
            </a:r>
            <a:endPar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20319"/>
          <a:stretch>
            <a:fillRect/>
          </a:stretch>
        </p:blipFill>
        <p:spPr>
          <a:xfrm>
            <a:off x="0" y="0"/>
            <a:ext cx="9143999" cy="5145024"/>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6" name="TextBox 5"/>
          <p:cNvSpPr txBox="1"/>
          <p:nvPr userDrawn="1"/>
        </p:nvSpPr>
        <p:spPr>
          <a:xfrm>
            <a:off x="951298" y="248543"/>
            <a:ext cx="1261884" cy="307777"/>
          </a:xfrm>
          <a:prstGeom prst="rect">
            <a:avLst/>
          </a:prstGeom>
          <a:noFill/>
        </p:spPr>
        <p:txBody>
          <a:bodyPr wrap="none" rtlCol="0">
            <a:spAutoFit/>
          </a:bodyPr>
          <a:lstStyle/>
          <a:p>
            <a:pPr lvl="0"/>
            <a:r>
              <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rPr>
              <a:t>成功项目展示</a:t>
            </a:r>
            <a:endPar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20319"/>
          <a:stretch>
            <a:fillRect/>
          </a:stretch>
        </p:blipFill>
        <p:spPr>
          <a:xfrm>
            <a:off x="0" y="0"/>
            <a:ext cx="9143999" cy="5145024"/>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fld>
            <a:endParaRPr lang="zh-CN" altLang="en-US"/>
          </a:p>
        </p:txBody>
      </p:sp>
      <p:sp>
        <p:nvSpPr>
          <p:cNvPr id="6" name="TextBox 5"/>
          <p:cNvSpPr txBox="1"/>
          <p:nvPr userDrawn="1"/>
        </p:nvSpPr>
        <p:spPr>
          <a:xfrm>
            <a:off x="951298" y="248543"/>
            <a:ext cx="1261884" cy="307777"/>
          </a:xfrm>
          <a:prstGeom prst="rect">
            <a:avLst/>
          </a:prstGeom>
          <a:noFill/>
        </p:spPr>
        <p:txBody>
          <a:bodyPr wrap="none" rtlCol="0">
            <a:spAutoFit/>
          </a:bodyPr>
          <a:lstStyle/>
          <a:p>
            <a:r>
              <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rPr>
              <a:t>明年工作计划</a:t>
            </a:r>
            <a:endParaRPr lang="zh-CN" altLang="zh-CN"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6"/>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FE597ED1-D6ED-4F14-AF1D-BDBA6CD8E51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3BB89C-7729-4050-9798-7BFEBD4C8A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8736"/>
            <a:ext cx="2133600" cy="273929"/>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8736"/>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b="0" i="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BEBA8EAE-BF5A-486C-A8C5-ECC9F3942E4B}">
                <a14:imgProps xmlns:a14="http://schemas.microsoft.com/office/drawing/2010/main">
                  <a14:imgLayer r:embed="rId3">
                    <a14:imgEffect>
                      <a14:artisticPastelsSmooth/>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7" name="图片 4"/>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42889" y="184605"/>
            <a:ext cx="1112837" cy="50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5"/>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 y="-61931"/>
            <a:ext cx="1008063" cy="66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11091" y="-19884"/>
            <a:ext cx="2523768" cy="98092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p14:gallery dir="l"/>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FE597ED1-D6ED-4F14-AF1D-BDBA6CD8E511}"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C53BB89C-7729-4050-9798-7BFEBD4C8AE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7.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8.xml"/><Relationship Id="rId5" Type="http://schemas.openxmlformats.org/officeDocument/2006/relationships/image" Target="../media/image11.jpeg"/><Relationship Id="rId4" Type="http://schemas.openxmlformats.org/officeDocument/2006/relationships/image" Target="../media/image10.png"/><Relationship Id="rId3" Type="http://schemas.openxmlformats.org/officeDocument/2006/relationships/image" Target="../media/image9.jpeg"/><Relationship Id="rId2" Type="http://schemas.microsoft.com/office/2007/relationships/hdphoto" Target="../media/hdphoto2.wdp"/><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9.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7" name="TextBox 4"/>
          <p:cNvSpPr txBox="1"/>
          <p:nvPr/>
        </p:nvSpPr>
        <p:spPr>
          <a:xfrm>
            <a:off x="3424557" y="2443789"/>
            <a:ext cx="2494981" cy="297815"/>
          </a:xfrm>
          <a:prstGeom prst="rect">
            <a:avLst/>
          </a:prstGeom>
          <a:solidFill>
            <a:schemeClr val="bg1"/>
          </a:solidFill>
          <a:ln>
            <a:noFill/>
          </a:ln>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汇报人：</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mn-ea"/>
              </a:rPr>
              <a:t>代用名</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时间：</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日</a:t>
            </a:r>
            <a:endParaRPr lang="id-ID"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8" name="TextBox 5"/>
          <p:cNvSpPr txBox="1"/>
          <p:nvPr/>
        </p:nvSpPr>
        <p:spPr>
          <a:xfrm>
            <a:off x="2544161" y="1303051"/>
            <a:ext cx="4911742" cy="807893"/>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3200" dirty="0">
                <a:solidFill>
                  <a:schemeClr val="accent3"/>
                </a:solidFill>
                <a:latin typeface="微软雅黑" panose="020B0503020204020204" pitchFamily="34" charset="-122"/>
                <a:ea typeface="微软雅黑" panose="020B0503020204020204" pitchFamily="34" charset="-122"/>
                <a:cs typeface="Clear Sans Light" pitchFamily="34" charset="0"/>
              </a:rPr>
              <a:t>教育教学公开课</a:t>
            </a:r>
            <a:r>
              <a:rPr lang="en-US" altLang="zh-CN" sz="3200" dirty="0">
                <a:solidFill>
                  <a:schemeClr val="accent3"/>
                </a:solidFill>
                <a:latin typeface="微软雅黑" panose="020B0503020204020204" pitchFamily="34" charset="-122"/>
                <a:ea typeface="微软雅黑" panose="020B0503020204020204" pitchFamily="34" charset="-122"/>
                <a:cs typeface="Clear Sans Light" pitchFamily="34" charset="0"/>
              </a:rPr>
              <a:t>PPT</a:t>
            </a:r>
            <a:r>
              <a:rPr lang="zh-CN" altLang="en-US" sz="3200" dirty="0">
                <a:solidFill>
                  <a:schemeClr val="accent3"/>
                </a:solidFill>
                <a:latin typeface="微软雅黑" panose="020B0503020204020204" pitchFamily="34" charset="-122"/>
                <a:ea typeface="微软雅黑" panose="020B0503020204020204" pitchFamily="34" charset="-122"/>
                <a:cs typeface="Clear Sans Light" pitchFamily="34" charset="0"/>
              </a:rPr>
              <a:t>模板</a:t>
            </a:r>
            <a:endParaRPr lang="id-ID" altLang="zh-CN" sz="3200" dirty="0">
              <a:solidFill>
                <a:schemeClr val="accent3"/>
              </a:solidFill>
              <a:latin typeface="微软雅黑" panose="020B0503020204020204" pitchFamily="34" charset="-122"/>
              <a:ea typeface="微软雅黑" panose="020B0503020204020204" pitchFamily="34" charset="-122"/>
              <a:cs typeface="Clear Sans Light" pitchFamily="34" charset="0"/>
            </a:endParaRPr>
          </a:p>
        </p:txBody>
      </p:sp>
      <p:sp>
        <p:nvSpPr>
          <p:cNvPr id="9" name="TextBox 6"/>
          <p:cNvSpPr txBox="1">
            <a:spLocks noChangeArrowheads="1"/>
          </p:cNvSpPr>
          <p:nvPr/>
        </p:nvSpPr>
        <p:spPr bwMode="auto">
          <a:xfrm>
            <a:off x="2329316" y="2026918"/>
            <a:ext cx="4624847" cy="276999"/>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anose="020B0604030504040204" pitchFamily="34" charset="0"/>
              </a:rPr>
              <a:t>动态</a:t>
            </a:r>
            <a:r>
              <a:rPr lang="en-US" altLang="zh-CN" sz="1200" dirty="0">
                <a:solidFill>
                  <a:schemeClr val="tx1">
                    <a:lumMod val="75000"/>
                    <a:lumOff val="25000"/>
                  </a:schemeClr>
                </a:solidFill>
                <a:latin typeface="Verdana" panose="020B0604030504040204" pitchFamily="34" charset="0"/>
              </a:rPr>
              <a:t>PPT/</a:t>
            </a:r>
            <a:r>
              <a:rPr lang="zh-CN" altLang="en-US" sz="1200" dirty="0">
                <a:solidFill>
                  <a:schemeClr val="tx1">
                    <a:lumMod val="75000"/>
                    <a:lumOff val="25000"/>
                  </a:schemeClr>
                </a:solidFill>
                <a:latin typeface="Verdana" panose="020B0604030504040204" pitchFamily="34" charset="0"/>
              </a:rPr>
              <a:t>商业计划书</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总结计划</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述职报告</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企业策划</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教育培训等</a:t>
            </a:r>
            <a:endParaRPr lang="en-US" altLang="zh-CN" sz="1200" dirty="0">
              <a:solidFill>
                <a:schemeClr val="tx1">
                  <a:lumMod val="75000"/>
                  <a:lumOff val="25000"/>
                </a:schemeClr>
              </a:solidFill>
              <a:latin typeface="Verdana" panose="020B0604030504040204" pitchFamily="34" charset="0"/>
            </a:endParaRPr>
          </a:p>
        </p:txBody>
      </p:sp>
      <p:sp>
        <p:nvSpPr>
          <p:cNvPr id="10" name="TextBox 5"/>
          <p:cNvSpPr txBox="1"/>
          <p:nvPr/>
        </p:nvSpPr>
        <p:spPr>
          <a:xfrm>
            <a:off x="3559175" y="412115"/>
            <a:ext cx="2517140" cy="1174750"/>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eaLnBrk="1" hangingPunct="1">
              <a:lnSpc>
                <a:spcPct val="150000"/>
              </a:lnSpc>
            </a:pPr>
            <a:r>
              <a:rPr lang="en-US" altLang="zh-CN" sz="4800" dirty="0">
                <a:solidFill>
                  <a:schemeClr val="tx1">
                    <a:lumMod val="75000"/>
                    <a:lumOff val="25000"/>
                  </a:schemeClr>
                </a:solidFill>
                <a:latin typeface="Broadway" panose="04040905080B02020502" pitchFamily="82" charset="0"/>
                <a:ea typeface="微软雅黑" panose="020B0503020204020204" pitchFamily="34" charset="-122"/>
                <a:cs typeface="Clear Sans Light" pitchFamily="34" charset="0"/>
              </a:rPr>
              <a:t>2019</a:t>
            </a:r>
            <a:endParaRPr lang="id-ID" altLang="zh-CN" sz="4800" dirty="0">
              <a:solidFill>
                <a:schemeClr val="tx1">
                  <a:lumMod val="75000"/>
                  <a:lumOff val="25000"/>
                </a:schemeClr>
              </a:solidFill>
              <a:latin typeface="Broadway" panose="04040905080B02020502" pitchFamily="82" charset="0"/>
              <a:ea typeface="微软雅黑" panose="020B0503020204020204" pitchFamily="34" charset="-122"/>
              <a:cs typeface="Clear Sans Light" pitchFamily="34" charset="0"/>
            </a:endParaRPr>
          </a:p>
        </p:txBody>
      </p:sp>
      <p:pic>
        <p:nvPicPr>
          <p:cNvPr id="11" name="星球大战主题曲">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78570" y="202232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50" presetClass="entr" presetSubtype="0" decel="10000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 calcmode="lin" valueType="num">
                                      <p:cBhvr>
                                        <p:cTn id="9" dur="1000" fill="hold"/>
                                        <p:tgtEl>
                                          <p:spTgt spid="15"/>
                                        </p:tgtEl>
                                        <p:attrNameLst>
                                          <p:attrName>ppt_w</p:attrName>
                                        </p:attrNameLst>
                                      </p:cBhvr>
                                      <p:tavLst>
                                        <p:tav tm="0">
                                          <p:val>
                                            <p:strVal val="#ppt_w+.3"/>
                                          </p:val>
                                        </p:tav>
                                        <p:tav tm="100000">
                                          <p:val>
                                            <p:strVal val="#ppt_w"/>
                                          </p:val>
                                        </p:tav>
                                      </p:tavLst>
                                    </p:anim>
                                    <p:anim calcmode="lin" valueType="num">
                                      <p:cBhvr>
                                        <p:cTn id="10" dur="1000" fill="hold"/>
                                        <p:tgtEl>
                                          <p:spTgt spid="15"/>
                                        </p:tgtEl>
                                        <p:attrNameLst>
                                          <p:attrName>ppt_h</p:attrName>
                                        </p:attrNameLst>
                                      </p:cBhvr>
                                      <p:tavLst>
                                        <p:tav tm="0">
                                          <p:val>
                                            <p:strVal val="#ppt_h"/>
                                          </p:val>
                                        </p:tav>
                                        <p:tav tm="100000">
                                          <p:val>
                                            <p:strVal val="#ppt_h"/>
                                          </p:val>
                                        </p:tav>
                                      </p:tavLst>
                                    </p:anim>
                                    <p:animEffect transition="in" filter="fade">
                                      <p:cBhvr>
                                        <p:cTn id="11" dur="1000"/>
                                        <p:tgtEl>
                                          <p:spTgt spid="15"/>
                                        </p:tgtEl>
                                      </p:cBhvr>
                                    </p:animEffect>
                                  </p:childTnLst>
                                </p:cTn>
                              </p:par>
                            </p:childTnLst>
                          </p:cTn>
                        </p:par>
                        <p:par>
                          <p:cTn id="12" fill="hold">
                            <p:stCondLst>
                              <p:cond delay="0"/>
                            </p:stCondLst>
                            <p:childTnLst>
                              <p:par>
                                <p:cTn id="13" presetID="52" presetClass="entr" presetSubtype="0" fill="hold" grpId="0"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Scale>
                                      <p:cBhvr>
                                        <p:cTn id="15"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0">
                                            <p:txEl>
                                              <p:pRg st="0" end="0"/>
                                            </p:txEl>
                                          </p:spTgt>
                                        </p:tgtEl>
                                        <p:attrNameLst>
                                          <p:attrName>ppt_x</p:attrName>
                                          <p:attrName>ppt_y</p:attrName>
                                        </p:attrNameLst>
                                      </p:cBhvr>
                                    </p:animMotion>
                                    <p:animEffect transition="in" filter="fade">
                                      <p:cBhvr>
                                        <p:cTn id="17" dur="1000"/>
                                        <p:tgtEl>
                                          <p:spTgt spid="10">
                                            <p:txEl>
                                              <p:pRg st="0" end="0"/>
                                            </p:txEl>
                                          </p:spTgt>
                                        </p:tgtEl>
                                      </p:cBhvr>
                                    </p:animEffect>
                                  </p:childTnLst>
                                </p:cTn>
                              </p:par>
                            </p:childTnLst>
                          </p:cTn>
                        </p:par>
                        <p:par>
                          <p:cTn id="18" fill="hold">
                            <p:stCondLst>
                              <p:cond delay="1000"/>
                            </p:stCondLst>
                            <p:childTnLst>
                              <p:par>
                                <p:cTn id="19" presetID="52" presetClass="entr" presetSubtype="0" fill="hold" grpId="0" nodeType="after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Scale>
                                      <p:cBhvr>
                                        <p:cTn id="21" dur="1000" decel="50000" fill="hold">
                                          <p:stCondLst>
                                            <p:cond delay="0"/>
                                          </p:stCondLst>
                                        </p:cTn>
                                        <p:tgtEl>
                                          <p:spTgt spid="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8">
                                            <p:txEl>
                                              <p:pRg st="0" end="0"/>
                                            </p:txEl>
                                          </p:spTgt>
                                        </p:tgtEl>
                                        <p:attrNameLst>
                                          <p:attrName>ppt_x</p:attrName>
                                          <p:attrName>ppt_y</p:attrName>
                                        </p:attrNameLst>
                                      </p:cBhvr>
                                    </p:animMotion>
                                    <p:animEffect transition="in" filter="fade">
                                      <p:cBhvr>
                                        <p:cTn id="23" dur="1000"/>
                                        <p:tgtEl>
                                          <p:spTgt spid="8">
                                            <p:txEl>
                                              <p:pRg st="0" end="0"/>
                                            </p:txEl>
                                          </p:spTgt>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750" fill="hold"/>
                                        <p:tgtEl>
                                          <p:spTgt spid="9"/>
                                        </p:tgtEl>
                                        <p:attrNameLst>
                                          <p:attrName>ppt_w</p:attrName>
                                        </p:attrNameLst>
                                      </p:cBhvr>
                                      <p:tavLst>
                                        <p:tav tm="0">
                                          <p:val>
                                            <p:fltVal val="0"/>
                                          </p:val>
                                        </p:tav>
                                        <p:tav tm="100000">
                                          <p:val>
                                            <p:strVal val="#ppt_w"/>
                                          </p:val>
                                        </p:tav>
                                      </p:tavLst>
                                    </p:anim>
                                    <p:anim calcmode="lin" valueType="num">
                                      <p:cBhvr>
                                        <p:cTn id="28" dur="750" fill="hold"/>
                                        <p:tgtEl>
                                          <p:spTgt spid="9"/>
                                        </p:tgtEl>
                                        <p:attrNameLst>
                                          <p:attrName>ppt_h</p:attrName>
                                        </p:attrNameLst>
                                      </p:cBhvr>
                                      <p:tavLst>
                                        <p:tav tm="0">
                                          <p:val>
                                            <p:fltVal val="0"/>
                                          </p:val>
                                        </p:tav>
                                        <p:tav tm="100000">
                                          <p:val>
                                            <p:strVal val="#ppt_h"/>
                                          </p:val>
                                        </p:tav>
                                      </p:tavLst>
                                    </p:anim>
                                    <p:animEffect transition="in" filter="fade">
                                      <p:cBhvr>
                                        <p:cTn id="29" dur="750"/>
                                        <p:tgtEl>
                                          <p:spTgt spid="9"/>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11"/>
                </p:tgtEl>
              </p:cMediaNode>
            </p:audio>
          </p:childTnLst>
        </p:cTn>
      </p:par>
    </p:tnLst>
    <p:bldLst>
      <p:bldP spid="7" grpId="0" bldLvl="0" animBg="1"/>
      <p:bldP spid="8" grpId="0" build="p"/>
      <p:bldP spid="9" grpId="0"/>
      <p:bldP spid="1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700" name="Shape 2700"/>
          <p:cNvSpPr/>
          <p:nvPr/>
        </p:nvSpPr>
        <p:spPr>
          <a:xfrm>
            <a:off x="-18412" y="2677278"/>
            <a:ext cx="9171303" cy="53795"/>
          </a:xfrm>
          <a:prstGeom prst="rect">
            <a:avLst/>
          </a:prstGeom>
          <a:solidFill>
            <a:schemeClr val="bg1">
              <a:lumMod val="65000"/>
            </a:schemeClr>
          </a:solidFill>
          <a:ln w="12700">
            <a:noFill/>
            <a:miter lim="400000"/>
          </a:ln>
          <a:effectLst/>
        </p:spPr>
        <p:txBody>
          <a:bodyPr lIns="0" tIns="0" rIns="0" bIns="0" anchor="ctr"/>
          <a:lstStyle/>
          <a:p>
            <a:pPr lvl="0">
              <a:lnSpc>
                <a:spcPct val="120000"/>
              </a:lnSpc>
              <a:defRPr sz="3200">
                <a:solidFill>
                  <a:srgbClr val="FFFFFF"/>
                </a:solidFill>
              </a:defRPr>
            </a:pPr>
            <a:endParaRPr sz="1200">
              <a:latin typeface="Arial" panose="020B0604020202020204" pitchFamily="34" charset="0"/>
              <a:ea typeface="微软雅黑" panose="020B0503020204020204" pitchFamily="34" charset="-122"/>
              <a:sym typeface="Arial" panose="020B0604020202020204" pitchFamily="34" charset="0"/>
            </a:endParaRPr>
          </a:p>
        </p:txBody>
      </p:sp>
      <p:sp>
        <p:nvSpPr>
          <p:cNvPr id="2701" name="Shape 2701"/>
          <p:cNvSpPr/>
          <p:nvPr/>
        </p:nvSpPr>
        <p:spPr>
          <a:xfrm flipV="1">
            <a:off x="3660520" y="2107637"/>
            <a:ext cx="1" cy="508847"/>
          </a:xfrm>
          <a:prstGeom prst="line">
            <a:avLst/>
          </a:prstGeom>
          <a:noFill/>
          <a:ln w="25400" cap="flat">
            <a:solidFill>
              <a:srgbClr val="A09FA1"/>
            </a:solidFill>
            <a:prstDash val="solid"/>
            <a:miter lim="400000"/>
            <a:tailEnd type="oval" w="med" len="med"/>
          </a:ln>
          <a:effectLst/>
        </p:spPr>
        <p:txBody>
          <a:bodyPr wrap="square" lIns="17138" tIns="17138" rIns="17138" bIns="17138" numCol="1" anchor="t">
            <a:noAutofit/>
          </a:bodyPr>
          <a:lstStyle/>
          <a:p>
            <a:pPr defTabSz="170815">
              <a:defRPr sz="1200">
                <a:latin typeface="Helvetica"/>
                <a:ea typeface="Helvetica"/>
                <a:cs typeface="Helvetica"/>
                <a:sym typeface="Helvetica"/>
              </a:defRPr>
            </a:pPr>
            <a:endParaRPr sz="45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03" name="Shape 2703"/>
          <p:cNvSpPr/>
          <p:nvPr/>
        </p:nvSpPr>
        <p:spPr>
          <a:xfrm>
            <a:off x="2827485" y="1268736"/>
            <a:ext cx="1384995" cy="415498"/>
          </a:xfrm>
          <a:prstGeom prst="rect">
            <a:avLst/>
          </a:prstGeom>
          <a:noFill/>
          <a:ln w="12700" cap="flat">
            <a:noFill/>
            <a:miter lim="400000"/>
          </a:ln>
          <a:effectLst/>
        </p:spPr>
        <p:txBody>
          <a:bodyPr wrap="none" lIns="0" tIns="0" rIns="0" bIns="0" numCol="1" anchor="ctr">
            <a:spAutoFit/>
          </a:bodyPr>
          <a:lstStyle>
            <a:lvl1pPr defTabSz="457200">
              <a:lnSpc>
                <a:spcPct val="150000"/>
              </a:lnSpc>
              <a:defRPr sz="2600">
                <a:solidFill>
                  <a:srgbClr val="828589"/>
                </a:solidFill>
                <a:latin typeface="STIXGeneral-Bold"/>
                <a:ea typeface="STIXGeneral-Bold"/>
                <a:cs typeface="STIXGeneral-Bold"/>
                <a:sym typeface="STIXGeneral-Bold"/>
              </a:defRPr>
            </a:lvl1pPr>
          </a:lstStyle>
          <a:p>
            <a:pPr algn="ctr"/>
            <a:r>
              <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800" dirty="0">
              <a:solidFill>
                <a:schemeClr val="accent2"/>
              </a:solidFill>
              <a:ea typeface="微软雅黑" panose="020B0503020204020204" pitchFamily="34" charset="-122"/>
            </a:endParaRPr>
          </a:p>
        </p:txBody>
      </p:sp>
      <p:sp>
        <p:nvSpPr>
          <p:cNvPr id="2704" name="Shape 2704"/>
          <p:cNvSpPr/>
          <p:nvPr/>
        </p:nvSpPr>
        <p:spPr>
          <a:xfrm>
            <a:off x="2827485" y="1714631"/>
            <a:ext cx="1542384" cy="210186"/>
          </a:xfrm>
          <a:prstGeom prst="rect">
            <a:avLst/>
          </a:prstGeom>
          <a:noFill/>
          <a:ln w="12700" cap="flat">
            <a:noFill/>
            <a:miter lim="400000"/>
          </a:ln>
          <a:effectLst/>
        </p:spPr>
        <p:txBody>
          <a:bodyPr wrap="square" lIns="0" tIns="0" rIns="0" bIns="0" numCol="1" anchor="ctr">
            <a:spAutoFit/>
          </a:bodyPr>
          <a:lstStyle/>
          <a:p>
            <a:pPr defTabSz="685165">
              <a:lnSpc>
                <a:spcPct val="120000"/>
              </a:lnSpc>
              <a:defRPr/>
            </a:pPr>
            <a:r>
              <a:rPr lang="en-US" altLang="zh-CN"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a:t>
            </a:r>
            <a:endParaRPr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7"/>
          <p:cNvGrpSpPr/>
          <p:nvPr/>
        </p:nvGrpSpPr>
        <p:grpSpPr>
          <a:xfrm>
            <a:off x="3179735" y="2573890"/>
            <a:ext cx="961544" cy="714040"/>
            <a:chOff x="3179735" y="2573890"/>
            <a:chExt cx="961544" cy="714040"/>
          </a:xfrm>
        </p:grpSpPr>
        <p:sp>
          <p:nvSpPr>
            <p:cNvPr id="2702" name="Shape 2702"/>
            <p:cNvSpPr/>
            <p:nvPr/>
          </p:nvSpPr>
          <p:spPr>
            <a:xfrm rot="10800000">
              <a:off x="3179735" y="2573890"/>
              <a:ext cx="961544" cy="714040"/>
            </a:xfrm>
            <a:custGeom>
              <a:avLst/>
              <a:gdLst/>
              <a:ahLst/>
              <a:cxnLst>
                <a:cxn ang="0">
                  <a:pos x="wd2" y="hd2"/>
                </a:cxn>
                <a:cxn ang="5400000">
                  <a:pos x="wd2" y="hd2"/>
                </a:cxn>
                <a:cxn ang="10800000">
                  <a:pos x="wd2" y="hd2"/>
                </a:cxn>
                <a:cxn ang="16200000">
                  <a:pos x="wd2" y="hd2"/>
                </a:cxn>
              </a:cxnLst>
              <a:rect l="0" t="0" r="r" b="b"/>
              <a:pathLst>
                <a:path w="21600" h="21600" extrusionOk="0">
                  <a:moveTo>
                    <a:pt x="181" y="0"/>
                  </a:moveTo>
                  <a:lnTo>
                    <a:pt x="21600" y="0"/>
                  </a:lnTo>
                  <a:lnTo>
                    <a:pt x="21600" y="10440"/>
                  </a:lnTo>
                  <a:lnTo>
                    <a:pt x="10926" y="21600"/>
                  </a:lnTo>
                  <a:lnTo>
                    <a:pt x="0" y="10254"/>
                  </a:lnTo>
                  <a:lnTo>
                    <a:pt x="181"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200">
                <a:latin typeface="Arial" panose="020B0604020202020204" pitchFamily="34" charset="0"/>
                <a:ea typeface="微软雅黑" panose="020B0503020204020204" pitchFamily="34" charset="-122"/>
                <a:sym typeface="Arial" panose="020B0604020202020204" pitchFamily="34" charset="0"/>
              </a:endParaRPr>
            </a:p>
          </p:txBody>
        </p:sp>
        <p:sp>
          <p:nvSpPr>
            <p:cNvPr id="2705" name="Shape 2705"/>
            <p:cNvSpPr/>
            <p:nvPr/>
          </p:nvSpPr>
          <p:spPr>
            <a:xfrm>
              <a:off x="3350422" y="2897972"/>
              <a:ext cx="620170" cy="201274"/>
            </a:xfrm>
            <a:prstGeom prst="rect">
              <a:avLst/>
            </a:prstGeom>
            <a:noFill/>
            <a:ln w="12700" cap="flat">
              <a:noFill/>
              <a:miter lim="400000"/>
            </a:ln>
            <a:effectLst/>
          </p:spPr>
          <p:txBody>
            <a:bodyPr wrap="none" lIns="0" tIns="0" rIns="0" bIns="0" numCol="1" anchor="ctr">
              <a:spAutoFit/>
            </a:bodyPr>
            <a:lstStyle>
              <a:lvl1pPr>
                <a:defRPr sz="5800">
                  <a:solidFill>
                    <a:srgbClr val="F9FAFC"/>
                  </a:solidFill>
                  <a:latin typeface="Sosa"/>
                  <a:ea typeface="Sosa"/>
                  <a:cs typeface="Sosa"/>
                  <a:sym typeface="Sosa"/>
                </a:defRPr>
              </a:lvl1pPr>
            </a:lstStyle>
            <a:p>
              <a:pPr lvl="0" algn="ctr">
                <a:lnSpc>
                  <a:spcPct val="120000"/>
                </a:lnSpc>
                <a:defRPr sz="1800">
                  <a:solidFill>
                    <a:srgbClr val="000000"/>
                  </a:solidFill>
                </a:defRPr>
              </a:pPr>
              <a:r>
                <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PART 03</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07" name="Shape 2707"/>
          <p:cNvSpPr/>
          <p:nvPr/>
        </p:nvSpPr>
        <p:spPr>
          <a:xfrm flipH="1">
            <a:off x="5386197" y="3272180"/>
            <a:ext cx="1" cy="508846"/>
          </a:xfrm>
          <a:prstGeom prst="line">
            <a:avLst/>
          </a:prstGeom>
          <a:noFill/>
          <a:ln w="25400" cap="flat">
            <a:solidFill>
              <a:srgbClr val="A09FA1"/>
            </a:solidFill>
            <a:prstDash val="solid"/>
            <a:miter lim="400000"/>
            <a:tailEnd type="oval" w="med" len="med"/>
          </a:ln>
          <a:effectLst/>
        </p:spPr>
        <p:txBody>
          <a:bodyPr wrap="square" lIns="17138" tIns="17138" rIns="17138" bIns="17138" numCol="1" anchor="t">
            <a:noAutofit/>
          </a:bodyPr>
          <a:lstStyle/>
          <a:p>
            <a:pPr defTabSz="170815">
              <a:defRPr sz="1200">
                <a:latin typeface="Helvetica"/>
                <a:ea typeface="Helvetica"/>
                <a:cs typeface="Helvetica"/>
                <a:sym typeface="Helvetica"/>
              </a:defRPr>
            </a:pPr>
            <a:endParaRPr sz="45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09" name="Shape 2709"/>
          <p:cNvSpPr/>
          <p:nvPr/>
        </p:nvSpPr>
        <p:spPr>
          <a:xfrm>
            <a:off x="4719705" y="3779664"/>
            <a:ext cx="1384995" cy="415498"/>
          </a:xfrm>
          <a:prstGeom prst="rect">
            <a:avLst/>
          </a:prstGeom>
          <a:noFill/>
          <a:ln w="12700" cap="flat">
            <a:noFill/>
            <a:miter lim="400000"/>
          </a:ln>
          <a:effectLst/>
        </p:spPr>
        <p:txBody>
          <a:bodyPr wrap="none" lIns="0" tIns="0" rIns="0" bIns="0" numCol="1" anchor="ctr">
            <a:spAutoFit/>
          </a:bodyPr>
          <a:lstStyle>
            <a:lvl1pPr defTabSz="457200">
              <a:lnSpc>
                <a:spcPct val="150000"/>
              </a:lnSpc>
              <a:defRPr sz="2600">
                <a:solidFill>
                  <a:srgbClr val="828589"/>
                </a:solidFill>
                <a:latin typeface="STIXGeneral-Bold"/>
                <a:ea typeface="STIXGeneral-Bold"/>
                <a:cs typeface="STIXGeneral-Bold"/>
                <a:sym typeface="STIXGeneral-Bold"/>
              </a:defRPr>
            </a:lvl1pPr>
          </a:lstStyle>
          <a:p>
            <a:pPr algn="ctr"/>
            <a:r>
              <a:rPr lang="zh-CN" altLang="en-US" sz="1800" dirty="0">
                <a:solidFill>
                  <a:schemeClr val="accent3"/>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1800" dirty="0">
              <a:solidFill>
                <a:schemeClr val="accent3"/>
              </a:solidFill>
              <a:ea typeface="微软雅黑" panose="020B0503020204020204" pitchFamily="34" charset="-122"/>
            </a:endParaRPr>
          </a:p>
        </p:txBody>
      </p:sp>
      <p:sp>
        <p:nvSpPr>
          <p:cNvPr id="2710" name="Shape 2710"/>
          <p:cNvSpPr/>
          <p:nvPr/>
        </p:nvSpPr>
        <p:spPr>
          <a:xfrm>
            <a:off x="4687624" y="4233688"/>
            <a:ext cx="1636174" cy="210186"/>
          </a:xfrm>
          <a:prstGeom prst="rect">
            <a:avLst/>
          </a:prstGeom>
          <a:noFill/>
          <a:ln w="12700" cap="flat">
            <a:noFill/>
            <a:miter lim="400000"/>
          </a:ln>
          <a:effectLst/>
        </p:spPr>
        <p:txBody>
          <a:bodyPr wrap="square" lIns="0" tIns="0" rIns="0" bIns="0" numCol="1" anchor="ctr">
            <a:spAutoFit/>
          </a:bodyPr>
          <a:lstStyle/>
          <a:p>
            <a:pPr defTabSz="685165">
              <a:lnSpc>
                <a:spcPct val="120000"/>
              </a:lnSpc>
              <a:defRPr/>
            </a:pPr>
            <a:r>
              <a:rPr lang="en-US" altLang="zh-CN"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a:t>
            </a:r>
            <a:endParaRPr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4905440" y="2590570"/>
            <a:ext cx="961543" cy="714039"/>
            <a:chOff x="4905440" y="2590570"/>
            <a:chExt cx="961543" cy="714039"/>
          </a:xfrm>
        </p:grpSpPr>
        <p:sp>
          <p:nvSpPr>
            <p:cNvPr id="2708" name="Shape 2708"/>
            <p:cNvSpPr/>
            <p:nvPr/>
          </p:nvSpPr>
          <p:spPr>
            <a:xfrm>
              <a:off x="4905440" y="2590570"/>
              <a:ext cx="961543" cy="714039"/>
            </a:xfrm>
            <a:custGeom>
              <a:avLst/>
              <a:gdLst/>
              <a:ahLst/>
              <a:cxnLst>
                <a:cxn ang="0">
                  <a:pos x="wd2" y="hd2"/>
                </a:cxn>
                <a:cxn ang="5400000">
                  <a:pos x="wd2" y="hd2"/>
                </a:cxn>
                <a:cxn ang="10800000">
                  <a:pos x="wd2" y="hd2"/>
                </a:cxn>
                <a:cxn ang="16200000">
                  <a:pos x="wd2" y="hd2"/>
                </a:cxn>
              </a:cxnLst>
              <a:rect l="0" t="0" r="r" b="b"/>
              <a:pathLst>
                <a:path w="21600" h="21600" extrusionOk="0">
                  <a:moveTo>
                    <a:pt x="181" y="0"/>
                  </a:moveTo>
                  <a:lnTo>
                    <a:pt x="21600" y="0"/>
                  </a:lnTo>
                  <a:lnTo>
                    <a:pt x="21600" y="10440"/>
                  </a:lnTo>
                  <a:lnTo>
                    <a:pt x="10926" y="21600"/>
                  </a:lnTo>
                  <a:lnTo>
                    <a:pt x="0" y="10254"/>
                  </a:lnTo>
                  <a:lnTo>
                    <a:pt x="181"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200">
                <a:latin typeface="Arial" panose="020B0604020202020204" pitchFamily="34" charset="0"/>
                <a:ea typeface="微软雅黑" panose="020B0503020204020204" pitchFamily="34" charset="-122"/>
                <a:sym typeface="Arial" panose="020B0604020202020204" pitchFamily="34" charset="0"/>
              </a:endParaRPr>
            </a:p>
          </p:txBody>
        </p:sp>
        <p:sp>
          <p:nvSpPr>
            <p:cNvPr id="2711" name="Shape 2711"/>
            <p:cNvSpPr/>
            <p:nvPr/>
          </p:nvSpPr>
          <p:spPr>
            <a:xfrm>
              <a:off x="5074326" y="2712222"/>
              <a:ext cx="620171" cy="221599"/>
            </a:xfrm>
            <a:prstGeom prst="rect">
              <a:avLst/>
            </a:prstGeom>
            <a:noFill/>
            <a:ln w="12700" cap="flat">
              <a:noFill/>
              <a:miter lim="400000"/>
            </a:ln>
            <a:effectLst/>
          </p:spPr>
          <p:txBody>
            <a:bodyPr wrap="none" lIns="0" tIns="0" rIns="0" bIns="0" numCol="1" anchor="ctr">
              <a:spAutoFit/>
            </a:bodyPr>
            <a:lstStyle>
              <a:lvl1pPr>
                <a:defRPr sz="5800">
                  <a:solidFill>
                    <a:srgbClr val="F9FAFC"/>
                  </a:solidFill>
                  <a:latin typeface="Sosa"/>
                  <a:ea typeface="Sosa"/>
                  <a:cs typeface="Sosa"/>
                  <a:sym typeface="Sosa"/>
                </a:defRPr>
              </a:lvl1pPr>
            </a:lstStyle>
            <a:p>
              <a:pPr lvl="0" algn="ctr">
                <a:lnSpc>
                  <a:spcPct val="120000"/>
                </a:lnSpc>
                <a:defRPr sz="1800">
                  <a:solidFill>
                    <a:srgbClr val="000000"/>
                  </a:solidFill>
                </a:defRPr>
              </a:pPr>
              <a:r>
                <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PART 02</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19" name="Shape 2719"/>
          <p:cNvSpPr/>
          <p:nvPr/>
        </p:nvSpPr>
        <p:spPr>
          <a:xfrm flipV="1">
            <a:off x="7198159" y="2107638"/>
            <a:ext cx="1" cy="508846"/>
          </a:xfrm>
          <a:prstGeom prst="line">
            <a:avLst/>
          </a:prstGeom>
          <a:noFill/>
          <a:ln w="25400" cap="flat">
            <a:solidFill>
              <a:srgbClr val="A09FA1"/>
            </a:solidFill>
            <a:prstDash val="solid"/>
            <a:miter lim="400000"/>
            <a:tailEnd type="oval" w="med" len="med"/>
          </a:ln>
          <a:effectLst/>
        </p:spPr>
        <p:txBody>
          <a:bodyPr wrap="square" lIns="17138" tIns="17138" rIns="17138" bIns="17138" numCol="1" anchor="t">
            <a:noAutofit/>
          </a:bodyPr>
          <a:lstStyle/>
          <a:p>
            <a:pPr defTabSz="170815">
              <a:defRPr sz="1200">
                <a:latin typeface="Helvetica"/>
                <a:ea typeface="Helvetica"/>
                <a:cs typeface="Helvetica"/>
                <a:sym typeface="Helvetica"/>
              </a:defRPr>
            </a:pPr>
            <a:endParaRPr sz="45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21" name="Shape 2721"/>
          <p:cNvSpPr/>
          <p:nvPr/>
        </p:nvSpPr>
        <p:spPr>
          <a:xfrm>
            <a:off x="6497316" y="1273560"/>
            <a:ext cx="1384995" cy="415498"/>
          </a:xfrm>
          <a:prstGeom prst="rect">
            <a:avLst/>
          </a:prstGeom>
          <a:noFill/>
          <a:ln w="12700" cap="flat">
            <a:noFill/>
            <a:miter lim="400000"/>
          </a:ln>
          <a:effectLst/>
        </p:spPr>
        <p:txBody>
          <a:bodyPr wrap="none" lIns="0" tIns="0" rIns="0" bIns="0" numCol="1" anchor="ctr">
            <a:spAutoFit/>
          </a:bodyPr>
          <a:lstStyle>
            <a:lvl1pPr defTabSz="457200">
              <a:lnSpc>
                <a:spcPct val="150000"/>
              </a:lnSpc>
              <a:defRPr sz="2600">
                <a:solidFill>
                  <a:srgbClr val="828589"/>
                </a:solidFill>
                <a:latin typeface="STIXGeneral-Bold"/>
                <a:ea typeface="STIXGeneral-Bold"/>
                <a:cs typeface="STIXGeneral-Bold"/>
                <a:sym typeface="STIXGeneral-Bold"/>
              </a:defRPr>
            </a:lvl1pPr>
          </a:lstStyle>
          <a:p>
            <a:pPr algn="ctr"/>
            <a:r>
              <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22" name="Shape 2722"/>
          <p:cNvSpPr/>
          <p:nvPr/>
        </p:nvSpPr>
        <p:spPr>
          <a:xfrm>
            <a:off x="6509502" y="1710663"/>
            <a:ext cx="1546843" cy="210186"/>
          </a:xfrm>
          <a:prstGeom prst="rect">
            <a:avLst/>
          </a:prstGeom>
          <a:noFill/>
          <a:ln w="12700" cap="flat">
            <a:noFill/>
            <a:miter lim="400000"/>
          </a:ln>
          <a:effectLst/>
        </p:spPr>
        <p:txBody>
          <a:bodyPr wrap="square" lIns="0" tIns="0" rIns="0" bIns="0" numCol="1" anchor="ctr">
            <a:spAutoFit/>
          </a:bodyPr>
          <a:lstStyle/>
          <a:p>
            <a:pPr defTabSz="685165">
              <a:lnSpc>
                <a:spcPct val="120000"/>
              </a:lnSpc>
              <a:defRPr/>
            </a:pPr>
            <a:r>
              <a:rPr lang="en-US" altLang="zh-CN"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a:t>
            </a:r>
            <a:endParaRPr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p:nvPr/>
        </p:nvGrpSpPr>
        <p:grpSpPr>
          <a:xfrm>
            <a:off x="6726895" y="2573890"/>
            <a:ext cx="961543" cy="714040"/>
            <a:chOff x="6726895" y="2573890"/>
            <a:chExt cx="961543" cy="714040"/>
          </a:xfrm>
        </p:grpSpPr>
        <p:sp>
          <p:nvSpPr>
            <p:cNvPr id="2720" name="Shape 2720"/>
            <p:cNvSpPr/>
            <p:nvPr/>
          </p:nvSpPr>
          <p:spPr>
            <a:xfrm rot="10800000">
              <a:off x="6726895" y="2573890"/>
              <a:ext cx="961543" cy="714040"/>
            </a:xfrm>
            <a:custGeom>
              <a:avLst/>
              <a:gdLst/>
              <a:ahLst/>
              <a:cxnLst>
                <a:cxn ang="0">
                  <a:pos x="wd2" y="hd2"/>
                </a:cxn>
                <a:cxn ang="5400000">
                  <a:pos x="wd2" y="hd2"/>
                </a:cxn>
                <a:cxn ang="10800000">
                  <a:pos x="wd2" y="hd2"/>
                </a:cxn>
                <a:cxn ang="16200000">
                  <a:pos x="wd2" y="hd2"/>
                </a:cxn>
              </a:cxnLst>
              <a:rect l="0" t="0" r="r" b="b"/>
              <a:pathLst>
                <a:path w="21600" h="21600" extrusionOk="0">
                  <a:moveTo>
                    <a:pt x="181" y="0"/>
                  </a:moveTo>
                  <a:lnTo>
                    <a:pt x="21600" y="0"/>
                  </a:lnTo>
                  <a:lnTo>
                    <a:pt x="21600" y="10440"/>
                  </a:lnTo>
                  <a:lnTo>
                    <a:pt x="10926" y="21600"/>
                  </a:lnTo>
                  <a:lnTo>
                    <a:pt x="0" y="10254"/>
                  </a:lnTo>
                  <a:lnTo>
                    <a:pt x="181" y="0"/>
                  </a:ln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200">
                <a:latin typeface="Arial" panose="020B0604020202020204" pitchFamily="34" charset="0"/>
                <a:ea typeface="微软雅黑" panose="020B0503020204020204" pitchFamily="34" charset="-122"/>
                <a:sym typeface="Arial" panose="020B0604020202020204" pitchFamily="34" charset="0"/>
              </a:endParaRPr>
            </a:p>
          </p:txBody>
        </p:sp>
        <p:sp>
          <p:nvSpPr>
            <p:cNvPr id="2723" name="Shape 2723"/>
            <p:cNvSpPr/>
            <p:nvPr/>
          </p:nvSpPr>
          <p:spPr>
            <a:xfrm>
              <a:off x="6901558" y="2955722"/>
              <a:ext cx="620170" cy="201274"/>
            </a:xfrm>
            <a:prstGeom prst="rect">
              <a:avLst/>
            </a:prstGeom>
            <a:noFill/>
            <a:ln w="12700" cap="flat">
              <a:noFill/>
              <a:miter lim="400000"/>
            </a:ln>
            <a:effectLst/>
          </p:spPr>
          <p:txBody>
            <a:bodyPr wrap="none" lIns="0" tIns="0" rIns="0" bIns="0" numCol="1" anchor="ctr">
              <a:spAutoFit/>
            </a:bodyPr>
            <a:lstStyle>
              <a:lvl1pPr>
                <a:defRPr sz="5800">
                  <a:solidFill>
                    <a:srgbClr val="F9FAFC"/>
                  </a:solidFill>
                  <a:latin typeface="Sosa"/>
                  <a:ea typeface="Sosa"/>
                  <a:cs typeface="Sosa"/>
                  <a:sym typeface="Sosa"/>
                </a:defRPr>
              </a:lvl1pPr>
            </a:lstStyle>
            <a:p>
              <a:pPr lvl="0" algn="ctr">
                <a:lnSpc>
                  <a:spcPct val="120000"/>
                </a:lnSpc>
                <a:defRPr sz="1800">
                  <a:solidFill>
                    <a:srgbClr val="000000"/>
                  </a:solidFill>
                </a:defRPr>
              </a:pPr>
              <a:r>
                <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PART 01</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13" name="Shape 2713"/>
          <p:cNvSpPr/>
          <p:nvPr/>
        </p:nvSpPr>
        <p:spPr>
          <a:xfrm flipH="1">
            <a:off x="2060354" y="3272180"/>
            <a:ext cx="1" cy="508846"/>
          </a:xfrm>
          <a:prstGeom prst="line">
            <a:avLst/>
          </a:prstGeom>
          <a:noFill/>
          <a:ln w="25400" cap="flat">
            <a:solidFill>
              <a:srgbClr val="A09FA1"/>
            </a:solidFill>
            <a:prstDash val="solid"/>
            <a:miter lim="400000"/>
            <a:tailEnd type="oval" w="med" len="med"/>
          </a:ln>
          <a:effectLst/>
        </p:spPr>
        <p:txBody>
          <a:bodyPr wrap="square" lIns="17138" tIns="17138" rIns="17138" bIns="17138" numCol="1" anchor="t">
            <a:noAutofit/>
          </a:bodyPr>
          <a:lstStyle/>
          <a:p>
            <a:pPr defTabSz="170815">
              <a:defRPr sz="1200">
                <a:latin typeface="Helvetica"/>
                <a:ea typeface="Helvetica"/>
                <a:cs typeface="Helvetica"/>
                <a:sym typeface="Helvetica"/>
              </a:defRPr>
            </a:pPr>
            <a:endParaRPr sz="450"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16" name="Shape 2716"/>
          <p:cNvSpPr/>
          <p:nvPr/>
        </p:nvSpPr>
        <p:spPr>
          <a:xfrm>
            <a:off x="1333196" y="4289086"/>
            <a:ext cx="1612135" cy="210186"/>
          </a:xfrm>
          <a:prstGeom prst="rect">
            <a:avLst/>
          </a:prstGeom>
          <a:noFill/>
          <a:ln w="12700" cap="flat">
            <a:noFill/>
            <a:miter lim="400000"/>
          </a:ln>
          <a:effectLst/>
        </p:spPr>
        <p:txBody>
          <a:bodyPr wrap="square" lIns="0" tIns="0" rIns="0" bIns="0" numCol="1" anchor="ctr">
            <a:spAutoFit/>
          </a:bodyPr>
          <a:lstStyle/>
          <a:p>
            <a:pPr defTabSz="685165">
              <a:lnSpc>
                <a:spcPct val="120000"/>
              </a:lnSpc>
              <a:defRPr/>
            </a:pPr>
            <a:r>
              <a:rPr lang="en-US" altLang="zh-CN"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a:t>
            </a:r>
            <a:endParaRPr sz="57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1579597" y="2590569"/>
            <a:ext cx="961543" cy="714039"/>
            <a:chOff x="1579597" y="2590569"/>
            <a:chExt cx="961543" cy="714039"/>
          </a:xfrm>
        </p:grpSpPr>
        <p:sp>
          <p:nvSpPr>
            <p:cNvPr id="2714" name="Shape 2714"/>
            <p:cNvSpPr/>
            <p:nvPr/>
          </p:nvSpPr>
          <p:spPr>
            <a:xfrm>
              <a:off x="1579597" y="2590569"/>
              <a:ext cx="961543" cy="714039"/>
            </a:xfrm>
            <a:custGeom>
              <a:avLst/>
              <a:gdLst/>
              <a:ahLst/>
              <a:cxnLst>
                <a:cxn ang="0">
                  <a:pos x="wd2" y="hd2"/>
                </a:cxn>
                <a:cxn ang="5400000">
                  <a:pos x="wd2" y="hd2"/>
                </a:cxn>
                <a:cxn ang="10800000">
                  <a:pos x="wd2" y="hd2"/>
                </a:cxn>
                <a:cxn ang="16200000">
                  <a:pos x="wd2" y="hd2"/>
                </a:cxn>
              </a:cxnLst>
              <a:rect l="0" t="0" r="r" b="b"/>
              <a:pathLst>
                <a:path w="21600" h="21600" extrusionOk="0">
                  <a:moveTo>
                    <a:pt x="181" y="0"/>
                  </a:moveTo>
                  <a:lnTo>
                    <a:pt x="21600" y="0"/>
                  </a:lnTo>
                  <a:lnTo>
                    <a:pt x="21600" y="10440"/>
                  </a:lnTo>
                  <a:lnTo>
                    <a:pt x="10926" y="21600"/>
                  </a:lnTo>
                  <a:lnTo>
                    <a:pt x="0" y="10254"/>
                  </a:lnTo>
                  <a:lnTo>
                    <a:pt x="181"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200">
                <a:latin typeface="Arial" panose="020B0604020202020204" pitchFamily="34" charset="0"/>
                <a:ea typeface="微软雅黑" panose="020B0503020204020204" pitchFamily="34" charset="-122"/>
                <a:sym typeface="Arial" panose="020B0604020202020204" pitchFamily="34" charset="0"/>
              </a:endParaRPr>
            </a:p>
          </p:txBody>
        </p:sp>
        <p:sp>
          <p:nvSpPr>
            <p:cNvPr id="2717" name="Shape 2717"/>
            <p:cNvSpPr/>
            <p:nvPr/>
          </p:nvSpPr>
          <p:spPr>
            <a:xfrm>
              <a:off x="1759812" y="2712221"/>
              <a:ext cx="620171" cy="221599"/>
            </a:xfrm>
            <a:prstGeom prst="rect">
              <a:avLst/>
            </a:prstGeom>
            <a:noFill/>
            <a:ln w="12700" cap="flat">
              <a:noFill/>
              <a:miter lim="400000"/>
            </a:ln>
            <a:effectLst/>
          </p:spPr>
          <p:txBody>
            <a:bodyPr wrap="none" lIns="0" tIns="0" rIns="0" bIns="0" numCol="1" anchor="ctr">
              <a:spAutoFit/>
            </a:bodyPr>
            <a:lstStyle>
              <a:lvl1pPr>
                <a:defRPr sz="5800">
                  <a:solidFill>
                    <a:srgbClr val="F9FAFC"/>
                  </a:solidFill>
                  <a:latin typeface="Sosa"/>
                  <a:ea typeface="Sosa"/>
                  <a:cs typeface="Sosa"/>
                  <a:sym typeface="Sosa"/>
                </a:defRPr>
              </a:lvl1pPr>
            </a:lstStyle>
            <a:p>
              <a:pPr lvl="0" algn="ctr">
                <a:lnSpc>
                  <a:spcPct val="120000"/>
                </a:lnSpc>
                <a:defRPr sz="1800">
                  <a:solidFill>
                    <a:srgbClr val="000000"/>
                  </a:solidFill>
                </a:defRPr>
              </a:pPr>
              <a:r>
                <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PART 04</a:t>
              </a:r>
              <a:endParaRPr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Shape 2716"/>
          <p:cNvSpPr/>
          <p:nvPr/>
        </p:nvSpPr>
        <p:spPr>
          <a:xfrm>
            <a:off x="1333195" y="3923408"/>
            <a:ext cx="1454315" cy="276999"/>
          </a:xfrm>
          <a:prstGeom prst="rect">
            <a:avLst/>
          </a:prstGeom>
          <a:noFill/>
          <a:ln w="12700" cap="flat">
            <a:noFill/>
            <a:miter lim="400000"/>
          </a:ln>
          <a:effectLst/>
        </p:spPr>
        <p:txBody>
          <a:bodyPr wrap="square" lIns="0" tIns="0" rIns="0" bIns="0" numCol="1" anchor="ctr">
            <a:spAutoFit/>
          </a:bodyPr>
          <a:lstStyle/>
          <a:p>
            <a:pPr algn="ctr"/>
            <a:r>
              <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4705" y="237627"/>
            <a:ext cx="2051720" cy="2880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9" name="文本框 28"/>
          <p:cNvSpPr txBox="1">
            <a:spLocks noChangeArrowheads="1"/>
          </p:cNvSpPr>
          <p:nvPr/>
        </p:nvSpPr>
        <p:spPr bwMode="auto">
          <a:xfrm>
            <a:off x="1012309" y="204743"/>
            <a:ext cx="891183" cy="35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chemeClr val="bg1"/>
                </a:solidFill>
                <a:latin typeface="微软雅黑" panose="020B0503020204020204" pitchFamily="34" charset="-122"/>
                <a:ea typeface="微软雅黑" panose="020B0503020204020204" pitchFamily="34" charset="-122"/>
              </a:rPr>
              <a:t>目 录</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2103844" y="273631"/>
            <a:ext cx="1051024" cy="259687"/>
          </a:xfrm>
          <a:prstGeom prst="rect">
            <a:avLst/>
          </a:prstGeom>
          <a:noFill/>
        </p:spPr>
        <p:txBody>
          <a:bodyPr lIns="51435" tIns="25718" rIns="51435" bIns="25718">
            <a:spAutoFit/>
          </a:bodyPr>
          <a:lstStyle/>
          <a:p>
            <a:pPr>
              <a:defRPr/>
            </a:pPr>
            <a:r>
              <a:rPr lang="en-US" altLang="zh-CN" sz="1350" dirty="0">
                <a:solidFill>
                  <a:schemeClr val="accent2"/>
                </a:solidFill>
                <a:latin typeface="Impact" panose="020B0806030902050204" pitchFamily="34" charset="0"/>
              </a:rPr>
              <a:t>CONTENTS</a:t>
            </a:r>
            <a:endParaRPr lang="zh-CN" altLang="en-US" sz="1350" dirty="0">
              <a:solidFill>
                <a:schemeClr val="accent2"/>
              </a:solidFill>
              <a:latin typeface="Impact" panose="020B080603090205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prestige"/>
      </p:transition>
    </mc:Choice>
    <mc:Fallback>
      <p:transition spd="slow"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iterate type="lt">
                                    <p:tmPct val="10000"/>
                                  </p:iterate>
                                  <p:childTnLst>
                                    <p:set>
                                      <p:cBhvr>
                                        <p:cTn id="11" dur="1" fill="hold">
                                          <p:stCondLst>
                                            <p:cond delay="0"/>
                                          </p:stCondLst>
                                        </p:cTn>
                                        <p:tgtEl>
                                          <p:spTgt spid="29">
                                            <p:txEl>
                                              <p:pRg st="0" end="0"/>
                                            </p:txEl>
                                          </p:spTgt>
                                        </p:tgtEl>
                                        <p:attrNameLst>
                                          <p:attrName>style.visibility</p:attrName>
                                        </p:attrNameLst>
                                      </p:cBhvr>
                                      <p:to>
                                        <p:strVal val="visible"/>
                                      </p:to>
                                    </p:set>
                                    <p:anim calcmode="lin" valueType="num">
                                      <p:cBhvr additive="base">
                                        <p:cTn id="12"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9">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iterate type="lt">
                                    <p:tmPct val="10000"/>
                                  </p:iterate>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par>
                          <p:cTn id="18" fill="hold">
                            <p:stCondLst>
                              <p:cond delay="1350"/>
                            </p:stCondLst>
                            <p:childTnLst>
                              <p:par>
                                <p:cTn id="19" presetID="22" presetClass="entr" presetSubtype="8" fill="hold" grpId="0" nodeType="afterEffect">
                                  <p:stCondLst>
                                    <p:cond delay="0"/>
                                  </p:stCondLst>
                                  <p:childTnLst>
                                    <p:set>
                                      <p:cBhvr>
                                        <p:cTn id="20" dur="indefinite" fill="hold"/>
                                        <p:tgtEl>
                                          <p:spTgt spid="2700"/>
                                        </p:tgtEl>
                                        <p:attrNameLst>
                                          <p:attrName>style.visibility</p:attrName>
                                        </p:attrNameLst>
                                      </p:cBhvr>
                                      <p:to>
                                        <p:strVal val="visible"/>
                                      </p:to>
                                    </p:set>
                                    <p:animEffect transition="in" filter="wipe(left)">
                                      <p:cBhvr>
                                        <p:cTn id="21" dur="1000"/>
                                        <p:tgtEl>
                                          <p:spTgt spid="2700"/>
                                        </p:tgtEl>
                                      </p:cBhvr>
                                    </p:animEffect>
                                  </p:childTnLst>
                                </p:cTn>
                              </p:par>
                            </p:childTnLst>
                          </p:cTn>
                        </p:par>
                        <p:par>
                          <p:cTn id="22" fill="hold">
                            <p:stCondLst>
                              <p:cond delay="2350"/>
                            </p:stCondLst>
                            <p:childTnLst>
                              <p:par>
                                <p:cTn id="23" presetID="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2850"/>
                            </p:stCondLst>
                            <p:childTnLst>
                              <p:par>
                                <p:cTn id="40" presetID="22" presetClass="entr" presetSubtype="4" fill="hold" grpId="0" nodeType="afterEffect">
                                  <p:stCondLst>
                                    <p:cond delay="0"/>
                                  </p:stCondLst>
                                  <p:childTnLst>
                                    <p:set>
                                      <p:cBhvr>
                                        <p:cTn id="41" dur="1" fill="hold">
                                          <p:stCondLst>
                                            <p:cond delay="0"/>
                                          </p:stCondLst>
                                        </p:cTn>
                                        <p:tgtEl>
                                          <p:spTgt spid="2719"/>
                                        </p:tgtEl>
                                        <p:attrNameLst>
                                          <p:attrName>style.visibility</p:attrName>
                                        </p:attrNameLst>
                                      </p:cBhvr>
                                      <p:to>
                                        <p:strVal val="visible"/>
                                      </p:to>
                                    </p:set>
                                    <p:animEffect transition="in" filter="wipe(down)">
                                      <p:cBhvr>
                                        <p:cTn id="42" dur="500"/>
                                        <p:tgtEl>
                                          <p:spTgt spid="2719"/>
                                        </p:tgtEl>
                                      </p:cBhvr>
                                    </p:animEffect>
                                  </p:childTnLst>
                                </p:cTn>
                              </p:par>
                            </p:childTnLst>
                          </p:cTn>
                        </p:par>
                        <p:par>
                          <p:cTn id="43" fill="hold">
                            <p:stCondLst>
                              <p:cond delay="3350"/>
                            </p:stCondLst>
                            <p:childTnLst>
                              <p:par>
                                <p:cTn id="44" presetID="42" presetClass="entr" presetSubtype="0" fill="hold" grpId="0" nodeType="afterEffect">
                                  <p:stCondLst>
                                    <p:cond delay="0"/>
                                  </p:stCondLst>
                                  <p:childTnLst>
                                    <p:set>
                                      <p:cBhvr>
                                        <p:cTn id="45" dur="1" fill="hold">
                                          <p:stCondLst>
                                            <p:cond delay="0"/>
                                          </p:stCondLst>
                                        </p:cTn>
                                        <p:tgtEl>
                                          <p:spTgt spid="2721"/>
                                        </p:tgtEl>
                                        <p:attrNameLst>
                                          <p:attrName>style.visibility</p:attrName>
                                        </p:attrNameLst>
                                      </p:cBhvr>
                                      <p:to>
                                        <p:strVal val="visible"/>
                                      </p:to>
                                    </p:set>
                                    <p:animEffect transition="in" filter="fade">
                                      <p:cBhvr>
                                        <p:cTn id="46" dur="1000"/>
                                        <p:tgtEl>
                                          <p:spTgt spid="2721"/>
                                        </p:tgtEl>
                                      </p:cBhvr>
                                    </p:animEffect>
                                    <p:anim calcmode="lin" valueType="num">
                                      <p:cBhvr>
                                        <p:cTn id="47" dur="1000" fill="hold"/>
                                        <p:tgtEl>
                                          <p:spTgt spid="2721"/>
                                        </p:tgtEl>
                                        <p:attrNameLst>
                                          <p:attrName>ppt_x</p:attrName>
                                        </p:attrNameLst>
                                      </p:cBhvr>
                                      <p:tavLst>
                                        <p:tav tm="0">
                                          <p:val>
                                            <p:strVal val="#ppt_x"/>
                                          </p:val>
                                        </p:tav>
                                        <p:tav tm="100000">
                                          <p:val>
                                            <p:strVal val="#ppt_x"/>
                                          </p:val>
                                        </p:tav>
                                      </p:tavLst>
                                    </p:anim>
                                    <p:anim calcmode="lin" valueType="num">
                                      <p:cBhvr>
                                        <p:cTn id="48" dur="1000" fill="hold"/>
                                        <p:tgtEl>
                                          <p:spTgt spid="272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722"/>
                                        </p:tgtEl>
                                        <p:attrNameLst>
                                          <p:attrName>style.visibility</p:attrName>
                                        </p:attrNameLst>
                                      </p:cBhvr>
                                      <p:to>
                                        <p:strVal val="visible"/>
                                      </p:to>
                                    </p:set>
                                    <p:animEffect transition="in" filter="fade">
                                      <p:cBhvr>
                                        <p:cTn id="51" dur="1000"/>
                                        <p:tgtEl>
                                          <p:spTgt spid="2722"/>
                                        </p:tgtEl>
                                      </p:cBhvr>
                                    </p:animEffect>
                                    <p:anim calcmode="lin" valueType="num">
                                      <p:cBhvr>
                                        <p:cTn id="52" dur="1000" fill="hold"/>
                                        <p:tgtEl>
                                          <p:spTgt spid="2722"/>
                                        </p:tgtEl>
                                        <p:attrNameLst>
                                          <p:attrName>ppt_x</p:attrName>
                                        </p:attrNameLst>
                                      </p:cBhvr>
                                      <p:tavLst>
                                        <p:tav tm="0">
                                          <p:val>
                                            <p:strVal val="#ppt_x"/>
                                          </p:val>
                                        </p:tav>
                                        <p:tav tm="100000">
                                          <p:val>
                                            <p:strVal val="#ppt_x"/>
                                          </p:val>
                                        </p:tav>
                                      </p:tavLst>
                                    </p:anim>
                                    <p:anim calcmode="lin" valueType="num">
                                      <p:cBhvr>
                                        <p:cTn id="53" dur="1000" fill="hold"/>
                                        <p:tgtEl>
                                          <p:spTgt spid="2722"/>
                                        </p:tgtEl>
                                        <p:attrNameLst>
                                          <p:attrName>ppt_y</p:attrName>
                                        </p:attrNameLst>
                                      </p:cBhvr>
                                      <p:tavLst>
                                        <p:tav tm="0">
                                          <p:val>
                                            <p:strVal val="#ppt_y+.1"/>
                                          </p:val>
                                        </p:tav>
                                        <p:tav tm="100000">
                                          <p:val>
                                            <p:strVal val="#ppt_y"/>
                                          </p:val>
                                        </p:tav>
                                      </p:tavLst>
                                    </p:anim>
                                  </p:childTnLst>
                                </p:cTn>
                              </p:par>
                            </p:childTnLst>
                          </p:cTn>
                        </p:par>
                        <p:par>
                          <p:cTn id="54" fill="hold">
                            <p:stCondLst>
                              <p:cond delay="4350"/>
                            </p:stCondLst>
                            <p:childTnLst>
                              <p:par>
                                <p:cTn id="55" presetID="22" presetClass="entr" presetSubtype="1" fill="hold" grpId="0" nodeType="afterEffect">
                                  <p:stCondLst>
                                    <p:cond delay="0"/>
                                  </p:stCondLst>
                                  <p:childTnLst>
                                    <p:set>
                                      <p:cBhvr>
                                        <p:cTn id="56" dur="1" fill="hold">
                                          <p:stCondLst>
                                            <p:cond delay="0"/>
                                          </p:stCondLst>
                                        </p:cTn>
                                        <p:tgtEl>
                                          <p:spTgt spid="2707"/>
                                        </p:tgtEl>
                                        <p:attrNameLst>
                                          <p:attrName>style.visibility</p:attrName>
                                        </p:attrNameLst>
                                      </p:cBhvr>
                                      <p:to>
                                        <p:strVal val="visible"/>
                                      </p:to>
                                    </p:set>
                                    <p:animEffect transition="in" filter="wipe(up)">
                                      <p:cBhvr>
                                        <p:cTn id="57" dur="500"/>
                                        <p:tgtEl>
                                          <p:spTgt spid="2707"/>
                                        </p:tgtEl>
                                      </p:cBhvr>
                                    </p:animEffect>
                                  </p:childTnLst>
                                </p:cTn>
                              </p:par>
                            </p:childTnLst>
                          </p:cTn>
                        </p:par>
                        <p:par>
                          <p:cTn id="58" fill="hold">
                            <p:stCondLst>
                              <p:cond delay="4850"/>
                            </p:stCondLst>
                            <p:childTnLst>
                              <p:par>
                                <p:cTn id="59" presetID="42" presetClass="entr" presetSubtype="0" fill="hold" grpId="0" nodeType="afterEffect">
                                  <p:stCondLst>
                                    <p:cond delay="0"/>
                                  </p:stCondLst>
                                  <p:childTnLst>
                                    <p:set>
                                      <p:cBhvr>
                                        <p:cTn id="60" dur="1" fill="hold">
                                          <p:stCondLst>
                                            <p:cond delay="0"/>
                                          </p:stCondLst>
                                        </p:cTn>
                                        <p:tgtEl>
                                          <p:spTgt spid="2709"/>
                                        </p:tgtEl>
                                        <p:attrNameLst>
                                          <p:attrName>style.visibility</p:attrName>
                                        </p:attrNameLst>
                                      </p:cBhvr>
                                      <p:to>
                                        <p:strVal val="visible"/>
                                      </p:to>
                                    </p:set>
                                    <p:animEffect transition="in" filter="fade">
                                      <p:cBhvr>
                                        <p:cTn id="61" dur="1000"/>
                                        <p:tgtEl>
                                          <p:spTgt spid="2709"/>
                                        </p:tgtEl>
                                      </p:cBhvr>
                                    </p:animEffect>
                                    <p:anim calcmode="lin" valueType="num">
                                      <p:cBhvr>
                                        <p:cTn id="62" dur="1000" fill="hold"/>
                                        <p:tgtEl>
                                          <p:spTgt spid="2709"/>
                                        </p:tgtEl>
                                        <p:attrNameLst>
                                          <p:attrName>ppt_x</p:attrName>
                                        </p:attrNameLst>
                                      </p:cBhvr>
                                      <p:tavLst>
                                        <p:tav tm="0">
                                          <p:val>
                                            <p:strVal val="#ppt_x"/>
                                          </p:val>
                                        </p:tav>
                                        <p:tav tm="100000">
                                          <p:val>
                                            <p:strVal val="#ppt_x"/>
                                          </p:val>
                                        </p:tav>
                                      </p:tavLst>
                                    </p:anim>
                                    <p:anim calcmode="lin" valueType="num">
                                      <p:cBhvr>
                                        <p:cTn id="63" dur="1000" fill="hold"/>
                                        <p:tgtEl>
                                          <p:spTgt spid="270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710"/>
                                        </p:tgtEl>
                                        <p:attrNameLst>
                                          <p:attrName>style.visibility</p:attrName>
                                        </p:attrNameLst>
                                      </p:cBhvr>
                                      <p:to>
                                        <p:strVal val="visible"/>
                                      </p:to>
                                    </p:set>
                                    <p:animEffect transition="in" filter="fade">
                                      <p:cBhvr>
                                        <p:cTn id="66" dur="1000"/>
                                        <p:tgtEl>
                                          <p:spTgt spid="2710"/>
                                        </p:tgtEl>
                                      </p:cBhvr>
                                    </p:animEffect>
                                    <p:anim calcmode="lin" valueType="num">
                                      <p:cBhvr>
                                        <p:cTn id="67" dur="1000" fill="hold"/>
                                        <p:tgtEl>
                                          <p:spTgt spid="2710"/>
                                        </p:tgtEl>
                                        <p:attrNameLst>
                                          <p:attrName>ppt_x</p:attrName>
                                        </p:attrNameLst>
                                      </p:cBhvr>
                                      <p:tavLst>
                                        <p:tav tm="0">
                                          <p:val>
                                            <p:strVal val="#ppt_x"/>
                                          </p:val>
                                        </p:tav>
                                        <p:tav tm="100000">
                                          <p:val>
                                            <p:strVal val="#ppt_x"/>
                                          </p:val>
                                        </p:tav>
                                      </p:tavLst>
                                    </p:anim>
                                    <p:anim calcmode="lin" valueType="num">
                                      <p:cBhvr>
                                        <p:cTn id="68" dur="1000" fill="hold"/>
                                        <p:tgtEl>
                                          <p:spTgt spid="2710"/>
                                        </p:tgtEl>
                                        <p:attrNameLst>
                                          <p:attrName>ppt_y</p:attrName>
                                        </p:attrNameLst>
                                      </p:cBhvr>
                                      <p:tavLst>
                                        <p:tav tm="0">
                                          <p:val>
                                            <p:strVal val="#ppt_y+.1"/>
                                          </p:val>
                                        </p:tav>
                                        <p:tav tm="100000">
                                          <p:val>
                                            <p:strVal val="#ppt_y"/>
                                          </p:val>
                                        </p:tav>
                                      </p:tavLst>
                                    </p:anim>
                                  </p:childTnLst>
                                </p:cTn>
                              </p:par>
                            </p:childTnLst>
                          </p:cTn>
                        </p:par>
                        <p:par>
                          <p:cTn id="69" fill="hold">
                            <p:stCondLst>
                              <p:cond delay="5850"/>
                            </p:stCondLst>
                            <p:childTnLst>
                              <p:par>
                                <p:cTn id="70" presetID="22" presetClass="entr" presetSubtype="4" fill="hold" grpId="0" nodeType="afterEffect">
                                  <p:stCondLst>
                                    <p:cond delay="0"/>
                                  </p:stCondLst>
                                  <p:childTnLst>
                                    <p:set>
                                      <p:cBhvr>
                                        <p:cTn id="71" dur="1" fill="hold">
                                          <p:stCondLst>
                                            <p:cond delay="0"/>
                                          </p:stCondLst>
                                        </p:cTn>
                                        <p:tgtEl>
                                          <p:spTgt spid="2701"/>
                                        </p:tgtEl>
                                        <p:attrNameLst>
                                          <p:attrName>style.visibility</p:attrName>
                                        </p:attrNameLst>
                                      </p:cBhvr>
                                      <p:to>
                                        <p:strVal val="visible"/>
                                      </p:to>
                                    </p:set>
                                    <p:animEffect transition="in" filter="wipe(down)">
                                      <p:cBhvr>
                                        <p:cTn id="72" dur="500"/>
                                        <p:tgtEl>
                                          <p:spTgt spid="2701"/>
                                        </p:tgtEl>
                                      </p:cBhvr>
                                    </p:animEffect>
                                  </p:childTnLst>
                                </p:cTn>
                              </p:par>
                            </p:childTnLst>
                          </p:cTn>
                        </p:par>
                        <p:par>
                          <p:cTn id="73" fill="hold">
                            <p:stCondLst>
                              <p:cond delay="6350"/>
                            </p:stCondLst>
                            <p:childTnLst>
                              <p:par>
                                <p:cTn id="74" presetID="42" presetClass="entr" presetSubtype="0" fill="hold" grpId="0" nodeType="afterEffect">
                                  <p:stCondLst>
                                    <p:cond delay="0"/>
                                  </p:stCondLst>
                                  <p:childTnLst>
                                    <p:set>
                                      <p:cBhvr>
                                        <p:cTn id="75" dur="1" fill="hold">
                                          <p:stCondLst>
                                            <p:cond delay="0"/>
                                          </p:stCondLst>
                                        </p:cTn>
                                        <p:tgtEl>
                                          <p:spTgt spid="2703"/>
                                        </p:tgtEl>
                                        <p:attrNameLst>
                                          <p:attrName>style.visibility</p:attrName>
                                        </p:attrNameLst>
                                      </p:cBhvr>
                                      <p:to>
                                        <p:strVal val="visible"/>
                                      </p:to>
                                    </p:set>
                                    <p:animEffect transition="in" filter="fade">
                                      <p:cBhvr>
                                        <p:cTn id="76" dur="1000"/>
                                        <p:tgtEl>
                                          <p:spTgt spid="2703"/>
                                        </p:tgtEl>
                                      </p:cBhvr>
                                    </p:animEffect>
                                    <p:anim calcmode="lin" valueType="num">
                                      <p:cBhvr>
                                        <p:cTn id="77" dur="1000" fill="hold"/>
                                        <p:tgtEl>
                                          <p:spTgt spid="2703"/>
                                        </p:tgtEl>
                                        <p:attrNameLst>
                                          <p:attrName>ppt_x</p:attrName>
                                        </p:attrNameLst>
                                      </p:cBhvr>
                                      <p:tavLst>
                                        <p:tav tm="0">
                                          <p:val>
                                            <p:strVal val="#ppt_x"/>
                                          </p:val>
                                        </p:tav>
                                        <p:tav tm="100000">
                                          <p:val>
                                            <p:strVal val="#ppt_x"/>
                                          </p:val>
                                        </p:tav>
                                      </p:tavLst>
                                    </p:anim>
                                    <p:anim calcmode="lin" valueType="num">
                                      <p:cBhvr>
                                        <p:cTn id="78" dur="1000" fill="hold"/>
                                        <p:tgtEl>
                                          <p:spTgt spid="270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704"/>
                                        </p:tgtEl>
                                        <p:attrNameLst>
                                          <p:attrName>style.visibility</p:attrName>
                                        </p:attrNameLst>
                                      </p:cBhvr>
                                      <p:to>
                                        <p:strVal val="visible"/>
                                      </p:to>
                                    </p:set>
                                    <p:animEffect transition="in" filter="fade">
                                      <p:cBhvr>
                                        <p:cTn id="81" dur="1000"/>
                                        <p:tgtEl>
                                          <p:spTgt spid="2704"/>
                                        </p:tgtEl>
                                      </p:cBhvr>
                                    </p:animEffect>
                                    <p:anim calcmode="lin" valueType="num">
                                      <p:cBhvr>
                                        <p:cTn id="82" dur="1000" fill="hold"/>
                                        <p:tgtEl>
                                          <p:spTgt spid="2704"/>
                                        </p:tgtEl>
                                        <p:attrNameLst>
                                          <p:attrName>ppt_x</p:attrName>
                                        </p:attrNameLst>
                                      </p:cBhvr>
                                      <p:tavLst>
                                        <p:tav tm="0">
                                          <p:val>
                                            <p:strVal val="#ppt_x"/>
                                          </p:val>
                                        </p:tav>
                                        <p:tav tm="100000">
                                          <p:val>
                                            <p:strVal val="#ppt_x"/>
                                          </p:val>
                                        </p:tav>
                                      </p:tavLst>
                                    </p:anim>
                                    <p:anim calcmode="lin" valueType="num">
                                      <p:cBhvr>
                                        <p:cTn id="83" dur="1000" fill="hold"/>
                                        <p:tgtEl>
                                          <p:spTgt spid="2704"/>
                                        </p:tgtEl>
                                        <p:attrNameLst>
                                          <p:attrName>ppt_y</p:attrName>
                                        </p:attrNameLst>
                                      </p:cBhvr>
                                      <p:tavLst>
                                        <p:tav tm="0">
                                          <p:val>
                                            <p:strVal val="#ppt_y+.1"/>
                                          </p:val>
                                        </p:tav>
                                        <p:tav tm="100000">
                                          <p:val>
                                            <p:strVal val="#ppt_y"/>
                                          </p:val>
                                        </p:tav>
                                      </p:tavLst>
                                    </p:anim>
                                  </p:childTnLst>
                                </p:cTn>
                              </p:par>
                            </p:childTnLst>
                          </p:cTn>
                        </p:par>
                        <p:par>
                          <p:cTn id="84" fill="hold">
                            <p:stCondLst>
                              <p:cond delay="7350"/>
                            </p:stCondLst>
                            <p:childTnLst>
                              <p:par>
                                <p:cTn id="85" presetID="22" presetClass="entr" presetSubtype="1" fill="hold" grpId="0" nodeType="afterEffect">
                                  <p:stCondLst>
                                    <p:cond delay="0"/>
                                  </p:stCondLst>
                                  <p:childTnLst>
                                    <p:set>
                                      <p:cBhvr>
                                        <p:cTn id="86" dur="1" fill="hold">
                                          <p:stCondLst>
                                            <p:cond delay="0"/>
                                          </p:stCondLst>
                                        </p:cTn>
                                        <p:tgtEl>
                                          <p:spTgt spid="2713"/>
                                        </p:tgtEl>
                                        <p:attrNameLst>
                                          <p:attrName>style.visibility</p:attrName>
                                        </p:attrNameLst>
                                      </p:cBhvr>
                                      <p:to>
                                        <p:strVal val="visible"/>
                                      </p:to>
                                    </p:set>
                                    <p:animEffect transition="in" filter="wipe(up)">
                                      <p:cBhvr>
                                        <p:cTn id="87" dur="500"/>
                                        <p:tgtEl>
                                          <p:spTgt spid="2713"/>
                                        </p:tgtEl>
                                      </p:cBhvr>
                                    </p:animEffect>
                                  </p:childTnLst>
                                </p:cTn>
                              </p:par>
                            </p:childTnLst>
                          </p:cTn>
                        </p:par>
                        <p:par>
                          <p:cTn id="88" fill="hold">
                            <p:stCondLst>
                              <p:cond delay="7850"/>
                            </p:stCondLst>
                            <p:childTnLst>
                              <p:par>
                                <p:cTn id="89" presetID="42" presetClass="entr" presetSubtype="0"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1000"/>
                                        <p:tgtEl>
                                          <p:spTgt spid="27"/>
                                        </p:tgtEl>
                                      </p:cBhvr>
                                    </p:animEffect>
                                    <p:anim calcmode="lin" valueType="num">
                                      <p:cBhvr>
                                        <p:cTn id="92" dur="1000" fill="hold"/>
                                        <p:tgtEl>
                                          <p:spTgt spid="27"/>
                                        </p:tgtEl>
                                        <p:attrNameLst>
                                          <p:attrName>ppt_x</p:attrName>
                                        </p:attrNameLst>
                                      </p:cBhvr>
                                      <p:tavLst>
                                        <p:tav tm="0">
                                          <p:val>
                                            <p:strVal val="#ppt_x"/>
                                          </p:val>
                                        </p:tav>
                                        <p:tav tm="100000">
                                          <p:val>
                                            <p:strVal val="#ppt_x"/>
                                          </p:val>
                                        </p:tav>
                                      </p:tavLst>
                                    </p:anim>
                                    <p:anim calcmode="lin" valueType="num">
                                      <p:cBhvr>
                                        <p:cTn id="93" dur="1000" fill="hold"/>
                                        <p:tgtEl>
                                          <p:spTgt spid="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716"/>
                                        </p:tgtEl>
                                        <p:attrNameLst>
                                          <p:attrName>style.visibility</p:attrName>
                                        </p:attrNameLst>
                                      </p:cBhvr>
                                      <p:to>
                                        <p:strVal val="visible"/>
                                      </p:to>
                                    </p:set>
                                    <p:animEffect transition="in" filter="fade">
                                      <p:cBhvr>
                                        <p:cTn id="96" dur="1000"/>
                                        <p:tgtEl>
                                          <p:spTgt spid="2716"/>
                                        </p:tgtEl>
                                      </p:cBhvr>
                                    </p:animEffect>
                                    <p:anim calcmode="lin" valueType="num">
                                      <p:cBhvr>
                                        <p:cTn id="97" dur="1000" fill="hold"/>
                                        <p:tgtEl>
                                          <p:spTgt spid="2716"/>
                                        </p:tgtEl>
                                        <p:attrNameLst>
                                          <p:attrName>ppt_x</p:attrName>
                                        </p:attrNameLst>
                                      </p:cBhvr>
                                      <p:tavLst>
                                        <p:tav tm="0">
                                          <p:val>
                                            <p:strVal val="#ppt_x"/>
                                          </p:val>
                                        </p:tav>
                                        <p:tav tm="100000">
                                          <p:val>
                                            <p:strVal val="#ppt_x"/>
                                          </p:val>
                                        </p:tav>
                                      </p:tavLst>
                                    </p:anim>
                                    <p:anim calcmode="lin" valueType="num">
                                      <p:cBhvr>
                                        <p:cTn id="98" dur="1000" fill="hold"/>
                                        <p:tgtEl>
                                          <p:spTgt spid="27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0" grpId="0" animBg="1" advAuto="0"/>
      <p:bldP spid="2701" grpId="0" animBg="1"/>
      <p:bldP spid="2703" grpId="0"/>
      <p:bldP spid="2704" grpId="0"/>
      <p:bldP spid="2707" grpId="0" animBg="1"/>
      <p:bldP spid="2709" grpId="0"/>
      <p:bldP spid="2710" grpId="0"/>
      <p:bldP spid="2719" grpId="0" animBg="1"/>
      <p:bldP spid="2721" grpId="0"/>
      <p:bldP spid="2722" grpId="0"/>
      <p:bldP spid="2713" grpId="0" animBg="1"/>
      <p:bldP spid="2716" grpId="0"/>
      <p:bldP spid="27" grpId="0"/>
      <p:bldP spid="28" grpId="0" animBg="1"/>
      <p:bldP spid="29" grpId="0" build="p"/>
      <p:bldP spid="3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4" name="文本框 5"/>
          <p:cNvSpPr txBox="1">
            <a:spLocks noChangeArrowheads="1"/>
          </p:cNvSpPr>
          <p:nvPr/>
        </p:nvSpPr>
        <p:spPr bwMode="auto">
          <a:xfrm>
            <a:off x="4121050" y="1079343"/>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4426472" y="1461304"/>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4159147" y="1707448"/>
            <a:ext cx="34180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132949" y="1903640"/>
            <a:ext cx="1111215" cy="18857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mj-lt"/>
              </a:rPr>
              <a:t>PART ONE</a:t>
            </a:r>
            <a:endParaRPr lang="zh-CN" altLang="en-US" sz="1200">
              <a:latin typeface="+mj-lt"/>
            </a:endParaRPr>
          </a:p>
        </p:txBody>
      </p:sp>
      <p:sp>
        <p:nvSpPr>
          <p:cNvPr id="15" name="Text Box 7"/>
          <p:cNvSpPr txBox="1">
            <a:spLocks noChangeArrowheads="1"/>
          </p:cNvSpPr>
          <p:nvPr/>
        </p:nvSpPr>
        <p:spPr bwMode="auto">
          <a:xfrm>
            <a:off x="3041741" y="1066833"/>
            <a:ext cx="813656" cy="784688"/>
          </a:xfrm>
          <a:prstGeom prst="rect">
            <a:avLst/>
          </a:prstGeom>
          <a:noFill/>
          <a:ln w="9525">
            <a:noFill/>
            <a:miter lim="800000"/>
          </a:ln>
        </p:spPr>
        <p:txBody>
          <a:bodyPr wrap="none" lIns="45706" tIns="22853" rIns="45706" bIns="22853">
            <a:spAutoFit/>
          </a:bodyPr>
          <a:lstStyle/>
          <a:p>
            <a:pPr algn="ctr" defTabSz="815340"/>
            <a:r>
              <a:rPr lang="en-US" altLang="zh-CN" sz="4800" kern="0" dirty="0">
                <a:solidFill>
                  <a:schemeClr val="accent2"/>
                </a:solidFill>
                <a:latin typeface="微软雅黑" panose="020B0503020204020204" pitchFamily="34" charset="-122"/>
                <a:ea typeface="微软雅黑" panose="020B0503020204020204" pitchFamily="34" charset="-122"/>
                <a:cs typeface="IrisUPC" pitchFamily="34" charset="-34"/>
              </a:rPr>
              <a:t>01</a:t>
            </a:r>
            <a:endParaRPr lang="en-CA" sz="4800" spc="-113" dirty="0">
              <a:solidFill>
                <a:schemeClr val="accent2"/>
              </a:solidFill>
              <a:latin typeface="微软雅黑" panose="020B0503020204020204" pitchFamily="34" charset="-122"/>
              <a:ea typeface="微软雅黑" panose="020B0503020204020204" pitchFamily="34" charset="-122"/>
              <a:cs typeface="IrisUPC" pitchFamily="34" charset="-34"/>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16" presetClass="entr" presetSubtype="4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Horizontal)">
                                      <p:cBhvr>
                                        <p:cTn id="13" dur="700"/>
                                        <p:tgtEl>
                                          <p:spTgt spid="15"/>
                                        </p:tgtEl>
                                      </p:cBhvr>
                                    </p:animEffect>
                                  </p:childTnLst>
                                </p:cTn>
                              </p:par>
                            </p:childTnLst>
                          </p:cTn>
                        </p:par>
                        <p:par>
                          <p:cTn id="14" fill="hold">
                            <p:stCondLst>
                              <p:cond delay="2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Left)">
                                      <p:cBhvr>
                                        <p:cTn id="17" dur="500"/>
                                        <p:tgtEl>
                                          <p:spTgt spid="4"/>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Right)">
                                      <p:cBhvr>
                                        <p:cTn id="20" dur="500"/>
                                        <p:tgtEl>
                                          <p:spTgt spid="5"/>
                                        </p:tgtEl>
                                      </p:cBhvr>
                                    </p:animEffect>
                                  </p:childTnLst>
                                </p:cTn>
                              </p:par>
                            </p:childTnLst>
                          </p:cTn>
                        </p:par>
                        <p:par>
                          <p:cTn id="21" fill="hold">
                            <p:stCondLst>
                              <p:cond delay="2500"/>
                            </p:stCondLst>
                            <p:childTnLst>
                              <p:par>
                                <p:cTn id="22" presetID="17" presetClass="entr" presetSubtype="1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3000"/>
                            </p:stCondLst>
                            <p:childTnLst>
                              <p:par>
                                <p:cTn id="27" presetID="12" presetClass="entr" presetSubtype="4"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lide(fromBottom)">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900114" y="1241808"/>
            <a:ext cx="1525587" cy="2032627"/>
            <a:chOff x="900113" y="1241425"/>
            <a:chExt cx="1525587" cy="2032000"/>
          </a:xfrm>
        </p:grpSpPr>
        <p:sp>
          <p:nvSpPr>
            <p:cNvPr id="2" name="任意多边形 1"/>
            <p:cNvSpPr/>
            <p:nvPr/>
          </p:nvSpPr>
          <p:spPr>
            <a:xfrm>
              <a:off x="900113" y="1744662"/>
              <a:ext cx="1525587"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eaLnBrk="1" fontAlgn="auto" hangingPunct="1">
                <a:spcBef>
                  <a:spcPts val="0"/>
                </a:spcBef>
                <a:spcAft>
                  <a:spcPts val="0"/>
                </a:spcAft>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添加文本</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3" name="椭圆 2"/>
            <p:cNvSpPr/>
            <p:nvPr/>
          </p:nvSpPr>
          <p:spPr>
            <a:xfrm>
              <a:off x="1566863" y="1839912"/>
              <a:ext cx="192087" cy="192088"/>
            </a:xfrm>
            <a:prstGeom prst="ellipse">
              <a:avLst/>
            </a:prstGeom>
            <a:solidFill>
              <a:sysClr val="window" lastClr="FFFFFF"/>
            </a:solidFill>
            <a:ln w="508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4" name="任意多边形 3"/>
            <p:cNvSpPr/>
            <p:nvPr/>
          </p:nvSpPr>
          <p:spPr>
            <a:xfrm>
              <a:off x="1554163" y="1323975"/>
              <a:ext cx="173037"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5" name="椭圆 4"/>
            <p:cNvSpPr/>
            <p:nvPr/>
          </p:nvSpPr>
          <p:spPr>
            <a:xfrm>
              <a:off x="1557338" y="1241425"/>
              <a:ext cx="163512" cy="163512"/>
            </a:xfrm>
            <a:prstGeom prst="ellipse">
              <a:avLst/>
            </a:prstGeom>
            <a:solidFill>
              <a:schemeClr val="bg1"/>
            </a:soli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68580" tIns="34290" rIns="68580" bIns="34290"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grpSp>
      <p:sp>
        <p:nvSpPr>
          <p:cNvPr id="6" name="TextBox 5"/>
          <p:cNvSpPr txBox="1"/>
          <p:nvPr/>
        </p:nvSpPr>
        <p:spPr>
          <a:xfrm>
            <a:off x="803276" y="3476110"/>
            <a:ext cx="1717675" cy="611706"/>
          </a:xfrm>
          <a:prstGeom prst="rect">
            <a:avLst/>
          </a:prstGeom>
          <a:noFill/>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grpSp>
        <p:nvGrpSpPr>
          <p:cNvPr id="23" name="组合 22"/>
          <p:cNvGrpSpPr/>
          <p:nvPr/>
        </p:nvGrpSpPr>
        <p:grpSpPr>
          <a:xfrm>
            <a:off x="2833689" y="1241808"/>
            <a:ext cx="1527175" cy="2032627"/>
            <a:chOff x="2833688" y="1241425"/>
            <a:chExt cx="1527175" cy="2032000"/>
          </a:xfrm>
        </p:grpSpPr>
        <p:sp>
          <p:nvSpPr>
            <p:cNvPr id="7" name="任意多边形 6"/>
            <p:cNvSpPr/>
            <p:nvPr/>
          </p:nvSpPr>
          <p:spPr>
            <a:xfrm>
              <a:off x="2833688"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添加文本</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8" name="椭圆 7"/>
            <p:cNvSpPr/>
            <p:nvPr/>
          </p:nvSpPr>
          <p:spPr>
            <a:xfrm>
              <a:off x="3502025" y="1839912"/>
              <a:ext cx="190500" cy="192088"/>
            </a:xfrm>
            <a:prstGeom prst="ellipse">
              <a:avLst/>
            </a:prstGeom>
            <a:solidFill>
              <a:sysClr val="window" lastClr="FFFFFF"/>
            </a:solidFill>
            <a:ln w="508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9" name="任意多边形 8"/>
            <p:cNvSpPr/>
            <p:nvPr/>
          </p:nvSpPr>
          <p:spPr>
            <a:xfrm>
              <a:off x="3487738"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10" name="椭圆 9"/>
            <p:cNvSpPr/>
            <p:nvPr/>
          </p:nvSpPr>
          <p:spPr>
            <a:xfrm>
              <a:off x="3492500" y="1241425"/>
              <a:ext cx="163513" cy="163512"/>
            </a:xfrm>
            <a:prstGeom prst="ellipse">
              <a:avLst/>
            </a:prstGeom>
            <a:solidFill>
              <a:schemeClr val="bg1"/>
            </a:soli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68580" tIns="34290" rIns="68580" bIns="34290"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grpSp>
      <p:grpSp>
        <p:nvGrpSpPr>
          <p:cNvPr id="24" name="组合 23"/>
          <p:cNvGrpSpPr/>
          <p:nvPr/>
        </p:nvGrpSpPr>
        <p:grpSpPr>
          <a:xfrm>
            <a:off x="4778376" y="1241808"/>
            <a:ext cx="1527175" cy="2032627"/>
            <a:chOff x="4778375" y="1241425"/>
            <a:chExt cx="1527175" cy="2032000"/>
          </a:xfrm>
        </p:grpSpPr>
        <p:sp>
          <p:nvSpPr>
            <p:cNvPr id="11" name="任意多边形 10"/>
            <p:cNvSpPr/>
            <p:nvPr/>
          </p:nvSpPr>
          <p:spPr>
            <a:xfrm>
              <a:off x="4778375"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添加文本</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椭圆 11"/>
            <p:cNvSpPr/>
            <p:nvPr/>
          </p:nvSpPr>
          <p:spPr>
            <a:xfrm>
              <a:off x="5446713" y="1839912"/>
              <a:ext cx="190500" cy="192088"/>
            </a:xfrm>
            <a:prstGeom prst="ellipse">
              <a:avLst/>
            </a:prstGeom>
            <a:solidFill>
              <a:sysClr val="window" lastClr="FFFFFF"/>
            </a:solidFill>
            <a:ln w="508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13" name="任意多边形 12"/>
            <p:cNvSpPr/>
            <p:nvPr/>
          </p:nvSpPr>
          <p:spPr>
            <a:xfrm>
              <a:off x="5432425"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14" name="椭圆 13"/>
            <p:cNvSpPr/>
            <p:nvPr/>
          </p:nvSpPr>
          <p:spPr>
            <a:xfrm>
              <a:off x="5437188" y="1241425"/>
              <a:ext cx="163512" cy="163512"/>
            </a:xfrm>
            <a:prstGeom prst="ellipse">
              <a:avLst/>
            </a:prstGeom>
            <a:solidFill>
              <a:schemeClr val="bg1"/>
            </a:soli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68580" tIns="34290" rIns="68580" bIns="34290"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grpSp>
      <p:grpSp>
        <p:nvGrpSpPr>
          <p:cNvPr id="25" name="组合 24"/>
          <p:cNvGrpSpPr/>
          <p:nvPr/>
        </p:nvGrpSpPr>
        <p:grpSpPr>
          <a:xfrm>
            <a:off x="6723064" y="1241808"/>
            <a:ext cx="1527175" cy="2032627"/>
            <a:chOff x="6723063" y="1241425"/>
            <a:chExt cx="1527175" cy="2032000"/>
          </a:xfrm>
        </p:grpSpPr>
        <p:sp>
          <p:nvSpPr>
            <p:cNvPr id="15" name="任意多边形 14"/>
            <p:cNvSpPr/>
            <p:nvPr/>
          </p:nvSpPr>
          <p:spPr>
            <a:xfrm>
              <a:off x="6723063"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chemeClr val="accent4"/>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添加文本</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16" name="椭圆 15"/>
            <p:cNvSpPr/>
            <p:nvPr/>
          </p:nvSpPr>
          <p:spPr>
            <a:xfrm>
              <a:off x="7391400" y="1839912"/>
              <a:ext cx="190500" cy="192088"/>
            </a:xfrm>
            <a:prstGeom prst="ellipse">
              <a:avLst/>
            </a:prstGeom>
            <a:solidFill>
              <a:sysClr val="window" lastClr="FFFFFF"/>
            </a:solidFill>
            <a:ln w="508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17" name="任意多边形 16"/>
            <p:cNvSpPr/>
            <p:nvPr/>
          </p:nvSpPr>
          <p:spPr>
            <a:xfrm>
              <a:off x="7377113"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chemeClr val="bg1">
                  <a:lumMod val="85000"/>
                </a:schemeClr>
              </a:solidFill>
              <a:prstDash val="solid"/>
            </a:ln>
            <a:effectLst/>
          </p:spPr>
          <p:txBody>
            <a:bodyPr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sp>
          <p:nvSpPr>
            <p:cNvPr id="18" name="椭圆 17"/>
            <p:cNvSpPr/>
            <p:nvPr/>
          </p:nvSpPr>
          <p:spPr>
            <a:xfrm>
              <a:off x="7381875" y="1241425"/>
              <a:ext cx="163513" cy="163512"/>
            </a:xfrm>
            <a:prstGeom prst="ellipse">
              <a:avLst/>
            </a:prstGeom>
            <a:solidFill>
              <a:schemeClr val="bg1"/>
            </a:soli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68580" tIns="34290" rIns="68580" bIns="34290" anchor="ctr"/>
            <a:lstStyle/>
            <a:p>
              <a:pPr algn="ctr" eaLnBrk="1" fontAlgn="auto" hangingPunct="1">
                <a:spcBef>
                  <a:spcPts val="0"/>
                </a:spcBef>
                <a:spcAft>
                  <a:spcPts val="0"/>
                </a:spcAft>
                <a:defRPr/>
              </a:pPr>
              <a:endParaRPr lang="zh-CN" altLang="en-US" sz="1200" kern="0">
                <a:solidFill>
                  <a:sysClr val="window" lastClr="FFFFFF"/>
                </a:solidFill>
                <a:latin typeface="Calibri" panose="020F0502020204030204"/>
                <a:ea typeface="宋体" panose="02010600030101010101" pitchFamily="2" charset="-122"/>
              </a:endParaRPr>
            </a:p>
          </p:txBody>
        </p:sp>
      </p:grpSp>
      <p:sp>
        <p:nvSpPr>
          <p:cNvPr id="19" name="TextBox 62"/>
          <p:cNvSpPr txBox="1"/>
          <p:nvPr/>
        </p:nvSpPr>
        <p:spPr>
          <a:xfrm>
            <a:off x="2736851" y="3476110"/>
            <a:ext cx="1719263" cy="611706"/>
          </a:xfrm>
          <a:prstGeom prst="rect">
            <a:avLst/>
          </a:prstGeom>
          <a:noFill/>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
        <p:nvSpPr>
          <p:cNvPr id="20" name="TextBox 62"/>
          <p:cNvSpPr txBox="1"/>
          <p:nvPr/>
        </p:nvSpPr>
        <p:spPr>
          <a:xfrm>
            <a:off x="4672013" y="3476110"/>
            <a:ext cx="1719262" cy="611706"/>
          </a:xfrm>
          <a:prstGeom prst="rect">
            <a:avLst/>
          </a:prstGeom>
          <a:noFill/>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
        <p:nvSpPr>
          <p:cNvPr id="21" name="TextBox 62"/>
          <p:cNvSpPr txBox="1"/>
          <p:nvPr/>
        </p:nvSpPr>
        <p:spPr>
          <a:xfrm>
            <a:off x="6607176" y="3476110"/>
            <a:ext cx="1719263" cy="611706"/>
          </a:xfrm>
          <a:prstGeom prst="rect">
            <a:avLst/>
          </a:prstGeom>
          <a:noFill/>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prestig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5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75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75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75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p:nvPr/>
        </p:nvSpPr>
        <p:spPr>
          <a:xfrm flipV="1">
            <a:off x="5706216" y="2334407"/>
            <a:ext cx="810000" cy="58117"/>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chemeClr val="accent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任意多边形 10"/>
          <p:cNvSpPr/>
          <p:nvPr/>
        </p:nvSpPr>
        <p:spPr>
          <a:xfrm rot="5400000" flipV="1">
            <a:off x="4681391" y="4444645"/>
            <a:ext cx="810250" cy="58100"/>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chemeClr val="accent3"/>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任意多边形 11"/>
          <p:cNvSpPr/>
          <p:nvPr/>
        </p:nvSpPr>
        <p:spPr>
          <a:xfrm rot="5400000" flipV="1">
            <a:off x="3618298" y="1292435"/>
            <a:ext cx="810250" cy="58100"/>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chemeClr val="accent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任意多边形 12"/>
          <p:cNvSpPr/>
          <p:nvPr/>
        </p:nvSpPr>
        <p:spPr>
          <a:xfrm flipV="1">
            <a:off x="2495516" y="3369328"/>
            <a:ext cx="810000" cy="58117"/>
          </a:xfrm>
          <a:custGeom>
            <a:avLst/>
            <a:gdLst>
              <a:gd name="connsiteX0" fmla="*/ 3419475 w 3419475"/>
              <a:gd name="connsiteY0" fmla="*/ 0 h 0"/>
              <a:gd name="connsiteX1" fmla="*/ 0 w 3419475"/>
              <a:gd name="connsiteY1" fmla="*/ 0 h 0"/>
            </a:gdLst>
            <a:ahLst/>
            <a:cxnLst>
              <a:cxn ang="0">
                <a:pos x="connsiteX0" y="connsiteY0"/>
              </a:cxn>
              <a:cxn ang="0">
                <a:pos x="connsiteX1" y="connsiteY1"/>
              </a:cxn>
            </a:cxnLst>
            <a:rect l="l" t="t" r="r" b="b"/>
            <a:pathLst>
              <a:path w="3419475">
                <a:moveTo>
                  <a:pt x="3419475" y="0"/>
                </a:moveTo>
                <a:lnTo>
                  <a:pt x="0" y="0"/>
                </a:lnTo>
              </a:path>
            </a:pathLst>
          </a:custGeom>
          <a:noFill/>
          <a:ln w="12700">
            <a:solidFill>
              <a:schemeClr val="accent4"/>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4" name="组合 13"/>
          <p:cNvGrpSpPr/>
          <p:nvPr/>
        </p:nvGrpSpPr>
        <p:grpSpPr>
          <a:xfrm>
            <a:off x="3561660" y="1812406"/>
            <a:ext cx="895701" cy="1024839"/>
            <a:chOff x="3817210" y="3144336"/>
            <a:chExt cx="1692000" cy="1935348"/>
          </a:xfrm>
        </p:grpSpPr>
        <p:sp>
          <p:nvSpPr>
            <p:cNvPr id="15" name="任意多边形 14"/>
            <p:cNvSpPr>
              <a:spLocks noChangeAspect="1"/>
            </p:cNvSpPr>
            <p:nvPr/>
          </p:nvSpPr>
          <p:spPr>
            <a:xfrm rot="16200000">
              <a:off x="3695536" y="3266010"/>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48"/>
            <p:cNvSpPr>
              <a:spLocks noEditPoints="1"/>
            </p:cNvSpPr>
            <p:nvPr/>
          </p:nvSpPr>
          <p:spPr bwMode="auto">
            <a:xfrm>
              <a:off x="4415601" y="3887757"/>
              <a:ext cx="559717" cy="53576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17" name="组合 16"/>
          <p:cNvGrpSpPr/>
          <p:nvPr/>
        </p:nvGrpSpPr>
        <p:grpSpPr>
          <a:xfrm>
            <a:off x="4605776" y="1941267"/>
            <a:ext cx="1024523" cy="895978"/>
            <a:chOff x="5136612" y="2060474"/>
            <a:chExt cx="1935348" cy="1692000"/>
          </a:xfrm>
        </p:grpSpPr>
        <p:sp>
          <p:nvSpPr>
            <p:cNvPr id="18" name="任意多边形 17"/>
            <p:cNvSpPr>
              <a:spLocks noChangeAspect="1"/>
            </p:cNvSpPr>
            <p:nvPr/>
          </p:nvSpPr>
          <p:spPr>
            <a:xfrm>
              <a:off x="5136612" y="2060474"/>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26"/>
            <p:cNvSpPr>
              <a:spLocks noEditPoints="1"/>
            </p:cNvSpPr>
            <p:nvPr/>
          </p:nvSpPr>
          <p:spPr bwMode="auto">
            <a:xfrm>
              <a:off x="5726289" y="2618163"/>
              <a:ext cx="469352" cy="49311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20" name="组合 19"/>
          <p:cNvGrpSpPr/>
          <p:nvPr/>
        </p:nvGrpSpPr>
        <p:grpSpPr>
          <a:xfrm>
            <a:off x="4601928" y="2975928"/>
            <a:ext cx="895701" cy="1024839"/>
            <a:chOff x="6487319" y="3403070"/>
            <a:chExt cx="1692000" cy="1935348"/>
          </a:xfrm>
        </p:grpSpPr>
        <p:sp>
          <p:nvSpPr>
            <p:cNvPr id="21" name="任意多边形 20"/>
            <p:cNvSpPr>
              <a:spLocks noChangeAspect="1"/>
            </p:cNvSpPr>
            <p:nvPr/>
          </p:nvSpPr>
          <p:spPr>
            <a:xfrm rot="5400000">
              <a:off x="6365645" y="3524744"/>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31"/>
            <p:cNvSpPr>
              <a:spLocks noEditPoints="1"/>
            </p:cNvSpPr>
            <p:nvPr/>
          </p:nvSpPr>
          <p:spPr bwMode="auto">
            <a:xfrm>
              <a:off x="7145263" y="3972126"/>
              <a:ext cx="431222" cy="542296"/>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23" name="组合 22"/>
          <p:cNvGrpSpPr/>
          <p:nvPr/>
        </p:nvGrpSpPr>
        <p:grpSpPr>
          <a:xfrm>
            <a:off x="3426654" y="2994524"/>
            <a:ext cx="1024523" cy="895978"/>
            <a:chOff x="4909822" y="4753776"/>
            <a:chExt cx="1935348" cy="1692000"/>
          </a:xfrm>
        </p:grpSpPr>
        <p:sp>
          <p:nvSpPr>
            <p:cNvPr id="24" name="任意多边形 23"/>
            <p:cNvSpPr>
              <a:spLocks noChangeAspect="1"/>
            </p:cNvSpPr>
            <p:nvPr/>
          </p:nvSpPr>
          <p:spPr>
            <a:xfrm rot="10800000">
              <a:off x="4909822" y="4753776"/>
              <a:ext cx="1935348" cy="1692000"/>
            </a:xfrm>
            <a:custGeom>
              <a:avLst/>
              <a:gdLst>
                <a:gd name="connsiteX0" fmla="*/ 846000 w 1935348"/>
                <a:gd name="connsiteY0" fmla="*/ 0 h 1692000"/>
                <a:gd name="connsiteX1" fmla="*/ 1625517 w 1935348"/>
                <a:gd name="connsiteY1" fmla="*/ 516699 h 1692000"/>
                <a:gd name="connsiteX2" fmla="*/ 1666369 w 1935348"/>
                <a:gd name="connsiteY2" fmla="*/ 648300 h 1692000"/>
                <a:gd name="connsiteX3" fmla="*/ 1935348 w 1935348"/>
                <a:gd name="connsiteY3" fmla="*/ 846000 h 1692000"/>
                <a:gd name="connsiteX4" fmla="*/ 1666369 w 1935348"/>
                <a:gd name="connsiteY4" fmla="*/ 1043699 h 1692000"/>
                <a:gd name="connsiteX5" fmla="*/ 1625517 w 1935348"/>
                <a:gd name="connsiteY5" fmla="*/ 1175302 h 1692000"/>
                <a:gd name="connsiteX6" fmla="*/ 846000 w 1935348"/>
                <a:gd name="connsiteY6" fmla="*/ 1692000 h 1692000"/>
                <a:gd name="connsiteX7" fmla="*/ 0 w 1935348"/>
                <a:gd name="connsiteY7" fmla="*/ 846000 h 1692000"/>
                <a:gd name="connsiteX8" fmla="*/ 846000 w 1935348"/>
                <a:gd name="connsiteY8" fmla="*/ 0 h 16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348" h="1692000">
                  <a:moveTo>
                    <a:pt x="846000" y="0"/>
                  </a:moveTo>
                  <a:cubicBezTo>
                    <a:pt x="1196425" y="0"/>
                    <a:pt x="1497088" y="213057"/>
                    <a:pt x="1625517" y="516699"/>
                  </a:cubicBezTo>
                  <a:lnTo>
                    <a:pt x="1666369" y="648300"/>
                  </a:lnTo>
                  <a:lnTo>
                    <a:pt x="1935348" y="846000"/>
                  </a:lnTo>
                  <a:lnTo>
                    <a:pt x="1666369" y="1043699"/>
                  </a:lnTo>
                  <a:lnTo>
                    <a:pt x="1625517" y="1175302"/>
                  </a:lnTo>
                  <a:cubicBezTo>
                    <a:pt x="1497088" y="1478944"/>
                    <a:pt x="1196425" y="1692000"/>
                    <a:pt x="846000" y="1692000"/>
                  </a:cubicBezTo>
                  <a:cubicBezTo>
                    <a:pt x="378767" y="1692000"/>
                    <a:pt x="0" y="1313233"/>
                    <a:pt x="0" y="846000"/>
                  </a:cubicBezTo>
                  <a:cubicBezTo>
                    <a:pt x="0" y="378767"/>
                    <a:pt x="378767" y="0"/>
                    <a:pt x="84600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6"/>
            <p:cNvSpPr>
              <a:spLocks noEditPoints="1"/>
            </p:cNvSpPr>
            <p:nvPr/>
          </p:nvSpPr>
          <p:spPr bwMode="auto">
            <a:xfrm>
              <a:off x="5704894" y="5346806"/>
              <a:ext cx="634432" cy="505940"/>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sp>
        <p:nvSpPr>
          <p:cNvPr id="26" name="文本框 25"/>
          <p:cNvSpPr txBox="1"/>
          <p:nvPr/>
        </p:nvSpPr>
        <p:spPr>
          <a:xfrm>
            <a:off x="2277130" y="1204392"/>
            <a:ext cx="1574790" cy="838691"/>
          </a:xfrm>
          <a:prstGeom prst="rect">
            <a:avLst/>
          </a:prstGeom>
          <a:noFill/>
          <a:effectLst/>
        </p:spPr>
        <p:txBody>
          <a:bodyPr wrap="none" lIns="68580" tIns="34290" rIns="68580" bIns="34290" rtlCol="0">
            <a:spAutoFit/>
          </a:bodyPr>
          <a:lstStyle/>
          <a:p>
            <a:pPr algn="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660232" y="2155833"/>
            <a:ext cx="1574790" cy="838691"/>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184068" y="4180787"/>
            <a:ext cx="1574790" cy="838691"/>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64962" y="3248910"/>
            <a:ext cx="1574790" cy="807913"/>
          </a:xfrm>
          <a:prstGeom prst="rect">
            <a:avLst/>
          </a:prstGeom>
          <a:noFill/>
          <a:effectLst/>
        </p:spPr>
        <p:txBody>
          <a:bodyPr wrap="none" lIns="68580" tIns="34290" rIns="68580" bIns="34290" rtlCol="0">
            <a:spAutoFit/>
          </a:bodyPr>
          <a:lstStyle/>
          <a:p>
            <a:pPr algn="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prestig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right)">
                                      <p:cBhvr>
                                        <p:cTn id="33" dur="500"/>
                                        <p:tgtEl>
                                          <p:spTgt spid="13"/>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26" grpId="0"/>
      <p:bldP spid="2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4164289" y="4010094"/>
            <a:ext cx="1241917" cy="233541"/>
          </a:xfrm>
          <a:prstGeom prst="rect">
            <a:avLst/>
          </a:prstGeom>
          <a:ln>
            <a:solidFill>
              <a:schemeClr val="bg1"/>
            </a:solidFill>
          </a:ln>
        </p:spPr>
        <p:txBody>
          <a:bodyPr vert="horz" lIns="68559" tIns="34280" rIns="68559" bIns="3428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792255" y="1758574"/>
            <a:ext cx="1745513" cy="1090887"/>
          </a:xfrm>
          <a:prstGeom prst="rect">
            <a:avLst/>
          </a:prstGeom>
          <a:blipFill dpi="0" rotWithShape="1">
            <a:blip r:embed="rId1" cstate="print">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r>
              <a:rPr lang="en-US" altLang="zh-CN" sz="1800" dirty="0">
                <a:latin typeface="微软雅黑" panose="020B0503020204020204" pitchFamily="34" charset="-122"/>
                <a:ea typeface="微软雅黑" panose="020B0503020204020204" pitchFamily="34" charset="-122"/>
              </a:rPr>
              <a:t> </a:t>
            </a:r>
            <a:endParaRPr lang="zh-CN" altLang="en-US" sz="1800" dirty="0">
              <a:latin typeface="微软雅黑" panose="020B0503020204020204" pitchFamily="34" charset="-122"/>
              <a:ea typeface="微软雅黑" panose="020B0503020204020204" pitchFamily="34" charset="-122"/>
            </a:endParaRPr>
          </a:p>
        </p:txBody>
      </p:sp>
      <p:grpSp>
        <p:nvGrpSpPr>
          <p:cNvPr id="2" name="组合 10"/>
          <p:cNvGrpSpPr/>
          <p:nvPr/>
        </p:nvGrpSpPr>
        <p:grpSpPr>
          <a:xfrm>
            <a:off x="792255" y="2847669"/>
            <a:ext cx="1745513" cy="1666531"/>
            <a:chOff x="683568" y="2437091"/>
            <a:chExt cx="1800200" cy="1718835"/>
          </a:xfrm>
          <a:noFill/>
        </p:grpSpPr>
        <p:sp>
          <p:nvSpPr>
            <p:cNvPr id="12" name="矩形 11"/>
            <p:cNvSpPr/>
            <p:nvPr/>
          </p:nvSpPr>
          <p:spPr>
            <a:xfrm>
              <a:off x="683568" y="2437091"/>
              <a:ext cx="1800200" cy="17188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846288" y="2620236"/>
              <a:ext cx="1474763" cy="1021087"/>
            </a:xfrm>
            <a:prstGeom prst="rect">
              <a:avLst/>
            </a:prstGeom>
            <a:grpFill/>
          </p:spPr>
          <p:txBody>
            <a:bodyPr wrap="square" rtlCol="0">
              <a:spAutoFit/>
            </a:bodyPr>
            <a:lstStyle/>
            <a:p>
              <a:pPr algn="just">
                <a:lnSpc>
                  <a:spcPts val="975"/>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       点击输入简要文字内容，文字需概括精炼。</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3" name="组合 13"/>
          <p:cNvGrpSpPr/>
          <p:nvPr/>
        </p:nvGrpSpPr>
        <p:grpSpPr>
          <a:xfrm>
            <a:off x="792255" y="1439799"/>
            <a:ext cx="1745513" cy="393401"/>
            <a:chOff x="683568" y="985036"/>
            <a:chExt cx="1800200" cy="405747"/>
          </a:xfrm>
          <a:solidFill>
            <a:srgbClr val="0070C0"/>
          </a:solidFill>
        </p:grpSpPr>
        <p:sp>
          <p:nvSpPr>
            <p:cNvPr id="15" name="矩形 25"/>
            <p:cNvSpPr/>
            <p:nvPr/>
          </p:nvSpPr>
          <p:spPr>
            <a:xfrm>
              <a:off x="683568"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6" name="TextBox 15"/>
            <p:cNvSpPr txBox="1"/>
            <p:nvPr/>
          </p:nvSpPr>
          <p:spPr>
            <a:xfrm>
              <a:off x="1012312" y="993557"/>
              <a:ext cx="1142710" cy="285560"/>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17" name="矩形 16"/>
          <p:cNvSpPr/>
          <p:nvPr/>
        </p:nvSpPr>
        <p:spPr>
          <a:xfrm>
            <a:off x="2723955" y="1758574"/>
            <a:ext cx="1745513" cy="109088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r>
              <a:rPr lang="en-US" altLang="zh-CN" sz="1800" dirty="0">
                <a:latin typeface="微软雅黑" panose="020B0503020204020204" pitchFamily="34" charset="-122"/>
                <a:ea typeface="微软雅黑" panose="020B0503020204020204" pitchFamily="34" charset="-122"/>
              </a:rPr>
              <a:t> </a:t>
            </a:r>
            <a:endParaRPr lang="zh-CN" altLang="en-US" sz="1800" dirty="0">
              <a:latin typeface="微软雅黑" panose="020B0503020204020204" pitchFamily="34" charset="-122"/>
              <a:ea typeface="微软雅黑" panose="020B0503020204020204" pitchFamily="34" charset="-122"/>
            </a:endParaRPr>
          </a:p>
        </p:txBody>
      </p:sp>
      <p:grpSp>
        <p:nvGrpSpPr>
          <p:cNvPr id="11" name="组合 17"/>
          <p:cNvGrpSpPr/>
          <p:nvPr/>
        </p:nvGrpSpPr>
        <p:grpSpPr>
          <a:xfrm>
            <a:off x="2723955" y="2847668"/>
            <a:ext cx="1745513" cy="1666531"/>
            <a:chOff x="2675789" y="2437091"/>
            <a:chExt cx="1800200" cy="1718835"/>
          </a:xfrm>
          <a:noFill/>
        </p:grpSpPr>
        <p:sp>
          <p:nvSpPr>
            <p:cNvPr id="19" name="矩形 18"/>
            <p:cNvSpPr/>
            <p:nvPr/>
          </p:nvSpPr>
          <p:spPr>
            <a:xfrm>
              <a:off x="2675789" y="2437091"/>
              <a:ext cx="1800200" cy="17188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838509" y="2620236"/>
              <a:ext cx="1474763" cy="1153351"/>
            </a:xfrm>
            <a:prstGeom prst="rect">
              <a:avLst/>
            </a:prstGeom>
            <a:grpFill/>
          </p:spPr>
          <p:txBody>
            <a:bodyPr wrap="square" rtlCol="0">
              <a:spAutoFit/>
            </a:bodyPr>
            <a:lstStyle/>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点击输入简要文字内容，文字需概括精炼。</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4" name="组合 20"/>
          <p:cNvGrpSpPr/>
          <p:nvPr/>
        </p:nvGrpSpPr>
        <p:grpSpPr>
          <a:xfrm>
            <a:off x="2723955" y="1439799"/>
            <a:ext cx="1745513" cy="393401"/>
            <a:chOff x="2675789" y="985036"/>
            <a:chExt cx="1800200" cy="405747"/>
          </a:xfrm>
          <a:solidFill>
            <a:srgbClr val="0070C0"/>
          </a:solidFill>
        </p:grpSpPr>
        <p:sp>
          <p:nvSpPr>
            <p:cNvPr id="22" name="矩形 25"/>
            <p:cNvSpPr/>
            <p:nvPr/>
          </p:nvSpPr>
          <p:spPr>
            <a:xfrm>
              <a:off x="2675789"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3" name="TextBox 22"/>
            <p:cNvSpPr txBox="1"/>
            <p:nvPr/>
          </p:nvSpPr>
          <p:spPr>
            <a:xfrm>
              <a:off x="3052625" y="993557"/>
              <a:ext cx="1142710" cy="285560"/>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24" name="矩形 23"/>
          <p:cNvSpPr/>
          <p:nvPr/>
        </p:nvSpPr>
        <p:spPr>
          <a:xfrm>
            <a:off x="4655654" y="1758574"/>
            <a:ext cx="1745513" cy="1090887"/>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r>
              <a:rPr lang="en-US" altLang="zh-CN" sz="1800" dirty="0">
                <a:latin typeface="微软雅黑" panose="020B0503020204020204" pitchFamily="34" charset="-122"/>
                <a:ea typeface="微软雅黑" panose="020B0503020204020204" pitchFamily="34" charset="-122"/>
              </a:rPr>
              <a:t> </a:t>
            </a:r>
            <a:endParaRPr lang="zh-CN" altLang="en-US" sz="1800" dirty="0">
              <a:latin typeface="微软雅黑" panose="020B0503020204020204" pitchFamily="34" charset="-122"/>
              <a:ea typeface="微软雅黑" panose="020B0503020204020204" pitchFamily="34" charset="-122"/>
            </a:endParaRPr>
          </a:p>
        </p:txBody>
      </p:sp>
      <p:grpSp>
        <p:nvGrpSpPr>
          <p:cNvPr id="18" name="组合 24"/>
          <p:cNvGrpSpPr/>
          <p:nvPr/>
        </p:nvGrpSpPr>
        <p:grpSpPr>
          <a:xfrm>
            <a:off x="4655654" y="2847668"/>
            <a:ext cx="1745513" cy="1666531"/>
            <a:chOff x="4668010" y="2437091"/>
            <a:chExt cx="1800200" cy="1718835"/>
          </a:xfrm>
          <a:noFill/>
        </p:grpSpPr>
        <p:sp>
          <p:nvSpPr>
            <p:cNvPr id="26" name="矩形 25"/>
            <p:cNvSpPr/>
            <p:nvPr/>
          </p:nvSpPr>
          <p:spPr>
            <a:xfrm>
              <a:off x="4668010" y="2437091"/>
              <a:ext cx="1800200" cy="17188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830730" y="2620236"/>
              <a:ext cx="1474763" cy="1153351"/>
            </a:xfrm>
            <a:prstGeom prst="rect">
              <a:avLst/>
            </a:prstGeom>
            <a:grpFill/>
          </p:spPr>
          <p:txBody>
            <a:bodyPr wrap="square" rtlCol="0">
              <a:spAutoFit/>
            </a:bodyPr>
            <a:lstStyle/>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点击输入简要文字内容，文字需概括精炼。</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1" name="组合 27"/>
          <p:cNvGrpSpPr/>
          <p:nvPr/>
        </p:nvGrpSpPr>
        <p:grpSpPr>
          <a:xfrm>
            <a:off x="4655654" y="1439799"/>
            <a:ext cx="1745513" cy="393401"/>
            <a:chOff x="4668010" y="985036"/>
            <a:chExt cx="1800200" cy="405747"/>
          </a:xfrm>
          <a:solidFill>
            <a:srgbClr val="0070C0"/>
          </a:solidFill>
        </p:grpSpPr>
        <p:sp>
          <p:nvSpPr>
            <p:cNvPr id="29" name="矩形 25"/>
            <p:cNvSpPr/>
            <p:nvPr/>
          </p:nvSpPr>
          <p:spPr>
            <a:xfrm>
              <a:off x="4668010"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0" name="TextBox 29"/>
            <p:cNvSpPr txBox="1"/>
            <p:nvPr/>
          </p:nvSpPr>
          <p:spPr>
            <a:xfrm>
              <a:off x="5044846" y="993557"/>
              <a:ext cx="1142710" cy="285560"/>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31" name="矩形 30"/>
          <p:cNvSpPr/>
          <p:nvPr/>
        </p:nvSpPr>
        <p:spPr>
          <a:xfrm>
            <a:off x="6587355" y="1758574"/>
            <a:ext cx="1745513" cy="1090887"/>
          </a:xfrm>
          <a:prstGeom prst="rect">
            <a:avLst/>
          </a:prstGeom>
          <a:blipFill dpi="0" rotWithShape="1">
            <a:blip r:embed="rId5"/>
            <a:srcRect/>
            <a:stretch>
              <a:fillRect t="-30000" b="-3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r>
              <a:rPr lang="en-US" altLang="zh-CN" sz="1800" dirty="0">
                <a:latin typeface="微软雅黑" panose="020B0503020204020204" pitchFamily="34" charset="-122"/>
                <a:ea typeface="微软雅黑" panose="020B0503020204020204" pitchFamily="34" charset="-122"/>
              </a:rPr>
              <a:t> </a:t>
            </a:r>
            <a:endParaRPr lang="zh-CN" altLang="en-US" sz="1800" dirty="0">
              <a:latin typeface="微软雅黑" panose="020B0503020204020204" pitchFamily="34" charset="-122"/>
              <a:ea typeface="微软雅黑" panose="020B0503020204020204" pitchFamily="34" charset="-122"/>
            </a:endParaRPr>
          </a:p>
        </p:txBody>
      </p:sp>
      <p:grpSp>
        <p:nvGrpSpPr>
          <p:cNvPr id="25" name="组合 31"/>
          <p:cNvGrpSpPr/>
          <p:nvPr/>
        </p:nvGrpSpPr>
        <p:grpSpPr>
          <a:xfrm>
            <a:off x="6587355" y="2847669"/>
            <a:ext cx="1745513" cy="1666532"/>
            <a:chOff x="6660232" y="2437091"/>
            <a:chExt cx="1800200" cy="1718835"/>
          </a:xfrm>
          <a:noFill/>
        </p:grpSpPr>
        <p:sp>
          <p:nvSpPr>
            <p:cNvPr id="33" name="矩形 32"/>
            <p:cNvSpPr/>
            <p:nvPr/>
          </p:nvSpPr>
          <p:spPr>
            <a:xfrm>
              <a:off x="6660232" y="2437091"/>
              <a:ext cx="1800200" cy="171883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a:solidFill>
                    <a:schemeClr val="bg1">
                      <a:lumMod val="65000"/>
                    </a:schemeClr>
                  </a:solidFill>
                  <a:latin typeface="微软雅黑" panose="020B0503020204020204" pitchFamily="34" charset="-122"/>
                  <a:ea typeface="微软雅黑" panose="020B0503020204020204" pitchFamily="34" charset="-122"/>
                </a:rPr>
                <a:t> </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822952" y="2620236"/>
              <a:ext cx="1392428" cy="1153351"/>
            </a:xfrm>
            <a:prstGeom prst="rect">
              <a:avLst/>
            </a:prstGeom>
            <a:grpFill/>
          </p:spPr>
          <p:txBody>
            <a:bodyPr wrap="square" rtlCol="0">
              <a:spAutoFit/>
            </a:bodyPr>
            <a:lstStyle/>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just">
                <a:lnSpc>
                  <a:spcPts val="975"/>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       点击输入简要文字内容，文字需概括精炼。</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8" name="组合 34"/>
          <p:cNvGrpSpPr/>
          <p:nvPr/>
        </p:nvGrpSpPr>
        <p:grpSpPr>
          <a:xfrm>
            <a:off x="6587355" y="1439799"/>
            <a:ext cx="1745513" cy="393401"/>
            <a:chOff x="6660232" y="985036"/>
            <a:chExt cx="1800200" cy="405747"/>
          </a:xfrm>
          <a:solidFill>
            <a:srgbClr val="0070C0"/>
          </a:solidFill>
        </p:grpSpPr>
        <p:sp>
          <p:nvSpPr>
            <p:cNvPr id="36" name="矩形 25"/>
            <p:cNvSpPr/>
            <p:nvPr/>
          </p:nvSpPr>
          <p:spPr>
            <a:xfrm>
              <a:off x="6660232" y="985036"/>
              <a:ext cx="1800200" cy="405747"/>
            </a:xfrm>
            <a:custGeom>
              <a:avLst/>
              <a:gdLst/>
              <a:ahLst/>
              <a:cxnLst/>
              <a:rect l="l" t="t" r="r" b="b"/>
              <a:pathLst>
                <a:path w="1800200" h="405747">
                  <a:moveTo>
                    <a:pt x="0" y="0"/>
                  </a:moveTo>
                  <a:lnTo>
                    <a:pt x="1800200" y="0"/>
                  </a:lnTo>
                  <a:lnTo>
                    <a:pt x="1800200" y="297062"/>
                  </a:lnTo>
                  <a:lnTo>
                    <a:pt x="986506" y="297062"/>
                  </a:lnTo>
                  <a:lnTo>
                    <a:pt x="900101" y="405747"/>
                  </a:lnTo>
                  <a:lnTo>
                    <a:pt x="813696" y="297062"/>
                  </a:lnTo>
                  <a:lnTo>
                    <a:pt x="0" y="29706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7" name="TextBox 36"/>
            <p:cNvSpPr txBox="1"/>
            <p:nvPr/>
          </p:nvSpPr>
          <p:spPr>
            <a:xfrm>
              <a:off x="7037068" y="993557"/>
              <a:ext cx="1142710" cy="285560"/>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prestig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47"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50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5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0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1000"/>
                                        <p:tgtEl>
                                          <p:spTgt spid="31"/>
                                        </p:tgtEl>
                                      </p:cBhvr>
                                    </p:animEffect>
                                    <p:anim calcmode="lin" valueType="num">
                                      <p:cBhvr>
                                        <p:cTn id="46" dur="1000" fill="hold"/>
                                        <p:tgtEl>
                                          <p:spTgt spid="31"/>
                                        </p:tgtEl>
                                        <p:attrNameLst>
                                          <p:attrName>ppt_x</p:attrName>
                                        </p:attrNameLst>
                                      </p:cBhvr>
                                      <p:tavLst>
                                        <p:tav tm="0">
                                          <p:val>
                                            <p:strVal val="#ppt_x"/>
                                          </p:val>
                                        </p:tav>
                                        <p:tav tm="100000">
                                          <p:val>
                                            <p:strVal val="#ppt_x"/>
                                          </p:val>
                                        </p:tav>
                                      </p:tavLst>
                                    </p:anim>
                                    <p:anim calcmode="lin" valueType="num">
                                      <p:cBhvr>
                                        <p:cTn id="47" dur="1000" fill="hold"/>
                                        <p:tgtEl>
                                          <p:spTgt spid="3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00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1000"/>
                                        <p:tgtEl>
                                          <p:spTgt spid="2"/>
                                        </p:tgtEl>
                                      </p:cBhvr>
                                    </p:animEffect>
                                    <p:anim calcmode="lin" valueType="num">
                                      <p:cBhvr>
                                        <p:cTn id="51" dur="1000" fill="hold"/>
                                        <p:tgtEl>
                                          <p:spTgt spid="2"/>
                                        </p:tgtEl>
                                        <p:attrNameLst>
                                          <p:attrName>ppt_x</p:attrName>
                                        </p:attrNameLst>
                                      </p:cBhvr>
                                      <p:tavLst>
                                        <p:tav tm="0">
                                          <p:val>
                                            <p:strVal val="#ppt_x"/>
                                          </p:val>
                                        </p:tav>
                                        <p:tav tm="100000">
                                          <p:val>
                                            <p:strVal val="#ppt_x"/>
                                          </p:val>
                                        </p:tav>
                                      </p:tavLst>
                                    </p:anim>
                                    <p:anim calcmode="lin" valueType="num">
                                      <p:cBhvr>
                                        <p:cTn id="52" dur="1000" fill="hold"/>
                                        <p:tgtEl>
                                          <p:spTgt spid="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100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100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1000"/>
                                        <p:tgtEl>
                                          <p:spTgt spid="25"/>
                                        </p:tgtEl>
                                      </p:cBhvr>
                                    </p:animEffect>
                                    <p:anim calcmode="lin" valueType="num">
                                      <p:cBhvr>
                                        <p:cTn id="66" dur="1000" fill="hold"/>
                                        <p:tgtEl>
                                          <p:spTgt spid="25"/>
                                        </p:tgtEl>
                                        <p:attrNameLst>
                                          <p:attrName>ppt_x</p:attrName>
                                        </p:attrNameLst>
                                      </p:cBhvr>
                                      <p:tavLst>
                                        <p:tav tm="0">
                                          <p:val>
                                            <p:strVal val="#ppt_x"/>
                                          </p:val>
                                        </p:tav>
                                        <p:tav tm="100000">
                                          <p:val>
                                            <p:strVal val="#ppt_x"/>
                                          </p:val>
                                        </p:tav>
                                      </p:tavLst>
                                    </p:anim>
                                    <p:anim calcmode="lin" valueType="num">
                                      <p:cBhvr>
                                        <p:cTn id="6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7" grpId="0" animBg="1"/>
      <p:bldP spid="24" grpId="0"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823912" y="1326766"/>
            <a:ext cx="1825229" cy="2331963"/>
          </a:xfrm>
          <a:prstGeom prst="roundRect">
            <a:avLst/>
          </a:prstGeom>
          <a:no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9" name="圆角矩形 8"/>
          <p:cNvSpPr/>
          <p:nvPr/>
        </p:nvSpPr>
        <p:spPr>
          <a:xfrm>
            <a:off x="2701529" y="2044935"/>
            <a:ext cx="1825228" cy="2331963"/>
          </a:xfrm>
          <a:prstGeom prst="roundRect">
            <a:avLst/>
          </a:prstGeom>
          <a:no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10" name="圆角矩形 9"/>
          <p:cNvSpPr/>
          <p:nvPr/>
        </p:nvSpPr>
        <p:spPr>
          <a:xfrm>
            <a:off x="4579144" y="1326766"/>
            <a:ext cx="1825229" cy="2331963"/>
          </a:xfrm>
          <a:prstGeom prst="roundRect">
            <a:avLst/>
          </a:prstGeom>
          <a:noFill/>
          <a:ln w="381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47113" name="文本框 13"/>
          <p:cNvSpPr txBox="1">
            <a:spLocks noChangeArrowheads="1"/>
          </p:cNvSpPr>
          <p:nvPr/>
        </p:nvSpPr>
        <p:spPr bwMode="auto">
          <a:xfrm>
            <a:off x="971600" y="1960476"/>
            <a:ext cx="1329148" cy="253916"/>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114" name="文本框 14"/>
          <p:cNvSpPr txBox="1">
            <a:spLocks noChangeArrowheads="1"/>
          </p:cNvSpPr>
          <p:nvPr/>
        </p:nvSpPr>
        <p:spPr bwMode="auto">
          <a:xfrm>
            <a:off x="2926607" y="2472603"/>
            <a:ext cx="1317045" cy="253916"/>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115" name="文本框 15"/>
          <p:cNvSpPr txBox="1">
            <a:spLocks noChangeArrowheads="1"/>
          </p:cNvSpPr>
          <p:nvPr/>
        </p:nvSpPr>
        <p:spPr bwMode="auto">
          <a:xfrm>
            <a:off x="4799461" y="1971195"/>
            <a:ext cx="1397080" cy="253916"/>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6472238" y="2035407"/>
            <a:ext cx="1826419" cy="2331963"/>
          </a:xfrm>
          <a:prstGeom prst="roundRect">
            <a:avLst/>
          </a:prstGeom>
          <a:noFill/>
          <a:ln w="381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47118" name="文本框 21"/>
          <p:cNvSpPr txBox="1">
            <a:spLocks noChangeArrowheads="1"/>
          </p:cNvSpPr>
          <p:nvPr/>
        </p:nvSpPr>
        <p:spPr bwMode="auto">
          <a:xfrm>
            <a:off x="6688982" y="2463075"/>
            <a:ext cx="1377662" cy="253916"/>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Oval 53"/>
          <p:cNvSpPr>
            <a:spLocks noChangeArrowheads="1"/>
          </p:cNvSpPr>
          <p:nvPr/>
        </p:nvSpPr>
        <p:spPr bwMode="auto">
          <a:xfrm>
            <a:off x="645560" y="1109810"/>
            <a:ext cx="546949" cy="547840"/>
          </a:xfrm>
          <a:prstGeom prst="ellipse">
            <a:avLst/>
          </a:prstGeom>
          <a:solidFill>
            <a:schemeClr val="accent1"/>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latin typeface="微软雅黑" panose="020B0503020204020204" pitchFamily="34" charset="-122"/>
                <a:ea typeface="微软雅黑" panose="020B0503020204020204" pitchFamily="34" charset="-122"/>
              </a:rPr>
              <a:t>01</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 name="Oval 53"/>
          <p:cNvSpPr>
            <a:spLocks noChangeArrowheads="1"/>
          </p:cNvSpPr>
          <p:nvPr/>
        </p:nvSpPr>
        <p:spPr bwMode="auto">
          <a:xfrm>
            <a:off x="2487456" y="4076572"/>
            <a:ext cx="546949" cy="547840"/>
          </a:xfrm>
          <a:prstGeom prst="ellipse">
            <a:avLst/>
          </a:prstGeom>
          <a:solidFill>
            <a:schemeClr val="accent2"/>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rPr>
              <a:t>02</a:t>
            </a:r>
            <a:endParaRPr lang="en-US" altLang="zh-CN" sz="1600" dirty="0">
              <a:solidFill>
                <a:schemeClr val="bg1"/>
              </a:solidFill>
            </a:endParaRPr>
          </a:p>
        </p:txBody>
      </p:sp>
      <p:sp>
        <p:nvSpPr>
          <p:cNvPr id="4" name="Oval 53"/>
          <p:cNvSpPr>
            <a:spLocks noChangeArrowheads="1"/>
          </p:cNvSpPr>
          <p:nvPr/>
        </p:nvSpPr>
        <p:spPr bwMode="auto">
          <a:xfrm>
            <a:off x="4380550" y="1095518"/>
            <a:ext cx="546949" cy="547840"/>
          </a:xfrm>
          <a:prstGeom prst="ellipse">
            <a:avLst/>
          </a:prstGeom>
          <a:solidFill>
            <a:schemeClr val="accent3"/>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rPr>
              <a:t>03</a:t>
            </a:r>
            <a:endParaRPr lang="en-US" altLang="zh-CN" sz="1600" dirty="0">
              <a:solidFill>
                <a:schemeClr val="bg1"/>
              </a:solidFill>
            </a:endParaRPr>
          </a:p>
        </p:txBody>
      </p:sp>
      <p:sp>
        <p:nvSpPr>
          <p:cNvPr id="5" name="Oval 53"/>
          <p:cNvSpPr>
            <a:spLocks noChangeArrowheads="1"/>
          </p:cNvSpPr>
          <p:nvPr/>
        </p:nvSpPr>
        <p:spPr bwMode="auto">
          <a:xfrm>
            <a:off x="8010766" y="4075382"/>
            <a:ext cx="546949" cy="547840"/>
          </a:xfrm>
          <a:prstGeom prst="ellipse">
            <a:avLst/>
          </a:prstGeom>
          <a:solidFill>
            <a:schemeClr val="accent4"/>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rPr>
              <a:t>04</a:t>
            </a:r>
            <a:endParaRPr lang="en-US" altLang="zh-CN" sz="1600" dirty="0">
              <a:solidFill>
                <a:schemeClr val="bg1"/>
              </a:solidFill>
            </a:endParaRPr>
          </a:p>
        </p:txBody>
      </p:sp>
      <p:sp>
        <p:nvSpPr>
          <p:cNvPr id="25" name="矩形 24"/>
          <p:cNvSpPr/>
          <p:nvPr/>
        </p:nvSpPr>
        <p:spPr>
          <a:xfrm>
            <a:off x="932260" y="2171924"/>
            <a:ext cx="1626394" cy="103854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24"/>
          <p:cNvSpPr/>
          <p:nvPr/>
        </p:nvSpPr>
        <p:spPr>
          <a:xfrm>
            <a:off x="2807494" y="2639976"/>
            <a:ext cx="1626394" cy="103854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24"/>
          <p:cNvSpPr/>
          <p:nvPr/>
        </p:nvSpPr>
        <p:spPr>
          <a:xfrm>
            <a:off x="4699398" y="2140496"/>
            <a:ext cx="1626394" cy="103854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24"/>
          <p:cNvSpPr/>
          <p:nvPr/>
        </p:nvSpPr>
        <p:spPr>
          <a:xfrm>
            <a:off x="6584157" y="2643094"/>
            <a:ext cx="1626394" cy="103854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prestig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downRight)">
                                      <p:cBhvr>
                                        <p:cTn id="11" dur="500"/>
                                        <p:tgtEl>
                                          <p:spTgt spid="8"/>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7113"/>
                                        </p:tgtEl>
                                        <p:attrNameLst>
                                          <p:attrName>style.visibility</p:attrName>
                                        </p:attrNameLst>
                                      </p:cBhvr>
                                      <p:to>
                                        <p:strVal val="visible"/>
                                      </p:to>
                                    </p:set>
                                    <p:anim calcmode="lin" valueType="num">
                                      <p:cBhvr>
                                        <p:cTn id="15" dur="500" fill="hold"/>
                                        <p:tgtEl>
                                          <p:spTgt spid="4711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7113"/>
                                        </p:tgtEl>
                                        <p:attrNameLst>
                                          <p:attrName>ppt_y</p:attrName>
                                        </p:attrNameLst>
                                      </p:cBhvr>
                                      <p:tavLst>
                                        <p:tav tm="0">
                                          <p:val>
                                            <p:strVal val="#ppt_y"/>
                                          </p:val>
                                        </p:tav>
                                        <p:tav tm="100000">
                                          <p:val>
                                            <p:strVal val="#ppt_y"/>
                                          </p:val>
                                        </p:tav>
                                      </p:tavLst>
                                    </p:anim>
                                    <p:anim calcmode="lin" valueType="num">
                                      <p:cBhvr>
                                        <p:cTn id="17" dur="500" fill="hold"/>
                                        <p:tgtEl>
                                          <p:spTgt spid="4711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711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7113"/>
                                        </p:tgtEl>
                                      </p:cBhvr>
                                    </p:animEffect>
                                  </p:childTnLst>
                                </p:cTn>
                              </p:par>
                            </p:childTnLst>
                          </p:cTn>
                        </p:par>
                        <p:par>
                          <p:cTn id="20" fill="hold">
                            <p:stCondLst>
                              <p:cond delay="1750"/>
                            </p:stCondLst>
                            <p:childTnLst>
                              <p:par>
                                <p:cTn id="21" presetID="5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Scale>
                                      <p:cBhvr>
                                        <p:cTn id="2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5"/>
                                        </p:tgtEl>
                                        <p:attrNameLst>
                                          <p:attrName>ppt_x</p:attrName>
                                          <p:attrName>ppt_y</p:attrName>
                                        </p:attrNameLst>
                                      </p:cBhvr>
                                    </p:animMotion>
                                    <p:animEffect transition="in" filter="fade">
                                      <p:cBhvr>
                                        <p:cTn id="25" dur="1000"/>
                                        <p:tgtEl>
                                          <p:spTgt spid="25"/>
                                        </p:tgtEl>
                                      </p:cBhvr>
                                    </p:animEffect>
                                  </p:childTnLst>
                                </p:cTn>
                              </p:par>
                            </p:childTnLst>
                          </p:cTn>
                        </p:par>
                        <p:par>
                          <p:cTn id="26" fill="hold">
                            <p:stCondLst>
                              <p:cond delay="2750"/>
                            </p:stCondLst>
                            <p:childTnLst>
                              <p:par>
                                <p:cTn id="27" presetID="12" presetClass="entr" presetSubtype="4"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lide(fromBottom)">
                                      <p:cBhvr>
                                        <p:cTn id="29" dur="500"/>
                                        <p:tgtEl>
                                          <p:spTgt spid="3"/>
                                        </p:tgtEl>
                                      </p:cBhvr>
                                    </p:animEffect>
                                  </p:childTnLst>
                                </p:cTn>
                              </p:par>
                            </p:childTnLst>
                          </p:cTn>
                        </p:par>
                        <p:par>
                          <p:cTn id="30" fill="hold">
                            <p:stCondLst>
                              <p:cond delay="3250"/>
                            </p:stCondLst>
                            <p:childTnLst>
                              <p:par>
                                <p:cTn id="31" presetID="18" presetClass="entr" presetSubtype="3"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strips(upRight)">
                                      <p:cBhvr>
                                        <p:cTn id="33" dur="500"/>
                                        <p:tgtEl>
                                          <p:spTgt spid="9"/>
                                        </p:tgtEl>
                                      </p:cBhvr>
                                    </p:animEffect>
                                  </p:childTnLst>
                                </p:cTn>
                              </p:par>
                            </p:childTnLst>
                          </p:cTn>
                        </p:par>
                        <p:par>
                          <p:cTn id="34" fill="hold">
                            <p:stCondLst>
                              <p:cond delay="37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47114"/>
                                        </p:tgtEl>
                                        <p:attrNameLst>
                                          <p:attrName>style.visibility</p:attrName>
                                        </p:attrNameLst>
                                      </p:cBhvr>
                                      <p:to>
                                        <p:strVal val="visible"/>
                                      </p:to>
                                    </p:set>
                                    <p:anim calcmode="lin" valueType="num">
                                      <p:cBhvr>
                                        <p:cTn id="37" dur="500" fill="hold"/>
                                        <p:tgtEl>
                                          <p:spTgt spid="47114"/>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7114"/>
                                        </p:tgtEl>
                                        <p:attrNameLst>
                                          <p:attrName>ppt_y</p:attrName>
                                        </p:attrNameLst>
                                      </p:cBhvr>
                                      <p:tavLst>
                                        <p:tav tm="0">
                                          <p:val>
                                            <p:strVal val="#ppt_y"/>
                                          </p:val>
                                        </p:tav>
                                        <p:tav tm="100000">
                                          <p:val>
                                            <p:strVal val="#ppt_y"/>
                                          </p:val>
                                        </p:tav>
                                      </p:tavLst>
                                    </p:anim>
                                    <p:anim calcmode="lin" valueType="num">
                                      <p:cBhvr>
                                        <p:cTn id="39" dur="500" fill="hold"/>
                                        <p:tgtEl>
                                          <p:spTgt spid="47114"/>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7114"/>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7114"/>
                                        </p:tgtEl>
                                      </p:cBhvr>
                                    </p:animEffect>
                                  </p:childTnLst>
                                </p:cTn>
                              </p:par>
                            </p:childTnLst>
                          </p:cTn>
                        </p:par>
                        <p:par>
                          <p:cTn id="42" fill="hold">
                            <p:stCondLst>
                              <p:cond delay="4500"/>
                            </p:stCondLst>
                            <p:childTnLst>
                              <p:par>
                                <p:cTn id="43" presetID="30" presetClass="entr" presetSubtype="0"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800" decel="100000"/>
                                        <p:tgtEl>
                                          <p:spTgt spid="6"/>
                                        </p:tgtEl>
                                      </p:cBhvr>
                                    </p:animEffect>
                                    <p:anim calcmode="lin" valueType="num">
                                      <p:cBhvr>
                                        <p:cTn id="46" dur="800" decel="100000" fill="hold"/>
                                        <p:tgtEl>
                                          <p:spTgt spid="6"/>
                                        </p:tgtEl>
                                        <p:attrNameLst>
                                          <p:attrName>style.rotation</p:attrName>
                                        </p:attrNameLst>
                                      </p:cBhvr>
                                      <p:tavLst>
                                        <p:tav tm="0">
                                          <p:val>
                                            <p:fltVal val="-90"/>
                                          </p:val>
                                        </p:tav>
                                        <p:tav tm="100000">
                                          <p:val>
                                            <p:fltVal val="0"/>
                                          </p:val>
                                        </p:tav>
                                      </p:tavLst>
                                    </p:anim>
                                    <p:anim calcmode="lin" valueType="num">
                                      <p:cBhvr>
                                        <p:cTn id="47" dur="800" decel="100000" fill="hold"/>
                                        <p:tgtEl>
                                          <p:spTgt spid="6"/>
                                        </p:tgtEl>
                                        <p:attrNameLst>
                                          <p:attrName>ppt_x</p:attrName>
                                        </p:attrNameLst>
                                      </p:cBhvr>
                                      <p:tavLst>
                                        <p:tav tm="0">
                                          <p:val>
                                            <p:strVal val="#ppt_x+0.4"/>
                                          </p:val>
                                        </p:tav>
                                        <p:tav tm="100000">
                                          <p:val>
                                            <p:strVal val="#ppt_x-0.05"/>
                                          </p:val>
                                        </p:tav>
                                      </p:tavLst>
                                    </p:anim>
                                    <p:anim calcmode="lin" valueType="num">
                                      <p:cBhvr>
                                        <p:cTn id="48" dur="800" decel="100000" fill="hold"/>
                                        <p:tgtEl>
                                          <p:spTgt spid="6"/>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51" fill="hold">
                            <p:stCondLst>
                              <p:cond delay="5500"/>
                            </p:stCondLst>
                            <p:childTnLst>
                              <p:par>
                                <p:cTn id="52" presetID="12" presetClass="entr" presetSubtype="1"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slide(fromTop)">
                                      <p:cBhvr>
                                        <p:cTn id="54" dur="500"/>
                                        <p:tgtEl>
                                          <p:spTgt spid="4"/>
                                        </p:tgtEl>
                                      </p:cBhvr>
                                    </p:animEffect>
                                  </p:childTnLst>
                                </p:cTn>
                              </p:par>
                            </p:childTnLst>
                          </p:cTn>
                        </p:par>
                        <p:par>
                          <p:cTn id="55" fill="hold">
                            <p:stCondLst>
                              <p:cond delay="6000"/>
                            </p:stCondLst>
                            <p:childTnLst>
                              <p:par>
                                <p:cTn id="56" presetID="18" presetClass="entr" presetSubtype="6"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strips(downRight)">
                                      <p:cBhvr>
                                        <p:cTn id="58" dur="500"/>
                                        <p:tgtEl>
                                          <p:spTgt spid="10"/>
                                        </p:tgtEl>
                                      </p:cBhvr>
                                    </p:animEffect>
                                  </p:childTnLst>
                                </p:cTn>
                              </p:par>
                            </p:childTnLst>
                          </p:cTn>
                        </p:par>
                        <p:par>
                          <p:cTn id="59" fill="hold">
                            <p:stCondLst>
                              <p:cond delay="6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7115"/>
                                        </p:tgtEl>
                                        <p:attrNameLst>
                                          <p:attrName>style.visibility</p:attrName>
                                        </p:attrNameLst>
                                      </p:cBhvr>
                                      <p:to>
                                        <p:strVal val="visible"/>
                                      </p:to>
                                    </p:set>
                                    <p:anim calcmode="lin" valueType="num">
                                      <p:cBhvr>
                                        <p:cTn id="62" dur="500" fill="hold"/>
                                        <p:tgtEl>
                                          <p:spTgt spid="47115"/>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47115"/>
                                        </p:tgtEl>
                                        <p:attrNameLst>
                                          <p:attrName>ppt_y</p:attrName>
                                        </p:attrNameLst>
                                      </p:cBhvr>
                                      <p:tavLst>
                                        <p:tav tm="0">
                                          <p:val>
                                            <p:strVal val="#ppt_y"/>
                                          </p:val>
                                        </p:tav>
                                        <p:tav tm="100000">
                                          <p:val>
                                            <p:strVal val="#ppt_y"/>
                                          </p:val>
                                        </p:tav>
                                      </p:tavLst>
                                    </p:anim>
                                    <p:anim calcmode="lin" valueType="num">
                                      <p:cBhvr>
                                        <p:cTn id="64" dur="500" fill="hold"/>
                                        <p:tgtEl>
                                          <p:spTgt spid="47115"/>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4711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47115"/>
                                        </p:tgtEl>
                                      </p:cBhvr>
                                    </p:animEffect>
                                  </p:childTnLst>
                                </p:cTn>
                              </p:par>
                            </p:childTnLst>
                          </p:cTn>
                        </p:par>
                        <p:par>
                          <p:cTn id="67" fill="hold">
                            <p:stCondLst>
                              <p:cond delay="7250"/>
                            </p:stCondLst>
                            <p:childTnLst>
                              <p:par>
                                <p:cTn id="68" presetID="52" presetClass="entr" presetSubtype="0"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Scale>
                                      <p:cBhvr>
                                        <p:cTn id="7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7"/>
                                        </p:tgtEl>
                                        <p:attrNameLst>
                                          <p:attrName>ppt_x</p:attrName>
                                          <p:attrName>ppt_y</p:attrName>
                                        </p:attrNameLst>
                                      </p:cBhvr>
                                    </p:animMotion>
                                    <p:animEffect transition="in" filter="fade">
                                      <p:cBhvr>
                                        <p:cTn id="72" dur="1000"/>
                                        <p:tgtEl>
                                          <p:spTgt spid="7"/>
                                        </p:tgtEl>
                                      </p:cBhvr>
                                    </p:animEffect>
                                  </p:childTnLst>
                                </p:cTn>
                              </p:par>
                            </p:childTnLst>
                          </p:cTn>
                        </p:par>
                        <p:par>
                          <p:cTn id="73" fill="hold">
                            <p:stCondLst>
                              <p:cond delay="8250"/>
                            </p:stCondLst>
                            <p:childTnLst>
                              <p:par>
                                <p:cTn id="74" presetID="12" presetClass="entr" presetSubtype="2"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slide(fromRight)">
                                      <p:cBhvr>
                                        <p:cTn id="76" dur="500"/>
                                        <p:tgtEl>
                                          <p:spTgt spid="5"/>
                                        </p:tgtEl>
                                      </p:cBhvr>
                                    </p:animEffect>
                                  </p:childTnLst>
                                </p:cTn>
                              </p:par>
                            </p:childTnLst>
                          </p:cTn>
                        </p:par>
                        <p:par>
                          <p:cTn id="77" fill="hold">
                            <p:stCondLst>
                              <p:cond delay="8750"/>
                            </p:stCondLst>
                            <p:childTnLst>
                              <p:par>
                                <p:cTn id="78" presetID="18" presetClass="entr" presetSubtype="9"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strips(upLeft)">
                                      <p:cBhvr>
                                        <p:cTn id="80" dur="500"/>
                                        <p:tgtEl>
                                          <p:spTgt spid="20"/>
                                        </p:tgtEl>
                                      </p:cBhvr>
                                    </p:animEffect>
                                  </p:childTnLst>
                                </p:cTn>
                              </p:par>
                            </p:childTnLst>
                          </p:cTn>
                        </p:par>
                        <p:par>
                          <p:cTn id="81" fill="hold">
                            <p:stCondLst>
                              <p:cond delay="9250"/>
                            </p:stCondLst>
                            <p:childTnLst>
                              <p:par>
                                <p:cTn id="82" presetID="41" presetClass="entr" presetSubtype="0" fill="hold" nodeType="afterEffect">
                                  <p:stCondLst>
                                    <p:cond delay="0"/>
                                  </p:stCondLst>
                                  <p:iterate type="lt">
                                    <p:tmPct val="10000"/>
                                  </p:iterate>
                                  <p:childTnLst>
                                    <p:set>
                                      <p:cBhvr>
                                        <p:cTn id="83" dur="1" fill="hold">
                                          <p:stCondLst>
                                            <p:cond delay="0"/>
                                          </p:stCondLst>
                                        </p:cTn>
                                        <p:tgtEl>
                                          <p:spTgt spid="47118">
                                            <p:txEl>
                                              <p:pRg st="0" end="0"/>
                                            </p:txEl>
                                          </p:spTgt>
                                        </p:tgtEl>
                                        <p:attrNameLst>
                                          <p:attrName>style.visibility</p:attrName>
                                        </p:attrNameLst>
                                      </p:cBhvr>
                                      <p:to>
                                        <p:strVal val="visible"/>
                                      </p:to>
                                    </p:set>
                                    <p:anim calcmode="lin" valueType="num">
                                      <p:cBhvr>
                                        <p:cTn id="84" dur="500" fill="hold"/>
                                        <p:tgtEl>
                                          <p:spTgt spid="4711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47118">
                                            <p:txEl>
                                              <p:pRg st="0" end="0"/>
                                            </p:txEl>
                                          </p:spTgt>
                                        </p:tgtEl>
                                        <p:attrNameLst>
                                          <p:attrName>ppt_y</p:attrName>
                                        </p:attrNameLst>
                                      </p:cBhvr>
                                      <p:tavLst>
                                        <p:tav tm="0">
                                          <p:val>
                                            <p:strVal val="#ppt_y"/>
                                          </p:val>
                                        </p:tav>
                                        <p:tav tm="100000">
                                          <p:val>
                                            <p:strVal val="#ppt_y"/>
                                          </p:val>
                                        </p:tav>
                                      </p:tavLst>
                                    </p:anim>
                                    <p:anim calcmode="lin" valueType="num">
                                      <p:cBhvr>
                                        <p:cTn id="86" dur="500" fill="hold"/>
                                        <p:tgtEl>
                                          <p:spTgt spid="4711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4711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47118">
                                            <p:txEl>
                                              <p:pRg st="0" end="0"/>
                                            </p:txEl>
                                          </p:spTgt>
                                        </p:tgtEl>
                                      </p:cBhvr>
                                    </p:animEffect>
                                  </p:childTnLst>
                                </p:cTn>
                              </p:par>
                            </p:childTnLst>
                          </p:cTn>
                        </p:par>
                        <p:par>
                          <p:cTn id="89" fill="hold">
                            <p:stCondLst>
                              <p:cond delay="10000"/>
                            </p:stCondLst>
                            <p:childTnLst>
                              <p:par>
                                <p:cTn id="90" presetID="30" presetClass="entr" presetSubtype="0" fill="hold" grpId="0" nodeType="after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fade">
                                      <p:cBhvr>
                                        <p:cTn id="92" dur="800" decel="100000"/>
                                        <p:tgtEl>
                                          <p:spTgt spid="11"/>
                                        </p:tgtEl>
                                      </p:cBhvr>
                                    </p:animEffect>
                                    <p:anim calcmode="lin" valueType="num">
                                      <p:cBhvr>
                                        <p:cTn id="93" dur="800" decel="100000" fill="hold"/>
                                        <p:tgtEl>
                                          <p:spTgt spid="11"/>
                                        </p:tgtEl>
                                        <p:attrNameLst>
                                          <p:attrName>style.rotation</p:attrName>
                                        </p:attrNameLst>
                                      </p:cBhvr>
                                      <p:tavLst>
                                        <p:tav tm="0">
                                          <p:val>
                                            <p:fltVal val="-90"/>
                                          </p:val>
                                        </p:tav>
                                        <p:tav tm="100000">
                                          <p:val>
                                            <p:fltVal val="0"/>
                                          </p:val>
                                        </p:tav>
                                      </p:tavLst>
                                    </p:anim>
                                    <p:anim calcmode="lin" valueType="num">
                                      <p:cBhvr>
                                        <p:cTn id="94" dur="800" decel="100000" fill="hold"/>
                                        <p:tgtEl>
                                          <p:spTgt spid="11"/>
                                        </p:tgtEl>
                                        <p:attrNameLst>
                                          <p:attrName>ppt_x</p:attrName>
                                        </p:attrNameLst>
                                      </p:cBhvr>
                                      <p:tavLst>
                                        <p:tav tm="0">
                                          <p:val>
                                            <p:strVal val="#ppt_x+0.4"/>
                                          </p:val>
                                        </p:tav>
                                        <p:tav tm="100000">
                                          <p:val>
                                            <p:strVal val="#ppt_x-0.05"/>
                                          </p:val>
                                        </p:tav>
                                      </p:tavLst>
                                    </p:anim>
                                    <p:anim calcmode="lin" valueType="num">
                                      <p:cBhvr>
                                        <p:cTn id="95" dur="800" decel="100000" fill="hold"/>
                                        <p:tgtEl>
                                          <p:spTgt spid="11"/>
                                        </p:tgtEl>
                                        <p:attrNameLst>
                                          <p:attrName>ppt_y</p:attrName>
                                        </p:attrNameLst>
                                      </p:cBhvr>
                                      <p:tavLst>
                                        <p:tav tm="0">
                                          <p:val>
                                            <p:strVal val="#ppt_y-0.4"/>
                                          </p:val>
                                        </p:tav>
                                        <p:tav tm="100000">
                                          <p:val>
                                            <p:strVal val="#ppt_y+0.1"/>
                                          </p:val>
                                        </p:tav>
                                      </p:tavLst>
                                    </p:anim>
                                    <p:anim calcmode="lin" valueType="num">
                                      <p:cBhvr>
                                        <p:cTn id="9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9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47113" grpId="0"/>
      <p:bldP spid="47114" grpId="0"/>
      <p:bldP spid="47115" grpId="0"/>
      <p:bldP spid="20" grpId="0" animBg="1"/>
      <p:bldP spid="25" grpId="0"/>
      <p:bldP spid="6"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4" name="文本框 5"/>
          <p:cNvSpPr txBox="1">
            <a:spLocks noChangeArrowheads="1"/>
          </p:cNvSpPr>
          <p:nvPr/>
        </p:nvSpPr>
        <p:spPr bwMode="auto">
          <a:xfrm>
            <a:off x="4313555" y="867587"/>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2000" dirty="0">
              <a:solidFill>
                <a:schemeClr val="accent2"/>
              </a:solidFill>
              <a:ea typeface="微软雅黑" panose="020B0503020204020204" pitchFamily="34" charset="-122"/>
            </a:endParaRPr>
          </a:p>
        </p:txBody>
      </p:sp>
      <p:sp>
        <p:nvSpPr>
          <p:cNvPr id="5" name="矩形 4"/>
          <p:cNvSpPr/>
          <p:nvPr/>
        </p:nvSpPr>
        <p:spPr>
          <a:xfrm>
            <a:off x="4599727" y="1249548"/>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4332402" y="1495692"/>
            <a:ext cx="34180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306204" y="1691884"/>
            <a:ext cx="1111215" cy="18857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TWO</a:t>
            </a:r>
            <a:endParaRPr lang="zh-CN" altLang="en-US" sz="1200" dirty="0">
              <a:latin typeface="+mj-lt"/>
            </a:endParaRPr>
          </a:p>
        </p:txBody>
      </p:sp>
      <p:sp>
        <p:nvSpPr>
          <p:cNvPr id="15" name="Text Box 7"/>
          <p:cNvSpPr txBox="1">
            <a:spLocks noChangeArrowheads="1"/>
          </p:cNvSpPr>
          <p:nvPr/>
        </p:nvSpPr>
        <p:spPr bwMode="auto">
          <a:xfrm>
            <a:off x="3214996" y="855077"/>
            <a:ext cx="813656" cy="784688"/>
          </a:xfrm>
          <a:prstGeom prst="rect">
            <a:avLst/>
          </a:prstGeom>
          <a:noFill/>
          <a:ln w="9525">
            <a:noFill/>
            <a:miter lim="800000"/>
          </a:ln>
        </p:spPr>
        <p:txBody>
          <a:bodyPr wrap="none" lIns="45706" tIns="22853" rIns="45706" bIns="22853">
            <a:spAutoFit/>
          </a:bodyPr>
          <a:lstStyle/>
          <a:p>
            <a:pPr algn="ctr" defTabSz="815340"/>
            <a:r>
              <a:rPr lang="en-US" altLang="zh-CN" sz="4800" kern="0" dirty="0">
                <a:solidFill>
                  <a:schemeClr val="accent2"/>
                </a:solidFill>
                <a:latin typeface="微软雅黑" panose="020B0503020204020204" pitchFamily="34" charset="-122"/>
                <a:ea typeface="微软雅黑" panose="020B0503020204020204" pitchFamily="34" charset="-122"/>
                <a:cs typeface="IrisUPC" pitchFamily="34" charset="-34"/>
              </a:rPr>
              <a:t>02</a:t>
            </a:r>
            <a:endParaRPr lang="en-CA" sz="4800" spc="-113" dirty="0">
              <a:solidFill>
                <a:schemeClr val="accent2"/>
              </a:solidFill>
              <a:latin typeface="微软雅黑" panose="020B0503020204020204" pitchFamily="34" charset="-122"/>
              <a:ea typeface="微软雅黑" panose="020B0503020204020204" pitchFamily="34" charset="-122"/>
              <a:cs typeface="IrisUPC" pitchFamily="34" charset="-34"/>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16" presetClass="entr" presetSubtype="4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Horizontal)">
                                      <p:cBhvr>
                                        <p:cTn id="13" dur="700"/>
                                        <p:tgtEl>
                                          <p:spTgt spid="15"/>
                                        </p:tgtEl>
                                      </p:cBhvr>
                                    </p:animEffect>
                                  </p:childTnLst>
                                </p:cTn>
                              </p:par>
                            </p:childTnLst>
                          </p:cTn>
                        </p:par>
                        <p:par>
                          <p:cTn id="14" fill="hold">
                            <p:stCondLst>
                              <p:cond delay="2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Left)">
                                      <p:cBhvr>
                                        <p:cTn id="17" dur="500"/>
                                        <p:tgtEl>
                                          <p:spTgt spid="4"/>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Right)">
                                      <p:cBhvr>
                                        <p:cTn id="20" dur="500"/>
                                        <p:tgtEl>
                                          <p:spTgt spid="5"/>
                                        </p:tgtEl>
                                      </p:cBhvr>
                                    </p:animEffect>
                                  </p:childTnLst>
                                </p:cTn>
                              </p:par>
                            </p:childTnLst>
                          </p:cTn>
                        </p:par>
                        <p:par>
                          <p:cTn id="21" fill="hold">
                            <p:stCondLst>
                              <p:cond delay="2500"/>
                            </p:stCondLst>
                            <p:childTnLst>
                              <p:par>
                                <p:cTn id="22" presetID="17" presetClass="entr" presetSubtype="1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3000"/>
                            </p:stCondLst>
                            <p:childTnLst>
                              <p:par>
                                <p:cTn id="27" presetID="12" presetClass="entr" presetSubtype="4"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lide(fromBottom)">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Oval 20"/>
          <p:cNvSpPr/>
          <p:nvPr/>
        </p:nvSpPr>
        <p:spPr>
          <a:xfrm flipH="1">
            <a:off x="8236817" y="4493276"/>
            <a:ext cx="80682" cy="80191"/>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35" name="Oval 21"/>
          <p:cNvSpPr/>
          <p:nvPr/>
        </p:nvSpPr>
        <p:spPr>
          <a:xfrm flipH="1">
            <a:off x="8077115" y="4350713"/>
            <a:ext cx="159702" cy="158728"/>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36" name="Oval 22"/>
          <p:cNvSpPr/>
          <p:nvPr/>
        </p:nvSpPr>
        <p:spPr>
          <a:xfrm flipH="1">
            <a:off x="7929134" y="4271349"/>
            <a:ext cx="159702" cy="15872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37" name="Oval 23"/>
          <p:cNvSpPr/>
          <p:nvPr/>
        </p:nvSpPr>
        <p:spPr>
          <a:xfrm flipH="1">
            <a:off x="8088835" y="4238574"/>
            <a:ext cx="80682" cy="8019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38" name="Oval 24"/>
          <p:cNvSpPr/>
          <p:nvPr/>
        </p:nvSpPr>
        <p:spPr>
          <a:xfrm flipH="1">
            <a:off x="7945720" y="4115549"/>
            <a:ext cx="147982" cy="147079"/>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39" name="Oval 25"/>
          <p:cNvSpPr/>
          <p:nvPr/>
        </p:nvSpPr>
        <p:spPr>
          <a:xfrm flipH="1">
            <a:off x="7831930" y="4215343"/>
            <a:ext cx="108923" cy="10825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40" name="Oval 26"/>
          <p:cNvSpPr/>
          <p:nvPr/>
        </p:nvSpPr>
        <p:spPr>
          <a:xfrm flipH="1">
            <a:off x="7782105" y="4027596"/>
            <a:ext cx="159702" cy="15872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41" name="Oval 27"/>
          <p:cNvSpPr/>
          <p:nvPr/>
        </p:nvSpPr>
        <p:spPr>
          <a:xfrm flipH="1">
            <a:off x="7609468" y="3774255"/>
            <a:ext cx="108923" cy="10825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42" name="Oval 28"/>
          <p:cNvSpPr/>
          <p:nvPr/>
        </p:nvSpPr>
        <p:spPr>
          <a:xfrm flipH="1">
            <a:off x="7951480" y="4020206"/>
            <a:ext cx="80682" cy="80191"/>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43" name="Oval 29"/>
          <p:cNvSpPr/>
          <p:nvPr/>
        </p:nvSpPr>
        <p:spPr>
          <a:xfrm flipH="1">
            <a:off x="7718392" y="4170409"/>
            <a:ext cx="104055" cy="10342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44" name="Oval 30"/>
          <p:cNvSpPr/>
          <p:nvPr/>
        </p:nvSpPr>
        <p:spPr>
          <a:xfrm flipH="1">
            <a:off x="7467200" y="3907255"/>
            <a:ext cx="264003" cy="262392"/>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45" name="Oval 31"/>
          <p:cNvSpPr/>
          <p:nvPr/>
        </p:nvSpPr>
        <p:spPr>
          <a:xfrm flipH="1">
            <a:off x="7742596" y="3820573"/>
            <a:ext cx="159702" cy="15872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46" name="Oval 32"/>
          <p:cNvSpPr/>
          <p:nvPr/>
        </p:nvSpPr>
        <p:spPr>
          <a:xfrm flipH="1">
            <a:off x="7885330" y="3950440"/>
            <a:ext cx="80682" cy="8019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47" name="Oval 33"/>
          <p:cNvSpPr/>
          <p:nvPr/>
        </p:nvSpPr>
        <p:spPr>
          <a:xfrm flipH="1">
            <a:off x="6817749" y="3565720"/>
            <a:ext cx="487697" cy="48472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48" name="Oval 34"/>
          <p:cNvSpPr/>
          <p:nvPr/>
        </p:nvSpPr>
        <p:spPr>
          <a:xfrm flipH="1">
            <a:off x="7320674" y="3879724"/>
            <a:ext cx="159702" cy="15872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49" name="Oval 35"/>
          <p:cNvSpPr/>
          <p:nvPr/>
        </p:nvSpPr>
        <p:spPr>
          <a:xfrm flipH="1">
            <a:off x="7364030" y="3648108"/>
            <a:ext cx="225972" cy="22459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50" name="Oval 36"/>
          <p:cNvSpPr/>
          <p:nvPr/>
        </p:nvSpPr>
        <p:spPr>
          <a:xfrm flipH="1">
            <a:off x="6482057" y="3760451"/>
            <a:ext cx="357278" cy="355099"/>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51" name="Oval 37"/>
          <p:cNvSpPr/>
          <p:nvPr/>
        </p:nvSpPr>
        <p:spPr>
          <a:xfrm flipH="1">
            <a:off x="5674870" y="3514656"/>
            <a:ext cx="625752" cy="62193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52" name="Oval 38"/>
          <p:cNvSpPr/>
          <p:nvPr/>
        </p:nvSpPr>
        <p:spPr>
          <a:xfrm flipH="1">
            <a:off x="6291762" y="3969627"/>
            <a:ext cx="184672" cy="183546"/>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53" name="Oval 39"/>
          <p:cNvSpPr/>
          <p:nvPr/>
        </p:nvSpPr>
        <p:spPr>
          <a:xfrm flipH="1">
            <a:off x="6426452" y="3346239"/>
            <a:ext cx="388916" cy="38654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54" name="Oval 40"/>
          <p:cNvSpPr/>
          <p:nvPr/>
        </p:nvSpPr>
        <p:spPr>
          <a:xfrm flipH="1">
            <a:off x="6850578" y="4012824"/>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55" name="Oval 41"/>
          <p:cNvSpPr/>
          <p:nvPr/>
        </p:nvSpPr>
        <p:spPr>
          <a:xfrm flipH="1">
            <a:off x="6343378" y="3825412"/>
            <a:ext cx="119420" cy="11869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56" name="Oval 42"/>
          <p:cNvSpPr/>
          <p:nvPr/>
        </p:nvSpPr>
        <p:spPr>
          <a:xfrm flipH="1">
            <a:off x="6375391" y="3699458"/>
            <a:ext cx="101044" cy="10042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57" name="Oval 43"/>
          <p:cNvSpPr/>
          <p:nvPr/>
        </p:nvSpPr>
        <p:spPr>
          <a:xfrm flipH="1">
            <a:off x="6335123" y="3590974"/>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58" name="Oval 44"/>
          <p:cNvSpPr/>
          <p:nvPr/>
        </p:nvSpPr>
        <p:spPr>
          <a:xfrm flipH="1">
            <a:off x="6754378" y="3693370"/>
            <a:ext cx="72336" cy="7189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59" name="Oval 45"/>
          <p:cNvSpPr/>
          <p:nvPr/>
        </p:nvSpPr>
        <p:spPr>
          <a:xfrm flipH="1">
            <a:off x="6876633" y="3421850"/>
            <a:ext cx="119420" cy="11869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60" name="Oval 46"/>
          <p:cNvSpPr/>
          <p:nvPr/>
        </p:nvSpPr>
        <p:spPr>
          <a:xfrm flipH="1">
            <a:off x="6834936" y="3576212"/>
            <a:ext cx="72336" cy="7189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61" name="Oval 47"/>
          <p:cNvSpPr/>
          <p:nvPr/>
        </p:nvSpPr>
        <p:spPr>
          <a:xfrm flipH="1">
            <a:off x="7609469" y="3513104"/>
            <a:ext cx="264003" cy="26239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62" name="Oval 48"/>
          <p:cNvSpPr/>
          <p:nvPr/>
        </p:nvSpPr>
        <p:spPr>
          <a:xfrm flipH="1">
            <a:off x="7175572" y="3111102"/>
            <a:ext cx="516441" cy="513293"/>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63" name="Oval 49"/>
          <p:cNvSpPr/>
          <p:nvPr/>
        </p:nvSpPr>
        <p:spPr>
          <a:xfrm flipH="1">
            <a:off x="5835260" y="3122341"/>
            <a:ext cx="357278" cy="355099"/>
          </a:xfrm>
          <a:prstGeom prst="ellipse">
            <a:avLst/>
          </a:prstGeom>
          <a:solidFill>
            <a:schemeClr val="accent4"/>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64" name="Oval 50"/>
          <p:cNvSpPr/>
          <p:nvPr/>
        </p:nvSpPr>
        <p:spPr>
          <a:xfrm flipH="1">
            <a:off x="4841751" y="3111103"/>
            <a:ext cx="819166" cy="814172"/>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65" name="Oval 51"/>
          <p:cNvSpPr/>
          <p:nvPr/>
        </p:nvSpPr>
        <p:spPr>
          <a:xfrm flipH="1">
            <a:off x="7015294" y="3380005"/>
            <a:ext cx="155569" cy="15462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66" name="Oval 52"/>
          <p:cNvSpPr/>
          <p:nvPr/>
        </p:nvSpPr>
        <p:spPr>
          <a:xfrm flipH="1">
            <a:off x="6620700" y="2868278"/>
            <a:ext cx="521070" cy="517894"/>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67" name="Oval 53"/>
          <p:cNvSpPr/>
          <p:nvPr/>
        </p:nvSpPr>
        <p:spPr>
          <a:xfrm flipH="1">
            <a:off x="6279014" y="3492860"/>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68" name="Oval 54"/>
          <p:cNvSpPr/>
          <p:nvPr/>
        </p:nvSpPr>
        <p:spPr>
          <a:xfrm flipH="1">
            <a:off x="5482817" y="3866070"/>
            <a:ext cx="185506" cy="18437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69" name="Oval 55"/>
          <p:cNvSpPr/>
          <p:nvPr/>
        </p:nvSpPr>
        <p:spPr>
          <a:xfrm flipH="1">
            <a:off x="5709559" y="3380006"/>
            <a:ext cx="172079" cy="171029"/>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70" name="Oval 56"/>
          <p:cNvSpPr/>
          <p:nvPr/>
        </p:nvSpPr>
        <p:spPr>
          <a:xfrm flipH="1">
            <a:off x="5668324" y="3206985"/>
            <a:ext cx="149290" cy="148380"/>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71" name="Oval 57"/>
          <p:cNvSpPr/>
          <p:nvPr/>
        </p:nvSpPr>
        <p:spPr>
          <a:xfrm flipH="1">
            <a:off x="6173136" y="3406639"/>
            <a:ext cx="96484" cy="95896"/>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72" name="Oval 58"/>
          <p:cNvSpPr/>
          <p:nvPr/>
        </p:nvSpPr>
        <p:spPr>
          <a:xfrm flipH="1">
            <a:off x="6188198" y="3115924"/>
            <a:ext cx="297873" cy="296058"/>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73" name="Oval 59"/>
          <p:cNvSpPr/>
          <p:nvPr/>
        </p:nvSpPr>
        <p:spPr>
          <a:xfrm flipH="1">
            <a:off x="6532102" y="3202168"/>
            <a:ext cx="117121" cy="116407"/>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74" name="Oval 60"/>
          <p:cNvSpPr/>
          <p:nvPr/>
        </p:nvSpPr>
        <p:spPr>
          <a:xfrm flipH="1">
            <a:off x="5606650" y="3779796"/>
            <a:ext cx="72336" cy="7189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75" name="Oval 61"/>
          <p:cNvSpPr/>
          <p:nvPr/>
        </p:nvSpPr>
        <p:spPr>
          <a:xfrm flipH="1">
            <a:off x="5361701" y="3921050"/>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76" name="Oval 62"/>
          <p:cNvSpPr/>
          <p:nvPr/>
        </p:nvSpPr>
        <p:spPr>
          <a:xfrm flipH="1">
            <a:off x="5666676" y="4002035"/>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77" name="Oval 63"/>
          <p:cNvSpPr/>
          <p:nvPr/>
        </p:nvSpPr>
        <p:spPr>
          <a:xfrm flipH="1">
            <a:off x="6519809" y="3092443"/>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78" name="Oval 64"/>
          <p:cNvSpPr/>
          <p:nvPr/>
        </p:nvSpPr>
        <p:spPr>
          <a:xfrm flipH="1">
            <a:off x="7678225" y="2803606"/>
            <a:ext cx="692382" cy="68816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79" name="Oval 65"/>
          <p:cNvSpPr/>
          <p:nvPr/>
        </p:nvSpPr>
        <p:spPr>
          <a:xfrm flipH="1">
            <a:off x="7898748" y="3506919"/>
            <a:ext cx="165717" cy="164707"/>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80" name="Oval 66"/>
          <p:cNvSpPr/>
          <p:nvPr/>
        </p:nvSpPr>
        <p:spPr>
          <a:xfrm flipH="1">
            <a:off x="7719278" y="3398863"/>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81" name="Oval 67"/>
          <p:cNvSpPr/>
          <p:nvPr/>
        </p:nvSpPr>
        <p:spPr>
          <a:xfrm flipH="1">
            <a:off x="7457455" y="2877722"/>
            <a:ext cx="234045" cy="23261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82" name="Oval 68"/>
          <p:cNvSpPr/>
          <p:nvPr/>
        </p:nvSpPr>
        <p:spPr>
          <a:xfrm flipH="1">
            <a:off x="7215011" y="2930340"/>
            <a:ext cx="172253" cy="17120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83" name="Oval 69"/>
          <p:cNvSpPr/>
          <p:nvPr/>
        </p:nvSpPr>
        <p:spPr>
          <a:xfrm flipH="1">
            <a:off x="7132620" y="2890377"/>
            <a:ext cx="72336" cy="7189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84" name="Oval 70"/>
          <p:cNvSpPr/>
          <p:nvPr/>
        </p:nvSpPr>
        <p:spPr>
          <a:xfrm flipH="1">
            <a:off x="5454012" y="1314473"/>
            <a:ext cx="1143770" cy="1136794"/>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85" name="Oval 71"/>
          <p:cNvSpPr/>
          <p:nvPr/>
        </p:nvSpPr>
        <p:spPr>
          <a:xfrm flipH="1">
            <a:off x="8042969" y="2275672"/>
            <a:ext cx="554298" cy="55091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86" name="Oval 72"/>
          <p:cNvSpPr/>
          <p:nvPr/>
        </p:nvSpPr>
        <p:spPr>
          <a:xfrm flipH="1">
            <a:off x="7721838" y="2517926"/>
            <a:ext cx="297873" cy="296058"/>
          </a:xfrm>
          <a:prstGeom prst="ellipse">
            <a:avLst/>
          </a:prstGeom>
          <a:solidFill>
            <a:schemeClr val="accent4"/>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87" name="Oval 73"/>
          <p:cNvSpPr/>
          <p:nvPr/>
        </p:nvSpPr>
        <p:spPr>
          <a:xfrm flipH="1">
            <a:off x="8414939" y="2922349"/>
            <a:ext cx="135623" cy="13479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88" name="Oval 74"/>
          <p:cNvSpPr/>
          <p:nvPr/>
        </p:nvSpPr>
        <p:spPr>
          <a:xfrm flipH="1">
            <a:off x="8350089" y="2858393"/>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89" name="Oval 75"/>
          <p:cNvSpPr/>
          <p:nvPr/>
        </p:nvSpPr>
        <p:spPr>
          <a:xfrm flipH="1">
            <a:off x="8469602" y="2790867"/>
            <a:ext cx="111303" cy="110622"/>
          </a:xfrm>
          <a:prstGeom prst="ellipse">
            <a:avLst/>
          </a:prstGeom>
          <a:solidFill>
            <a:schemeClr val="accent4"/>
          </a:solidFill>
          <a:ln w="12700" cap="flat" cmpd="sng" algn="ctr">
            <a:noFill/>
            <a:prstDash val="solid"/>
            <a:miter lim="800000"/>
          </a:ln>
          <a:effectLst/>
        </p:spPr>
        <p:txBody>
          <a:bodyPr lIns="72685" tIns="36342" rIns="72685" bIns="36342" rtlCol="0" anchor="ctr"/>
          <a:lstStyle/>
          <a:p>
            <a:pPr algn="ctr" defTabSz="725170">
              <a:defRPr/>
            </a:pPr>
            <a:endParaRPr lang="id-ID" sz="1400" b="1" kern="0" dirty="0">
              <a:solidFill>
                <a:srgbClr val="FFFFFF"/>
              </a:solidFill>
              <a:latin typeface="微软雅黑" panose="020B0503020204020204" pitchFamily="34" charset="-122"/>
              <a:ea typeface="微软雅黑" panose="020B0503020204020204" pitchFamily="34" charset="-122"/>
            </a:endParaRPr>
          </a:p>
        </p:txBody>
      </p:sp>
      <p:sp>
        <p:nvSpPr>
          <p:cNvPr id="290" name="Oval 76"/>
          <p:cNvSpPr/>
          <p:nvPr/>
        </p:nvSpPr>
        <p:spPr>
          <a:xfrm flipH="1">
            <a:off x="7635130" y="1908233"/>
            <a:ext cx="497851" cy="49481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91" name="Oval 77"/>
          <p:cNvSpPr/>
          <p:nvPr/>
        </p:nvSpPr>
        <p:spPr>
          <a:xfrm flipH="1">
            <a:off x="4045793" y="2320465"/>
            <a:ext cx="744775" cy="74023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92" name="Oval 78"/>
          <p:cNvSpPr/>
          <p:nvPr/>
        </p:nvSpPr>
        <p:spPr>
          <a:xfrm flipH="1">
            <a:off x="7032928" y="1696894"/>
            <a:ext cx="631003" cy="627157"/>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93" name="Oval 79"/>
          <p:cNvSpPr/>
          <p:nvPr/>
        </p:nvSpPr>
        <p:spPr>
          <a:xfrm flipH="1">
            <a:off x="6979670" y="1279892"/>
            <a:ext cx="271263" cy="269609"/>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94" name="Oval 80"/>
          <p:cNvSpPr/>
          <p:nvPr/>
        </p:nvSpPr>
        <p:spPr>
          <a:xfrm flipH="1">
            <a:off x="8197499" y="2019880"/>
            <a:ext cx="217438" cy="216111"/>
          </a:xfrm>
          <a:prstGeom prst="ellipse">
            <a:avLst/>
          </a:prstGeom>
          <a:solidFill>
            <a:schemeClr val="accent4"/>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95" name="Oval 81"/>
          <p:cNvSpPr/>
          <p:nvPr/>
        </p:nvSpPr>
        <p:spPr>
          <a:xfrm flipH="1">
            <a:off x="8414938" y="2203365"/>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96" name="Oval 82"/>
          <p:cNvSpPr/>
          <p:nvPr/>
        </p:nvSpPr>
        <p:spPr>
          <a:xfrm flipH="1">
            <a:off x="8153190" y="1863729"/>
            <a:ext cx="141860" cy="140997"/>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97" name="Oval 83"/>
          <p:cNvSpPr/>
          <p:nvPr/>
        </p:nvSpPr>
        <p:spPr>
          <a:xfrm flipH="1">
            <a:off x="7999691" y="1769537"/>
            <a:ext cx="141860" cy="140997"/>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98" name="Oval 84"/>
          <p:cNvSpPr/>
          <p:nvPr/>
        </p:nvSpPr>
        <p:spPr>
          <a:xfrm flipH="1">
            <a:off x="7611003" y="1553166"/>
            <a:ext cx="340475" cy="338399"/>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299" name="Oval 85"/>
          <p:cNvSpPr/>
          <p:nvPr/>
        </p:nvSpPr>
        <p:spPr>
          <a:xfrm flipH="1">
            <a:off x="7364030" y="1425294"/>
            <a:ext cx="267527" cy="265896"/>
          </a:xfrm>
          <a:prstGeom prst="ellipse">
            <a:avLst/>
          </a:prstGeom>
          <a:solidFill>
            <a:schemeClr val="accent3"/>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00" name="Oval 86"/>
          <p:cNvSpPr/>
          <p:nvPr/>
        </p:nvSpPr>
        <p:spPr>
          <a:xfrm flipH="1">
            <a:off x="7187104" y="1534223"/>
            <a:ext cx="141860" cy="140997"/>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01" name="Oval 87"/>
          <p:cNvSpPr/>
          <p:nvPr/>
        </p:nvSpPr>
        <p:spPr>
          <a:xfrm flipH="1">
            <a:off x="7027443" y="1609031"/>
            <a:ext cx="141860" cy="140997"/>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02" name="Oval 88"/>
          <p:cNvSpPr/>
          <p:nvPr/>
        </p:nvSpPr>
        <p:spPr>
          <a:xfrm flipH="1">
            <a:off x="7270241" y="1368500"/>
            <a:ext cx="111191" cy="11051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03" name="Oval 89"/>
          <p:cNvSpPr/>
          <p:nvPr/>
        </p:nvSpPr>
        <p:spPr>
          <a:xfrm flipH="1">
            <a:off x="6644636" y="1972524"/>
            <a:ext cx="392019" cy="389631"/>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04" name="Oval 90"/>
          <p:cNvSpPr/>
          <p:nvPr/>
        </p:nvSpPr>
        <p:spPr>
          <a:xfrm flipH="1">
            <a:off x="7030439" y="2250066"/>
            <a:ext cx="115713" cy="115007"/>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05" name="Oval 91"/>
          <p:cNvSpPr/>
          <p:nvPr/>
        </p:nvSpPr>
        <p:spPr>
          <a:xfrm flipH="1">
            <a:off x="6520930" y="2236361"/>
            <a:ext cx="115713" cy="115007"/>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06" name="Oval 92"/>
          <p:cNvSpPr/>
          <p:nvPr/>
        </p:nvSpPr>
        <p:spPr>
          <a:xfrm flipH="1">
            <a:off x="6756178" y="1675247"/>
            <a:ext cx="271263" cy="269609"/>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07" name="Oval 93"/>
          <p:cNvSpPr/>
          <p:nvPr/>
        </p:nvSpPr>
        <p:spPr>
          <a:xfrm flipH="1">
            <a:off x="6659219" y="1871216"/>
            <a:ext cx="88010" cy="8747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08" name="Oval 94"/>
          <p:cNvSpPr/>
          <p:nvPr/>
        </p:nvSpPr>
        <p:spPr>
          <a:xfrm flipH="1">
            <a:off x="6627206" y="1631913"/>
            <a:ext cx="130496" cy="129700"/>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09" name="Oval 95"/>
          <p:cNvSpPr/>
          <p:nvPr/>
        </p:nvSpPr>
        <p:spPr>
          <a:xfrm flipH="1">
            <a:off x="6811531" y="1466397"/>
            <a:ext cx="190739" cy="189576"/>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10" name="Oval 96"/>
          <p:cNvSpPr/>
          <p:nvPr/>
        </p:nvSpPr>
        <p:spPr>
          <a:xfrm flipH="1">
            <a:off x="6677070" y="1505303"/>
            <a:ext cx="108609" cy="107949"/>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11" name="Oval 97"/>
          <p:cNvSpPr/>
          <p:nvPr/>
        </p:nvSpPr>
        <p:spPr>
          <a:xfrm flipH="1">
            <a:off x="6606465" y="1206520"/>
            <a:ext cx="271263" cy="269609"/>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12" name="Oval 98"/>
          <p:cNvSpPr/>
          <p:nvPr/>
        </p:nvSpPr>
        <p:spPr>
          <a:xfrm flipH="1">
            <a:off x="6908227" y="1238641"/>
            <a:ext cx="80854" cy="8036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13" name="Oval 99"/>
          <p:cNvSpPr/>
          <p:nvPr/>
        </p:nvSpPr>
        <p:spPr>
          <a:xfrm flipH="1">
            <a:off x="6880860" y="1362383"/>
            <a:ext cx="80854" cy="8036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14" name="Oval 100"/>
          <p:cNvSpPr/>
          <p:nvPr/>
        </p:nvSpPr>
        <p:spPr>
          <a:xfrm flipH="1">
            <a:off x="5714497" y="3060825"/>
            <a:ext cx="130496" cy="129700"/>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15" name="Oval 101"/>
          <p:cNvSpPr/>
          <p:nvPr/>
        </p:nvSpPr>
        <p:spPr>
          <a:xfrm flipH="1">
            <a:off x="6052557" y="2856449"/>
            <a:ext cx="277916" cy="27622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16" name="Oval 102"/>
          <p:cNvSpPr/>
          <p:nvPr/>
        </p:nvSpPr>
        <p:spPr>
          <a:xfrm flipH="1">
            <a:off x="5842412" y="2930561"/>
            <a:ext cx="175703" cy="174631"/>
          </a:xfrm>
          <a:prstGeom prst="ellipse">
            <a:avLst/>
          </a:prstGeom>
          <a:solidFill>
            <a:schemeClr val="accent3"/>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17" name="Oval 103"/>
          <p:cNvSpPr/>
          <p:nvPr/>
        </p:nvSpPr>
        <p:spPr>
          <a:xfrm flipH="1">
            <a:off x="6375392" y="2869004"/>
            <a:ext cx="211015" cy="209730"/>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18" name="Oval 104"/>
          <p:cNvSpPr/>
          <p:nvPr/>
        </p:nvSpPr>
        <p:spPr>
          <a:xfrm flipH="1">
            <a:off x="5647826" y="2852441"/>
            <a:ext cx="174317" cy="17325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19" name="Oval 105"/>
          <p:cNvSpPr/>
          <p:nvPr/>
        </p:nvSpPr>
        <p:spPr>
          <a:xfrm flipH="1">
            <a:off x="5506932" y="3016657"/>
            <a:ext cx="180076" cy="17897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20" name="Oval 106"/>
          <p:cNvSpPr/>
          <p:nvPr/>
        </p:nvSpPr>
        <p:spPr>
          <a:xfrm flipH="1">
            <a:off x="5469718" y="2857280"/>
            <a:ext cx="138148" cy="137306"/>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21" name="Oval 107"/>
          <p:cNvSpPr/>
          <p:nvPr/>
        </p:nvSpPr>
        <p:spPr>
          <a:xfrm flipH="1">
            <a:off x="5334746" y="2958149"/>
            <a:ext cx="139813" cy="138960"/>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22" name="Oval 108"/>
          <p:cNvSpPr/>
          <p:nvPr/>
        </p:nvSpPr>
        <p:spPr>
          <a:xfrm flipH="1">
            <a:off x="5291862" y="2856378"/>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23" name="Oval 109"/>
          <p:cNvSpPr/>
          <p:nvPr/>
        </p:nvSpPr>
        <p:spPr>
          <a:xfrm flipH="1">
            <a:off x="4352290" y="3090482"/>
            <a:ext cx="395672" cy="393261"/>
          </a:xfrm>
          <a:prstGeom prst="ellipse">
            <a:avLst/>
          </a:prstGeom>
          <a:solidFill>
            <a:schemeClr val="accent4"/>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24" name="Oval 110"/>
          <p:cNvSpPr/>
          <p:nvPr/>
        </p:nvSpPr>
        <p:spPr>
          <a:xfrm flipH="1">
            <a:off x="5074944" y="2876633"/>
            <a:ext cx="215161" cy="213850"/>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25" name="Oval 111"/>
          <p:cNvSpPr/>
          <p:nvPr/>
        </p:nvSpPr>
        <p:spPr>
          <a:xfrm flipH="1">
            <a:off x="4739410" y="2853032"/>
            <a:ext cx="267877" cy="266243"/>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26" name="Oval 112"/>
          <p:cNvSpPr/>
          <p:nvPr/>
        </p:nvSpPr>
        <p:spPr>
          <a:xfrm flipH="1">
            <a:off x="5007611" y="3066512"/>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27" name="Oval 113"/>
          <p:cNvSpPr/>
          <p:nvPr/>
        </p:nvSpPr>
        <p:spPr>
          <a:xfrm flipH="1">
            <a:off x="4907768" y="3124088"/>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28" name="Oval 114"/>
          <p:cNvSpPr/>
          <p:nvPr/>
        </p:nvSpPr>
        <p:spPr>
          <a:xfrm flipH="1">
            <a:off x="4777273" y="3183458"/>
            <a:ext cx="130496" cy="129700"/>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29" name="Oval 115"/>
          <p:cNvSpPr/>
          <p:nvPr/>
        </p:nvSpPr>
        <p:spPr>
          <a:xfrm flipH="1">
            <a:off x="4722705" y="3105191"/>
            <a:ext cx="72336" cy="7189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30" name="Oval 116"/>
          <p:cNvSpPr/>
          <p:nvPr/>
        </p:nvSpPr>
        <p:spPr>
          <a:xfrm flipH="1">
            <a:off x="4623992" y="3468247"/>
            <a:ext cx="217254" cy="215930"/>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31" name="Oval 117"/>
          <p:cNvSpPr/>
          <p:nvPr/>
        </p:nvSpPr>
        <p:spPr>
          <a:xfrm flipH="1">
            <a:off x="4807248" y="3688510"/>
            <a:ext cx="72336" cy="7189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32" name="Oval 118"/>
          <p:cNvSpPr/>
          <p:nvPr/>
        </p:nvSpPr>
        <p:spPr>
          <a:xfrm flipH="1">
            <a:off x="4524308" y="3499449"/>
            <a:ext cx="72336" cy="7189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33" name="Oval 119"/>
          <p:cNvSpPr/>
          <p:nvPr/>
        </p:nvSpPr>
        <p:spPr>
          <a:xfrm flipH="1">
            <a:off x="4734842" y="3350079"/>
            <a:ext cx="106297" cy="105649"/>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34" name="Oval 120"/>
          <p:cNvSpPr/>
          <p:nvPr/>
        </p:nvSpPr>
        <p:spPr>
          <a:xfrm flipH="1">
            <a:off x="4206714" y="3061096"/>
            <a:ext cx="152250" cy="15132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35" name="Oval 121"/>
          <p:cNvSpPr/>
          <p:nvPr/>
        </p:nvSpPr>
        <p:spPr>
          <a:xfrm flipH="1">
            <a:off x="4259114" y="3235649"/>
            <a:ext cx="72336" cy="7189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36" name="Oval 122"/>
          <p:cNvSpPr/>
          <p:nvPr/>
        </p:nvSpPr>
        <p:spPr>
          <a:xfrm flipH="1">
            <a:off x="4145522" y="3000776"/>
            <a:ext cx="72336" cy="7189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37" name="Oval 123"/>
          <p:cNvSpPr/>
          <p:nvPr/>
        </p:nvSpPr>
        <p:spPr>
          <a:xfrm flipH="1">
            <a:off x="6525798" y="1441467"/>
            <a:ext cx="101692" cy="10107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38" name="Oval 124"/>
          <p:cNvSpPr/>
          <p:nvPr/>
        </p:nvSpPr>
        <p:spPr>
          <a:xfrm flipH="1">
            <a:off x="6343382" y="1180307"/>
            <a:ext cx="234044" cy="23261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39" name="Oval 125"/>
          <p:cNvSpPr/>
          <p:nvPr/>
        </p:nvSpPr>
        <p:spPr>
          <a:xfrm flipH="1">
            <a:off x="6182869" y="1189540"/>
            <a:ext cx="127458" cy="12668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40" name="Oval 126"/>
          <p:cNvSpPr/>
          <p:nvPr/>
        </p:nvSpPr>
        <p:spPr>
          <a:xfrm flipH="1">
            <a:off x="6047688" y="1196683"/>
            <a:ext cx="90888" cy="9033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41" name="Oval 127"/>
          <p:cNvSpPr/>
          <p:nvPr/>
        </p:nvSpPr>
        <p:spPr>
          <a:xfrm flipH="1">
            <a:off x="5801888" y="1232090"/>
            <a:ext cx="90888" cy="9033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42" name="Oval 128"/>
          <p:cNvSpPr/>
          <p:nvPr/>
        </p:nvSpPr>
        <p:spPr>
          <a:xfrm flipH="1">
            <a:off x="5628970" y="1247866"/>
            <a:ext cx="141739" cy="14087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43" name="Oval 129"/>
          <p:cNvSpPr/>
          <p:nvPr/>
        </p:nvSpPr>
        <p:spPr>
          <a:xfrm flipH="1">
            <a:off x="5361701" y="1318725"/>
            <a:ext cx="246551" cy="245046"/>
          </a:xfrm>
          <a:prstGeom prst="ellipse">
            <a:avLst/>
          </a:prstGeom>
          <a:solidFill>
            <a:schemeClr val="accent4"/>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44" name="Oval 130"/>
          <p:cNvSpPr/>
          <p:nvPr/>
        </p:nvSpPr>
        <p:spPr>
          <a:xfrm flipH="1">
            <a:off x="4951152" y="1517301"/>
            <a:ext cx="481181" cy="478246"/>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45" name="Oval 131"/>
          <p:cNvSpPr/>
          <p:nvPr/>
        </p:nvSpPr>
        <p:spPr>
          <a:xfrm flipH="1">
            <a:off x="5923802" y="1203416"/>
            <a:ext cx="90888" cy="9033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46" name="Oval 132"/>
          <p:cNvSpPr/>
          <p:nvPr/>
        </p:nvSpPr>
        <p:spPr>
          <a:xfrm flipH="1">
            <a:off x="5234694" y="1370905"/>
            <a:ext cx="90888" cy="9033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47" name="Oval 133"/>
          <p:cNvSpPr/>
          <p:nvPr/>
        </p:nvSpPr>
        <p:spPr>
          <a:xfrm flipH="1">
            <a:off x="5023309" y="2042759"/>
            <a:ext cx="397818" cy="395393"/>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48" name="Oval 134"/>
          <p:cNvSpPr/>
          <p:nvPr/>
        </p:nvSpPr>
        <p:spPr>
          <a:xfrm flipH="1">
            <a:off x="5342442" y="1953750"/>
            <a:ext cx="125845" cy="125077"/>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49" name="Oval 135"/>
          <p:cNvSpPr/>
          <p:nvPr/>
        </p:nvSpPr>
        <p:spPr>
          <a:xfrm flipH="1">
            <a:off x="5455850" y="2217934"/>
            <a:ext cx="134904" cy="13408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50" name="Oval 136"/>
          <p:cNvSpPr/>
          <p:nvPr/>
        </p:nvSpPr>
        <p:spPr>
          <a:xfrm flipH="1">
            <a:off x="4725458" y="1926100"/>
            <a:ext cx="309948" cy="30805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51" name="Oval 137"/>
          <p:cNvSpPr/>
          <p:nvPr/>
        </p:nvSpPr>
        <p:spPr>
          <a:xfrm flipH="1">
            <a:off x="4736175" y="2261889"/>
            <a:ext cx="176449" cy="17537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52" name="Oval 138"/>
          <p:cNvSpPr/>
          <p:nvPr/>
        </p:nvSpPr>
        <p:spPr>
          <a:xfrm flipH="1">
            <a:off x="4660985" y="2165652"/>
            <a:ext cx="84397" cy="8388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53" name="Oval 139"/>
          <p:cNvSpPr/>
          <p:nvPr/>
        </p:nvSpPr>
        <p:spPr>
          <a:xfrm flipH="1">
            <a:off x="4602285" y="2251923"/>
            <a:ext cx="84397" cy="8388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54" name="Oval 140"/>
          <p:cNvSpPr/>
          <p:nvPr/>
        </p:nvSpPr>
        <p:spPr>
          <a:xfrm flipH="1">
            <a:off x="4669872" y="1666921"/>
            <a:ext cx="250333" cy="248806"/>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55" name="Oval 141"/>
          <p:cNvSpPr/>
          <p:nvPr/>
        </p:nvSpPr>
        <p:spPr>
          <a:xfrm flipH="1">
            <a:off x="4809050" y="1567010"/>
            <a:ext cx="90888" cy="9033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56" name="Oval 142"/>
          <p:cNvSpPr/>
          <p:nvPr/>
        </p:nvSpPr>
        <p:spPr>
          <a:xfrm flipH="1">
            <a:off x="5125083" y="1398426"/>
            <a:ext cx="78983" cy="78503"/>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57" name="Oval 143"/>
          <p:cNvSpPr/>
          <p:nvPr/>
        </p:nvSpPr>
        <p:spPr>
          <a:xfrm flipH="1">
            <a:off x="4913922" y="1497859"/>
            <a:ext cx="88823" cy="8828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58" name="Oval 144"/>
          <p:cNvSpPr/>
          <p:nvPr/>
        </p:nvSpPr>
        <p:spPr>
          <a:xfrm flipH="1">
            <a:off x="5015583" y="1439536"/>
            <a:ext cx="78983" cy="78503"/>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59" name="Oval 145"/>
          <p:cNvSpPr/>
          <p:nvPr/>
        </p:nvSpPr>
        <p:spPr>
          <a:xfrm flipH="1">
            <a:off x="4358997" y="1832630"/>
            <a:ext cx="362929" cy="360717"/>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60" name="Oval 146"/>
          <p:cNvSpPr/>
          <p:nvPr/>
        </p:nvSpPr>
        <p:spPr>
          <a:xfrm flipH="1">
            <a:off x="4582042" y="1748393"/>
            <a:ext cx="47841" cy="4754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61" name="Oval 147"/>
          <p:cNvSpPr/>
          <p:nvPr/>
        </p:nvSpPr>
        <p:spPr>
          <a:xfrm flipH="1">
            <a:off x="4183161" y="2106198"/>
            <a:ext cx="208404" cy="207132"/>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62" name="Oval 148"/>
          <p:cNvSpPr/>
          <p:nvPr/>
        </p:nvSpPr>
        <p:spPr>
          <a:xfrm flipH="1">
            <a:off x="4140657" y="2311605"/>
            <a:ext cx="67859" cy="6744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63" name="Oval 149"/>
          <p:cNvSpPr/>
          <p:nvPr/>
        </p:nvSpPr>
        <p:spPr>
          <a:xfrm flipH="1">
            <a:off x="4471621" y="2203914"/>
            <a:ext cx="106330" cy="10568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64" name="Oval 150"/>
          <p:cNvSpPr/>
          <p:nvPr/>
        </p:nvSpPr>
        <p:spPr>
          <a:xfrm flipH="1">
            <a:off x="4399774" y="2212265"/>
            <a:ext cx="55289" cy="54953"/>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65" name="Oval 151"/>
          <p:cNvSpPr/>
          <p:nvPr/>
        </p:nvSpPr>
        <p:spPr>
          <a:xfrm flipH="1">
            <a:off x="4819372" y="2468642"/>
            <a:ext cx="67859" cy="6744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66" name="Oval 153"/>
          <p:cNvSpPr/>
          <p:nvPr/>
        </p:nvSpPr>
        <p:spPr>
          <a:xfrm flipH="1">
            <a:off x="7175573" y="2352741"/>
            <a:ext cx="503733" cy="50066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67" name="Oval 154"/>
          <p:cNvSpPr/>
          <p:nvPr/>
        </p:nvSpPr>
        <p:spPr>
          <a:xfrm flipH="1">
            <a:off x="7567051" y="2275673"/>
            <a:ext cx="119420" cy="11869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68" name="Oval 169"/>
          <p:cNvSpPr/>
          <p:nvPr/>
        </p:nvSpPr>
        <p:spPr>
          <a:xfrm flipH="1">
            <a:off x="4899409" y="2440521"/>
            <a:ext cx="388916" cy="386544"/>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69" name="Oval 170"/>
          <p:cNvSpPr/>
          <p:nvPr/>
        </p:nvSpPr>
        <p:spPr>
          <a:xfrm flipH="1">
            <a:off x="4938963" y="2321152"/>
            <a:ext cx="99149" cy="9854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70" name="Oval 171"/>
          <p:cNvSpPr/>
          <p:nvPr/>
        </p:nvSpPr>
        <p:spPr>
          <a:xfrm flipH="1">
            <a:off x="4836976" y="2749330"/>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71" name="Oval 172"/>
          <p:cNvSpPr/>
          <p:nvPr/>
        </p:nvSpPr>
        <p:spPr>
          <a:xfrm flipH="1">
            <a:off x="5310816" y="2403048"/>
            <a:ext cx="420661" cy="418096"/>
          </a:xfrm>
          <a:prstGeom prst="ellipse">
            <a:avLst/>
          </a:prstGeom>
          <a:solidFill>
            <a:schemeClr val="accent2"/>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72" name="Oval 173"/>
          <p:cNvSpPr/>
          <p:nvPr/>
        </p:nvSpPr>
        <p:spPr>
          <a:xfrm flipH="1">
            <a:off x="5255124" y="2742842"/>
            <a:ext cx="86929" cy="86400"/>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73" name="Oval 174"/>
          <p:cNvSpPr/>
          <p:nvPr/>
        </p:nvSpPr>
        <p:spPr>
          <a:xfrm flipH="1">
            <a:off x="5834934" y="2695798"/>
            <a:ext cx="191423" cy="190255"/>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74" name="Oval 175"/>
          <p:cNvSpPr/>
          <p:nvPr/>
        </p:nvSpPr>
        <p:spPr>
          <a:xfrm flipH="1">
            <a:off x="5763449" y="2463469"/>
            <a:ext cx="178596" cy="17750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75" name="Oval 176"/>
          <p:cNvSpPr/>
          <p:nvPr/>
        </p:nvSpPr>
        <p:spPr>
          <a:xfrm flipH="1">
            <a:off x="5706160" y="2703747"/>
            <a:ext cx="110553" cy="109880"/>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76" name="Oval 177"/>
          <p:cNvSpPr/>
          <p:nvPr/>
        </p:nvSpPr>
        <p:spPr>
          <a:xfrm flipH="1">
            <a:off x="5982067" y="2466313"/>
            <a:ext cx="283545" cy="281815"/>
          </a:xfrm>
          <a:prstGeom prst="ellipse">
            <a:avLst/>
          </a:prstGeom>
          <a:solidFill>
            <a:schemeClr val="accent3"/>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77" name="Oval 178"/>
          <p:cNvSpPr/>
          <p:nvPr/>
        </p:nvSpPr>
        <p:spPr>
          <a:xfrm flipH="1">
            <a:off x="6308505" y="2380054"/>
            <a:ext cx="465215" cy="462379"/>
          </a:xfrm>
          <a:prstGeom prst="ellipse">
            <a:avLst/>
          </a:prstGeom>
          <a:solidFill>
            <a:schemeClr val="accent3"/>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78" name="Oval 179"/>
          <p:cNvSpPr/>
          <p:nvPr/>
        </p:nvSpPr>
        <p:spPr>
          <a:xfrm flipH="1">
            <a:off x="6211892" y="2716437"/>
            <a:ext cx="125243" cy="124479"/>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79" name="Oval 180"/>
          <p:cNvSpPr/>
          <p:nvPr/>
        </p:nvSpPr>
        <p:spPr>
          <a:xfrm flipH="1">
            <a:off x="6059973" y="2769332"/>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80" name="Oval 181"/>
          <p:cNvSpPr/>
          <p:nvPr/>
        </p:nvSpPr>
        <p:spPr>
          <a:xfrm flipH="1">
            <a:off x="6774809" y="2389818"/>
            <a:ext cx="347943" cy="34582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81" name="Oval 182"/>
          <p:cNvSpPr/>
          <p:nvPr/>
        </p:nvSpPr>
        <p:spPr>
          <a:xfrm flipH="1">
            <a:off x="6755059" y="2392523"/>
            <a:ext cx="59705" cy="5934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82" name="Oval 183"/>
          <p:cNvSpPr/>
          <p:nvPr/>
        </p:nvSpPr>
        <p:spPr>
          <a:xfrm flipH="1">
            <a:off x="6738965" y="2725594"/>
            <a:ext cx="133612" cy="132798"/>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83" name="Oval 184"/>
          <p:cNvSpPr/>
          <p:nvPr/>
        </p:nvSpPr>
        <p:spPr>
          <a:xfrm flipH="1">
            <a:off x="7032928" y="2748464"/>
            <a:ext cx="126280" cy="125511"/>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84" name="Oval 185"/>
          <p:cNvSpPr/>
          <p:nvPr/>
        </p:nvSpPr>
        <p:spPr>
          <a:xfrm flipH="1">
            <a:off x="6908411" y="2765402"/>
            <a:ext cx="85765" cy="85242"/>
          </a:xfrm>
          <a:prstGeom prst="ellipse">
            <a:avLst/>
          </a:prstGeom>
          <a:solidFill>
            <a:schemeClr val="accent1"/>
          </a:solidFill>
          <a:ln w="12700" cap="flat" cmpd="sng" algn="ctr">
            <a:noFill/>
            <a:prstDash val="solid"/>
            <a:miter lim="800000"/>
          </a:ln>
          <a:effectLst/>
        </p:spPr>
        <p:txBody>
          <a:bodyPr lIns="72685" tIns="36342" rIns="72685" bIns="36342" rtlCol="0" anchor="ctr"/>
          <a:lstStyle/>
          <a:p>
            <a:pPr algn="ctr" defTabSz="725170">
              <a:defRPr/>
            </a:pPr>
            <a:endParaRPr lang="id-ID" sz="1400" kern="0" dirty="0">
              <a:solidFill>
                <a:srgbClr val="FFFFFF"/>
              </a:solidFill>
              <a:latin typeface="微软雅黑" panose="020B0503020204020204" pitchFamily="34" charset="-122"/>
              <a:ea typeface="微软雅黑" panose="020B0503020204020204" pitchFamily="34" charset="-122"/>
            </a:endParaRPr>
          </a:p>
        </p:txBody>
      </p:sp>
      <p:sp>
        <p:nvSpPr>
          <p:cNvPr id="385" name="Freeform 5"/>
          <p:cNvSpPr/>
          <p:nvPr/>
        </p:nvSpPr>
        <p:spPr bwMode="auto">
          <a:xfrm>
            <a:off x="6773559" y="2998935"/>
            <a:ext cx="277770" cy="251058"/>
          </a:xfrm>
          <a:custGeom>
            <a:avLst/>
            <a:gdLst>
              <a:gd name="T0" fmla="*/ 120 w 135"/>
              <a:gd name="T1" fmla="*/ 15 h 123"/>
              <a:gd name="T2" fmla="*/ 70 w 135"/>
              <a:gd name="T3" fmla="*/ 15 h 123"/>
              <a:gd name="T4" fmla="*/ 11 w 135"/>
              <a:gd name="T5" fmla="*/ 72 h 123"/>
              <a:gd name="T6" fmla="*/ 11 w 135"/>
              <a:gd name="T7" fmla="*/ 112 h 123"/>
              <a:gd name="T8" fmla="*/ 51 w 135"/>
              <a:gd name="T9" fmla="*/ 112 h 123"/>
              <a:gd name="T10" fmla="*/ 109 w 135"/>
              <a:gd name="T11" fmla="*/ 54 h 123"/>
              <a:gd name="T12" fmla="*/ 109 w 135"/>
              <a:gd name="T13" fmla="*/ 26 h 123"/>
              <a:gd name="T14" fmla="*/ 81 w 135"/>
              <a:gd name="T15" fmla="*/ 26 h 123"/>
              <a:gd name="T16" fmla="*/ 37 w 135"/>
              <a:gd name="T17" fmla="*/ 70 h 123"/>
              <a:gd name="T18" fmla="*/ 37 w 135"/>
              <a:gd name="T19" fmla="*/ 75 h 123"/>
              <a:gd name="T20" fmla="*/ 43 w 135"/>
              <a:gd name="T21" fmla="*/ 75 h 123"/>
              <a:gd name="T22" fmla="*/ 87 w 135"/>
              <a:gd name="T23" fmla="*/ 32 h 123"/>
              <a:gd name="T24" fmla="*/ 103 w 135"/>
              <a:gd name="T25" fmla="*/ 32 h 123"/>
              <a:gd name="T26" fmla="*/ 103 w 135"/>
              <a:gd name="T27" fmla="*/ 48 h 123"/>
              <a:gd name="T28" fmla="*/ 45 w 135"/>
              <a:gd name="T29" fmla="*/ 106 h 123"/>
              <a:gd name="T30" fmla="*/ 17 w 135"/>
              <a:gd name="T31" fmla="*/ 106 h 123"/>
              <a:gd name="T32" fmla="*/ 17 w 135"/>
              <a:gd name="T33" fmla="*/ 78 h 123"/>
              <a:gd name="T34" fmla="*/ 75 w 135"/>
              <a:gd name="T35" fmla="*/ 21 h 123"/>
              <a:gd name="T36" fmla="*/ 114 w 135"/>
              <a:gd name="T37" fmla="*/ 21 h 123"/>
              <a:gd name="T38" fmla="*/ 114 w 135"/>
              <a:gd name="T39" fmla="*/ 60 h 123"/>
              <a:gd name="T40" fmla="*/ 71 w 135"/>
              <a:gd name="T41" fmla="*/ 104 h 123"/>
              <a:gd name="T42" fmla="*/ 71 w 135"/>
              <a:gd name="T43" fmla="*/ 109 h 123"/>
              <a:gd name="T44" fmla="*/ 77 w 135"/>
              <a:gd name="T45" fmla="*/ 109 h 123"/>
              <a:gd name="T46" fmla="*/ 120 w 135"/>
              <a:gd name="T47" fmla="*/ 65 h 123"/>
              <a:gd name="T48" fmla="*/ 120 w 135"/>
              <a:gd name="T49"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23">
                <a:moveTo>
                  <a:pt x="120" y="15"/>
                </a:moveTo>
                <a:cubicBezTo>
                  <a:pt x="106" y="0"/>
                  <a:pt x="84" y="0"/>
                  <a:pt x="70" y="15"/>
                </a:cubicBezTo>
                <a:cubicBezTo>
                  <a:pt x="11" y="72"/>
                  <a:pt x="11" y="72"/>
                  <a:pt x="11" y="72"/>
                </a:cubicBezTo>
                <a:cubicBezTo>
                  <a:pt x="0" y="83"/>
                  <a:pt x="0" y="101"/>
                  <a:pt x="11" y="112"/>
                </a:cubicBezTo>
                <a:cubicBezTo>
                  <a:pt x="22" y="123"/>
                  <a:pt x="40" y="123"/>
                  <a:pt x="51" y="112"/>
                </a:cubicBezTo>
                <a:cubicBezTo>
                  <a:pt x="109" y="54"/>
                  <a:pt x="109" y="54"/>
                  <a:pt x="109" y="54"/>
                </a:cubicBezTo>
                <a:cubicBezTo>
                  <a:pt x="117" y="46"/>
                  <a:pt x="117" y="34"/>
                  <a:pt x="109" y="26"/>
                </a:cubicBezTo>
                <a:cubicBezTo>
                  <a:pt x="101" y="18"/>
                  <a:pt x="89" y="18"/>
                  <a:pt x="81" y="26"/>
                </a:cubicBezTo>
                <a:cubicBezTo>
                  <a:pt x="37" y="70"/>
                  <a:pt x="37" y="70"/>
                  <a:pt x="37" y="70"/>
                </a:cubicBezTo>
                <a:cubicBezTo>
                  <a:pt x="35" y="71"/>
                  <a:pt x="35" y="74"/>
                  <a:pt x="37" y="75"/>
                </a:cubicBezTo>
                <a:cubicBezTo>
                  <a:pt x="39" y="77"/>
                  <a:pt x="41" y="77"/>
                  <a:pt x="43" y="75"/>
                </a:cubicBezTo>
                <a:cubicBezTo>
                  <a:pt x="87" y="32"/>
                  <a:pt x="87" y="32"/>
                  <a:pt x="87" y="32"/>
                </a:cubicBezTo>
                <a:cubicBezTo>
                  <a:pt x="91" y="27"/>
                  <a:pt x="99" y="27"/>
                  <a:pt x="103" y="32"/>
                </a:cubicBezTo>
                <a:cubicBezTo>
                  <a:pt x="108" y="36"/>
                  <a:pt x="108" y="44"/>
                  <a:pt x="103" y="48"/>
                </a:cubicBezTo>
                <a:cubicBezTo>
                  <a:pt x="45" y="106"/>
                  <a:pt x="45" y="106"/>
                  <a:pt x="45" y="106"/>
                </a:cubicBezTo>
                <a:cubicBezTo>
                  <a:pt x="37" y="114"/>
                  <a:pt x="25" y="114"/>
                  <a:pt x="17" y="106"/>
                </a:cubicBezTo>
                <a:cubicBezTo>
                  <a:pt x="9" y="98"/>
                  <a:pt x="9" y="86"/>
                  <a:pt x="17" y="78"/>
                </a:cubicBezTo>
                <a:cubicBezTo>
                  <a:pt x="75" y="21"/>
                  <a:pt x="75" y="21"/>
                  <a:pt x="75" y="21"/>
                </a:cubicBezTo>
                <a:cubicBezTo>
                  <a:pt x="86" y="10"/>
                  <a:pt x="103" y="10"/>
                  <a:pt x="114" y="21"/>
                </a:cubicBezTo>
                <a:cubicBezTo>
                  <a:pt x="125" y="32"/>
                  <a:pt x="125" y="49"/>
                  <a:pt x="114" y="60"/>
                </a:cubicBezTo>
                <a:cubicBezTo>
                  <a:pt x="71" y="104"/>
                  <a:pt x="71" y="104"/>
                  <a:pt x="71" y="104"/>
                </a:cubicBezTo>
                <a:cubicBezTo>
                  <a:pt x="69" y="105"/>
                  <a:pt x="69" y="108"/>
                  <a:pt x="71" y="109"/>
                </a:cubicBezTo>
                <a:cubicBezTo>
                  <a:pt x="72" y="111"/>
                  <a:pt x="75" y="111"/>
                  <a:pt x="77" y="109"/>
                </a:cubicBezTo>
                <a:cubicBezTo>
                  <a:pt x="120" y="65"/>
                  <a:pt x="120" y="65"/>
                  <a:pt x="120" y="65"/>
                </a:cubicBezTo>
                <a:cubicBezTo>
                  <a:pt x="135" y="51"/>
                  <a:pt x="135" y="29"/>
                  <a:pt x="120" y="15"/>
                </a:cubicBezTo>
                <a:close/>
              </a:path>
            </a:pathLst>
          </a:custGeom>
          <a:solidFill>
            <a:srgbClr val="FFFFFF"/>
          </a:solidFill>
          <a:ln>
            <a:noFill/>
          </a:ln>
        </p:spPr>
        <p:txBody>
          <a:bodyPr vert="horz" wrap="square" lIns="72685" tIns="36342" rIns="72685" bIns="36342"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386" name="Freeform 6"/>
          <p:cNvSpPr>
            <a:spLocks noEditPoints="1"/>
          </p:cNvSpPr>
          <p:nvPr/>
        </p:nvSpPr>
        <p:spPr bwMode="auto">
          <a:xfrm>
            <a:off x="5856848" y="3642734"/>
            <a:ext cx="335209" cy="380939"/>
          </a:xfrm>
          <a:custGeom>
            <a:avLst/>
            <a:gdLst>
              <a:gd name="T0" fmla="*/ 104 w 112"/>
              <a:gd name="T1" fmla="*/ 20 h 128"/>
              <a:gd name="T2" fmla="*/ 100 w 112"/>
              <a:gd name="T3" fmla="*/ 5 h 128"/>
              <a:gd name="T4" fmla="*/ 92 w 112"/>
              <a:gd name="T5" fmla="*/ 0 h 128"/>
              <a:gd name="T6" fmla="*/ 20 w 112"/>
              <a:gd name="T7" fmla="*/ 0 h 128"/>
              <a:gd name="T8" fmla="*/ 12 w 112"/>
              <a:gd name="T9" fmla="*/ 5 h 128"/>
              <a:gd name="T10" fmla="*/ 8 w 112"/>
              <a:gd name="T11" fmla="*/ 20 h 128"/>
              <a:gd name="T12" fmla="*/ 0 w 112"/>
              <a:gd name="T13" fmla="*/ 28 h 128"/>
              <a:gd name="T14" fmla="*/ 0 w 112"/>
              <a:gd name="T15" fmla="*/ 40 h 128"/>
              <a:gd name="T16" fmla="*/ 8 w 112"/>
              <a:gd name="T17" fmla="*/ 48 h 128"/>
              <a:gd name="T18" fmla="*/ 12 w 112"/>
              <a:gd name="T19" fmla="*/ 48 h 128"/>
              <a:gd name="T20" fmla="*/ 12 w 112"/>
              <a:gd name="T21" fmla="*/ 49 h 128"/>
              <a:gd name="T22" fmla="*/ 20 w 112"/>
              <a:gd name="T23" fmla="*/ 121 h 128"/>
              <a:gd name="T24" fmla="*/ 28 w 112"/>
              <a:gd name="T25" fmla="*/ 128 h 128"/>
              <a:gd name="T26" fmla="*/ 84 w 112"/>
              <a:gd name="T27" fmla="*/ 128 h 128"/>
              <a:gd name="T28" fmla="*/ 92 w 112"/>
              <a:gd name="T29" fmla="*/ 121 h 128"/>
              <a:gd name="T30" fmla="*/ 100 w 112"/>
              <a:gd name="T31" fmla="*/ 49 h 128"/>
              <a:gd name="T32" fmla="*/ 100 w 112"/>
              <a:gd name="T33" fmla="*/ 48 h 128"/>
              <a:gd name="T34" fmla="*/ 104 w 112"/>
              <a:gd name="T35" fmla="*/ 48 h 128"/>
              <a:gd name="T36" fmla="*/ 112 w 112"/>
              <a:gd name="T37" fmla="*/ 40 h 128"/>
              <a:gd name="T38" fmla="*/ 112 w 112"/>
              <a:gd name="T39" fmla="*/ 28 h 128"/>
              <a:gd name="T40" fmla="*/ 104 w 112"/>
              <a:gd name="T41" fmla="*/ 20 h 128"/>
              <a:gd name="T42" fmla="*/ 20 w 112"/>
              <a:gd name="T43" fmla="*/ 8 h 128"/>
              <a:gd name="T44" fmla="*/ 92 w 112"/>
              <a:gd name="T45" fmla="*/ 8 h 128"/>
              <a:gd name="T46" fmla="*/ 96 w 112"/>
              <a:gd name="T47" fmla="*/ 20 h 128"/>
              <a:gd name="T48" fmla="*/ 16 w 112"/>
              <a:gd name="T49" fmla="*/ 20 h 128"/>
              <a:gd name="T50" fmla="*/ 20 w 112"/>
              <a:gd name="T51" fmla="*/ 8 h 128"/>
              <a:gd name="T52" fmla="*/ 28 w 112"/>
              <a:gd name="T53" fmla="*/ 120 h 128"/>
              <a:gd name="T54" fmla="*/ 27 w 112"/>
              <a:gd name="T55" fmla="*/ 108 h 128"/>
              <a:gd name="T56" fmla="*/ 85 w 112"/>
              <a:gd name="T57" fmla="*/ 108 h 128"/>
              <a:gd name="T58" fmla="*/ 84 w 112"/>
              <a:gd name="T59" fmla="*/ 120 h 128"/>
              <a:gd name="T60" fmla="*/ 28 w 112"/>
              <a:gd name="T61" fmla="*/ 120 h 128"/>
              <a:gd name="T62" fmla="*/ 86 w 112"/>
              <a:gd name="T63" fmla="*/ 104 h 128"/>
              <a:gd name="T64" fmla="*/ 26 w 112"/>
              <a:gd name="T65" fmla="*/ 104 h 128"/>
              <a:gd name="T66" fmla="*/ 22 w 112"/>
              <a:gd name="T67" fmla="*/ 64 h 128"/>
              <a:gd name="T68" fmla="*/ 90 w 112"/>
              <a:gd name="T69" fmla="*/ 64 h 128"/>
              <a:gd name="T70" fmla="*/ 86 w 112"/>
              <a:gd name="T71" fmla="*/ 104 h 128"/>
              <a:gd name="T72" fmla="*/ 91 w 112"/>
              <a:gd name="T73" fmla="*/ 60 h 128"/>
              <a:gd name="T74" fmla="*/ 21 w 112"/>
              <a:gd name="T75" fmla="*/ 60 h 128"/>
              <a:gd name="T76" fmla="*/ 20 w 112"/>
              <a:gd name="T77" fmla="*/ 48 h 128"/>
              <a:gd name="T78" fmla="*/ 92 w 112"/>
              <a:gd name="T79" fmla="*/ 48 h 128"/>
              <a:gd name="T80" fmla="*/ 91 w 112"/>
              <a:gd name="T81" fmla="*/ 60 h 128"/>
              <a:gd name="T82" fmla="*/ 104 w 112"/>
              <a:gd name="T83" fmla="*/ 40 h 128"/>
              <a:gd name="T84" fmla="*/ 8 w 112"/>
              <a:gd name="T85" fmla="*/ 40 h 128"/>
              <a:gd name="T86" fmla="*/ 8 w 112"/>
              <a:gd name="T87" fmla="*/ 28 h 128"/>
              <a:gd name="T88" fmla="*/ 104 w 112"/>
              <a:gd name="T89" fmla="*/ 28 h 128"/>
              <a:gd name="T90" fmla="*/ 104 w 112"/>
              <a:gd name="T91" fmla="*/ 4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 h="128">
                <a:moveTo>
                  <a:pt x="104" y="20"/>
                </a:moveTo>
                <a:cubicBezTo>
                  <a:pt x="100" y="5"/>
                  <a:pt x="100" y="5"/>
                  <a:pt x="100" y="5"/>
                </a:cubicBezTo>
                <a:cubicBezTo>
                  <a:pt x="99" y="2"/>
                  <a:pt x="95" y="0"/>
                  <a:pt x="92" y="0"/>
                </a:cubicBezTo>
                <a:cubicBezTo>
                  <a:pt x="20" y="0"/>
                  <a:pt x="20" y="0"/>
                  <a:pt x="20" y="0"/>
                </a:cubicBezTo>
                <a:cubicBezTo>
                  <a:pt x="17" y="0"/>
                  <a:pt x="13" y="2"/>
                  <a:pt x="12" y="5"/>
                </a:cubicBezTo>
                <a:cubicBezTo>
                  <a:pt x="8" y="20"/>
                  <a:pt x="8" y="20"/>
                  <a:pt x="8" y="20"/>
                </a:cubicBezTo>
                <a:cubicBezTo>
                  <a:pt x="3" y="20"/>
                  <a:pt x="0" y="24"/>
                  <a:pt x="0" y="28"/>
                </a:cubicBezTo>
                <a:cubicBezTo>
                  <a:pt x="0" y="40"/>
                  <a:pt x="0" y="40"/>
                  <a:pt x="0" y="40"/>
                </a:cubicBezTo>
                <a:cubicBezTo>
                  <a:pt x="0" y="44"/>
                  <a:pt x="4" y="48"/>
                  <a:pt x="8" y="48"/>
                </a:cubicBezTo>
                <a:cubicBezTo>
                  <a:pt x="12" y="48"/>
                  <a:pt x="12" y="48"/>
                  <a:pt x="12" y="48"/>
                </a:cubicBezTo>
                <a:cubicBezTo>
                  <a:pt x="12" y="48"/>
                  <a:pt x="12" y="49"/>
                  <a:pt x="12" y="49"/>
                </a:cubicBezTo>
                <a:cubicBezTo>
                  <a:pt x="20" y="121"/>
                  <a:pt x="20" y="121"/>
                  <a:pt x="20" y="121"/>
                </a:cubicBezTo>
                <a:cubicBezTo>
                  <a:pt x="20" y="125"/>
                  <a:pt x="24" y="128"/>
                  <a:pt x="28" y="128"/>
                </a:cubicBezTo>
                <a:cubicBezTo>
                  <a:pt x="84" y="128"/>
                  <a:pt x="84" y="128"/>
                  <a:pt x="84" y="128"/>
                </a:cubicBezTo>
                <a:cubicBezTo>
                  <a:pt x="88" y="128"/>
                  <a:pt x="92" y="125"/>
                  <a:pt x="92" y="121"/>
                </a:cubicBezTo>
                <a:cubicBezTo>
                  <a:pt x="100" y="49"/>
                  <a:pt x="100" y="49"/>
                  <a:pt x="100" y="49"/>
                </a:cubicBezTo>
                <a:cubicBezTo>
                  <a:pt x="100" y="49"/>
                  <a:pt x="100" y="48"/>
                  <a:pt x="100" y="48"/>
                </a:cubicBezTo>
                <a:cubicBezTo>
                  <a:pt x="104" y="48"/>
                  <a:pt x="104" y="48"/>
                  <a:pt x="104" y="48"/>
                </a:cubicBezTo>
                <a:cubicBezTo>
                  <a:pt x="108" y="48"/>
                  <a:pt x="112" y="44"/>
                  <a:pt x="112" y="40"/>
                </a:cubicBezTo>
                <a:cubicBezTo>
                  <a:pt x="112" y="28"/>
                  <a:pt x="112" y="28"/>
                  <a:pt x="112" y="28"/>
                </a:cubicBezTo>
                <a:cubicBezTo>
                  <a:pt x="112" y="24"/>
                  <a:pt x="109" y="20"/>
                  <a:pt x="104" y="20"/>
                </a:cubicBezTo>
                <a:close/>
                <a:moveTo>
                  <a:pt x="20" y="8"/>
                </a:moveTo>
                <a:cubicBezTo>
                  <a:pt x="92" y="8"/>
                  <a:pt x="92" y="8"/>
                  <a:pt x="92" y="8"/>
                </a:cubicBezTo>
                <a:cubicBezTo>
                  <a:pt x="96" y="20"/>
                  <a:pt x="96" y="20"/>
                  <a:pt x="96" y="20"/>
                </a:cubicBezTo>
                <a:cubicBezTo>
                  <a:pt x="16" y="20"/>
                  <a:pt x="16" y="20"/>
                  <a:pt x="16" y="20"/>
                </a:cubicBezTo>
                <a:lnTo>
                  <a:pt x="20" y="8"/>
                </a:lnTo>
                <a:close/>
                <a:moveTo>
                  <a:pt x="28" y="120"/>
                </a:moveTo>
                <a:cubicBezTo>
                  <a:pt x="27" y="108"/>
                  <a:pt x="27" y="108"/>
                  <a:pt x="27" y="108"/>
                </a:cubicBezTo>
                <a:cubicBezTo>
                  <a:pt x="85" y="108"/>
                  <a:pt x="85" y="108"/>
                  <a:pt x="85" y="108"/>
                </a:cubicBezTo>
                <a:cubicBezTo>
                  <a:pt x="84" y="120"/>
                  <a:pt x="84" y="120"/>
                  <a:pt x="84" y="120"/>
                </a:cubicBezTo>
                <a:lnTo>
                  <a:pt x="28" y="120"/>
                </a:lnTo>
                <a:close/>
                <a:moveTo>
                  <a:pt x="86" y="104"/>
                </a:moveTo>
                <a:cubicBezTo>
                  <a:pt x="26" y="104"/>
                  <a:pt x="26" y="104"/>
                  <a:pt x="26" y="104"/>
                </a:cubicBezTo>
                <a:cubicBezTo>
                  <a:pt x="22" y="64"/>
                  <a:pt x="22" y="64"/>
                  <a:pt x="22" y="64"/>
                </a:cubicBezTo>
                <a:cubicBezTo>
                  <a:pt x="90" y="64"/>
                  <a:pt x="90" y="64"/>
                  <a:pt x="90" y="64"/>
                </a:cubicBezTo>
                <a:lnTo>
                  <a:pt x="86" y="104"/>
                </a:lnTo>
                <a:close/>
                <a:moveTo>
                  <a:pt x="91" y="60"/>
                </a:moveTo>
                <a:cubicBezTo>
                  <a:pt x="21" y="60"/>
                  <a:pt x="21" y="60"/>
                  <a:pt x="21" y="60"/>
                </a:cubicBezTo>
                <a:cubicBezTo>
                  <a:pt x="20" y="48"/>
                  <a:pt x="20" y="48"/>
                  <a:pt x="20" y="48"/>
                </a:cubicBezTo>
                <a:cubicBezTo>
                  <a:pt x="92" y="48"/>
                  <a:pt x="92" y="48"/>
                  <a:pt x="92" y="48"/>
                </a:cubicBezTo>
                <a:lnTo>
                  <a:pt x="91" y="60"/>
                </a:lnTo>
                <a:close/>
                <a:moveTo>
                  <a:pt x="104" y="40"/>
                </a:moveTo>
                <a:cubicBezTo>
                  <a:pt x="8" y="40"/>
                  <a:pt x="8" y="40"/>
                  <a:pt x="8" y="40"/>
                </a:cubicBezTo>
                <a:cubicBezTo>
                  <a:pt x="8" y="28"/>
                  <a:pt x="8" y="28"/>
                  <a:pt x="8" y="28"/>
                </a:cubicBezTo>
                <a:cubicBezTo>
                  <a:pt x="104" y="28"/>
                  <a:pt x="104" y="28"/>
                  <a:pt x="104" y="28"/>
                </a:cubicBezTo>
                <a:lnTo>
                  <a:pt x="104" y="40"/>
                </a:lnTo>
                <a:close/>
              </a:path>
            </a:pathLst>
          </a:custGeom>
          <a:solidFill>
            <a:srgbClr val="FFFFFF"/>
          </a:solidFill>
          <a:ln>
            <a:noFill/>
          </a:ln>
        </p:spPr>
        <p:txBody>
          <a:bodyPr vert="horz" wrap="square" lIns="72685" tIns="36342" rIns="72685" bIns="36342"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nvGrpSpPr>
          <p:cNvPr id="2" name="Group 163"/>
          <p:cNvGrpSpPr/>
          <p:nvPr/>
        </p:nvGrpSpPr>
        <p:grpSpPr>
          <a:xfrm>
            <a:off x="8136232" y="2373745"/>
            <a:ext cx="383276" cy="333164"/>
            <a:chOff x="6338888" y="2754313"/>
            <a:chExt cx="481013" cy="420688"/>
          </a:xfrm>
          <a:solidFill>
            <a:srgbClr val="FFFFFF"/>
          </a:solidFill>
        </p:grpSpPr>
        <p:sp>
          <p:nvSpPr>
            <p:cNvPr id="388" name="Freeform 7"/>
            <p:cNvSpPr>
              <a:spLocks noEditPoints="1"/>
            </p:cNvSpPr>
            <p:nvPr/>
          </p:nvSpPr>
          <p:spPr bwMode="auto">
            <a:xfrm>
              <a:off x="6338888" y="2754313"/>
              <a:ext cx="481013" cy="420688"/>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389" name="Freeform 8"/>
            <p:cNvSpPr>
              <a:spLocks noEditPoints="1"/>
            </p:cNvSpPr>
            <p:nvPr/>
          </p:nvSpPr>
          <p:spPr bwMode="auto">
            <a:xfrm>
              <a:off x="6394451" y="2814638"/>
              <a:ext cx="368300" cy="269875"/>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grpSp>
        <p:nvGrpSpPr>
          <p:cNvPr id="3" name="Group 165"/>
          <p:cNvGrpSpPr/>
          <p:nvPr/>
        </p:nvGrpSpPr>
        <p:grpSpPr>
          <a:xfrm>
            <a:off x="6992681" y="3684176"/>
            <a:ext cx="181598" cy="240919"/>
            <a:chOff x="5437188" y="1762125"/>
            <a:chExt cx="360363" cy="481013"/>
          </a:xfrm>
          <a:solidFill>
            <a:srgbClr val="FFFFFF"/>
          </a:solidFill>
        </p:grpSpPr>
        <p:sp>
          <p:nvSpPr>
            <p:cNvPr id="391" name="Freeform 9"/>
            <p:cNvSpPr>
              <a:spLocks noEditPoints="1"/>
            </p:cNvSpPr>
            <p:nvPr/>
          </p:nvSpPr>
          <p:spPr bwMode="auto">
            <a:xfrm>
              <a:off x="5437188" y="1762125"/>
              <a:ext cx="360363" cy="481013"/>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392" name="Freeform 10"/>
            <p:cNvSpPr/>
            <p:nvPr/>
          </p:nvSpPr>
          <p:spPr bwMode="auto">
            <a:xfrm>
              <a:off x="5586413" y="2047875"/>
              <a:ext cx="60325" cy="90488"/>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grpSp>
        <p:nvGrpSpPr>
          <p:cNvPr id="4" name="Group 166"/>
          <p:cNvGrpSpPr/>
          <p:nvPr/>
        </p:nvGrpSpPr>
        <p:grpSpPr>
          <a:xfrm rot="19800000">
            <a:off x="5038829" y="1637770"/>
            <a:ext cx="302344" cy="223652"/>
            <a:chOff x="3452813" y="1822450"/>
            <a:chExt cx="484188" cy="360363"/>
          </a:xfrm>
          <a:solidFill>
            <a:srgbClr val="FFFFFF"/>
          </a:solidFill>
        </p:grpSpPr>
        <p:sp>
          <p:nvSpPr>
            <p:cNvPr id="394" name="Freeform 11"/>
            <p:cNvSpPr>
              <a:spLocks noEditPoints="1"/>
            </p:cNvSpPr>
            <p:nvPr/>
          </p:nvSpPr>
          <p:spPr bwMode="auto">
            <a:xfrm>
              <a:off x="3452813" y="1822450"/>
              <a:ext cx="484188" cy="360363"/>
            </a:xfrm>
            <a:custGeom>
              <a:avLst/>
              <a:gdLst>
                <a:gd name="T0" fmla="*/ 126 w 129"/>
                <a:gd name="T1" fmla="*/ 40 h 96"/>
                <a:gd name="T2" fmla="*/ 106 w 129"/>
                <a:gd name="T3" fmla="*/ 8 h 96"/>
                <a:gd name="T4" fmla="*/ 92 w 129"/>
                <a:gd name="T5" fmla="*/ 0 h 96"/>
                <a:gd name="T6" fmla="*/ 16 w 129"/>
                <a:gd name="T7" fmla="*/ 0 h 96"/>
                <a:gd name="T8" fmla="*/ 0 w 129"/>
                <a:gd name="T9" fmla="*/ 16 h 96"/>
                <a:gd name="T10" fmla="*/ 0 w 129"/>
                <a:gd name="T11" fmla="*/ 80 h 96"/>
                <a:gd name="T12" fmla="*/ 16 w 129"/>
                <a:gd name="T13" fmla="*/ 96 h 96"/>
                <a:gd name="T14" fmla="*/ 92 w 129"/>
                <a:gd name="T15" fmla="*/ 96 h 96"/>
                <a:gd name="T16" fmla="*/ 106 w 129"/>
                <a:gd name="T17" fmla="*/ 88 h 96"/>
                <a:gd name="T18" fmla="*/ 126 w 129"/>
                <a:gd name="T19" fmla="*/ 56 h 96"/>
                <a:gd name="T20" fmla="*/ 126 w 129"/>
                <a:gd name="T21" fmla="*/ 40 h 96"/>
                <a:gd name="T22" fmla="*/ 119 w 129"/>
                <a:gd name="T23" fmla="*/ 52 h 96"/>
                <a:gd name="T24" fmla="*/ 99 w 129"/>
                <a:gd name="T25" fmla="*/ 84 h 96"/>
                <a:gd name="T26" fmla="*/ 92 w 129"/>
                <a:gd name="T27" fmla="*/ 88 h 96"/>
                <a:gd name="T28" fmla="*/ 16 w 129"/>
                <a:gd name="T29" fmla="*/ 88 h 96"/>
                <a:gd name="T30" fmla="*/ 8 w 129"/>
                <a:gd name="T31" fmla="*/ 80 h 96"/>
                <a:gd name="T32" fmla="*/ 8 w 129"/>
                <a:gd name="T33" fmla="*/ 16 h 96"/>
                <a:gd name="T34" fmla="*/ 16 w 129"/>
                <a:gd name="T35" fmla="*/ 8 h 96"/>
                <a:gd name="T36" fmla="*/ 92 w 129"/>
                <a:gd name="T37" fmla="*/ 8 h 96"/>
                <a:gd name="T38" fmla="*/ 99 w 129"/>
                <a:gd name="T39" fmla="*/ 12 h 96"/>
                <a:gd name="T40" fmla="*/ 119 w 129"/>
                <a:gd name="T41" fmla="*/ 44 h 96"/>
                <a:gd name="T42" fmla="*/ 119 w 129"/>
                <a:gd name="T43"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9" h="96">
                  <a:moveTo>
                    <a:pt x="126" y="40"/>
                  </a:moveTo>
                  <a:cubicBezTo>
                    <a:pt x="106" y="8"/>
                    <a:pt x="106" y="8"/>
                    <a:pt x="106" y="8"/>
                  </a:cubicBezTo>
                  <a:cubicBezTo>
                    <a:pt x="103" y="3"/>
                    <a:pt x="98" y="0"/>
                    <a:pt x="92" y="0"/>
                  </a:cubicBezTo>
                  <a:cubicBezTo>
                    <a:pt x="16" y="0"/>
                    <a:pt x="16" y="0"/>
                    <a:pt x="16" y="0"/>
                  </a:cubicBezTo>
                  <a:cubicBezTo>
                    <a:pt x="7" y="0"/>
                    <a:pt x="0" y="7"/>
                    <a:pt x="0" y="16"/>
                  </a:cubicBezTo>
                  <a:cubicBezTo>
                    <a:pt x="0" y="80"/>
                    <a:pt x="0" y="80"/>
                    <a:pt x="0" y="80"/>
                  </a:cubicBezTo>
                  <a:cubicBezTo>
                    <a:pt x="0" y="89"/>
                    <a:pt x="7" y="96"/>
                    <a:pt x="16" y="96"/>
                  </a:cubicBezTo>
                  <a:cubicBezTo>
                    <a:pt x="92" y="96"/>
                    <a:pt x="92" y="96"/>
                    <a:pt x="92" y="96"/>
                  </a:cubicBezTo>
                  <a:cubicBezTo>
                    <a:pt x="98" y="96"/>
                    <a:pt x="103" y="93"/>
                    <a:pt x="106" y="88"/>
                  </a:cubicBezTo>
                  <a:cubicBezTo>
                    <a:pt x="126" y="56"/>
                    <a:pt x="126" y="56"/>
                    <a:pt x="126" y="56"/>
                  </a:cubicBezTo>
                  <a:cubicBezTo>
                    <a:pt x="129" y="51"/>
                    <a:pt x="129" y="45"/>
                    <a:pt x="126" y="40"/>
                  </a:cubicBezTo>
                  <a:close/>
                  <a:moveTo>
                    <a:pt x="119" y="52"/>
                  </a:moveTo>
                  <a:cubicBezTo>
                    <a:pt x="99" y="84"/>
                    <a:pt x="99" y="84"/>
                    <a:pt x="99" y="84"/>
                  </a:cubicBezTo>
                  <a:cubicBezTo>
                    <a:pt x="97" y="87"/>
                    <a:pt x="95" y="88"/>
                    <a:pt x="92" y="88"/>
                  </a:cubicBezTo>
                  <a:cubicBezTo>
                    <a:pt x="16" y="88"/>
                    <a:pt x="16" y="88"/>
                    <a:pt x="16" y="88"/>
                  </a:cubicBezTo>
                  <a:cubicBezTo>
                    <a:pt x="12" y="88"/>
                    <a:pt x="8" y="84"/>
                    <a:pt x="8" y="80"/>
                  </a:cubicBezTo>
                  <a:cubicBezTo>
                    <a:pt x="8" y="16"/>
                    <a:pt x="8" y="16"/>
                    <a:pt x="8" y="16"/>
                  </a:cubicBezTo>
                  <a:cubicBezTo>
                    <a:pt x="8" y="12"/>
                    <a:pt x="12" y="8"/>
                    <a:pt x="16" y="8"/>
                  </a:cubicBezTo>
                  <a:cubicBezTo>
                    <a:pt x="92" y="8"/>
                    <a:pt x="92" y="8"/>
                    <a:pt x="92" y="8"/>
                  </a:cubicBezTo>
                  <a:cubicBezTo>
                    <a:pt x="95" y="8"/>
                    <a:pt x="97" y="9"/>
                    <a:pt x="99" y="12"/>
                  </a:cubicBezTo>
                  <a:cubicBezTo>
                    <a:pt x="119" y="44"/>
                    <a:pt x="119" y="44"/>
                    <a:pt x="119" y="44"/>
                  </a:cubicBezTo>
                  <a:cubicBezTo>
                    <a:pt x="120" y="46"/>
                    <a:pt x="120" y="50"/>
                    <a:pt x="119"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395" name="Freeform 12"/>
            <p:cNvSpPr>
              <a:spLocks noEditPoints="1"/>
            </p:cNvSpPr>
            <p:nvPr/>
          </p:nvSpPr>
          <p:spPr bwMode="auto">
            <a:xfrm>
              <a:off x="3752851" y="1957388"/>
              <a:ext cx="90488" cy="90488"/>
            </a:xfrm>
            <a:custGeom>
              <a:avLst/>
              <a:gdLst>
                <a:gd name="T0" fmla="*/ 12 w 24"/>
                <a:gd name="T1" fmla="*/ 0 h 24"/>
                <a:gd name="T2" fmla="*/ 0 w 24"/>
                <a:gd name="T3" fmla="*/ 12 h 24"/>
                <a:gd name="T4" fmla="*/ 12 w 24"/>
                <a:gd name="T5" fmla="*/ 24 h 24"/>
                <a:gd name="T6" fmla="*/ 24 w 24"/>
                <a:gd name="T7" fmla="*/ 12 h 24"/>
                <a:gd name="T8" fmla="*/ 12 w 24"/>
                <a:gd name="T9" fmla="*/ 0 h 24"/>
                <a:gd name="T10" fmla="*/ 12 w 24"/>
                <a:gd name="T11" fmla="*/ 20 h 24"/>
                <a:gd name="T12" fmla="*/ 4 w 24"/>
                <a:gd name="T13" fmla="*/ 12 h 24"/>
                <a:gd name="T14" fmla="*/ 12 w 24"/>
                <a:gd name="T15" fmla="*/ 4 h 24"/>
                <a:gd name="T16" fmla="*/ 20 w 24"/>
                <a:gd name="T17" fmla="*/ 12 h 24"/>
                <a:gd name="T18" fmla="*/ 12 w 24"/>
                <a:gd name="T19"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0"/>
                  </a:moveTo>
                  <a:cubicBezTo>
                    <a:pt x="5" y="0"/>
                    <a:pt x="0" y="5"/>
                    <a:pt x="0" y="12"/>
                  </a:cubicBezTo>
                  <a:cubicBezTo>
                    <a:pt x="0" y="19"/>
                    <a:pt x="5" y="24"/>
                    <a:pt x="12" y="24"/>
                  </a:cubicBezTo>
                  <a:cubicBezTo>
                    <a:pt x="19" y="24"/>
                    <a:pt x="24" y="19"/>
                    <a:pt x="24" y="12"/>
                  </a:cubicBezTo>
                  <a:cubicBezTo>
                    <a:pt x="24" y="5"/>
                    <a:pt x="19" y="0"/>
                    <a:pt x="12" y="0"/>
                  </a:cubicBezTo>
                  <a:close/>
                  <a:moveTo>
                    <a:pt x="12" y="20"/>
                  </a:moveTo>
                  <a:cubicBezTo>
                    <a:pt x="8" y="20"/>
                    <a:pt x="4" y="16"/>
                    <a:pt x="4" y="12"/>
                  </a:cubicBezTo>
                  <a:cubicBezTo>
                    <a:pt x="4" y="8"/>
                    <a:pt x="8" y="4"/>
                    <a:pt x="12" y="4"/>
                  </a:cubicBezTo>
                  <a:cubicBezTo>
                    <a:pt x="16" y="4"/>
                    <a:pt x="20" y="8"/>
                    <a:pt x="20" y="12"/>
                  </a:cubicBezTo>
                  <a:cubicBezTo>
                    <a:pt x="20" y="16"/>
                    <a:pt x="16" y="20"/>
                    <a:pt x="12"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grpSp>
        <p:nvGrpSpPr>
          <p:cNvPr id="5" name="Group 162"/>
          <p:cNvGrpSpPr/>
          <p:nvPr/>
        </p:nvGrpSpPr>
        <p:grpSpPr>
          <a:xfrm>
            <a:off x="7181494" y="1822511"/>
            <a:ext cx="335209" cy="380939"/>
            <a:chOff x="3482976" y="800100"/>
            <a:chExt cx="420688" cy="481013"/>
          </a:xfrm>
          <a:solidFill>
            <a:srgbClr val="FFFFFF"/>
          </a:solidFill>
        </p:grpSpPr>
        <p:sp>
          <p:nvSpPr>
            <p:cNvPr id="397" name="Freeform 13"/>
            <p:cNvSpPr>
              <a:spLocks noEditPoints="1"/>
            </p:cNvSpPr>
            <p:nvPr/>
          </p:nvSpPr>
          <p:spPr bwMode="auto">
            <a:xfrm>
              <a:off x="3482976" y="800100"/>
              <a:ext cx="420688" cy="481013"/>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398" name="Freeform 14"/>
            <p:cNvSpPr>
              <a:spLocks noEditPoints="1"/>
            </p:cNvSpPr>
            <p:nvPr/>
          </p:nvSpPr>
          <p:spPr bwMode="auto">
            <a:xfrm>
              <a:off x="3573463" y="995363"/>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399" name="Freeform 15"/>
            <p:cNvSpPr>
              <a:spLocks noEditPoints="1"/>
            </p:cNvSpPr>
            <p:nvPr/>
          </p:nvSpPr>
          <p:spPr bwMode="auto">
            <a:xfrm>
              <a:off x="3663951" y="995363"/>
              <a:ext cx="58738"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00" name="Freeform 16"/>
            <p:cNvSpPr>
              <a:spLocks noEditPoints="1"/>
            </p:cNvSpPr>
            <p:nvPr/>
          </p:nvSpPr>
          <p:spPr bwMode="auto">
            <a:xfrm>
              <a:off x="3752851" y="995363"/>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sp>
        <p:nvSpPr>
          <p:cNvPr id="401" name="Freeform 20"/>
          <p:cNvSpPr>
            <a:spLocks noEditPoints="1"/>
          </p:cNvSpPr>
          <p:nvPr/>
        </p:nvSpPr>
        <p:spPr bwMode="auto">
          <a:xfrm>
            <a:off x="4338068" y="2421599"/>
            <a:ext cx="222452" cy="545327"/>
          </a:xfrm>
          <a:custGeom>
            <a:avLst/>
            <a:gdLst>
              <a:gd name="T0" fmla="*/ 294 w 358"/>
              <a:gd name="T1" fmla="*/ 57 h 883"/>
              <a:gd name="T2" fmla="*/ 263 w 358"/>
              <a:gd name="T3" fmla="*/ 0 h 883"/>
              <a:gd name="T4" fmla="*/ 97 w 358"/>
              <a:gd name="T5" fmla="*/ 0 h 883"/>
              <a:gd name="T6" fmla="*/ 64 w 358"/>
              <a:gd name="T7" fmla="*/ 54 h 883"/>
              <a:gd name="T8" fmla="*/ 102 w 358"/>
              <a:gd name="T9" fmla="*/ 181 h 883"/>
              <a:gd name="T10" fmla="*/ 0 w 358"/>
              <a:gd name="T11" fmla="*/ 687 h 883"/>
              <a:gd name="T12" fmla="*/ 180 w 358"/>
              <a:gd name="T13" fmla="*/ 883 h 883"/>
              <a:gd name="T14" fmla="*/ 358 w 358"/>
              <a:gd name="T15" fmla="*/ 687 h 883"/>
              <a:gd name="T16" fmla="*/ 256 w 358"/>
              <a:gd name="T17" fmla="*/ 181 h 883"/>
              <a:gd name="T18" fmla="*/ 294 w 358"/>
              <a:gd name="T19" fmla="*/ 57 h 883"/>
              <a:gd name="T20" fmla="*/ 121 w 358"/>
              <a:gd name="T21" fmla="*/ 45 h 883"/>
              <a:gd name="T22" fmla="*/ 237 w 358"/>
              <a:gd name="T23" fmla="*/ 45 h 883"/>
              <a:gd name="T24" fmla="*/ 247 w 358"/>
              <a:gd name="T25" fmla="*/ 62 h 883"/>
              <a:gd name="T26" fmla="*/ 216 w 358"/>
              <a:gd name="T27" fmla="*/ 157 h 883"/>
              <a:gd name="T28" fmla="*/ 142 w 358"/>
              <a:gd name="T29" fmla="*/ 157 h 883"/>
              <a:gd name="T30" fmla="*/ 111 w 358"/>
              <a:gd name="T31" fmla="*/ 62 h 883"/>
              <a:gd name="T32" fmla="*/ 121 w 358"/>
              <a:gd name="T33" fmla="*/ 45 h 883"/>
              <a:gd name="T34" fmla="*/ 78 w 358"/>
              <a:gd name="T35" fmla="*/ 523 h 883"/>
              <a:gd name="T36" fmla="*/ 268 w 358"/>
              <a:gd name="T37" fmla="*/ 721 h 883"/>
              <a:gd name="T38" fmla="*/ 232 w 358"/>
              <a:gd name="T39" fmla="*/ 759 h 883"/>
              <a:gd name="T40" fmla="*/ 64 w 358"/>
              <a:gd name="T41" fmla="*/ 592 h 883"/>
              <a:gd name="T42" fmla="*/ 78 w 358"/>
              <a:gd name="T43" fmla="*/ 523 h 883"/>
              <a:gd name="T44" fmla="*/ 83 w 358"/>
              <a:gd name="T45" fmla="*/ 497 h 883"/>
              <a:gd name="T46" fmla="*/ 97 w 358"/>
              <a:gd name="T47" fmla="*/ 428 h 883"/>
              <a:gd name="T48" fmla="*/ 303 w 358"/>
              <a:gd name="T49" fmla="*/ 645 h 883"/>
              <a:gd name="T50" fmla="*/ 311 w 358"/>
              <a:gd name="T51" fmla="*/ 673 h 883"/>
              <a:gd name="T52" fmla="*/ 282 w 358"/>
              <a:gd name="T53" fmla="*/ 704 h 883"/>
              <a:gd name="T54" fmla="*/ 83 w 358"/>
              <a:gd name="T55" fmla="*/ 497 h 883"/>
              <a:gd name="T56" fmla="*/ 102 w 358"/>
              <a:gd name="T57" fmla="*/ 402 h 883"/>
              <a:gd name="T58" fmla="*/ 116 w 358"/>
              <a:gd name="T59" fmla="*/ 338 h 883"/>
              <a:gd name="T60" fmla="*/ 275 w 358"/>
              <a:gd name="T61" fmla="*/ 497 h 883"/>
              <a:gd name="T62" fmla="*/ 296 w 358"/>
              <a:gd name="T63" fmla="*/ 604 h 883"/>
              <a:gd name="T64" fmla="*/ 102 w 358"/>
              <a:gd name="T65" fmla="*/ 402 h 883"/>
              <a:gd name="T66" fmla="*/ 121 w 358"/>
              <a:gd name="T67" fmla="*/ 311 h 883"/>
              <a:gd name="T68" fmla="*/ 135 w 358"/>
              <a:gd name="T69" fmla="*/ 240 h 883"/>
              <a:gd name="T70" fmla="*/ 247 w 358"/>
              <a:gd name="T71" fmla="*/ 359 h 883"/>
              <a:gd name="T72" fmla="*/ 266 w 358"/>
              <a:gd name="T73" fmla="*/ 457 h 883"/>
              <a:gd name="T74" fmla="*/ 121 w 358"/>
              <a:gd name="T75" fmla="*/ 311 h 883"/>
              <a:gd name="T76" fmla="*/ 59 w 358"/>
              <a:gd name="T77" fmla="*/ 618 h 883"/>
              <a:gd name="T78" fmla="*/ 218 w 358"/>
              <a:gd name="T79" fmla="*/ 776 h 883"/>
              <a:gd name="T80" fmla="*/ 180 w 358"/>
              <a:gd name="T81" fmla="*/ 816 h 883"/>
              <a:gd name="T82" fmla="*/ 47 w 358"/>
              <a:gd name="T83" fmla="*/ 673 h 883"/>
              <a:gd name="T84" fmla="*/ 59 w 358"/>
              <a:gd name="T85" fmla="*/ 618 h 883"/>
              <a:gd name="T86" fmla="*/ 216 w 358"/>
              <a:gd name="T87" fmla="*/ 202 h 883"/>
              <a:gd name="T88" fmla="*/ 239 w 358"/>
              <a:gd name="T89" fmla="*/ 316 h 883"/>
              <a:gd name="T90" fmla="*/ 140 w 358"/>
              <a:gd name="T91" fmla="*/ 214 h 883"/>
              <a:gd name="T92" fmla="*/ 142 w 358"/>
              <a:gd name="T93" fmla="*/ 202 h 883"/>
              <a:gd name="T94" fmla="*/ 216 w 358"/>
              <a:gd name="T95" fmla="*/ 202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58" h="883">
                <a:moveTo>
                  <a:pt x="294" y="57"/>
                </a:moveTo>
                <a:lnTo>
                  <a:pt x="263" y="0"/>
                </a:lnTo>
                <a:lnTo>
                  <a:pt x="97" y="0"/>
                </a:lnTo>
                <a:lnTo>
                  <a:pt x="64" y="54"/>
                </a:lnTo>
                <a:lnTo>
                  <a:pt x="102" y="181"/>
                </a:lnTo>
                <a:lnTo>
                  <a:pt x="0" y="687"/>
                </a:lnTo>
                <a:lnTo>
                  <a:pt x="180" y="883"/>
                </a:lnTo>
                <a:lnTo>
                  <a:pt x="358" y="687"/>
                </a:lnTo>
                <a:lnTo>
                  <a:pt x="256" y="181"/>
                </a:lnTo>
                <a:lnTo>
                  <a:pt x="294" y="57"/>
                </a:lnTo>
                <a:close/>
                <a:moveTo>
                  <a:pt x="121" y="45"/>
                </a:moveTo>
                <a:lnTo>
                  <a:pt x="237" y="45"/>
                </a:lnTo>
                <a:lnTo>
                  <a:pt x="247" y="62"/>
                </a:lnTo>
                <a:lnTo>
                  <a:pt x="216" y="157"/>
                </a:lnTo>
                <a:lnTo>
                  <a:pt x="142" y="157"/>
                </a:lnTo>
                <a:lnTo>
                  <a:pt x="111" y="62"/>
                </a:lnTo>
                <a:lnTo>
                  <a:pt x="121" y="45"/>
                </a:lnTo>
                <a:close/>
                <a:moveTo>
                  <a:pt x="78" y="523"/>
                </a:moveTo>
                <a:lnTo>
                  <a:pt x="268" y="721"/>
                </a:lnTo>
                <a:lnTo>
                  <a:pt x="232" y="759"/>
                </a:lnTo>
                <a:lnTo>
                  <a:pt x="64" y="592"/>
                </a:lnTo>
                <a:lnTo>
                  <a:pt x="78" y="523"/>
                </a:lnTo>
                <a:close/>
                <a:moveTo>
                  <a:pt x="83" y="497"/>
                </a:moveTo>
                <a:lnTo>
                  <a:pt x="97" y="428"/>
                </a:lnTo>
                <a:lnTo>
                  <a:pt x="303" y="645"/>
                </a:lnTo>
                <a:lnTo>
                  <a:pt x="311" y="673"/>
                </a:lnTo>
                <a:lnTo>
                  <a:pt x="282" y="704"/>
                </a:lnTo>
                <a:lnTo>
                  <a:pt x="83" y="497"/>
                </a:lnTo>
                <a:close/>
                <a:moveTo>
                  <a:pt x="102" y="402"/>
                </a:moveTo>
                <a:lnTo>
                  <a:pt x="116" y="338"/>
                </a:lnTo>
                <a:lnTo>
                  <a:pt x="275" y="497"/>
                </a:lnTo>
                <a:lnTo>
                  <a:pt x="296" y="604"/>
                </a:lnTo>
                <a:lnTo>
                  <a:pt x="102" y="402"/>
                </a:lnTo>
                <a:close/>
                <a:moveTo>
                  <a:pt x="121" y="311"/>
                </a:moveTo>
                <a:lnTo>
                  <a:pt x="135" y="240"/>
                </a:lnTo>
                <a:lnTo>
                  <a:pt x="247" y="359"/>
                </a:lnTo>
                <a:lnTo>
                  <a:pt x="266" y="457"/>
                </a:lnTo>
                <a:lnTo>
                  <a:pt x="121" y="311"/>
                </a:lnTo>
                <a:close/>
                <a:moveTo>
                  <a:pt x="59" y="618"/>
                </a:moveTo>
                <a:lnTo>
                  <a:pt x="218" y="776"/>
                </a:lnTo>
                <a:lnTo>
                  <a:pt x="180" y="816"/>
                </a:lnTo>
                <a:lnTo>
                  <a:pt x="47" y="673"/>
                </a:lnTo>
                <a:lnTo>
                  <a:pt x="59" y="618"/>
                </a:lnTo>
                <a:close/>
                <a:moveTo>
                  <a:pt x="216" y="202"/>
                </a:moveTo>
                <a:lnTo>
                  <a:pt x="239" y="316"/>
                </a:lnTo>
                <a:lnTo>
                  <a:pt x="140" y="214"/>
                </a:lnTo>
                <a:lnTo>
                  <a:pt x="142" y="202"/>
                </a:lnTo>
                <a:lnTo>
                  <a:pt x="216" y="202"/>
                </a:lnTo>
                <a:close/>
              </a:path>
            </a:pathLst>
          </a:custGeom>
          <a:solidFill>
            <a:srgbClr val="FFFFFF"/>
          </a:solidFill>
          <a:ln>
            <a:noFill/>
          </a:ln>
        </p:spPr>
        <p:txBody>
          <a:bodyPr vert="horz" wrap="square" lIns="72685" tIns="36342" rIns="72685" bIns="36342"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nvGrpSpPr>
          <p:cNvPr id="6" name="Group 216"/>
          <p:cNvGrpSpPr/>
          <p:nvPr/>
        </p:nvGrpSpPr>
        <p:grpSpPr>
          <a:xfrm>
            <a:off x="5075483" y="3272064"/>
            <a:ext cx="408833" cy="472332"/>
            <a:chOff x="4038601" y="946150"/>
            <a:chExt cx="1055688" cy="1227138"/>
          </a:xfrm>
          <a:solidFill>
            <a:srgbClr val="FFFFFF"/>
          </a:solidFill>
        </p:grpSpPr>
        <p:sp>
          <p:nvSpPr>
            <p:cNvPr id="403" name="Freeform 21"/>
            <p:cNvSpPr>
              <a:spLocks noEditPoints="1"/>
            </p:cNvSpPr>
            <p:nvPr/>
          </p:nvSpPr>
          <p:spPr bwMode="auto">
            <a:xfrm>
              <a:off x="4038601" y="946150"/>
              <a:ext cx="1055688" cy="1227138"/>
            </a:xfrm>
            <a:custGeom>
              <a:avLst/>
              <a:gdLst>
                <a:gd name="T0" fmla="*/ 27 w 280"/>
                <a:gd name="T1" fmla="*/ 325 h 325"/>
                <a:gd name="T2" fmla="*/ 253 w 280"/>
                <a:gd name="T3" fmla="*/ 325 h 325"/>
                <a:gd name="T4" fmla="*/ 280 w 280"/>
                <a:gd name="T5" fmla="*/ 298 h 325"/>
                <a:gd name="T6" fmla="*/ 280 w 280"/>
                <a:gd name="T7" fmla="*/ 27 h 325"/>
                <a:gd name="T8" fmla="*/ 253 w 280"/>
                <a:gd name="T9" fmla="*/ 0 h 325"/>
                <a:gd name="T10" fmla="*/ 27 w 280"/>
                <a:gd name="T11" fmla="*/ 0 h 325"/>
                <a:gd name="T12" fmla="*/ 0 w 280"/>
                <a:gd name="T13" fmla="*/ 27 h 325"/>
                <a:gd name="T14" fmla="*/ 0 w 280"/>
                <a:gd name="T15" fmla="*/ 298 h 325"/>
                <a:gd name="T16" fmla="*/ 27 w 280"/>
                <a:gd name="T17" fmla="*/ 325 h 325"/>
                <a:gd name="T18" fmla="*/ 19 w 280"/>
                <a:gd name="T19" fmla="*/ 27 h 325"/>
                <a:gd name="T20" fmla="*/ 27 w 280"/>
                <a:gd name="T21" fmla="*/ 19 h 325"/>
                <a:gd name="T22" fmla="*/ 253 w 280"/>
                <a:gd name="T23" fmla="*/ 19 h 325"/>
                <a:gd name="T24" fmla="*/ 261 w 280"/>
                <a:gd name="T25" fmla="*/ 27 h 325"/>
                <a:gd name="T26" fmla="*/ 261 w 280"/>
                <a:gd name="T27" fmla="*/ 298 h 325"/>
                <a:gd name="T28" fmla="*/ 253 w 280"/>
                <a:gd name="T29" fmla="*/ 306 h 325"/>
                <a:gd name="T30" fmla="*/ 27 w 280"/>
                <a:gd name="T31" fmla="*/ 306 h 325"/>
                <a:gd name="T32" fmla="*/ 19 w 280"/>
                <a:gd name="T33" fmla="*/ 298 h 325"/>
                <a:gd name="T34" fmla="*/ 19 w 280"/>
                <a:gd name="T35" fmla="*/ 2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0" h="325">
                  <a:moveTo>
                    <a:pt x="27" y="325"/>
                  </a:moveTo>
                  <a:cubicBezTo>
                    <a:pt x="253" y="325"/>
                    <a:pt x="253" y="325"/>
                    <a:pt x="253" y="325"/>
                  </a:cubicBezTo>
                  <a:cubicBezTo>
                    <a:pt x="268" y="325"/>
                    <a:pt x="280" y="313"/>
                    <a:pt x="280" y="298"/>
                  </a:cubicBezTo>
                  <a:cubicBezTo>
                    <a:pt x="280" y="27"/>
                    <a:pt x="280" y="27"/>
                    <a:pt x="280" y="27"/>
                  </a:cubicBezTo>
                  <a:cubicBezTo>
                    <a:pt x="280" y="12"/>
                    <a:pt x="268" y="0"/>
                    <a:pt x="253" y="0"/>
                  </a:cubicBezTo>
                  <a:cubicBezTo>
                    <a:pt x="27" y="0"/>
                    <a:pt x="27" y="0"/>
                    <a:pt x="27" y="0"/>
                  </a:cubicBezTo>
                  <a:cubicBezTo>
                    <a:pt x="12" y="0"/>
                    <a:pt x="0" y="12"/>
                    <a:pt x="0" y="27"/>
                  </a:cubicBezTo>
                  <a:cubicBezTo>
                    <a:pt x="0" y="298"/>
                    <a:pt x="0" y="298"/>
                    <a:pt x="0" y="298"/>
                  </a:cubicBezTo>
                  <a:cubicBezTo>
                    <a:pt x="0" y="313"/>
                    <a:pt x="12" y="325"/>
                    <a:pt x="27" y="325"/>
                  </a:cubicBezTo>
                  <a:close/>
                  <a:moveTo>
                    <a:pt x="19" y="27"/>
                  </a:moveTo>
                  <a:cubicBezTo>
                    <a:pt x="19" y="23"/>
                    <a:pt x="22" y="19"/>
                    <a:pt x="27" y="19"/>
                  </a:cubicBezTo>
                  <a:cubicBezTo>
                    <a:pt x="253" y="19"/>
                    <a:pt x="253" y="19"/>
                    <a:pt x="253" y="19"/>
                  </a:cubicBezTo>
                  <a:cubicBezTo>
                    <a:pt x="257" y="19"/>
                    <a:pt x="261" y="23"/>
                    <a:pt x="261" y="27"/>
                  </a:cubicBezTo>
                  <a:cubicBezTo>
                    <a:pt x="261" y="298"/>
                    <a:pt x="261" y="298"/>
                    <a:pt x="261" y="298"/>
                  </a:cubicBezTo>
                  <a:cubicBezTo>
                    <a:pt x="261" y="303"/>
                    <a:pt x="257" y="306"/>
                    <a:pt x="253" y="306"/>
                  </a:cubicBezTo>
                  <a:cubicBezTo>
                    <a:pt x="27" y="306"/>
                    <a:pt x="27" y="306"/>
                    <a:pt x="27" y="306"/>
                  </a:cubicBezTo>
                  <a:cubicBezTo>
                    <a:pt x="22" y="306"/>
                    <a:pt x="19" y="303"/>
                    <a:pt x="19" y="298"/>
                  </a:cubicBezTo>
                  <a:lnTo>
                    <a:pt x="19"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04" name="Freeform 22"/>
            <p:cNvSpPr>
              <a:spLocks noEditPoints="1"/>
            </p:cNvSpPr>
            <p:nvPr/>
          </p:nvSpPr>
          <p:spPr bwMode="auto">
            <a:xfrm>
              <a:off x="4140201" y="1055688"/>
              <a:ext cx="852488" cy="265113"/>
            </a:xfrm>
            <a:custGeom>
              <a:avLst/>
              <a:gdLst>
                <a:gd name="T0" fmla="*/ 15 w 226"/>
                <a:gd name="T1" fmla="*/ 70 h 70"/>
                <a:gd name="T2" fmla="*/ 211 w 226"/>
                <a:gd name="T3" fmla="*/ 70 h 70"/>
                <a:gd name="T4" fmla="*/ 226 w 226"/>
                <a:gd name="T5" fmla="*/ 55 h 70"/>
                <a:gd name="T6" fmla="*/ 226 w 226"/>
                <a:gd name="T7" fmla="*/ 15 h 70"/>
                <a:gd name="T8" fmla="*/ 211 w 226"/>
                <a:gd name="T9" fmla="*/ 0 h 70"/>
                <a:gd name="T10" fmla="*/ 15 w 226"/>
                <a:gd name="T11" fmla="*/ 0 h 70"/>
                <a:gd name="T12" fmla="*/ 0 w 226"/>
                <a:gd name="T13" fmla="*/ 15 h 70"/>
                <a:gd name="T14" fmla="*/ 0 w 226"/>
                <a:gd name="T15" fmla="*/ 55 h 70"/>
                <a:gd name="T16" fmla="*/ 15 w 226"/>
                <a:gd name="T17" fmla="*/ 70 h 70"/>
                <a:gd name="T18" fmla="*/ 9 w 226"/>
                <a:gd name="T19" fmla="*/ 15 h 70"/>
                <a:gd name="T20" fmla="*/ 15 w 226"/>
                <a:gd name="T21" fmla="*/ 9 h 70"/>
                <a:gd name="T22" fmla="*/ 211 w 226"/>
                <a:gd name="T23" fmla="*/ 9 h 70"/>
                <a:gd name="T24" fmla="*/ 216 w 226"/>
                <a:gd name="T25" fmla="*/ 15 h 70"/>
                <a:gd name="T26" fmla="*/ 216 w 226"/>
                <a:gd name="T27" fmla="*/ 55 h 70"/>
                <a:gd name="T28" fmla="*/ 211 w 226"/>
                <a:gd name="T29" fmla="*/ 61 h 70"/>
                <a:gd name="T30" fmla="*/ 15 w 226"/>
                <a:gd name="T31" fmla="*/ 61 h 70"/>
                <a:gd name="T32" fmla="*/ 9 w 226"/>
                <a:gd name="T33" fmla="*/ 55 h 70"/>
                <a:gd name="T34" fmla="*/ 9 w 226"/>
                <a:gd name="T35" fmla="*/ 1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6" h="70">
                  <a:moveTo>
                    <a:pt x="15" y="70"/>
                  </a:moveTo>
                  <a:cubicBezTo>
                    <a:pt x="211" y="70"/>
                    <a:pt x="211" y="70"/>
                    <a:pt x="211" y="70"/>
                  </a:cubicBezTo>
                  <a:cubicBezTo>
                    <a:pt x="219" y="70"/>
                    <a:pt x="226" y="64"/>
                    <a:pt x="226" y="55"/>
                  </a:cubicBezTo>
                  <a:cubicBezTo>
                    <a:pt x="226" y="15"/>
                    <a:pt x="226" y="15"/>
                    <a:pt x="226" y="15"/>
                  </a:cubicBezTo>
                  <a:cubicBezTo>
                    <a:pt x="226" y="6"/>
                    <a:pt x="219" y="0"/>
                    <a:pt x="211" y="0"/>
                  </a:cubicBezTo>
                  <a:cubicBezTo>
                    <a:pt x="15" y="0"/>
                    <a:pt x="15" y="0"/>
                    <a:pt x="15" y="0"/>
                  </a:cubicBezTo>
                  <a:cubicBezTo>
                    <a:pt x="7" y="0"/>
                    <a:pt x="0" y="6"/>
                    <a:pt x="0" y="15"/>
                  </a:cubicBezTo>
                  <a:cubicBezTo>
                    <a:pt x="0" y="55"/>
                    <a:pt x="0" y="55"/>
                    <a:pt x="0" y="55"/>
                  </a:cubicBezTo>
                  <a:cubicBezTo>
                    <a:pt x="0" y="64"/>
                    <a:pt x="7" y="70"/>
                    <a:pt x="15" y="70"/>
                  </a:cubicBezTo>
                  <a:close/>
                  <a:moveTo>
                    <a:pt x="9" y="15"/>
                  </a:moveTo>
                  <a:cubicBezTo>
                    <a:pt x="9" y="11"/>
                    <a:pt x="12" y="9"/>
                    <a:pt x="15" y="9"/>
                  </a:cubicBezTo>
                  <a:cubicBezTo>
                    <a:pt x="211" y="9"/>
                    <a:pt x="211" y="9"/>
                    <a:pt x="211" y="9"/>
                  </a:cubicBezTo>
                  <a:cubicBezTo>
                    <a:pt x="214" y="9"/>
                    <a:pt x="216" y="11"/>
                    <a:pt x="216" y="15"/>
                  </a:cubicBezTo>
                  <a:cubicBezTo>
                    <a:pt x="216" y="55"/>
                    <a:pt x="216" y="55"/>
                    <a:pt x="216" y="55"/>
                  </a:cubicBezTo>
                  <a:cubicBezTo>
                    <a:pt x="216" y="59"/>
                    <a:pt x="214" y="61"/>
                    <a:pt x="211" y="61"/>
                  </a:cubicBezTo>
                  <a:cubicBezTo>
                    <a:pt x="15" y="61"/>
                    <a:pt x="15" y="61"/>
                    <a:pt x="15" y="61"/>
                  </a:cubicBezTo>
                  <a:cubicBezTo>
                    <a:pt x="12" y="61"/>
                    <a:pt x="9" y="59"/>
                    <a:pt x="9" y="55"/>
                  </a:cubicBezTo>
                  <a:lnTo>
                    <a:pt x="9"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05" name="Rectangle 23"/>
            <p:cNvSpPr>
              <a:spLocks noChangeArrowheads="1"/>
            </p:cNvSpPr>
            <p:nvPr/>
          </p:nvSpPr>
          <p:spPr bwMode="auto">
            <a:xfrm>
              <a:off x="4537076" y="1127125"/>
              <a:ext cx="47625" cy="136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06" name="Rectangle 24"/>
            <p:cNvSpPr>
              <a:spLocks noChangeArrowheads="1"/>
            </p:cNvSpPr>
            <p:nvPr/>
          </p:nvSpPr>
          <p:spPr bwMode="auto">
            <a:xfrm>
              <a:off x="4622801" y="1127125"/>
              <a:ext cx="49213" cy="136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07" name="Rectangle 25"/>
            <p:cNvSpPr>
              <a:spLocks noChangeArrowheads="1"/>
            </p:cNvSpPr>
            <p:nvPr/>
          </p:nvSpPr>
          <p:spPr bwMode="auto">
            <a:xfrm>
              <a:off x="4705351" y="1127125"/>
              <a:ext cx="49213" cy="136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08" name="Rectangle 26"/>
            <p:cNvSpPr>
              <a:spLocks noChangeArrowheads="1"/>
            </p:cNvSpPr>
            <p:nvPr/>
          </p:nvSpPr>
          <p:spPr bwMode="auto">
            <a:xfrm>
              <a:off x="4789488" y="1127125"/>
              <a:ext cx="49213" cy="136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09" name="Rectangle 27"/>
            <p:cNvSpPr>
              <a:spLocks noChangeArrowheads="1"/>
            </p:cNvSpPr>
            <p:nvPr/>
          </p:nvSpPr>
          <p:spPr bwMode="auto">
            <a:xfrm>
              <a:off x="4875213" y="1127125"/>
              <a:ext cx="49213" cy="136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10" name="Freeform 28"/>
            <p:cNvSpPr>
              <a:spLocks noEditPoints="1"/>
            </p:cNvSpPr>
            <p:nvPr/>
          </p:nvSpPr>
          <p:spPr bwMode="auto">
            <a:xfrm>
              <a:off x="4175126" y="1419225"/>
              <a:ext cx="157163" cy="157163"/>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11" name="Freeform 29"/>
            <p:cNvSpPr>
              <a:spLocks noEditPoints="1"/>
            </p:cNvSpPr>
            <p:nvPr/>
          </p:nvSpPr>
          <p:spPr bwMode="auto">
            <a:xfrm>
              <a:off x="4381501" y="1419225"/>
              <a:ext cx="158750" cy="157163"/>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12" name="Freeform 30"/>
            <p:cNvSpPr>
              <a:spLocks noEditPoints="1"/>
            </p:cNvSpPr>
            <p:nvPr/>
          </p:nvSpPr>
          <p:spPr bwMode="auto">
            <a:xfrm>
              <a:off x="4589463" y="1419225"/>
              <a:ext cx="158750" cy="157163"/>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13" name="Freeform 31"/>
            <p:cNvSpPr>
              <a:spLocks noEditPoints="1"/>
            </p:cNvSpPr>
            <p:nvPr/>
          </p:nvSpPr>
          <p:spPr bwMode="auto">
            <a:xfrm>
              <a:off x="4795838" y="1419225"/>
              <a:ext cx="158750" cy="157163"/>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14" name="Freeform 32"/>
            <p:cNvSpPr>
              <a:spLocks noEditPoints="1"/>
            </p:cNvSpPr>
            <p:nvPr/>
          </p:nvSpPr>
          <p:spPr bwMode="auto">
            <a:xfrm>
              <a:off x="4381501" y="1625600"/>
              <a:ext cx="158750" cy="158750"/>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15" name="Freeform 33"/>
            <p:cNvSpPr>
              <a:spLocks noEditPoints="1"/>
            </p:cNvSpPr>
            <p:nvPr/>
          </p:nvSpPr>
          <p:spPr bwMode="auto">
            <a:xfrm>
              <a:off x="4589463" y="1625600"/>
              <a:ext cx="158750" cy="158750"/>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16" name="Freeform 34"/>
            <p:cNvSpPr>
              <a:spLocks noEditPoints="1"/>
            </p:cNvSpPr>
            <p:nvPr/>
          </p:nvSpPr>
          <p:spPr bwMode="auto">
            <a:xfrm>
              <a:off x="4795838" y="1625600"/>
              <a:ext cx="158750" cy="158750"/>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17" name="Freeform 35"/>
            <p:cNvSpPr>
              <a:spLocks noEditPoints="1"/>
            </p:cNvSpPr>
            <p:nvPr/>
          </p:nvSpPr>
          <p:spPr bwMode="auto">
            <a:xfrm>
              <a:off x="4175126" y="1625600"/>
              <a:ext cx="157163" cy="158750"/>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18" name="Freeform 36"/>
            <p:cNvSpPr>
              <a:spLocks noEditPoints="1"/>
            </p:cNvSpPr>
            <p:nvPr/>
          </p:nvSpPr>
          <p:spPr bwMode="auto">
            <a:xfrm>
              <a:off x="4381501" y="1833563"/>
              <a:ext cx="158750" cy="158750"/>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19" name="Freeform 37"/>
            <p:cNvSpPr>
              <a:spLocks noEditPoints="1"/>
            </p:cNvSpPr>
            <p:nvPr/>
          </p:nvSpPr>
          <p:spPr bwMode="auto">
            <a:xfrm>
              <a:off x="4589463" y="1833563"/>
              <a:ext cx="158750" cy="158750"/>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20" name="Freeform 38"/>
            <p:cNvSpPr>
              <a:spLocks noEditPoints="1"/>
            </p:cNvSpPr>
            <p:nvPr/>
          </p:nvSpPr>
          <p:spPr bwMode="auto">
            <a:xfrm>
              <a:off x="4795838" y="1833563"/>
              <a:ext cx="158750" cy="158750"/>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21" name="Freeform 39"/>
            <p:cNvSpPr>
              <a:spLocks noEditPoints="1"/>
            </p:cNvSpPr>
            <p:nvPr/>
          </p:nvSpPr>
          <p:spPr bwMode="auto">
            <a:xfrm>
              <a:off x="4175126" y="1833563"/>
              <a:ext cx="157163" cy="158750"/>
            </a:xfrm>
            <a:custGeom>
              <a:avLst/>
              <a:gdLst>
                <a:gd name="T0" fmla="*/ 21 w 42"/>
                <a:gd name="T1" fmla="*/ 0 h 42"/>
                <a:gd name="T2" fmla="*/ 0 w 42"/>
                <a:gd name="T3" fmla="*/ 21 h 42"/>
                <a:gd name="T4" fmla="*/ 21 w 42"/>
                <a:gd name="T5" fmla="*/ 42 h 42"/>
                <a:gd name="T6" fmla="*/ 42 w 42"/>
                <a:gd name="T7" fmla="*/ 21 h 42"/>
                <a:gd name="T8" fmla="*/ 21 w 42"/>
                <a:gd name="T9" fmla="*/ 0 h 42"/>
                <a:gd name="T10" fmla="*/ 21 w 42"/>
                <a:gd name="T11" fmla="*/ 33 h 42"/>
                <a:gd name="T12" fmla="*/ 9 w 42"/>
                <a:gd name="T13" fmla="*/ 21 h 42"/>
                <a:gd name="T14" fmla="*/ 21 w 42"/>
                <a:gd name="T15" fmla="*/ 8 h 42"/>
                <a:gd name="T16" fmla="*/ 34 w 42"/>
                <a:gd name="T17" fmla="*/ 21 h 42"/>
                <a:gd name="T18" fmla="*/ 21 w 42"/>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21" y="0"/>
                  </a:moveTo>
                  <a:cubicBezTo>
                    <a:pt x="10" y="0"/>
                    <a:pt x="0" y="9"/>
                    <a:pt x="0" y="21"/>
                  </a:cubicBezTo>
                  <a:cubicBezTo>
                    <a:pt x="0" y="32"/>
                    <a:pt x="10" y="42"/>
                    <a:pt x="21" y="42"/>
                  </a:cubicBezTo>
                  <a:cubicBezTo>
                    <a:pt x="33" y="42"/>
                    <a:pt x="42" y="32"/>
                    <a:pt x="42" y="21"/>
                  </a:cubicBezTo>
                  <a:cubicBezTo>
                    <a:pt x="42" y="9"/>
                    <a:pt x="33" y="0"/>
                    <a:pt x="21" y="0"/>
                  </a:cubicBezTo>
                  <a:close/>
                  <a:moveTo>
                    <a:pt x="21" y="33"/>
                  </a:moveTo>
                  <a:cubicBezTo>
                    <a:pt x="14" y="33"/>
                    <a:pt x="9" y="28"/>
                    <a:pt x="9" y="21"/>
                  </a:cubicBezTo>
                  <a:cubicBezTo>
                    <a:pt x="9" y="14"/>
                    <a:pt x="14" y="8"/>
                    <a:pt x="21" y="8"/>
                  </a:cubicBezTo>
                  <a:cubicBezTo>
                    <a:pt x="28" y="8"/>
                    <a:pt x="34" y="14"/>
                    <a:pt x="34" y="21"/>
                  </a:cubicBezTo>
                  <a:cubicBezTo>
                    <a:pt x="34"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sp>
        <p:nvSpPr>
          <p:cNvPr id="422" name="Freeform 43"/>
          <p:cNvSpPr>
            <a:spLocks noEditPoints="1"/>
          </p:cNvSpPr>
          <p:nvPr/>
        </p:nvSpPr>
        <p:spPr bwMode="auto">
          <a:xfrm>
            <a:off x="5082078" y="2098075"/>
            <a:ext cx="280920" cy="279207"/>
          </a:xfrm>
          <a:custGeom>
            <a:avLst/>
            <a:gdLst>
              <a:gd name="T0" fmla="*/ 55 w 64"/>
              <a:gd name="T1" fmla="*/ 26 h 64"/>
              <a:gd name="T2" fmla="*/ 36 w 64"/>
              <a:gd name="T3" fmla="*/ 46 h 64"/>
              <a:gd name="T4" fmla="*/ 18 w 64"/>
              <a:gd name="T5" fmla="*/ 46 h 64"/>
              <a:gd name="T6" fmla="*/ 18 w 64"/>
              <a:gd name="T7" fmla="*/ 28 h 64"/>
              <a:gd name="T8" fmla="*/ 38 w 64"/>
              <a:gd name="T9" fmla="*/ 9 h 64"/>
              <a:gd name="T10" fmla="*/ 29 w 64"/>
              <a:gd name="T11" fmla="*/ 0 h 64"/>
              <a:gd name="T12" fmla="*/ 10 w 64"/>
              <a:gd name="T13" fmla="*/ 20 h 64"/>
              <a:gd name="T14" fmla="*/ 10 w 64"/>
              <a:gd name="T15" fmla="*/ 54 h 64"/>
              <a:gd name="T16" fmla="*/ 44 w 64"/>
              <a:gd name="T17" fmla="*/ 54 h 64"/>
              <a:gd name="T18" fmla="*/ 64 w 64"/>
              <a:gd name="T19" fmla="*/ 35 h 64"/>
              <a:gd name="T20" fmla="*/ 55 w 64"/>
              <a:gd name="T21" fmla="*/ 26 h 64"/>
              <a:gd name="T22" fmla="*/ 29 w 64"/>
              <a:gd name="T23" fmla="*/ 4 h 64"/>
              <a:gd name="T24" fmla="*/ 33 w 64"/>
              <a:gd name="T25" fmla="*/ 9 h 64"/>
              <a:gd name="T26" fmla="*/ 27 w 64"/>
              <a:gd name="T27" fmla="*/ 15 h 64"/>
              <a:gd name="T28" fmla="*/ 23 w 64"/>
              <a:gd name="T29" fmla="*/ 11 h 64"/>
              <a:gd name="T30" fmla="*/ 29 w 64"/>
              <a:gd name="T31" fmla="*/ 4 h 64"/>
              <a:gd name="T32" fmla="*/ 49 w 64"/>
              <a:gd name="T33" fmla="*/ 37 h 64"/>
              <a:gd name="T34" fmla="*/ 55 w 64"/>
              <a:gd name="T35" fmla="*/ 31 h 64"/>
              <a:gd name="T36" fmla="*/ 60 w 64"/>
              <a:gd name="T37" fmla="*/ 35 h 64"/>
              <a:gd name="T38" fmla="*/ 53 w 64"/>
              <a:gd name="T39" fmla="*/ 41 h 64"/>
              <a:gd name="T40" fmla="*/ 49 w 64"/>
              <a:gd name="T41" fmla="*/ 3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64">
                <a:moveTo>
                  <a:pt x="55" y="26"/>
                </a:moveTo>
                <a:cubicBezTo>
                  <a:pt x="36" y="46"/>
                  <a:pt x="36" y="46"/>
                  <a:pt x="36" y="46"/>
                </a:cubicBezTo>
                <a:cubicBezTo>
                  <a:pt x="31" y="51"/>
                  <a:pt x="23" y="51"/>
                  <a:pt x="18" y="46"/>
                </a:cubicBezTo>
                <a:cubicBezTo>
                  <a:pt x="13" y="41"/>
                  <a:pt x="13" y="33"/>
                  <a:pt x="18" y="28"/>
                </a:cubicBezTo>
                <a:cubicBezTo>
                  <a:pt x="38" y="9"/>
                  <a:pt x="38" y="9"/>
                  <a:pt x="38" y="9"/>
                </a:cubicBezTo>
                <a:cubicBezTo>
                  <a:pt x="29" y="0"/>
                  <a:pt x="29" y="0"/>
                  <a:pt x="29" y="0"/>
                </a:cubicBezTo>
                <a:cubicBezTo>
                  <a:pt x="10" y="20"/>
                  <a:pt x="10" y="20"/>
                  <a:pt x="10" y="20"/>
                </a:cubicBezTo>
                <a:cubicBezTo>
                  <a:pt x="0" y="29"/>
                  <a:pt x="0" y="45"/>
                  <a:pt x="10" y="54"/>
                </a:cubicBezTo>
                <a:cubicBezTo>
                  <a:pt x="19" y="64"/>
                  <a:pt x="35" y="64"/>
                  <a:pt x="44" y="54"/>
                </a:cubicBezTo>
                <a:cubicBezTo>
                  <a:pt x="64" y="35"/>
                  <a:pt x="64" y="35"/>
                  <a:pt x="64" y="35"/>
                </a:cubicBezTo>
                <a:lnTo>
                  <a:pt x="55" y="26"/>
                </a:lnTo>
                <a:close/>
                <a:moveTo>
                  <a:pt x="29" y="4"/>
                </a:moveTo>
                <a:cubicBezTo>
                  <a:pt x="33" y="9"/>
                  <a:pt x="33" y="9"/>
                  <a:pt x="33" y="9"/>
                </a:cubicBezTo>
                <a:cubicBezTo>
                  <a:pt x="27" y="15"/>
                  <a:pt x="27" y="15"/>
                  <a:pt x="27" y="15"/>
                </a:cubicBezTo>
                <a:cubicBezTo>
                  <a:pt x="23" y="11"/>
                  <a:pt x="23" y="11"/>
                  <a:pt x="23" y="11"/>
                </a:cubicBezTo>
                <a:lnTo>
                  <a:pt x="29" y="4"/>
                </a:lnTo>
                <a:close/>
                <a:moveTo>
                  <a:pt x="49" y="37"/>
                </a:moveTo>
                <a:cubicBezTo>
                  <a:pt x="55" y="31"/>
                  <a:pt x="55" y="31"/>
                  <a:pt x="55" y="31"/>
                </a:cubicBezTo>
                <a:cubicBezTo>
                  <a:pt x="60" y="35"/>
                  <a:pt x="60" y="35"/>
                  <a:pt x="60" y="35"/>
                </a:cubicBezTo>
                <a:cubicBezTo>
                  <a:pt x="53" y="41"/>
                  <a:pt x="53" y="41"/>
                  <a:pt x="53" y="41"/>
                </a:cubicBezTo>
                <a:lnTo>
                  <a:pt x="49" y="37"/>
                </a:lnTo>
                <a:close/>
              </a:path>
            </a:pathLst>
          </a:custGeom>
          <a:solidFill>
            <a:srgbClr val="FFFFFF"/>
          </a:solidFill>
          <a:ln>
            <a:noFill/>
          </a:ln>
        </p:spPr>
        <p:txBody>
          <a:bodyPr vert="horz" wrap="square" lIns="72685" tIns="36342" rIns="72685" bIns="36342"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nvGrpSpPr>
          <p:cNvPr id="7" name="Group 226"/>
          <p:cNvGrpSpPr/>
          <p:nvPr/>
        </p:nvGrpSpPr>
        <p:grpSpPr>
          <a:xfrm>
            <a:off x="4981950" y="2524346"/>
            <a:ext cx="217170" cy="203066"/>
            <a:chOff x="4265613" y="985838"/>
            <a:chExt cx="241300" cy="227013"/>
          </a:xfrm>
          <a:solidFill>
            <a:srgbClr val="FFFFFF"/>
          </a:solidFill>
        </p:grpSpPr>
        <p:sp>
          <p:nvSpPr>
            <p:cNvPr id="424" name="Freeform 44"/>
            <p:cNvSpPr/>
            <p:nvPr/>
          </p:nvSpPr>
          <p:spPr bwMode="auto">
            <a:xfrm>
              <a:off x="4265613" y="985838"/>
              <a:ext cx="241300" cy="90488"/>
            </a:xfrm>
            <a:custGeom>
              <a:avLst/>
              <a:gdLst>
                <a:gd name="T0" fmla="*/ 59 w 64"/>
                <a:gd name="T1" fmla="*/ 8 h 24"/>
                <a:gd name="T2" fmla="*/ 32 w 64"/>
                <a:gd name="T3" fmla="*/ 0 h 24"/>
                <a:gd name="T4" fmla="*/ 5 w 64"/>
                <a:gd name="T5" fmla="*/ 8 h 24"/>
                <a:gd name="T6" fmla="*/ 0 w 64"/>
                <a:gd name="T7" fmla="*/ 16 h 24"/>
                <a:gd name="T8" fmla="*/ 0 w 64"/>
                <a:gd name="T9" fmla="*/ 20 h 24"/>
                <a:gd name="T10" fmla="*/ 4 w 64"/>
                <a:gd name="T11" fmla="*/ 24 h 24"/>
                <a:gd name="T12" fmla="*/ 12 w 64"/>
                <a:gd name="T13" fmla="*/ 24 h 24"/>
                <a:gd name="T14" fmla="*/ 16 w 64"/>
                <a:gd name="T15" fmla="*/ 20 h 24"/>
                <a:gd name="T16" fmla="*/ 18 w 64"/>
                <a:gd name="T17" fmla="*/ 13 h 24"/>
                <a:gd name="T18" fmla="*/ 32 w 64"/>
                <a:gd name="T19" fmla="*/ 8 h 24"/>
                <a:gd name="T20" fmla="*/ 46 w 64"/>
                <a:gd name="T21" fmla="*/ 13 h 24"/>
                <a:gd name="T22" fmla="*/ 48 w 64"/>
                <a:gd name="T23" fmla="*/ 20 h 24"/>
                <a:gd name="T24" fmla="*/ 52 w 64"/>
                <a:gd name="T25" fmla="*/ 24 h 24"/>
                <a:gd name="T26" fmla="*/ 60 w 64"/>
                <a:gd name="T27" fmla="*/ 24 h 24"/>
                <a:gd name="T28" fmla="*/ 64 w 64"/>
                <a:gd name="T29" fmla="*/ 20 h 24"/>
                <a:gd name="T30" fmla="*/ 64 w 64"/>
                <a:gd name="T31" fmla="*/ 16 h 24"/>
                <a:gd name="T32" fmla="*/ 59 w 64"/>
                <a:gd name="T33"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24">
                  <a:moveTo>
                    <a:pt x="59" y="8"/>
                  </a:moveTo>
                  <a:cubicBezTo>
                    <a:pt x="55" y="4"/>
                    <a:pt x="48" y="0"/>
                    <a:pt x="32" y="0"/>
                  </a:cubicBezTo>
                  <a:cubicBezTo>
                    <a:pt x="16" y="0"/>
                    <a:pt x="10" y="4"/>
                    <a:pt x="5" y="8"/>
                  </a:cubicBezTo>
                  <a:cubicBezTo>
                    <a:pt x="2" y="11"/>
                    <a:pt x="0" y="12"/>
                    <a:pt x="0" y="16"/>
                  </a:cubicBezTo>
                  <a:cubicBezTo>
                    <a:pt x="0" y="20"/>
                    <a:pt x="0" y="20"/>
                    <a:pt x="0" y="20"/>
                  </a:cubicBezTo>
                  <a:cubicBezTo>
                    <a:pt x="0" y="22"/>
                    <a:pt x="2" y="24"/>
                    <a:pt x="4" y="24"/>
                  </a:cubicBezTo>
                  <a:cubicBezTo>
                    <a:pt x="12" y="24"/>
                    <a:pt x="12" y="24"/>
                    <a:pt x="12" y="24"/>
                  </a:cubicBezTo>
                  <a:cubicBezTo>
                    <a:pt x="14" y="24"/>
                    <a:pt x="16" y="22"/>
                    <a:pt x="16" y="20"/>
                  </a:cubicBezTo>
                  <a:cubicBezTo>
                    <a:pt x="16" y="18"/>
                    <a:pt x="16" y="16"/>
                    <a:pt x="18" y="13"/>
                  </a:cubicBezTo>
                  <a:cubicBezTo>
                    <a:pt x="20" y="11"/>
                    <a:pt x="24" y="8"/>
                    <a:pt x="32" y="8"/>
                  </a:cubicBezTo>
                  <a:cubicBezTo>
                    <a:pt x="40" y="8"/>
                    <a:pt x="44" y="11"/>
                    <a:pt x="46" y="13"/>
                  </a:cubicBezTo>
                  <a:cubicBezTo>
                    <a:pt x="48" y="16"/>
                    <a:pt x="48" y="18"/>
                    <a:pt x="48" y="20"/>
                  </a:cubicBezTo>
                  <a:cubicBezTo>
                    <a:pt x="48" y="22"/>
                    <a:pt x="50" y="24"/>
                    <a:pt x="52" y="24"/>
                  </a:cubicBezTo>
                  <a:cubicBezTo>
                    <a:pt x="60" y="24"/>
                    <a:pt x="60" y="24"/>
                    <a:pt x="60" y="24"/>
                  </a:cubicBezTo>
                  <a:cubicBezTo>
                    <a:pt x="62" y="24"/>
                    <a:pt x="64" y="22"/>
                    <a:pt x="64" y="20"/>
                  </a:cubicBezTo>
                  <a:cubicBezTo>
                    <a:pt x="64" y="16"/>
                    <a:pt x="64" y="16"/>
                    <a:pt x="64" y="16"/>
                  </a:cubicBezTo>
                  <a:cubicBezTo>
                    <a:pt x="64" y="12"/>
                    <a:pt x="62" y="11"/>
                    <a:pt x="5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25" name="Oval 45"/>
            <p:cNvSpPr>
              <a:spLocks noChangeArrowheads="1"/>
            </p:cNvSpPr>
            <p:nvPr/>
          </p:nvSpPr>
          <p:spPr bwMode="auto">
            <a:xfrm>
              <a:off x="4356100" y="1122363"/>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26" name="Freeform 46"/>
            <p:cNvSpPr>
              <a:spLocks noEditPoints="1"/>
            </p:cNvSpPr>
            <p:nvPr/>
          </p:nvSpPr>
          <p:spPr bwMode="auto">
            <a:xfrm>
              <a:off x="4281488" y="1046163"/>
              <a:ext cx="211138" cy="166688"/>
            </a:xfrm>
            <a:custGeom>
              <a:avLst/>
              <a:gdLst>
                <a:gd name="T0" fmla="*/ 42 w 56"/>
                <a:gd name="T1" fmla="*/ 8 h 44"/>
                <a:gd name="T2" fmla="*/ 40 w 56"/>
                <a:gd name="T3" fmla="*/ 8 h 44"/>
                <a:gd name="T4" fmla="*/ 40 w 56"/>
                <a:gd name="T5" fmla="*/ 3 h 44"/>
                <a:gd name="T6" fmla="*/ 36 w 56"/>
                <a:gd name="T7" fmla="*/ 0 h 44"/>
                <a:gd name="T8" fmla="*/ 32 w 56"/>
                <a:gd name="T9" fmla="*/ 3 h 44"/>
                <a:gd name="T10" fmla="*/ 32 w 56"/>
                <a:gd name="T11" fmla="*/ 8 h 44"/>
                <a:gd name="T12" fmla="*/ 24 w 56"/>
                <a:gd name="T13" fmla="*/ 8 h 44"/>
                <a:gd name="T14" fmla="*/ 24 w 56"/>
                <a:gd name="T15" fmla="*/ 3 h 44"/>
                <a:gd name="T16" fmla="*/ 20 w 56"/>
                <a:gd name="T17" fmla="*/ 0 h 44"/>
                <a:gd name="T18" fmla="*/ 16 w 56"/>
                <a:gd name="T19" fmla="*/ 3 h 44"/>
                <a:gd name="T20" fmla="*/ 16 w 56"/>
                <a:gd name="T21" fmla="*/ 8 h 44"/>
                <a:gd name="T22" fmla="*/ 14 w 56"/>
                <a:gd name="T23" fmla="*/ 8 h 44"/>
                <a:gd name="T24" fmla="*/ 11 w 56"/>
                <a:gd name="T25" fmla="*/ 10 h 44"/>
                <a:gd name="T26" fmla="*/ 0 w 56"/>
                <a:gd name="T27" fmla="*/ 32 h 44"/>
                <a:gd name="T28" fmla="*/ 0 w 56"/>
                <a:gd name="T29" fmla="*/ 40 h 44"/>
                <a:gd name="T30" fmla="*/ 4 w 56"/>
                <a:gd name="T31" fmla="*/ 44 h 44"/>
                <a:gd name="T32" fmla="*/ 52 w 56"/>
                <a:gd name="T33" fmla="*/ 44 h 44"/>
                <a:gd name="T34" fmla="*/ 56 w 56"/>
                <a:gd name="T35" fmla="*/ 40 h 44"/>
                <a:gd name="T36" fmla="*/ 56 w 56"/>
                <a:gd name="T37" fmla="*/ 32 h 44"/>
                <a:gd name="T38" fmla="*/ 45 w 56"/>
                <a:gd name="T39" fmla="*/ 10 h 44"/>
                <a:gd name="T40" fmla="*/ 42 w 56"/>
                <a:gd name="T41" fmla="*/ 8 h 44"/>
                <a:gd name="T42" fmla="*/ 28 w 56"/>
                <a:gd name="T43" fmla="*/ 40 h 44"/>
                <a:gd name="T44" fmla="*/ 16 w 56"/>
                <a:gd name="T45" fmla="*/ 28 h 44"/>
                <a:gd name="T46" fmla="*/ 28 w 56"/>
                <a:gd name="T47" fmla="*/ 16 h 44"/>
                <a:gd name="T48" fmla="*/ 40 w 56"/>
                <a:gd name="T49" fmla="*/ 28 h 44"/>
                <a:gd name="T50" fmla="*/ 28 w 56"/>
                <a:gd name="T51"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 h="44">
                  <a:moveTo>
                    <a:pt x="42" y="8"/>
                  </a:moveTo>
                  <a:cubicBezTo>
                    <a:pt x="40" y="8"/>
                    <a:pt x="40" y="8"/>
                    <a:pt x="40" y="8"/>
                  </a:cubicBezTo>
                  <a:cubicBezTo>
                    <a:pt x="40" y="3"/>
                    <a:pt x="40" y="3"/>
                    <a:pt x="40" y="3"/>
                  </a:cubicBezTo>
                  <a:cubicBezTo>
                    <a:pt x="40" y="1"/>
                    <a:pt x="38" y="0"/>
                    <a:pt x="36" y="0"/>
                  </a:cubicBezTo>
                  <a:cubicBezTo>
                    <a:pt x="34" y="0"/>
                    <a:pt x="32" y="1"/>
                    <a:pt x="32" y="3"/>
                  </a:cubicBezTo>
                  <a:cubicBezTo>
                    <a:pt x="32" y="8"/>
                    <a:pt x="32" y="8"/>
                    <a:pt x="32" y="8"/>
                  </a:cubicBezTo>
                  <a:cubicBezTo>
                    <a:pt x="24" y="8"/>
                    <a:pt x="24" y="8"/>
                    <a:pt x="24" y="8"/>
                  </a:cubicBezTo>
                  <a:cubicBezTo>
                    <a:pt x="24" y="3"/>
                    <a:pt x="24" y="3"/>
                    <a:pt x="24" y="3"/>
                  </a:cubicBezTo>
                  <a:cubicBezTo>
                    <a:pt x="24" y="1"/>
                    <a:pt x="22" y="0"/>
                    <a:pt x="20" y="0"/>
                  </a:cubicBezTo>
                  <a:cubicBezTo>
                    <a:pt x="18" y="0"/>
                    <a:pt x="16" y="1"/>
                    <a:pt x="16" y="3"/>
                  </a:cubicBezTo>
                  <a:cubicBezTo>
                    <a:pt x="16" y="8"/>
                    <a:pt x="16" y="8"/>
                    <a:pt x="16" y="8"/>
                  </a:cubicBezTo>
                  <a:cubicBezTo>
                    <a:pt x="14" y="8"/>
                    <a:pt x="14" y="8"/>
                    <a:pt x="14" y="8"/>
                  </a:cubicBezTo>
                  <a:cubicBezTo>
                    <a:pt x="13" y="8"/>
                    <a:pt x="12" y="9"/>
                    <a:pt x="11" y="10"/>
                  </a:cubicBezTo>
                  <a:cubicBezTo>
                    <a:pt x="8" y="14"/>
                    <a:pt x="0" y="27"/>
                    <a:pt x="0" y="32"/>
                  </a:cubicBezTo>
                  <a:cubicBezTo>
                    <a:pt x="0" y="40"/>
                    <a:pt x="0" y="40"/>
                    <a:pt x="0" y="40"/>
                  </a:cubicBezTo>
                  <a:cubicBezTo>
                    <a:pt x="0" y="42"/>
                    <a:pt x="2" y="44"/>
                    <a:pt x="4" y="44"/>
                  </a:cubicBezTo>
                  <a:cubicBezTo>
                    <a:pt x="52" y="44"/>
                    <a:pt x="52" y="44"/>
                    <a:pt x="52" y="44"/>
                  </a:cubicBezTo>
                  <a:cubicBezTo>
                    <a:pt x="54" y="44"/>
                    <a:pt x="56" y="42"/>
                    <a:pt x="56" y="40"/>
                  </a:cubicBezTo>
                  <a:cubicBezTo>
                    <a:pt x="56" y="37"/>
                    <a:pt x="56" y="32"/>
                    <a:pt x="56" y="32"/>
                  </a:cubicBezTo>
                  <a:cubicBezTo>
                    <a:pt x="56" y="25"/>
                    <a:pt x="48" y="14"/>
                    <a:pt x="45" y="10"/>
                  </a:cubicBezTo>
                  <a:cubicBezTo>
                    <a:pt x="44" y="9"/>
                    <a:pt x="43" y="8"/>
                    <a:pt x="42" y="8"/>
                  </a:cubicBezTo>
                  <a:close/>
                  <a:moveTo>
                    <a:pt x="28" y="40"/>
                  </a:moveTo>
                  <a:cubicBezTo>
                    <a:pt x="21" y="40"/>
                    <a:pt x="16" y="35"/>
                    <a:pt x="16" y="28"/>
                  </a:cubicBezTo>
                  <a:cubicBezTo>
                    <a:pt x="16" y="21"/>
                    <a:pt x="21" y="16"/>
                    <a:pt x="28" y="16"/>
                  </a:cubicBezTo>
                  <a:cubicBezTo>
                    <a:pt x="35" y="16"/>
                    <a:pt x="40" y="21"/>
                    <a:pt x="40" y="28"/>
                  </a:cubicBezTo>
                  <a:cubicBezTo>
                    <a:pt x="40" y="35"/>
                    <a:pt x="35" y="40"/>
                    <a:pt x="2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grpSp>
        <p:nvGrpSpPr>
          <p:cNvPr id="8" name="Group 227"/>
          <p:cNvGrpSpPr/>
          <p:nvPr/>
        </p:nvGrpSpPr>
        <p:grpSpPr>
          <a:xfrm>
            <a:off x="7764454" y="2030260"/>
            <a:ext cx="288666" cy="302955"/>
            <a:chOff x="2349500" y="1939926"/>
            <a:chExt cx="227013" cy="239712"/>
          </a:xfrm>
          <a:solidFill>
            <a:srgbClr val="FFFFFF"/>
          </a:solidFill>
        </p:grpSpPr>
        <p:sp>
          <p:nvSpPr>
            <p:cNvPr id="428" name="Freeform 47"/>
            <p:cNvSpPr/>
            <p:nvPr/>
          </p:nvSpPr>
          <p:spPr bwMode="auto">
            <a:xfrm>
              <a:off x="2384425" y="1939926"/>
              <a:ext cx="192088" cy="166688"/>
            </a:xfrm>
            <a:custGeom>
              <a:avLst/>
              <a:gdLst>
                <a:gd name="T0" fmla="*/ 47 w 51"/>
                <a:gd name="T1" fmla="*/ 0 h 44"/>
                <a:gd name="T2" fmla="*/ 0 w 51"/>
                <a:gd name="T3" fmla="*/ 0 h 44"/>
                <a:gd name="T4" fmla="*/ 16 w 51"/>
                <a:gd name="T5" fmla="*/ 8 h 44"/>
                <a:gd name="T6" fmla="*/ 43 w 51"/>
                <a:gd name="T7" fmla="*/ 8 h 44"/>
                <a:gd name="T8" fmla="*/ 43 w 51"/>
                <a:gd name="T9" fmla="*/ 12 h 44"/>
                <a:gd name="T10" fmla="*/ 24 w 51"/>
                <a:gd name="T11" fmla="*/ 12 h 44"/>
                <a:gd name="T12" fmla="*/ 29 w 51"/>
                <a:gd name="T13" fmla="*/ 15 h 44"/>
                <a:gd name="T14" fmla="*/ 34 w 51"/>
                <a:gd name="T15" fmla="*/ 20 h 44"/>
                <a:gd name="T16" fmla="*/ 43 w 51"/>
                <a:gd name="T17" fmla="*/ 20 h 44"/>
                <a:gd name="T18" fmla="*/ 43 w 51"/>
                <a:gd name="T19" fmla="*/ 24 h 44"/>
                <a:gd name="T20" fmla="*/ 35 w 51"/>
                <a:gd name="T21" fmla="*/ 24 h 44"/>
                <a:gd name="T22" fmla="*/ 35 w 51"/>
                <a:gd name="T23" fmla="*/ 44 h 44"/>
                <a:gd name="T24" fmla="*/ 47 w 51"/>
                <a:gd name="T25" fmla="*/ 44 h 44"/>
                <a:gd name="T26" fmla="*/ 51 w 51"/>
                <a:gd name="T27" fmla="*/ 40 h 44"/>
                <a:gd name="T28" fmla="*/ 51 w 51"/>
                <a:gd name="T29" fmla="*/ 4 h 44"/>
                <a:gd name="T30" fmla="*/ 47 w 51"/>
                <a:gd name="T3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44">
                  <a:moveTo>
                    <a:pt x="47" y="0"/>
                  </a:moveTo>
                  <a:cubicBezTo>
                    <a:pt x="0" y="0"/>
                    <a:pt x="0" y="0"/>
                    <a:pt x="0" y="0"/>
                  </a:cubicBezTo>
                  <a:cubicBezTo>
                    <a:pt x="16" y="8"/>
                    <a:pt x="16" y="8"/>
                    <a:pt x="16" y="8"/>
                  </a:cubicBezTo>
                  <a:cubicBezTo>
                    <a:pt x="43" y="8"/>
                    <a:pt x="43" y="8"/>
                    <a:pt x="43" y="8"/>
                  </a:cubicBezTo>
                  <a:cubicBezTo>
                    <a:pt x="43" y="12"/>
                    <a:pt x="43" y="12"/>
                    <a:pt x="43" y="12"/>
                  </a:cubicBezTo>
                  <a:cubicBezTo>
                    <a:pt x="24" y="12"/>
                    <a:pt x="24" y="12"/>
                    <a:pt x="24" y="12"/>
                  </a:cubicBezTo>
                  <a:cubicBezTo>
                    <a:pt x="29" y="15"/>
                    <a:pt x="29" y="15"/>
                    <a:pt x="29" y="15"/>
                  </a:cubicBezTo>
                  <a:cubicBezTo>
                    <a:pt x="31" y="16"/>
                    <a:pt x="33" y="18"/>
                    <a:pt x="34" y="20"/>
                  </a:cubicBezTo>
                  <a:cubicBezTo>
                    <a:pt x="43" y="20"/>
                    <a:pt x="43" y="20"/>
                    <a:pt x="43" y="20"/>
                  </a:cubicBezTo>
                  <a:cubicBezTo>
                    <a:pt x="43" y="24"/>
                    <a:pt x="43" y="24"/>
                    <a:pt x="43" y="24"/>
                  </a:cubicBezTo>
                  <a:cubicBezTo>
                    <a:pt x="35" y="24"/>
                    <a:pt x="35" y="24"/>
                    <a:pt x="35" y="24"/>
                  </a:cubicBezTo>
                  <a:cubicBezTo>
                    <a:pt x="35" y="44"/>
                    <a:pt x="35" y="44"/>
                    <a:pt x="35" y="44"/>
                  </a:cubicBezTo>
                  <a:cubicBezTo>
                    <a:pt x="47" y="44"/>
                    <a:pt x="47" y="44"/>
                    <a:pt x="47" y="44"/>
                  </a:cubicBezTo>
                  <a:cubicBezTo>
                    <a:pt x="49" y="44"/>
                    <a:pt x="51" y="42"/>
                    <a:pt x="51" y="40"/>
                  </a:cubicBezTo>
                  <a:cubicBezTo>
                    <a:pt x="51" y="4"/>
                    <a:pt x="51" y="4"/>
                    <a:pt x="51" y="4"/>
                  </a:cubicBezTo>
                  <a:cubicBezTo>
                    <a:pt x="51" y="2"/>
                    <a:pt x="49" y="0"/>
                    <a:pt x="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29" name="Freeform 48"/>
            <p:cNvSpPr>
              <a:spLocks noEditPoints="1"/>
            </p:cNvSpPr>
            <p:nvPr/>
          </p:nvSpPr>
          <p:spPr bwMode="auto">
            <a:xfrm>
              <a:off x="2349500" y="1944688"/>
              <a:ext cx="150813" cy="234950"/>
            </a:xfrm>
            <a:custGeom>
              <a:avLst/>
              <a:gdLst>
                <a:gd name="T0" fmla="*/ 36 w 40"/>
                <a:gd name="T1" fmla="*/ 17 h 62"/>
                <a:gd name="T2" fmla="*/ 4 w 40"/>
                <a:gd name="T3" fmla="*/ 1 h 62"/>
                <a:gd name="T4" fmla="*/ 2 w 40"/>
                <a:gd name="T5" fmla="*/ 0 h 62"/>
                <a:gd name="T6" fmla="*/ 0 w 40"/>
                <a:gd name="T7" fmla="*/ 3 h 62"/>
                <a:gd name="T8" fmla="*/ 0 w 40"/>
                <a:gd name="T9" fmla="*/ 39 h 62"/>
                <a:gd name="T10" fmla="*/ 4 w 40"/>
                <a:gd name="T11" fmla="*/ 45 h 62"/>
                <a:gd name="T12" fmla="*/ 36 w 40"/>
                <a:gd name="T13" fmla="*/ 61 h 62"/>
                <a:gd name="T14" fmla="*/ 38 w 40"/>
                <a:gd name="T15" fmla="*/ 62 h 62"/>
                <a:gd name="T16" fmla="*/ 40 w 40"/>
                <a:gd name="T17" fmla="*/ 59 h 62"/>
                <a:gd name="T18" fmla="*/ 40 w 40"/>
                <a:gd name="T19" fmla="*/ 23 h 62"/>
                <a:gd name="T20" fmla="*/ 36 w 40"/>
                <a:gd name="T21" fmla="*/ 17 h 62"/>
                <a:gd name="T22" fmla="*/ 28 w 40"/>
                <a:gd name="T23" fmla="*/ 43 h 62"/>
                <a:gd name="T24" fmla="*/ 24 w 40"/>
                <a:gd name="T25" fmla="*/ 37 h 62"/>
                <a:gd name="T26" fmla="*/ 28 w 40"/>
                <a:gd name="T27" fmla="*/ 31 h 62"/>
                <a:gd name="T28" fmla="*/ 32 w 40"/>
                <a:gd name="T29" fmla="*/ 37 h 62"/>
                <a:gd name="T30" fmla="*/ 28 w 40"/>
                <a:gd name="T31"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62">
                  <a:moveTo>
                    <a:pt x="36" y="17"/>
                  </a:moveTo>
                  <a:cubicBezTo>
                    <a:pt x="4" y="1"/>
                    <a:pt x="4" y="1"/>
                    <a:pt x="4" y="1"/>
                  </a:cubicBezTo>
                  <a:cubicBezTo>
                    <a:pt x="3" y="1"/>
                    <a:pt x="3" y="0"/>
                    <a:pt x="2" y="0"/>
                  </a:cubicBezTo>
                  <a:cubicBezTo>
                    <a:pt x="1" y="0"/>
                    <a:pt x="0" y="1"/>
                    <a:pt x="0" y="3"/>
                  </a:cubicBezTo>
                  <a:cubicBezTo>
                    <a:pt x="0" y="39"/>
                    <a:pt x="0" y="39"/>
                    <a:pt x="0" y="39"/>
                  </a:cubicBezTo>
                  <a:cubicBezTo>
                    <a:pt x="0" y="41"/>
                    <a:pt x="2" y="44"/>
                    <a:pt x="4" y="45"/>
                  </a:cubicBezTo>
                  <a:cubicBezTo>
                    <a:pt x="36" y="61"/>
                    <a:pt x="36" y="61"/>
                    <a:pt x="36" y="61"/>
                  </a:cubicBezTo>
                  <a:cubicBezTo>
                    <a:pt x="37" y="61"/>
                    <a:pt x="37" y="62"/>
                    <a:pt x="38" y="62"/>
                  </a:cubicBezTo>
                  <a:cubicBezTo>
                    <a:pt x="39" y="62"/>
                    <a:pt x="40" y="61"/>
                    <a:pt x="40" y="59"/>
                  </a:cubicBezTo>
                  <a:cubicBezTo>
                    <a:pt x="40" y="23"/>
                    <a:pt x="40" y="23"/>
                    <a:pt x="40" y="23"/>
                  </a:cubicBezTo>
                  <a:cubicBezTo>
                    <a:pt x="40" y="21"/>
                    <a:pt x="38" y="18"/>
                    <a:pt x="36" y="17"/>
                  </a:cubicBezTo>
                  <a:close/>
                  <a:moveTo>
                    <a:pt x="28" y="43"/>
                  </a:moveTo>
                  <a:cubicBezTo>
                    <a:pt x="26" y="43"/>
                    <a:pt x="24" y="40"/>
                    <a:pt x="24" y="37"/>
                  </a:cubicBezTo>
                  <a:cubicBezTo>
                    <a:pt x="24" y="34"/>
                    <a:pt x="26" y="31"/>
                    <a:pt x="28" y="31"/>
                  </a:cubicBezTo>
                  <a:cubicBezTo>
                    <a:pt x="30" y="31"/>
                    <a:pt x="32" y="34"/>
                    <a:pt x="32" y="37"/>
                  </a:cubicBezTo>
                  <a:cubicBezTo>
                    <a:pt x="32" y="40"/>
                    <a:pt x="30" y="43"/>
                    <a:pt x="28"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grpSp>
        <p:nvGrpSpPr>
          <p:cNvPr id="9" name="Group 238"/>
          <p:cNvGrpSpPr/>
          <p:nvPr/>
        </p:nvGrpSpPr>
        <p:grpSpPr>
          <a:xfrm>
            <a:off x="7885329" y="2975740"/>
            <a:ext cx="351300" cy="340262"/>
            <a:chOff x="8535988" y="-15875"/>
            <a:chExt cx="249238" cy="242888"/>
          </a:xfrm>
          <a:solidFill>
            <a:schemeClr val="bg1"/>
          </a:solidFill>
        </p:grpSpPr>
        <p:sp>
          <p:nvSpPr>
            <p:cNvPr id="431" name="Freeform 52"/>
            <p:cNvSpPr/>
            <p:nvPr/>
          </p:nvSpPr>
          <p:spPr bwMode="auto">
            <a:xfrm>
              <a:off x="8613775" y="79375"/>
              <a:ext cx="101600" cy="98425"/>
            </a:xfrm>
            <a:custGeom>
              <a:avLst/>
              <a:gdLst>
                <a:gd name="T0" fmla="*/ 4 w 26"/>
                <a:gd name="T1" fmla="*/ 25 h 26"/>
                <a:gd name="T2" fmla="*/ 24 w 26"/>
                <a:gd name="T3" fmla="*/ 15 h 26"/>
                <a:gd name="T4" fmla="*/ 24 w 26"/>
                <a:gd name="T5" fmla="*/ 11 h 26"/>
                <a:gd name="T6" fmla="*/ 4 w 26"/>
                <a:gd name="T7" fmla="*/ 1 h 26"/>
                <a:gd name="T8" fmla="*/ 0 w 26"/>
                <a:gd name="T9" fmla="*/ 3 h 26"/>
                <a:gd name="T10" fmla="*/ 0 w 26"/>
                <a:gd name="T11" fmla="*/ 23 h 26"/>
                <a:gd name="T12" fmla="*/ 4 w 26"/>
                <a:gd name="T13" fmla="*/ 25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4" y="25"/>
                  </a:moveTo>
                  <a:cubicBezTo>
                    <a:pt x="24" y="15"/>
                    <a:pt x="24" y="15"/>
                    <a:pt x="24" y="15"/>
                  </a:cubicBezTo>
                  <a:cubicBezTo>
                    <a:pt x="26" y="14"/>
                    <a:pt x="26" y="12"/>
                    <a:pt x="24" y="11"/>
                  </a:cubicBezTo>
                  <a:cubicBezTo>
                    <a:pt x="4" y="1"/>
                    <a:pt x="4" y="1"/>
                    <a:pt x="4" y="1"/>
                  </a:cubicBezTo>
                  <a:cubicBezTo>
                    <a:pt x="2" y="0"/>
                    <a:pt x="0" y="1"/>
                    <a:pt x="0" y="3"/>
                  </a:cubicBezTo>
                  <a:cubicBezTo>
                    <a:pt x="0" y="23"/>
                    <a:pt x="0" y="23"/>
                    <a:pt x="0" y="23"/>
                  </a:cubicBezTo>
                  <a:cubicBezTo>
                    <a:pt x="0" y="25"/>
                    <a:pt x="2" y="26"/>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32" name="Freeform 53"/>
            <p:cNvSpPr>
              <a:spLocks noEditPoints="1"/>
            </p:cNvSpPr>
            <p:nvPr/>
          </p:nvSpPr>
          <p:spPr bwMode="auto">
            <a:xfrm>
              <a:off x="8535988" y="-15875"/>
              <a:ext cx="249238" cy="242888"/>
            </a:xfrm>
            <a:custGeom>
              <a:avLst/>
              <a:gdLst>
                <a:gd name="T0" fmla="*/ 58 w 64"/>
                <a:gd name="T1" fmla="*/ 0 h 64"/>
                <a:gd name="T2" fmla="*/ 6 w 64"/>
                <a:gd name="T3" fmla="*/ 0 h 64"/>
                <a:gd name="T4" fmla="*/ 0 w 64"/>
                <a:gd name="T5" fmla="*/ 6 h 64"/>
                <a:gd name="T6" fmla="*/ 0 w 64"/>
                <a:gd name="T7" fmla="*/ 58 h 64"/>
                <a:gd name="T8" fmla="*/ 6 w 64"/>
                <a:gd name="T9" fmla="*/ 64 h 64"/>
                <a:gd name="T10" fmla="*/ 58 w 64"/>
                <a:gd name="T11" fmla="*/ 64 h 64"/>
                <a:gd name="T12" fmla="*/ 64 w 64"/>
                <a:gd name="T13" fmla="*/ 58 h 64"/>
                <a:gd name="T14" fmla="*/ 64 w 64"/>
                <a:gd name="T15" fmla="*/ 6 h 64"/>
                <a:gd name="T16" fmla="*/ 58 w 64"/>
                <a:gd name="T17" fmla="*/ 0 h 64"/>
                <a:gd name="T18" fmla="*/ 40 w 64"/>
                <a:gd name="T19" fmla="*/ 4 h 64"/>
                <a:gd name="T20" fmla="*/ 44 w 64"/>
                <a:gd name="T21" fmla="*/ 12 h 64"/>
                <a:gd name="T22" fmla="*/ 36 w 64"/>
                <a:gd name="T23" fmla="*/ 12 h 64"/>
                <a:gd name="T24" fmla="*/ 32 w 64"/>
                <a:gd name="T25" fmla="*/ 4 h 64"/>
                <a:gd name="T26" fmla="*/ 40 w 64"/>
                <a:gd name="T27" fmla="*/ 4 h 64"/>
                <a:gd name="T28" fmla="*/ 24 w 64"/>
                <a:gd name="T29" fmla="*/ 4 h 64"/>
                <a:gd name="T30" fmla="*/ 28 w 64"/>
                <a:gd name="T31" fmla="*/ 12 h 64"/>
                <a:gd name="T32" fmla="*/ 20 w 64"/>
                <a:gd name="T33" fmla="*/ 12 h 64"/>
                <a:gd name="T34" fmla="*/ 16 w 64"/>
                <a:gd name="T35" fmla="*/ 4 h 64"/>
                <a:gd name="T36" fmla="*/ 24 w 64"/>
                <a:gd name="T37" fmla="*/ 4 h 64"/>
                <a:gd name="T38" fmla="*/ 4 w 64"/>
                <a:gd name="T39" fmla="*/ 6 h 64"/>
                <a:gd name="T40" fmla="*/ 6 w 64"/>
                <a:gd name="T41" fmla="*/ 4 h 64"/>
                <a:gd name="T42" fmla="*/ 8 w 64"/>
                <a:gd name="T43" fmla="*/ 4 h 64"/>
                <a:gd name="T44" fmla="*/ 12 w 64"/>
                <a:gd name="T45" fmla="*/ 12 h 64"/>
                <a:gd name="T46" fmla="*/ 4 w 64"/>
                <a:gd name="T47" fmla="*/ 12 h 64"/>
                <a:gd name="T48" fmla="*/ 4 w 64"/>
                <a:gd name="T49" fmla="*/ 6 h 64"/>
                <a:gd name="T50" fmla="*/ 60 w 64"/>
                <a:gd name="T51" fmla="*/ 58 h 64"/>
                <a:gd name="T52" fmla="*/ 58 w 64"/>
                <a:gd name="T53" fmla="*/ 60 h 64"/>
                <a:gd name="T54" fmla="*/ 6 w 64"/>
                <a:gd name="T55" fmla="*/ 60 h 64"/>
                <a:gd name="T56" fmla="*/ 4 w 64"/>
                <a:gd name="T57" fmla="*/ 58 h 64"/>
                <a:gd name="T58" fmla="*/ 4 w 64"/>
                <a:gd name="T59" fmla="*/ 16 h 64"/>
                <a:gd name="T60" fmla="*/ 60 w 64"/>
                <a:gd name="T61" fmla="*/ 16 h 64"/>
                <a:gd name="T62" fmla="*/ 60 w 64"/>
                <a:gd name="T63" fmla="*/ 58 h 64"/>
                <a:gd name="T64" fmla="*/ 52 w 64"/>
                <a:gd name="T65" fmla="*/ 12 h 64"/>
                <a:gd name="T66" fmla="*/ 48 w 64"/>
                <a:gd name="T67" fmla="*/ 4 h 64"/>
                <a:gd name="T68" fmla="*/ 56 w 64"/>
                <a:gd name="T69" fmla="*/ 4 h 64"/>
                <a:gd name="T70" fmla="*/ 60 w 64"/>
                <a:gd name="T71" fmla="*/ 12 h 64"/>
                <a:gd name="T72" fmla="*/ 52 w 64"/>
                <a:gd name="T73"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4">
                  <a:moveTo>
                    <a:pt x="58" y="0"/>
                  </a:moveTo>
                  <a:cubicBezTo>
                    <a:pt x="6" y="0"/>
                    <a:pt x="6" y="0"/>
                    <a:pt x="6" y="0"/>
                  </a:cubicBezTo>
                  <a:cubicBezTo>
                    <a:pt x="3" y="0"/>
                    <a:pt x="0" y="3"/>
                    <a:pt x="0" y="6"/>
                  </a:cubicBezTo>
                  <a:cubicBezTo>
                    <a:pt x="0" y="58"/>
                    <a:pt x="0" y="58"/>
                    <a:pt x="0" y="58"/>
                  </a:cubicBezTo>
                  <a:cubicBezTo>
                    <a:pt x="0" y="61"/>
                    <a:pt x="3" y="64"/>
                    <a:pt x="6" y="64"/>
                  </a:cubicBezTo>
                  <a:cubicBezTo>
                    <a:pt x="58" y="64"/>
                    <a:pt x="58" y="64"/>
                    <a:pt x="58" y="64"/>
                  </a:cubicBezTo>
                  <a:cubicBezTo>
                    <a:pt x="61" y="64"/>
                    <a:pt x="64" y="61"/>
                    <a:pt x="64" y="58"/>
                  </a:cubicBezTo>
                  <a:cubicBezTo>
                    <a:pt x="64" y="6"/>
                    <a:pt x="64" y="6"/>
                    <a:pt x="64" y="6"/>
                  </a:cubicBezTo>
                  <a:cubicBezTo>
                    <a:pt x="64" y="3"/>
                    <a:pt x="61" y="0"/>
                    <a:pt x="58" y="0"/>
                  </a:cubicBezTo>
                  <a:close/>
                  <a:moveTo>
                    <a:pt x="40" y="4"/>
                  </a:moveTo>
                  <a:cubicBezTo>
                    <a:pt x="44" y="12"/>
                    <a:pt x="44" y="12"/>
                    <a:pt x="44" y="12"/>
                  </a:cubicBezTo>
                  <a:cubicBezTo>
                    <a:pt x="36" y="12"/>
                    <a:pt x="36" y="12"/>
                    <a:pt x="36" y="12"/>
                  </a:cubicBezTo>
                  <a:cubicBezTo>
                    <a:pt x="32" y="4"/>
                    <a:pt x="32" y="4"/>
                    <a:pt x="32" y="4"/>
                  </a:cubicBezTo>
                  <a:lnTo>
                    <a:pt x="40" y="4"/>
                  </a:lnTo>
                  <a:close/>
                  <a:moveTo>
                    <a:pt x="24" y="4"/>
                  </a:moveTo>
                  <a:cubicBezTo>
                    <a:pt x="28" y="12"/>
                    <a:pt x="28" y="12"/>
                    <a:pt x="28" y="12"/>
                  </a:cubicBezTo>
                  <a:cubicBezTo>
                    <a:pt x="20" y="12"/>
                    <a:pt x="20" y="12"/>
                    <a:pt x="20" y="12"/>
                  </a:cubicBezTo>
                  <a:cubicBezTo>
                    <a:pt x="16" y="4"/>
                    <a:pt x="16" y="4"/>
                    <a:pt x="16" y="4"/>
                  </a:cubicBezTo>
                  <a:lnTo>
                    <a:pt x="24" y="4"/>
                  </a:lnTo>
                  <a:close/>
                  <a:moveTo>
                    <a:pt x="4" y="6"/>
                  </a:moveTo>
                  <a:cubicBezTo>
                    <a:pt x="4" y="5"/>
                    <a:pt x="5" y="4"/>
                    <a:pt x="6" y="4"/>
                  </a:cubicBezTo>
                  <a:cubicBezTo>
                    <a:pt x="8" y="4"/>
                    <a:pt x="8" y="4"/>
                    <a:pt x="8" y="4"/>
                  </a:cubicBezTo>
                  <a:cubicBezTo>
                    <a:pt x="12" y="12"/>
                    <a:pt x="12" y="12"/>
                    <a:pt x="12" y="12"/>
                  </a:cubicBezTo>
                  <a:cubicBezTo>
                    <a:pt x="4" y="12"/>
                    <a:pt x="4" y="12"/>
                    <a:pt x="4" y="12"/>
                  </a:cubicBezTo>
                  <a:lnTo>
                    <a:pt x="4" y="6"/>
                  </a:lnTo>
                  <a:close/>
                  <a:moveTo>
                    <a:pt x="60" y="58"/>
                  </a:moveTo>
                  <a:cubicBezTo>
                    <a:pt x="60" y="59"/>
                    <a:pt x="59" y="60"/>
                    <a:pt x="58" y="60"/>
                  </a:cubicBezTo>
                  <a:cubicBezTo>
                    <a:pt x="6" y="60"/>
                    <a:pt x="6" y="60"/>
                    <a:pt x="6" y="60"/>
                  </a:cubicBezTo>
                  <a:cubicBezTo>
                    <a:pt x="5" y="60"/>
                    <a:pt x="4" y="59"/>
                    <a:pt x="4" y="58"/>
                  </a:cubicBezTo>
                  <a:cubicBezTo>
                    <a:pt x="4" y="16"/>
                    <a:pt x="4" y="16"/>
                    <a:pt x="4" y="16"/>
                  </a:cubicBezTo>
                  <a:cubicBezTo>
                    <a:pt x="60" y="16"/>
                    <a:pt x="60" y="16"/>
                    <a:pt x="60" y="16"/>
                  </a:cubicBezTo>
                  <a:lnTo>
                    <a:pt x="60" y="58"/>
                  </a:lnTo>
                  <a:close/>
                  <a:moveTo>
                    <a:pt x="52" y="12"/>
                  </a:moveTo>
                  <a:cubicBezTo>
                    <a:pt x="48" y="4"/>
                    <a:pt x="48" y="4"/>
                    <a:pt x="48" y="4"/>
                  </a:cubicBezTo>
                  <a:cubicBezTo>
                    <a:pt x="56" y="4"/>
                    <a:pt x="56" y="4"/>
                    <a:pt x="56" y="4"/>
                  </a:cubicBezTo>
                  <a:cubicBezTo>
                    <a:pt x="60" y="12"/>
                    <a:pt x="60" y="12"/>
                    <a:pt x="60" y="12"/>
                  </a:cubicBezTo>
                  <a:lnTo>
                    <a:pt x="5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grpSp>
        <p:nvGrpSpPr>
          <p:cNvPr id="10" name="Group 237"/>
          <p:cNvGrpSpPr/>
          <p:nvPr/>
        </p:nvGrpSpPr>
        <p:grpSpPr>
          <a:xfrm>
            <a:off x="4422114" y="3144020"/>
            <a:ext cx="238139" cy="230656"/>
            <a:chOff x="8535988" y="952500"/>
            <a:chExt cx="249238" cy="242888"/>
          </a:xfrm>
          <a:solidFill>
            <a:schemeClr val="accent1"/>
          </a:solidFill>
        </p:grpSpPr>
        <p:sp>
          <p:nvSpPr>
            <p:cNvPr id="434" name="Freeform 54"/>
            <p:cNvSpPr/>
            <p:nvPr/>
          </p:nvSpPr>
          <p:spPr bwMode="auto">
            <a:xfrm>
              <a:off x="8535988" y="1089025"/>
              <a:ext cx="109538" cy="44450"/>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35" name="Freeform 55"/>
            <p:cNvSpPr/>
            <p:nvPr/>
          </p:nvSpPr>
          <p:spPr bwMode="auto">
            <a:xfrm>
              <a:off x="8704263" y="1157288"/>
              <a:ext cx="80963" cy="38100"/>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36" name="Freeform 56"/>
            <p:cNvSpPr/>
            <p:nvPr/>
          </p:nvSpPr>
          <p:spPr bwMode="auto">
            <a:xfrm>
              <a:off x="8535988" y="1103313"/>
              <a:ext cx="249238" cy="92075"/>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37" name="Freeform 57"/>
            <p:cNvSpPr>
              <a:spLocks noEditPoints="1"/>
            </p:cNvSpPr>
            <p:nvPr/>
          </p:nvSpPr>
          <p:spPr bwMode="auto">
            <a:xfrm>
              <a:off x="8589963" y="952500"/>
              <a:ext cx="144463" cy="166688"/>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grpSp>
        <p:nvGrpSpPr>
          <p:cNvPr id="11" name="Group 245"/>
          <p:cNvGrpSpPr/>
          <p:nvPr/>
        </p:nvGrpSpPr>
        <p:grpSpPr>
          <a:xfrm>
            <a:off x="4452611" y="1907126"/>
            <a:ext cx="175827" cy="198640"/>
            <a:chOff x="4854575" y="2103438"/>
            <a:chExt cx="220663" cy="250825"/>
          </a:xfrm>
          <a:solidFill>
            <a:srgbClr val="FFFFFF"/>
          </a:solidFill>
        </p:grpSpPr>
        <p:sp>
          <p:nvSpPr>
            <p:cNvPr id="439" name="Freeform 61"/>
            <p:cNvSpPr>
              <a:spLocks noEditPoints="1"/>
            </p:cNvSpPr>
            <p:nvPr/>
          </p:nvSpPr>
          <p:spPr bwMode="auto">
            <a:xfrm>
              <a:off x="4854575" y="2149475"/>
              <a:ext cx="220663" cy="204788"/>
            </a:xfrm>
            <a:custGeom>
              <a:avLst/>
              <a:gdLst>
                <a:gd name="T0" fmla="*/ 28 w 56"/>
                <a:gd name="T1" fmla="*/ 8 h 52"/>
                <a:gd name="T2" fmla="*/ 0 w 56"/>
                <a:gd name="T3" fmla="*/ 24 h 52"/>
                <a:gd name="T4" fmla="*/ 20 w 56"/>
                <a:gd name="T5" fmla="*/ 52 h 52"/>
                <a:gd name="T6" fmla="*/ 28 w 56"/>
                <a:gd name="T7" fmla="*/ 48 h 52"/>
                <a:gd name="T8" fmla="*/ 36 w 56"/>
                <a:gd name="T9" fmla="*/ 52 h 52"/>
                <a:gd name="T10" fmla="*/ 56 w 56"/>
                <a:gd name="T11" fmla="*/ 24 h 52"/>
                <a:gd name="T12" fmla="*/ 28 w 56"/>
                <a:gd name="T13" fmla="*/ 8 h 52"/>
                <a:gd name="T14" fmla="*/ 12 w 56"/>
                <a:gd name="T15" fmla="*/ 40 h 52"/>
                <a:gd name="T16" fmla="*/ 12 w 56"/>
                <a:gd name="T17" fmla="*/ 12 h 52"/>
                <a:gd name="T18" fmla="*/ 20 w 56"/>
                <a:gd name="T19" fmla="*/ 12 h 52"/>
                <a:gd name="T20" fmla="*/ 12 w 56"/>
                <a:gd name="T2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2">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40" name="Freeform 62"/>
            <p:cNvSpPr/>
            <p:nvPr/>
          </p:nvSpPr>
          <p:spPr bwMode="auto">
            <a:xfrm>
              <a:off x="4902200" y="2103438"/>
              <a:ext cx="63500" cy="61913"/>
            </a:xfrm>
            <a:custGeom>
              <a:avLst/>
              <a:gdLst>
                <a:gd name="T0" fmla="*/ 16 w 16"/>
                <a:gd name="T1" fmla="*/ 16 h 16"/>
                <a:gd name="T2" fmla="*/ 8 w 16"/>
                <a:gd name="T3" fmla="*/ 0 h 16"/>
                <a:gd name="T4" fmla="*/ 0 w 16"/>
                <a:gd name="T5" fmla="*/ 0 h 16"/>
                <a:gd name="T6" fmla="*/ 12 w 16"/>
                <a:gd name="T7" fmla="*/ 16 h 16"/>
                <a:gd name="T8" fmla="*/ 16 w 16"/>
                <a:gd name="T9" fmla="*/ 16 h 16"/>
              </a:gdLst>
              <a:ahLst/>
              <a:cxnLst>
                <a:cxn ang="0">
                  <a:pos x="T0" y="T1"/>
                </a:cxn>
                <a:cxn ang="0">
                  <a:pos x="T2" y="T3"/>
                </a:cxn>
                <a:cxn ang="0">
                  <a:pos x="T4" y="T5"/>
                </a:cxn>
                <a:cxn ang="0">
                  <a:pos x="T6" y="T7"/>
                </a:cxn>
                <a:cxn ang="0">
                  <a:pos x="T8" y="T9"/>
                </a:cxn>
              </a:cxnLst>
              <a:rect l="0" t="0" r="r" b="b"/>
              <a:pathLst>
                <a:path w="16" h="16">
                  <a:moveTo>
                    <a:pt x="16" y="16"/>
                  </a:moveTo>
                  <a:cubicBezTo>
                    <a:pt x="12" y="8"/>
                    <a:pt x="8" y="0"/>
                    <a:pt x="8" y="0"/>
                  </a:cubicBezTo>
                  <a:cubicBezTo>
                    <a:pt x="0" y="0"/>
                    <a:pt x="0" y="0"/>
                    <a:pt x="0" y="0"/>
                  </a:cubicBezTo>
                  <a:cubicBezTo>
                    <a:pt x="12" y="16"/>
                    <a:pt x="12" y="16"/>
                    <a:pt x="12" y="16"/>
                  </a:cubicBezTo>
                  <a:lnTo>
                    <a:pt x="1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41" name="Freeform 63"/>
            <p:cNvSpPr/>
            <p:nvPr/>
          </p:nvSpPr>
          <p:spPr bwMode="auto">
            <a:xfrm>
              <a:off x="4965700" y="2103438"/>
              <a:ext cx="79375" cy="61913"/>
            </a:xfrm>
            <a:custGeom>
              <a:avLst/>
              <a:gdLst>
                <a:gd name="T0" fmla="*/ 20 w 20"/>
                <a:gd name="T1" fmla="*/ 0 h 16"/>
                <a:gd name="T2" fmla="*/ 0 w 20"/>
                <a:gd name="T3" fmla="*/ 16 h 16"/>
                <a:gd name="T4" fmla="*/ 20 w 20"/>
                <a:gd name="T5" fmla="*/ 0 h 16"/>
              </a:gdLst>
              <a:ahLst/>
              <a:cxnLst>
                <a:cxn ang="0">
                  <a:pos x="T0" y="T1"/>
                </a:cxn>
                <a:cxn ang="0">
                  <a:pos x="T2" y="T3"/>
                </a:cxn>
                <a:cxn ang="0">
                  <a:pos x="T4" y="T5"/>
                </a:cxn>
              </a:cxnLst>
              <a:rect l="0" t="0" r="r" b="b"/>
              <a:pathLst>
                <a:path w="20" h="16">
                  <a:moveTo>
                    <a:pt x="20" y="0"/>
                  </a:moveTo>
                  <a:cubicBezTo>
                    <a:pt x="20" y="0"/>
                    <a:pt x="0" y="0"/>
                    <a:pt x="0" y="16"/>
                  </a:cubicBezTo>
                  <a:cubicBezTo>
                    <a:pt x="0" y="16"/>
                    <a:pt x="20" y="16"/>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grpSp>
        <p:nvGrpSpPr>
          <p:cNvPr id="12" name="Group 254"/>
          <p:cNvGrpSpPr/>
          <p:nvPr/>
        </p:nvGrpSpPr>
        <p:grpSpPr>
          <a:xfrm>
            <a:off x="5727097" y="1562424"/>
            <a:ext cx="670619" cy="624580"/>
            <a:chOff x="9337676" y="650875"/>
            <a:chExt cx="227013" cy="212725"/>
          </a:xfrm>
          <a:solidFill>
            <a:srgbClr val="FFFFFF"/>
          </a:solidFill>
        </p:grpSpPr>
        <p:sp>
          <p:nvSpPr>
            <p:cNvPr id="443" name="Freeform 67"/>
            <p:cNvSpPr/>
            <p:nvPr/>
          </p:nvSpPr>
          <p:spPr bwMode="auto">
            <a:xfrm>
              <a:off x="9367838" y="833438"/>
              <a:ext cx="166688" cy="30162"/>
            </a:xfrm>
            <a:custGeom>
              <a:avLst/>
              <a:gdLst>
                <a:gd name="T0" fmla="*/ 43 w 44"/>
                <a:gd name="T1" fmla="*/ 0 h 8"/>
                <a:gd name="T2" fmla="*/ 1 w 44"/>
                <a:gd name="T3" fmla="*/ 0 h 8"/>
                <a:gd name="T4" fmla="*/ 0 w 44"/>
                <a:gd name="T5" fmla="*/ 1 h 8"/>
                <a:gd name="T6" fmla="*/ 0 w 44"/>
                <a:gd name="T7" fmla="*/ 7 h 8"/>
                <a:gd name="T8" fmla="*/ 1 w 44"/>
                <a:gd name="T9" fmla="*/ 8 h 8"/>
                <a:gd name="T10" fmla="*/ 43 w 44"/>
                <a:gd name="T11" fmla="*/ 8 h 8"/>
                <a:gd name="T12" fmla="*/ 44 w 44"/>
                <a:gd name="T13" fmla="*/ 7 h 8"/>
                <a:gd name="T14" fmla="*/ 44 w 44"/>
                <a:gd name="T15" fmla="*/ 1 h 8"/>
                <a:gd name="T16" fmla="*/ 43 w 4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8">
                  <a:moveTo>
                    <a:pt x="43" y="0"/>
                  </a:moveTo>
                  <a:cubicBezTo>
                    <a:pt x="1" y="0"/>
                    <a:pt x="1" y="0"/>
                    <a:pt x="1" y="0"/>
                  </a:cubicBezTo>
                  <a:cubicBezTo>
                    <a:pt x="0" y="0"/>
                    <a:pt x="0" y="0"/>
                    <a:pt x="0" y="1"/>
                  </a:cubicBezTo>
                  <a:cubicBezTo>
                    <a:pt x="0" y="7"/>
                    <a:pt x="0" y="7"/>
                    <a:pt x="0" y="7"/>
                  </a:cubicBezTo>
                  <a:cubicBezTo>
                    <a:pt x="0" y="8"/>
                    <a:pt x="0" y="8"/>
                    <a:pt x="1" y="8"/>
                  </a:cubicBezTo>
                  <a:cubicBezTo>
                    <a:pt x="43" y="8"/>
                    <a:pt x="43" y="8"/>
                    <a:pt x="43" y="8"/>
                  </a:cubicBezTo>
                  <a:cubicBezTo>
                    <a:pt x="44" y="8"/>
                    <a:pt x="44" y="8"/>
                    <a:pt x="44" y="7"/>
                  </a:cubicBezTo>
                  <a:cubicBezTo>
                    <a:pt x="44" y="1"/>
                    <a:pt x="44" y="1"/>
                    <a:pt x="44" y="1"/>
                  </a:cubicBezTo>
                  <a:cubicBezTo>
                    <a:pt x="44" y="0"/>
                    <a:pt x="44"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44" name="Freeform 68"/>
            <p:cNvSpPr/>
            <p:nvPr/>
          </p:nvSpPr>
          <p:spPr bwMode="auto">
            <a:xfrm>
              <a:off x="9337676" y="650875"/>
              <a:ext cx="227013" cy="166687"/>
            </a:xfrm>
            <a:custGeom>
              <a:avLst/>
              <a:gdLst>
                <a:gd name="T0" fmla="*/ 60 w 60"/>
                <a:gd name="T1" fmla="*/ 6 h 44"/>
                <a:gd name="T2" fmla="*/ 54 w 60"/>
                <a:gd name="T3" fmla="*/ 0 h 44"/>
                <a:gd name="T4" fmla="*/ 48 w 60"/>
                <a:gd name="T5" fmla="*/ 6 h 44"/>
                <a:gd name="T6" fmla="*/ 51 w 60"/>
                <a:gd name="T7" fmla="*/ 11 h 44"/>
                <a:gd name="T8" fmla="*/ 40 w 60"/>
                <a:gd name="T9" fmla="*/ 32 h 44"/>
                <a:gd name="T10" fmla="*/ 33 w 60"/>
                <a:gd name="T11" fmla="*/ 11 h 44"/>
                <a:gd name="T12" fmla="*/ 36 w 60"/>
                <a:gd name="T13" fmla="*/ 6 h 44"/>
                <a:gd name="T14" fmla="*/ 30 w 60"/>
                <a:gd name="T15" fmla="*/ 0 h 44"/>
                <a:gd name="T16" fmla="*/ 24 w 60"/>
                <a:gd name="T17" fmla="*/ 6 h 44"/>
                <a:gd name="T18" fmla="*/ 27 w 60"/>
                <a:gd name="T19" fmla="*/ 11 h 44"/>
                <a:gd name="T20" fmla="*/ 20 w 60"/>
                <a:gd name="T21" fmla="*/ 32 h 44"/>
                <a:gd name="T22" fmla="*/ 9 w 60"/>
                <a:gd name="T23" fmla="*/ 11 h 44"/>
                <a:gd name="T24" fmla="*/ 12 w 60"/>
                <a:gd name="T25" fmla="*/ 6 h 44"/>
                <a:gd name="T26" fmla="*/ 6 w 60"/>
                <a:gd name="T27" fmla="*/ 0 h 44"/>
                <a:gd name="T28" fmla="*/ 0 w 60"/>
                <a:gd name="T29" fmla="*/ 6 h 44"/>
                <a:gd name="T30" fmla="*/ 4 w 60"/>
                <a:gd name="T31" fmla="*/ 12 h 44"/>
                <a:gd name="T32" fmla="*/ 8 w 60"/>
                <a:gd name="T33" fmla="*/ 44 h 44"/>
                <a:gd name="T34" fmla="*/ 52 w 60"/>
                <a:gd name="T35" fmla="*/ 44 h 44"/>
                <a:gd name="T36" fmla="*/ 56 w 60"/>
                <a:gd name="T37" fmla="*/ 12 h 44"/>
                <a:gd name="T38" fmla="*/ 60 w 60"/>
                <a:gd name="T39"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44">
                  <a:moveTo>
                    <a:pt x="60" y="6"/>
                  </a:moveTo>
                  <a:cubicBezTo>
                    <a:pt x="60" y="3"/>
                    <a:pt x="57" y="0"/>
                    <a:pt x="54" y="0"/>
                  </a:cubicBezTo>
                  <a:cubicBezTo>
                    <a:pt x="51" y="0"/>
                    <a:pt x="48" y="3"/>
                    <a:pt x="48" y="6"/>
                  </a:cubicBezTo>
                  <a:cubicBezTo>
                    <a:pt x="48" y="8"/>
                    <a:pt x="49" y="10"/>
                    <a:pt x="51" y="11"/>
                  </a:cubicBezTo>
                  <a:cubicBezTo>
                    <a:pt x="40" y="32"/>
                    <a:pt x="40" y="32"/>
                    <a:pt x="40" y="32"/>
                  </a:cubicBezTo>
                  <a:cubicBezTo>
                    <a:pt x="33" y="11"/>
                    <a:pt x="33" y="11"/>
                    <a:pt x="33" y="11"/>
                  </a:cubicBezTo>
                  <a:cubicBezTo>
                    <a:pt x="35" y="10"/>
                    <a:pt x="36" y="8"/>
                    <a:pt x="36" y="6"/>
                  </a:cubicBezTo>
                  <a:cubicBezTo>
                    <a:pt x="36" y="3"/>
                    <a:pt x="33" y="0"/>
                    <a:pt x="30" y="0"/>
                  </a:cubicBezTo>
                  <a:cubicBezTo>
                    <a:pt x="27" y="0"/>
                    <a:pt x="24" y="3"/>
                    <a:pt x="24" y="6"/>
                  </a:cubicBezTo>
                  <a:cubicBezTo>
                    <a:pt x="24" y="8"/>
                    <a:pt x="25" y="10"/>
                    <a:pt x="27" y="11"/>
                  </a:cubicBezTo>
                  <a:cubicBezTo>
                    <a:pt x="20" y="32"/>
                    <a:pt x="20" y="32"/>
                    <a:pt x="20" y="32"/>
                  </a:cubicBezTo>
                  <a:cubicBezTo>
                    <a:pt x="9" y="11"/>
                    <a:pt x="9" y="11"/>
                    <a:pt x="9" y="11"/>
                  </a:cubicBezTo>
                  <a:cubicBezTo>
                    <a:pt x="11" y="10"/>
                    <a:pt x="12" y="8"/>
                    <a:pt x="12" y="6"/>
                  </a:cubicBezTo>
                  <a:cubicBezTo>
                    <a:pt x="12" y="3"/>
                    <a:pt x="9" y="0"/>
                    <a:pt x="6" y="0"/>
                  </a:cubicBezTo>
                  <a:cubicBezTo>
                    <a:pt x="3" y="0"/>
                    <a:pt x="0" y="3"/>
                    <a:pt x="0" y="6"/>
                  </a:cubicBezTo>
                  <a:cubicBezTo>
                    <a:pt x="0" y="9"/>
                    <a:pt x="2" y="11"/>
                    <a:pt x="4" y="12"/>
                  </a:cubicBezTo>
                  <a:cubicBezTo>
                    <a:pt x="8" y="44"/>
                    <a:pt x="8" y="44"/>
                    <a:pt x="8" y="44"/>
                  </a:cubicBezTo>
                  <a:cubicBezTo>
                    <a:pt x="52" y="44"/>
                    <a:pt x="52" y="44"/>
                    <a:pt x="52" y="44"/>
                  </a:cubicBezTo>
                  <a:cubicBezTo>
                    <a:pt x="56" y="12"/>
                    <a:pt x="56" y="12"/>
                    <a:pt x="56" y="12"/>
                  </a:cubicBezTo>
                  <a:cubicBezTo>
                    <a:pt x="58" y="11"/>
                    <a:pt x="60" y="9"/>
                    <a:pt x="6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grpSp>
        <p:nvGrpSpPr>
          <p:cNvPr id="13" name="Group 253"/>
          <p:cNvGrpSpPr/>
          <p:nvPr/>
        </p:nvGrpSpPr>
        <p:grpSpPr>
          <a:xfrm>
            <a:off x="6417152" y="2439970"/>
            <a:ext cx="259399" cy="298525"/>
            <a:chOff x="8355013" y="1108075"/>
            <a:chExt cx="211138" cy="244475"/>
          </a:xfrm>
          <a:solidFill>
            <a:srgbClr val="FFFFFF"/>
          </a:solidFill>
        </p:grpSpPr>
        <p:sp>
          <p:nvSpPr>
            <p:cNvPr id="446" name="Freeform 69"/>
            <p:cNvSpPr>
              <a:spLocks noEditPoints="1"/>
            </p:cNvSpPr>
            <p:nvPr/>
          </p:nvSpPr>
          <p:spPr bwMode="auto">
            <a:xfrm>
              <a:off x="8355013" y="1108075"/>
              <a:ext cx="211138" cy="122237"/>
            </a:xfrm>
            <a:custGeom>
              <a:avLst/>
              <a:gdLst>
                <a:gd name="T0" fmla="*/ 4 w 56"/>
                <a:gd name="T1" fmla="*/ 32 h 32"/>
                <a:gd name="T2" fmla="*/ 52 w 56"/>
                <a:gd name="T3" fmla="*/ 32 h 32"/>
                <a:gd name="T4" fmla="*/ 56 w 56"/>
                <a:gd name="T5" fmla="*/ 28 h 32"/>
                <a:gd name="T6" fmla="*/ 52 w 56"/>
                <a:gd name="T7" fmla="*/ 24 h 32"/>
                <a:gd name="T8" fmla="*/ 40 w 56"/>
                <a:gd name="T9" fmla="*/ 24 h 32"/>
                <a:gd name="T10" fmla="*/ 36 w 56"/>
                <a:gd name="T11" fmla="*/ 20 h 32"/>
                <a:gd name="T12" fmla="*/ 36 w 56"/>
                <a:gd name="T13" fmla="*/ 4 h 32"/>
                <a:gd name="T14" fmla="*/ 32 w 56"/>
                <a:gd name="T15" fmla="*/ 0 h 32"/>
                <a:gd name="T16" fmla="*/ 24 w 56"/>
                <a:gd name="T17" fmla="*/ 0 h 32"/>
                <a:gd name="T18" fmla="*/ 20 w 56"/>
                <a:gd name="T19" fmla="*/ 4 h 32"/>
                <a:gd name="T20" fmla="*/ 20 w 56"/>
                <a:gd name="T21" fmla="*/ 20 h 32"/>
                <a:gd name="T22" fmla="*/ 16 w 56"/>
                <a:gd name="T23" fmla="*/ 24 h 32"/>
                <a:gd name="T24" fmla="*/ 4 w 56"/>
                <a:gd name="T25" fmla="*/ 24 h 32"/>
                <a:gd name="T26" fmla="*/ 0 w 56"/>
                <a:gd name="T27" fmla="*/ 28 h 32"/>
                <a:gd name="T28" fmla="*/ 4 w 56"/>
                <a:gd name="T29" fmla="*/ 32 h 32"/>
                <a:gd name="T30" fmla="*/ 26 w 56"/>
                <a:gd name="T31" fmla="*/ 4 h 32"/>
                <a:gd name="T32" fmla="*/ 30 w 56"/>
                <a:gd name="T33" fmla="*/ 4 h 32"/>
                <a:gd name="T34" fmla="*/ 32 w 56"/>
                <a:gd name="T35" fmla="*/ 6 h 32"/>
                <a:gd name="T36" fmla="*/ 30 w 56"/>
                <a:gd name="T37" fmla="*/ 8 h 32"/>
                <a:gd name="T38" fmla="*/ 26 w 56"/>
                <a:gd name="T39" fmla="*/ 8 h 32"/>
                <a:gd name="T40" fmla="*/ 24 w 56"/>
                <a:gd name="T41" fmla="*/ 6 h 32"/>
                <a:gd name="T42" fmla="*/ 26 w 56"/>
                <a:gd name="T4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2">
                  <a:moveTo>
                    <a:pt x="4" y="32"/>
                  </a:moveTo>
                  <a:cubicBezTo>
                    <a:pt x="52" y="32"/>
                    <a:pt x="52" y="32"/>
                    <a:pt x="52" y="32"/>
                  </a:cubicBezTo>
                  <a:cubicBezTo>
                    <a:pt x="54" y="32"/>
                    <a:pt x="56" y="30"/>
                    <a:pt x="56" y="28"/>
                  </a:cubicBezTo>
                  <a:cubicBezTo>
                    <a:pt x="56" y="26"/>
                    <a:pt x="54" y="24"/>
                    <a:pt x="52" y="24"/>
                  </a:cubicBezTo>
                  <a:cubicBezTo>
                    <a:pt x="40" y="24"/>
                    <a:pt x="40" y="24"/>
                    <a:pt x="40" y="24"/>
                  </a:cubicBezTo>
                  <a:cubicBezTo>
                    <a:pt x="38" y="24"/>
                    <a:pt x="36" y="22"/>
                    <a:pt x="36" y="20"/>
                  </a:cubicBezTo>
                  <a:cubicBezTo>
                    <a:pt x="36" y="4"/>
                    <a:pt x="36" y="4"/>
                    <a:pt x="36" y="4"/>
                  </a:cubicBezTo>
                  <a:cubicBezTo>
                    <a:pt x="36" y="2"/>
                    <a:pt x="34" y="0"/>
                    <a:pt x="32" y="0"/>
                  </a:cubicBezTo>
                  <a:cubicBezTo>
                    <a:pt x="24" y="0"/>
                    <a:pt x="24" y="0"/>
                    <a:pt x="24" y="0"/>
                  </a:cubicBezTo>
                  <a:cubicBezTo>
                    <a:pt x="22" y="0"/>
                    <a:pt x="20" y="2"/>
                    <a:pt x="20" y="4"/>
                  </a:cubicBezTo>
                  <a:cubicBezTo>
                    <a:pt x="20" y="20"/>
                    <a:pt x="20" y="20"/>
                    <a:pt x="20" y="20"/>
                  </a:cubicBezTo>
                  <a:cubicBezTo>
                    <a:pt x="20" y="22"/>
                    <a:pt x="18" y="24"/>
                    <a:pt x="16" y="24"/>
                  </a:cubicBezTo>
                  <a:cubicBezTo>
                    <a:pt x="4" y="24"/>
                    <a:pt x="4" y="24"/>
                    <a:pt x="4" y="24"/>
                  </a:cubicBezTo>
                  <a:cubicBezTo>
                    <a:pt x="2" y="24"/>
                    <a:pt x="0" y="26"/>
                    <a:pt x="0" y="28"/>
                  </a:cubicBezTo>
                  <a:cubicBezTo>
                    <a:pt x="0" y="30"/>
                    <a:pt x="2" y="32"/>
                    <a:pt x="4" y="32"/>
                  </a:cubicBezTo>
                  <a:close/>
                  <a:moveTo>
                    <a:pt x="26" y="4"/>
                  </a:moveTo>
                  <a:cubicBezTo>
                    <a:pt x="30" y="4"/>
                    <a:pt x="30" y="4"/>
                    <a:pt x="30" y="4"/>
                  </a:cubicBezTo>
                  <a:cubicBezTo>
                    <a:pt x="31" y="4"/>
                    <a:pt x="32" y="5"/>
                    <a:pt x="32" y="6"/>
                  </a:cubicBezTo>
                  <a:cubicBezTo>
                    <a:pt x="32" y="7"/>
                    <a:pt x="31" y="8"/>
                    <a:pt x="30" y="8"/>
                  </a:cubicBezTo>
                  <a:cubicBezTo>
                    <a:pt x="26" y="8"/>
                    <a:pt x="26" y="8"/>
                    <a:pt x="26" y="8"/>
                  </a:cubicBezTo>
                  <a:cubicBezTo>
                    <a:pt x="25" y="8"/>
                    <a:pt x="24" y="7"/>
                    <a:pt x="24" y="6"/>
                  </a:cubicBezTo>
                  <a:cubicBezTo>
                    <a:pt x="24" y="5"/>
                    <a:pt x="25" y="4"/>
                    <a:pt x="2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47" name="Freeform 70"/>
            <p:cNvSpPr/>
            <p:nvPr/>
          </p:nvSpPr>
          <p:spPr bwMode="auto">
            <a:xfrm>
              <a:off x="8355013" y="1244600"/>
              <a:ext cx="211138" cy="107950"/>
            </a:xfrm>
            <a:custGeom>
              <a:avLst/>
              <a:gdLst>
                <a:gd name="T0" fmla="*/ 50 w 56"/>
                <a:gd name="T1" fmla="*/ 0 h 28"/>
                <a:gd name="T2" fmla="*/ 6 w 56"/>
                <a:gd name="T3" fmla="*/ 0 h 28"/>
                <a:gd name="T4" fmla="*/ 4 w 56"/>
                <a:gd name="T5" fmla="*/ 2 h 28"/>
                <a:gd name="T6" fmla="*/ 0 w 56"/>
                <a:gd name="T7" fmla="*/ 28 h 28"/>
                <a:gd name="T8" fmla="*/ 12 w 56"/>
                <a:gd name="T9" fmla="*/ 28 h 28"/>
                <a:gd name="T10" fmla="*/ 16 w 56"/>
                <a:gd name="T11" fmla="*/ 16 h 28"/>
                <a:gd name="T12" fmla="*/ 16 w 56"/>
                <a:gd name="T13" fmla="*/ 28 h 28"/>
                <a:gd name="T14" fmla="*/ 40 w 56"/>
                <a:gd name="T15" fmla="*/ 28 h 28"/>
                <a:gd name="T16" fmla="*/ 40 w 56"/>
                <a:gd name="T17" fmla="*/ 16 h 28"/>
                <a:gd name="T18" fmla="*/ 44 w 56"/>
                <a:gd name="T19" fmla="*/ 28 h 28"/>
                <a:gd name="T20" fmla="*/ 56 w 56"/>
                <a:gd name="T21" fmla="*/ 28 h 28"/>
                <a:gd name="T22" fmla="*/ 52 w 56"/>
                <a:gd name="T23" fmla="*/ 2 h 28"/>
                <a:gd name="T24" fmla="*/ 50 w 56"/>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28">
                  <a:moveTo>
                    <a:pt x="50" y="0"/>
                  </a:moveTo>
                  <a:cubicBezTo>
                    <a:pt x="6" y="0"/>
                    <a:pt x="6" y="0"/>
                    <a:pt x="6" y="0"/>
                  </a:cubicBezTo>
                  <a:cubicBezTo>
                    <a:pt x="5" y="0"/>
                    <a:pt x="4" y="1"/>
                    <a:pt x="4" y="2"/>
                  </a:cubicBezTo>
                  <a:cubicBezTo>
                    <a:pt x="0" y="28"/>
                    <a:pt x="0" y="28"/>
                    <a:pt x="0" y="28"/>
                  </a:cubicBezTo>
                  <a:cubicBezTo>
                    <a:pt x="12" y="28"/>
                    <a:pt x="12" y="28"/>
                    <a:pt x="12" y="28"/>
                  </a:cubicBezTo>
                  <a:cubicBezTo>
                    <a:pt x="16" y="16"/>
                    <a:pt x="16" y="16"/>
                    <a:pt x="16" y="16"/>
                  </a:cubicBezTo>
                  <a:cubicBezTo>
                    <a:pt x="16" y="28"/>
                    <a:pt x="16" y="28"/>
                    <a:pt x="16" y="28"/>
                  </a:cubicBezTo>
                  <a:cubicBezTo>
                    <a:pt x="40" y="28"/>
                    <a:pt x="40" y="28"/>
                    <a:pt x="40" y="28"/>
                  </a:cubicBezTo>
                  <a:cubicBezTo>
                    <a:pt x="40" y="16"/>
                    <a:pt x="40" y="16"/>
                    <a:pt x="40" y="16"/>
                  </a:cubicBezTo>
                  <a:cubicBezTo>
                    <a:pt x="44" y="28"/>
                    <a:pt x="44" y="28"/>
                    <a:pt x="44" y="28"/>
                  </a:cubicBezTo>
                  <a:cubicBezTo>
                    <a:pt x="56" y="28"/>
                    <a:pt x="56" y="28"/>
                    <a:pt x="56" y="28"/>
                  </a:cubicBezTo>
                  <a:cubicBezTo>
                    <a:pt x="52" y="2"/>
                    <a:pt x="52" y="2"/>
                    <a:pt x="52" y="2"/>
                  </a:cubicBezTo>
                  <a:cubicBezTo>
                    <a:pt x="52" y="1"/>
                    <a:pt x="51"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sp>
        <p:nvSpPr>
          <p:cNvPr id="449" name="Rectangle 310"/>
          <p:cNvSpPr/>
          <p:nvPr/>
        </p:nvSpPr>
        <p:spPr>
          <a:xfrm>
            <a:off x="1264264" y="2428528"/>
            <a:ext cx="2509972" cy="350393"/>
          </a:xfrm>
          <a:prstGeom prst="rect">
            <a:avLst/>
          </a:prstGeom>
        </p:spPr>
        <p:txBody>
          <a:bodyPr wrap="square" lIns="72685" tIns="36342" rIns="72685" bIns="36342">
            <a:spAutoFit/>
          </a:bodyPr>
          <a:lstStyle/>
          <a:p>
            <a:pPr defTabSz="725170">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id-ID" sz="900" kern="0" dirty="0">
              <a:solidFill>
                <a:schemeClr val="tx1">
                  <a:lumMod val="50000"/>
                  <a:lumOff val="50000"/>
                </a:schemeClr>
              </a:solidFill>
              <a:latin typeface="微软雅黑" panose="020B0503020204020204" pitchFamily="34" charset="-122"/>
            </a:endParaRPr>
          </a:p>
        </p:txBody>
      </p:sp>
      <p:sp>
        <p:nvSpPr>
          <p:cNvPr id="450" name="TextBox 34"/>
          <p:cNvSpPr txBox="1"/>
          <p:nvPr/>
        </p:nvSpPr>
        <p:spPr>
          <a:xfrm>
            <a:off x="593467" y="3097280"/>
            <a:ext cx="3180766" cy="904391"/>
          </a:xfrm>
          <a:prstGeom prst="rect">
            <a:avLst/>
          </a:prstGeom>
          <a:noFill/>
        </p:spPr>
        <p:txBody>
          <a:bodyPr wrap="square" lIns="72685" tIns="36342" rIns="72685" bIns="36342"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just" defTabSz="72517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分钟之内。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725170">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72517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51" name="Straight Connector 323"/>
          <p:cNvCxnSpPr/>
          <p:nvPr/>
        </p:nvCxnSpPr>
        <p:spPr>
          <a:xfrm>
            <a:off x="1264264" y="2361313"/>
            <a:ext cx="1233463" cy="0"/>
          </a:xfrm>
          <a:prstGeom prst="line">
            <a:avLst/>
          </a:prstGeom>
          <a:noFill/>
          <a:ln w="19050" cap="flat" cmpd="sng" algn="ctr">
            <a:solidFill>
              <a:schemeClr val="accent1"/>
            </a:solidFill>
            <a:prstDash val="solid"/>
            <a:miter lim="800000"/>
          </a:ln>
          <a:effectLst/>
        </p:spPr>
      </p:cxnSp>
      <p:grpSp>
        <p:nvGrpSpPr>
          <p:cNvPr id="14" name="Group 340"/>
          <p:cNvGrpSpPr/>
          <p:nvPr/>
        </p:nvGrpSpPr>
        <p:grpSpPr>
          <a:xfrm>
            <a:off x="814490" y="2155828"/>
            <a:ext cx="390866" cy="388483"/>
            <a:chOff x="1670050" y="2947988"/>
            <a:chExt cx="490538" cy="490538"/>
          </a:xfrm>
          <a:solidFill>
            <a:schemeClr val="accent1"/>
          </a:solidFill>
        </p:grpSpPr>
        <p:sp>
          <p:nvSpPr>
            <p:cNvPr id="453" name="Freeform 79"/>
            <p:cNvSpPr>
              <a:spLocks noEditPoints="1"/>
            </p:cNvSpPr>
            <p:nvPr/>
          </p:nvSpPr>
          <p:spPr bwMode="auto">
            <a:xfrm>
              <a:off x="1670050" y="2947988"/>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54" name="Freeform 80"/>
            <p:cNvSpPr/>
            <p:nvPr/>
          </p:nvSpPr>
          <p:spPr bwMode="auto">
            <a:xfrm>
              <a:off x="1960563" y="3132138"/>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55" name="Freeform 81"/>
            <p:cNvSpPr/>
            <p:nvPr/>
          </p:nvSpPr>
          <p:spPr bwMode="auto">
            <a:xfrm>
              <a:off x="1960563" y="308610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56" name="Freeform 82"/>
            <p:cNvSpPr/>
            <p:nvPr/>
          </p:nvSpPr>
          <p:spPr bwMode="auto">
            <a:xfrm>
              <a:off x="1960563" y="3040063"/>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57" name="Freeform 83"/>
            <p:cNvSpPr/>
            <p:nvPr/>
          </p:nvSpPr>
          <p:spPr bwMode="auto">
            <a:xfrm>
              <a:off x="1792288" y="3362325"/>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58" name="Freeform 84"/>
            <p:cNvSpPr/>
            <p:nvPr/>
          </p:nvSpPr>
          <p:spPr bwMode="auto">
            <a:xfrm>
              <a:off x="1792288" y="3316288"/>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59" name="Freeform 85"/>
            <p:cNvSpPr/>
            <p:nvPr/>
          </p:nvSpPr>
          <p:spPr bwMode="auto">
            <a:xfrm>
              <a:off x="1792288" y="327025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60" name="Freeform 86"/>
            <p:cNvSpPr/>
            <p:nvPr/>
          </p:nvSpPr>
          <p:spPr bwMode="auto">
            <a:xfrm>
              <a:off x="1960563" y="3362325"/>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61" name="Freeform 87"/>
            <p:cNvSpPr/>
            <p:nvPr/>
          </p:nvSpPr>
          <p:spPr bwMode="auto">
            <a:xfrm>
              <a:off x="1960563" y="3316288"/>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62" name="Freeform 88"/>
            <p:cNvSpPr/>
            <p:nvPr/>
          </p:nvSpPr>
          <p:spPr bwMode="auto">
            <a:xfrm>
              <a:off x="1960563" y="327025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63" name="Freeform 89"/>
            <p:cNvSpPr/>
            <p:nvPr/>
          </p:nvSpPr>
          <p:spPr bwMode="auto">
            <a:xfrm>
              <a:off x="1792288" y="317817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64" name="Freeform 90"/>
            <p:cNvSpPr/>
            <p:nvPr/>
          </p:nvSpPr>
          <p:spPr bwMode="auto">
            <a:xfrm>
              <a:off x="1792288" y="3224213"/>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sp>
          <p:nvSpPr>
            <p:cNvPr id="465" name="Freeform 91"/>
            <p:cNvSpPr>
              <a:spLocks noEditPoints="1"/>
            </p:cNvSpPr>
            <p:nvPr/>
          </p:nvSpPr>
          <p:spPr bwMode="auto">
            <a:xfrm>
              <a:off x="1792288" y="3008313"/>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725170">
                <a:defRPr/>
              </a:pPr>
              <a:endParaRPr lang="id-ID" sz="1400" kern="0" dirty="0">
                <a:solidFill>
                  <a:sysClr val="windowText" lastClr="000000"/>
                </a:solidFill>
                <a:latin typeface="微软雅黑" panose="020B0503020204020204" pitchFamily="34" charset="-122"/>
              </a:endParaRPr>
            </a:p>
          </p:txBody>
        </p:sp>
      </p:grpSp>
      <p:sp>
        <p:nvSpPr>
          <p:cNvPr id="479" name="TextBox 478"/>
          <p:cNvSpPr txBox="1"/>
          <p:nvPr/>
        </p:nvSpPr>
        <p:spPr>
          <a:xfrm>
            <a:off x="998259" y="2062565"/>
            <a:ext cx="1413501" cy="257951"/>
          </a:xfrm>
          <a:prstGeom prst="rect">
            <a:avLst/>
          </a:prstGeom>
          <a:noFill/>
        </p:spPr>
        <p:txBody>
          <a:bodyPr wrap="square" lIns="72576" tIns="36288" rIns="72576" bIns="36288" rtlCol="0">
            <a:spAutoFit/>
          </a:bodyPr>
          <a:lstStyle/>
          <a:p>
            <a:pPr algn="ctr" defTabSz="725170">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id-ID" sz="1200" kern="0" dirty="0">
              <a:solidFill>
                <a:schemeClr val="tx1">
                  <a:lumMod val="75000"/>
                  <a:lumOff val="25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4"/>
                                        </p:tgtEl>
                                        <p:attrNameLst>
                                          <p:attrName>style.visibility</p:attrName>
                                        </p:attrNameLst>
                                      </p:cBhvr>
                                      <p:to>
                                        <p:strVal val="visible"/>
                                      </p:to>
                                    </p:set>
                                    <p:anim calcmode="lin" valueType="num">
                                      <p:cBhvr>
                                        <p:cTn id="7" dur="300" fill="hold"/>
                                        <p:tgtEl>
                                          <p:spTgt spid="234"/>
                                        </p:tgtEl>
                                        <p:attrNameLst>
                                          <p:attrName>ppt_w</p:attrName>
                                        </p:attrNameLst>
                                      </p:cBhvr>
                                      <p:tavLst>
                                        <p:tav tm="0">
                                          <p:val>
                                            <p:fltVal val="0"/>
                                          </p:val>
                                        </p:tav>
                                        <p:tav tm="100000">
                                          <p:val>
                                            <p:strVal val="#ppt_w"/>
                                          </p:val>
                                        </p:tav>
                                      </p:tavLst>
                                    </p:anim>
                                    <p:anim calcmode="lin" valueType="num">
                                      <p:cBhvr>
                                        <p:cTn id="8" dur="300" fill="hold"/>
                                        <p:tgtEl>
                                          <p:spTgt spid="234"/>
                                        </p:tgtEl>
                                        <p:attrNameLst>
                                          <p:attrName>ppt_h</p:attrName>
                                        </p:attrNameLst>
                                      </p:cBhvr>
                                      <p:tavLst>
                                        <p:tav tm="0">
                                          <p:val>
                                            <p:fltVal val="0"/>
                                          </p:val>
                                        </p:tav>
                                        <p:tav tm="100000">
                                          <p:val>
                                            <p:strVal val="#ppt_h"/>
                                          </p:val>
                                        </p:tav>
                                      </p:tavLst>
                                    </p:anim>
                                    <p:animEffect transition="in" filter="fade">
                                      <p:cBhvr>
                                        <p:cTn id="9" dur="300"/>
                                        <p:tgtEl>
                                          <p:spTgt spid="2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5"/>
                                        </p:tgtEl>
                                        <p:attrNameLst>
                                          <p:attrName>style.visibility</p:attrName>
                                        </p:attrNameLst>
                                      </p:cBhvr>
                                      <p:to>
                                        <p:strVal val="visible"/>
                                      </p:to>
                                    </p:set>
                                    <p:anim calcmode="lin" valueType="num">
                                      <p:cBhvr>
                                        <p:cTn id="12" dur="300" fill="hold"/>
                                        <p:tgtEl>
                                          <p:spTgt spid="235"/>
                                        </p:tgtEl>
                                        <p:attrNameLst>
                                          <p:attrName>ppt_w</p:attrName>
                                        </p:attrNameLst>
                                      </p:cBhvr>
                                      <p:tavLst>
                                        <p:tav tm="0">
                                          <p:val>
                                            <p:fltVal val="0"/>
                                          </p:val>
                                        </p:tav>
                                        <p:tav tm="100000">
                                          <p:val>
                                            <p:strVal val="#ppt_w"/>
                                          </p:val>
                                        </p:tav>
                                      </p:tavLst>
                                    </p:anim>
                                    <p:anim calcmode="lin" valueType="num">
                                      <p:cBhvr>
                                        <p:cTn id="13" dur="300" fill="hold"/>
                                        <p:tgtEl>
                                          <p:spTgt spid="235"/>
                                        </p:tgtEl>
                                        <p:attrNameLst>
                                          <p:attrName>ppt_h</p:attrName>
                                        </p:attrNameLst>
                                      </p:cBhvr>
                                      <p:tavLst>
                                        <p:tav tm="0">
                                          <p:val>
                                            <p:fltVal val="0"/>
                                          </p:val>
                                        </p:tav>
                                        <p:tav tm="100000">
                                          <p:val>
                                            <p:strVal val="#ppt_h"/>
                                          </p:val>
                                        </p:tav>
                                      </p:tavLst>
                                    </p:anim>
                                    <p:animEffect transition="in" filter="fade">
                                      <p:cBhvr>
                                        <p:cTn id="14" dur="300"/>
                                        <p:tgtEl>
                                          <p:spTgt spid="23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6"/>
                                        </p:tgtEl>
                                        <p:attrNameLst>
                                          <p:attrName>style.visibility</p:attrName>
                                        </p:attrNameLst>
                                      </p:cBhvr>
                                      <p:to>
                                        <p:strVal val="visible"/>
                                      </p:to>
                                    </p:set>
                                    <p:anim calcmode="lin" valueType="num">
                                      <p:cBhvr>
                                        <p:cTn id="17" dur="300" fill="hold"/>
                                        <p:tgtEl>
                                          <p:spTgt spid="236"/>
                                        </p:tgtEl>
                                        <p:attrNameLst>
                                          <p:attrName>ppt_w</p:attrName>
                                        </p:attrNameLst>
                                      </p:cBhvr>
                                      <p:tavLst>
                                        <p:tav tm="0">
                                          <p:val>
                                            <p:fltVal val="0"/>
                                          </p:val>
                                        </p:tav>
                                        <p:tav tm="100000">
                                          <p:val>
                                            <p:strVal val="#ppt_w"/>
                                          </p:val>
                                        </p:tav>
                                      </p:tavLst>
                                    </p:anim>
                                    <p:anim calcmode="lin" valueType="num">
                                      <p:cBhvr>
                                        <p:cTn id="18" dur="300" fill="hold"/>
                                        <p:tgtEl>
                                          <p:spTgt spid="236"/>
                                        </p:tgtEl>
                                        <p:attrNameLst>
                                          <p:attrName>ppt_h</p:attrName>
                                        </p:attrNameLst>
                                      </p:cBhvr>
                                      <p:tavLst>
                                        <p:tav tm="0">
                                          <p:val>
                                            <p:fltVal val="0"/>
                                          </p:val>
                                        </p:tav>
                                        <p:tav tm="100000">
                                          <p:val>
                                            <p:strVal val="#ppt_h"/>
                                          </p:val>
                                        </p:tav>
                                      </p:tavLst>
                                    </p:anim>
                                    <p:animEffect transition="in" filter="fade">
                                      <p:cBhvr>
                                        <p:cTn id="19" dur="300"/>
                                        <p:tgtEl>
                                          <p:spTgt spid="23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37"/>
                                        </p:tgtEl>
                                        <p:attrNameLst>
                                          <p:attrName>style.visibility</p:attrName>
                                        </p:attrNameLst>
                                      </p:cBhvr>
                                      <p:to>
                                        <p:strVal val="visible"/>
                                      </p:to>
                                    </p:set>
                                    <p:anim calcmode="lin" valueType="num">
                                      <p:cBhvr>
                                        <p:cTn id="22" dur="300" fill="hold"/>
                                        <p:tgtEl>
                                          <p:spTgt spid="237"/>
                                        </p:tgtEl>
                                        <p:attrNameLst>
                                          <p:attrName>ppt_w</p:attrName>
                                        </p:attrNameLst>
                                      </p:cBhvr>
                                      <p:tavLst>
                                        <p:tav tm="0">
                                          <p:val>
                                            <p:fltVal val="0"/>
                                          </p:val>
                                        </p:tav>
                                        <p:tav tm="100000">
                                          <p:val>
                                            <p:strVal val="#ppt_w"/>
                                          </p:val>
                                        </p:tav>
                                      </p:tavLst>
                                    </p:anim>
                                    <p:anim calcmode="lin" valueType="num">
                                      <p:cBhvr>
                                        <p:cTn id="23" dur="300" fill="hold"/>
                                        <p:tgtEl>
                                          <p:spTgt spid="237"/>
                                        </p:tgtEl>
                                        <p:attrNameLst>
                                          <p:attrName>ppt_h</p:attrName>
                                        </p:attrNameLst>
                                      </p:cBhvr>
                                      <p:tavLst>
                                        <p:tav tm="0">
                                          <p:val>
                                            <p:fltVal val="0"/>
                                          </p:val>
                                        </p:tav>
                                        <p:tav tm="100000">
                                          <p:val>
                                            <p:strVal val="#ppt_h"/>
                                          </p:val>
                                        </p:tav>
                                      </p:tavLst>
                                    </p:anim>
                                    <p:animEffect transition="in" filter="fade">
                                      <p:cBhvr>
                                        <p:cTn id="24" dur="300"/>
                                        <p:tgtEl>
                                          <p:spTgt spid="23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38"/>
                                        </p:tgtEl>
                                        <p:attrNameLst>
                                          <p:attrName>style.visibility</p:attrName>
                                        </p:attrNameLst>
                                      </p:cBhvr>
                                      <p:to>
                                        <p:strVal val="visible"/>
                                      </p:to>
                                    </p:set>
                                    <p:anim calcmode="lin" valueType="num">
                                      <p:cBhvr>
                                        <p:cTn id="27" dur="300" fill="hold"/>
                                        <p:tgtEl>
                                          <p:spTgt spid="238"/>
                                        </p:tgtEl>
                                        <p:attrNameLst>
                                          <p:attrName>ppt_w</p:attrName>
                                        </p:attrNameLst>
                                      </p:cBhvr>
                                      <p:tavLst>
                                        <p:tav tm="0">
                                          <p:val>
                                            <p:fltVal val="0"/>
                                          </p:val>
                                        </p:tav>
                                        <p:tav tm="100000">
                                          <p:val>
                                            <p:strVal val="#ppt_w"/>
                                          </p:val>
                                        </p:tav>
                                      </p:tavLst>
                                    </p:anim>
                                    <p:anim calcmode="lin" valueType="num">
                                      <p:cBhvr>
                                        <p:cTn id="28" dur="300" fill="hold"/>
                                        <p:tgtEl>
                                          <p:spTgt spid="238"/>
                                        </p:tgtEl>
                                        <p:attrNameLst>
                                          <p:attrName>ppt_h</p:attrName>
                                        </p:attrNameLst>
                                      </p:cBhvr>
                                      <p:tavLst>
                                        <p:tav tm="0">
                                          <p:val>
                                            <p:fltVal val="0"/>
                                          </p:val>
                                        </p:tav>
                                        <p:tav tm="100000">
                                          <p:val>
                                            <p:strVal val="#ppt_h"/>
                                          </p:val>
                                        </p:tav>
                                      </p:tavLst>
                                    </p:anim>
                                    <p:animEffect transition="in" filter="fade">
                                      <p:cBhvr>
                                        <p:cTn id="29" dur="300"/>
                                        <p:tgtEl>
                                          <p:spTgt spid="23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39"/>
                                        </p:tgtEl>
                                        <p:attrNameLst>
                                          <p:attrName>style.visibility</p:attrName>
                                        </p:attrNameLst>
                                      </p:cBhvr>
                                      <p:to>
                                        <p:strVal val="visible"/>
                                      </p:to>
                                    </p:set>
                                    <p:anim calcmode="lin" valueType="num">
                                      <p:cBhvr>
                                        <p:cTn id="32" dur="300" fill="hold"/>
                                        <p:tgtEl>
                                          <p:spTgt spid="239"/>
                                        </p:tgtEl>
                                        <p:attrNameLst>
                                          <p:attrName>ppt_w</p:attrName>
                                        </p:attrNameLst>
                                      </p:cBhvr>
                                      <p:tavLst>
                                        <p:tav tm="0">
                                          <p:val>
                                            <p:fltVal val="0"/>
                                          </p:val>
                                        </p:tav>
                                        <p:tav tm="100000">
                                          <p:val>
                                            <p:strVal val="#ppt_w"/>
                                          </p:val>
                                        </p:tav>
                                      </p:tavLst>
                                    </p:anim>
                                    <p:anim calcmode="lin" valueType="num">
                                      <p:cBhvr>
                                        <p:cTn id="33" dur="300" fill="hold"/>
                                        <p:tgtEl>
                                          <p:spTgt spid="239"/>
                                        </p:tgtEl>
                                        <p:attrNameLst>
                                          <p:attrName>ppt_h</p:attrName>
                                        </p:attrNameLst>
                                      </p:cBhvr>
                                      <p:tavLst>
                                        <p:tav tm="0">
                                          <p:val>
                                            <p:fltVal val="0"/>
                                          </p:val>
                                        </p:tav>
                                        <p:tav tm="100000">
                                          <p:val>
                                            <p:strVal val="#ppt_h"/>
                                          </p:val>
                                        </p:tav>
                                      </p:tavLst>
                                    </p:anim>
                                    <p:animEffect transition="in" filter="fade">
                                      <p:cBhvr>
                                        <p:cTn id="34" dur="300"/>
                                        <p:tgtEl>
                                          <p:spTgt spid="23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40"/>
                                        </p:tgtEl>
                                        <p:attrNameLst>
                                          <p:attrName>style.visibility</p:attrName>
                                        </p:attrNameLst>
                                      </p:cBhvr>
                                      <p:to>
                                        <p:strVal val="visible"/>
                                      </p:to>
                                    </p:set>
                                    <p:anim calcmode="lin" valueType="num">
                                      <p:cBhvr>
                                        <p:cTn id="37" dur="300" fill="hold"/>
                                        <p:tgtEl>
                                          <p:spTgt spid="240"/>
                                        </p:tgtEl>
                                        <p:attrNameLst>
                                          <p:attrName>ppt_w</p:attrName>
                                        </p:attrNameLst>
                                      </p:cBhvr>
                                      <p:tavLst>
                                        <p:tav tm="0">
                                          <p:val>
                                            <p:fltVal val="0"/>
                                          </p:val>
                                        </p:tav>
                                        <p:tav tm="100000">
                                          <p:val>
                                            <p:strVal val="#ppt_w"/>
                                          </p:val>
                                        </p:tav>
                                      </p:tavLst>
                                    </p:anim>
                                    <p:anim calcmode="lin" valueType="num">
                                      <p:cBhvr>
                                        <p:cTn id="38" dur="300" fill="hold"/>
                                        <p:tgtEl>
                                          <p:spTgt spid="240"/>
                                        </p:tgtEl>
                                        <p:attrNameLst>
                                          <p:attrName>ppt_h</p:attrName>
                                        </p:attrNameLst>
                                      </p:cBhvr>
                                      <p:tavLst>
                                        <p:tav tm="0">
                                          <p:val>
                                            <p:fltVal val="0"/>
                                          </p:val>
                                        </p:tav>
                                        <p:tav tm="100000">
                                          <p:val>
                                            <p:strVal val="#ppt_h"/>
                                          </p:val>
                                        </p:tav>
                                      </p:tavLst>
                                    </p:anim>
                                    <p:animEffect transition="in" filter="fade">
                                      <p:cBhvr>
                                        <p:cTn id="39" dur="300"/>
                                        <p:tgtEl>
                                          <p:spTgt spid="24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41"/>
                                        </p:tgtEl>
                                        <p:attrNameLst>
                                          <p:attrName>style.visibility</p:attrName>
                                        </p:attrNameLst>
                                      </p:cBhvr>
                                      <p:to>
                                        <p:strVal val="visible"/>
                                      </p:to>
                                    </p:set>
                                    <p:anim calcmode="lin" valueType="num">
                                      <p:cBhvr>
                                        <p:cTn id="42" dur="300" fill="hold"/>
                                        <p:tgtEl>
                                          <p:spTgt spid="241"/>
                                        </p:tgtEl>
                                        <p:attrNameLst>
                                          <p:attrName>ppt_w</p:attrName>
                                        </p:attrNameLst>
                                      </p:cBhvr>
                                      <p:tavLst>
                                        <p:tav tm="0">
                                          <p:val>
                                            <p:fltVal val="0"/>
                                          </p:val>
                                        </p:tav>
                                        <p:tav tm="100000">
                                          <p:val>
                                            <p:strVal val="#ppt_w"/>
                                          </p:val>
                                        </p:tav>
                                      </p:tavLst>
                                    </p:anim>
                                    <p:anim calcmode="lin" valueType="num">
                                      <p:cBhvr>
                                        <p:cTn id="43" dur="300" fill="hold"/>
                                        <p:tgtEl>
                                          <p:spTgt spid="241"/>
                                        </p:tgtEl>
                                        <p:attrNameLst>
                                          <p:attrName>ppt_h</p:attrName>
                                        </p:attrNameLst>
                                      </p:cBhvr>
                                      <p:tavLst>
                                        <p:tav tm="0">
                                          <p:val>
                                            <p:fltVal val="0"/>
                                          </p:val>
                                        </p:tav>
                                        <p:tav tm="100000">
                                          <p:val>
                                            <p:strVal val="#ppt_h"/>
                                          </p:val>
                                        </p:tav>
                                      </p:tavLst>
                                    </p:anim>
                                    <p:animEffect transition="in" filter="fade">
                                      <p:cBhvr>
                                        <p:cTn id="44" dur="300"/>
                                        <p:tgtEl>
                                          <p:spTgt spid="24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42"/>
                                        </p:tgtEl>
                                        <p:attrNameLst>
                                          <p:attrName>style.visibility</p:attrName>
                                        </p:attrNameLst>
                                      </p:cBhvr>
                                      <p:to>
                                        <p:strVal val="visible"/>
                                      </p:to>
                                    </p:set>
                                    <p:anim calcmode="lin" valueType="num">
                                      <p:cBhvr>
                                        <p:cTn id="47" dur="300" fill="hold"/>
                                        <p:tgtEl>
                                          <p:spTgt spid="242"/>
                                        </p:tgtEl>
                                        <p:attrNameLst>
                                          <p:attrName>ppt_w</p:attrName>
                                        </p:attrNameLst>
                                      </p:cBhvr>
                                      <p:tavLst>
                                        <p:tav tm="0">
                                          <p:val>
                                            <p:fltVal val="0"/>
                                          </p:val>
                                        </p:tav>
                                        <p:tav tm="100000">
                                          <p:val>
                                            <p:strVal val="#ppt_w"/>
                                          </p:val>
                                        </p:tav>
                                      </p:tavLst>
                                    </p:anim>
                                    <p:anim calcmode="lin" valueType="num">
                                      <p:cBhvr>
                                        <p:cTn id="48" dur="300" fill="hold"/>
                                        <p:tgtEl>
                                          <p:spTgt spid="242"/>
                                        </p:tgtEl>
                                        <p:attrNameLst>
                                          <p:attrName>ppt_h</p:attrName>
                                        </p:attrNameLst>
                                      </p:cBhvr>
                                      <p:tavLst>
                                        <p:tav tm="0">
                                          <p:val>
                                            <p:fltVal val="0"/>
                                          </p:val>
                                        </p:tav>
                                        <p:tav tm="100000">
                                          <p:val>
                                            <p:strVal val="#ppt_h"/>
                                          </p:val>
                                        </p:tav>
                                      </p:tavLst>
                                    </p:anim>
                                    <p:animEffect transition="in" filter="fade">
                                      <p:cBhvr>
                                        <p:cTn id="49" dur="300"/>
                                        <p:tgtEl>
                                          <p:spTgt spid="242"/>
                                        </p:tgtEl>
                                      </p:cBhvr>
                                    </p:animEffect>
                                  </p:childTnLst>
                                </p:cTn>
                              </p:par>
                            </p:childTnLst>
                          </p:cTn>
                        </p:par>
                        <p:par>
                          <p:cTn id="50" fill="hold">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243"/>
                                        </p:tgtEl>
                                        <p:attrNameLst>
                                          <p:attrName>style.visibility</p:attrName>
                                        </p:attrNameLst>
                                      </p:cBhvr>
                                      <p:to>
                                        <p:strVal val="visible"/>
                                      </p:to>
                                    </p:set>
                                    <p:anim calcmode="lin" valueType="num">
                                      <p:cBhvr>
                                        <p:cTn id="53" dur="300" fill="hold"/>
                                        <p:tgtEl>
                                          <p:spTgt spid="243"/>
                                        </p:tgtEl>
                                        <p:attrNameLst>
                                          <p:attrName>ppt_w</p:attrName>
                                        </p:attrNameLst>
                                      </p:cBhvr>
                                      <p:tavLst>
                                        <p:tav tm="0">
                                          <p:val>
                                            <p:fltVal val="0"/>
                                          </p:val>
                                        </p:tav>
                                        <p:tav tm="100000">
                                          <p:val>
                                            <p:strVal val="#ppt_w"/>
                                          </p:val>
                                        </p:tav>
                                      </p:tavLst>
                                    </p:anim>
                                    <p:anim calcmode="lin" valueType="num">
                                      <p:cBhvr>
                                        <p:cTn id="54" dur="300" fill="hold"/>
                                        <p:tgtEl>
                                          <p:spTgt spid="243"/>
                                        </p:tgtEl>
                                        <p:attrNameLst>
                                          <p:attrName>ppt_h</p:attrName>
                                        </p:attrNameLst>
                                      </p:cBhvr>
                                      <p:tavLst>
                                        <p:tav tm="0">
                                          <p:val>
                                            <p:fltVal val="0"/>
                                          </p:val>
                                        </p:tav>
                                        <p:tav tm="100000">
                                          <p:val>
                                            <p:strVal val="#ppt_h"/>
                                          </p:val>
                                        </p:tav>
                                      </p:tavLst>
                                    </p:anim>
                                    <p:animEffect transition="in" filter="fade">
                                      <p:cBhvr>
                                        <p:cTn id="55" dur="300"/>
                                        <p:tgtEl>
                                          <p:spTgt spid="24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44"/>
                                        </p:tgtEl>
                                        <p:attrNameLst>
                                          <p:attrName>style.visibility</p:attrName>
                                        </p:attrNameLst>
                                      </p:cBhvr>
                                      <p:to>
                                        <p:strVal val="visible"/>
                                      </p:to>
                                    </p:set>
                                    <p:anim calcmode="lin" valueType="num">
                                      <p:cBhvr>
                                        <p:cTn id="58" dur="300" fill="hold"/>
                                        <p:tgtEl>
                                          <p:spTgt spid="244"/>
                                        </p:tgtEl>
                                        <p:attrNameLst>
                                          <p:attrName>ppt_w</p:attrName>
                                        </p:attrNameLst>
                                      </p:cBhvr>
                                      <p:tavLst>
                                        <p:tav tm="0">
                                          <p:val>
                                            <p:fltVal val="0"/>
                                          </p:val>
                                        </p:tav>
                                        <p:tav tm="100000">
                                          <p:val>
                                            <p:strVal val="#ppt_w"/>
                                          </p:val>
                                        </p:tav>
                                      </p:tavLst>
                                    </p:anim>
                                    <p:anim calcmode="lin" valueType="num">
                                      <p:cBhvr>
                                        <p:cTn id="59" dur="300" fill="hold"/>
                                        <p:tgtEl>
                                          <p:spTgt spid="244"/>
                                        </p:tgtEl>
                                        <p:attrNameLst>
                                          <p:attrName>ppt_h</p:attrName>
                                        </p:attrNameLst>
                                      </p:cBhvr>
                                      <p:tavLst>
                                        <p:tav tm="0">
                                          <p:val>
                                            <p:fltVal val="0"/>
                                          </p:val>
                                        </p:tav>
                                        <p:tav tm="100000">
                                          <p:val>
                                            <p:strVal val="#ppt_h"/>
                                          </p:val>
                                        </p:tav>
                                      </p:tavLst>
                                    </p:anim>
                                    <p:animEffect transition="in" filter="fade">
                                      <p:cBhvr>
                                        <p:cTn id="60" dur="300"/>
                                        <p:tgtEl>
                                          <p:spTgt spid="24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45"/>
                                        </p:tgtEl>
                                        <p:attrNameLst>
                                          <p:attrName>style.visibility</p:attrName>
                                        </p:attrNameLst>
                                      </p:cBhvr>
                                      <p:to>
                                        <p:strVal val="visible"/>
                                      </p:to>
                                    </p:set>
                                    <p:anim calcmode="lin" valueType="num">
                                      <p:cBhvr>
                                        <p:cTn id="63" dur="300" fill="hold"/>
                                        <p:tgtEl>
                                          <p:spTgt spid="245"/>
                                        </p:tgtEl>
                                        <p:attrNameLst>
                                          <p:attrName>ppt_w</p:attrName>
                                        </p:attrNameLst>
                                      </p:cBhvr>
                                      <p:tavLst>
                                        <p:tav tm="0">
                                          <p:val>
                                            <p:fltVal val="0"/>
                                          </p:val>
                                        </p:tav>
                                        <p:tav tm="100000">
                                          <p:val>
                                            <p:strVal val="#ppt_w"/>
                                          </p:val>
                                        </p:tav>
                                      </p:tavLst>
                                    </p:anim>
                                    <p:anim calcmode="lin" valueType="num">
                                      <p:cBhvr>
                                        <p:cTn id="64" dur="300" fill="hold"/>
                                        <p:tgtEl>
                                          <p:spTgt spid="245"/>
                                        </p:tgtEl>
                                        <p:attrNameLst>
                                          <p:attrName>ppt_h</p:attrName>
                                        </p:attrNameLst>
                                      </p:cBhvr>
                                      <p:tavLst>
                                        <p:tav tm="0">
                                          <p:val>
                                            <p:fltVal val="0"/>
                                          </p:val>
                                        </p:tav>
                                        <p:tav tm="100000">
                                          <p:val>
                                            <p:strVal val="#ppt_h"/>
                                          </p:val>
                                        </p:tav>
                                      </p:tavLst>
                                    </p:anim>
                                    <p:animEffect transition="in" filter="fade">
                                      <p:cBhvr>
                                        <p:cTn id="65" dur="300"/>
                                        <p:tgtEl>
                                          <p:spTgt spid="24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46"/>
                                        </p:tgtEl>
                                        <p:attrNameLst>
                                          <p:attrName>style.visibility</p:attrName>
                                        </p:attrNameLst>
                                      </p:cBhvr>
                                      <p:to>
                                        <p:strVal val="visible"/>
                                      </p:to>
                                    </p:set>
                                    <p:anim calcmode="lin" valueType="num">
                                      <p:cBhvr>
                                        <p:cTn id="68" dur="300" fill="hold"/>
                                        <p:tgtEl>
                                          <p:spTgt spid="246"/>
                                        </p:tgtEl>
                                        <p:attrNameLst>
                                          <p:attrName>ppt_w</p:attrName>
                                        </p:attrNameLst>
                                      </p:cBhvr>
                                      <p:tavLst>
                                        <p:tav tm="0">
                                          <p:val>
                                            <p:fltVal val="0"/>
                                          </p:val>
                                        </p:tav>
                                        <p:tav tm="100000">
                                          <p:val>
                                            <p:strVal val="#ppt_w"/>
                                          </p:val>
                                        </p:tav>
                                      </p:tavLst>
                                    </p:anim>
                                    <p:anim calcmode="lin" valueType="num">
                                      <p:cBhvr>
                                        <p:cTn id="69" dur="300" fill="hold"/>
                                        <p:tgtEl>
                                          <p:spTgt spid="246"/>
                                        </p:tgtEl>
                                        <p:attrNameLst>
                                          <p:attrName>ppt_h</p:attrName>
                                        </p:attrNameLst>
                                      </p:cBhvr>
                                      <p:tavLst>
                                        <p:tav tm="0">
                                          <p:val>
                                            <p:fltVal val="0"/>
                                          </p:val>
                                        </p:tav>
                                        <p:tav tm="100000">
                                          <p:val>
                                            <p:strVal val="#ppt_h"/>
                                          </p:val>
                                        </p:tav>
                                      </p:tavLst>
                                    </p:anim>
                                    <p:animEffect transition="in" filter="fade">
                                      <p:cBhvr>
                                        <p:cTn id="70" dur="300"/>
                                        <p:tgtEl>
                                          <p:spTgt spid="24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47"/>
                                        </p:tgtEl>
                                        <p:attrNameLst>
                                          <p:attrName>style.visibility</p:attrName>
                                        </p:attrNameLst>
                                      </p:cBhvr>
                                      <p:to>
                                        <p:strVal val="visible"/>
                                      </p:to>
                                    </p:set>
                                    <p:anim calcmode="lin" valueType="num">
                                      <p:cBhvr>
                                        <p:cTn id="73" dur="300" fill="hold"/>
                                        <p:tgtEl>
                                          <p:spTgt spid="247"/>
                                        </p:tgtEl>
                                        <p:attrNameLst>
                                          <p:attrName>ppt_w</p:attrName>
                                        </p:attrNameLst>
                                      </p:cBhvr>
                                      <p:tavLst>
                                        <p:tav tm="0">
                                          <p:val>
                                            <p:fltVal val="0"/>
                                          </p:val>
                                        </p:tav>
                                        <p:tav tm="100000">
                                          <p:val>
                                            <p:strVal val="#ppt_w"/>
                                          </p:val>
                                        </p:tav>
                                      </p:tavLst>
                                    </p:anim>
                                    <p:anim calcmode="lin" valueType="num">
                                      <p:cBhvr>
                                        <p:cTn id="74" dur="300" fill="hold"/>
                                        <p:tgtEl>
                                          <p:spTgt spid="247"/>
                                        </p:tgtEl>
                                        <p:attrNameLst>
                                          <p:attrName>ppt_h</p:attrName>
                                        </p:attrNameLst>
                                      </p:cBhvr>
                                      <p:tavLst>
                                        <p:tav tm="0">
                                          <p:val>
                                            <p:fltVal val="0"/>
                                          </p:val>
                                        </p:tav>
                                        <p:tav tm="100000">
                                          <p:val>
                                            <p:strVal val="#ppt_h"/>
                                          </p:val>
                                        </p:tav>
                                      </p:tavLst>
                                    </p:anim>
                                    <p:animEffect transition="in" filter="fade">
                                      <p:cBhvr>
                                        <p:cTn id="75" dur="300"/>
                                        <p:tgtEl>
                                          <p:spTgt spid="24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48"/>
                                        </p:tgtEl>
                                        <p:attrNameLst>
                                          <p:attrName>style.visibility</p:attrName>
                                        </p:attrNameLst>
                                      </p:cBhvr>
                                      <p:to>
                                        <p:strVal val="visible"/>
                                      </p:to>
                                    </p:set>
                                    <p:anim calcmode="lin" valueType="num">
                                      <p:cBhvr>
                                        <p:cTn id="78" dur="300" fill="hold"/>
                                        <p:tgtEl>
                                          <p:spTgt spid="248"/>
                                        </p:tgtEl>
                                        <p:attrNameLst>
                                          <p:attrName>ppt_w</p:attrName>
                                        </p:attrNameLst>
                                      </p:cBhvr>
                                      <p:tavLst>
                                        <p:tav tm="0">
                                          <p:val>
                                            <p:fltVal val="0"/>
                                          </p:val>
                                        </p:tav>
                                        <p:tav tm="100000">
                                          <p:val>
                                            <p:strVal val="#ppt_w"/>
                                          </p:val>
                                        </p:tav>
                                      </p:tavLst>
                                    </p:anim>
                                    <p:anim calcmode="lin" valueType="num">
                                      <p:cBhvr>
                                        <p:cTn id="79" dur="300" fill="hold"/>
                                        <p:tgtEl>
                                          <p:spTgt spid="248"/>
                                        </p:tgtEl>
                                        <p:attrNameLst>
                                          <p:attrName>ppt_h</p:attrName>
                                        </p:attrNameLst>
                                      </p:cBhvr>
                                      <p:tavLst>
                                        <p:tav tm="0">
                                          <p:val>
                                            <p:fltVal val="0"/>
                                          </p:val>
                                        </p:tav>
                                        <p:tav tm="100000">
                                          <p:val>
                                            <p:strVal val="#ppt_h"/>
                                          </p:val>
                                        </p:tav>
                                      </p:tavLst>
                                    </p:anim>
                                    <p:animEffect transition="in" filter="fade">
                                      <p:cBhvr>
                                        <p:cTn id="80" dur="300"/>
                                        <p:tgtEl>
                                          <p:spTgt spid="248"/>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49"/>
                                        </p:tgtEl>
                                        <p:attrNameLst>
                                          <p:attrName>style.visibility</p:attrName>
                                        </p:attrNameLst>
                                      </p:cBhvr>
                                      <p:to>
                                        <p:strVal val="visible"/>
                                      </p:to>
                                    </p:set>
                                    <p:anim calcmode="lin" valueType="num">
                                      <p:cBhvr>
                                        <p:cTn id="83" dur="300" fill="hold"/>
                                        <p:tgtEl>
                                          <p:spTgt spid="249"/>
                                        </p:tgtEl>
                                        <p:attrNameLst>
                                          <p:attrName>ppt_w</p:attrName>
                                        </p:attrNameLst>
                                      </p:cBhvr>
                                      <p:tavLst>
                                        <p:tav tm="0">
                                          <p:val>
                                            <p:fltVal val="0"/>
                                          </p:val>
                                        </p:tav>
                                        <p:tav tm="100000">
                                          <p:val>
                                            <p:strVal val="#ppt_w"/>
                                          </p:val>
                                        </p:tav>
                                      </p:tavLst>
                                    </p:anim>
                                    <p:anim calcmode="lin" valueType="num">
                                      <p:cBhvr>
                                        <p:cTn id="84" dur="300" fill="hold"/>
                                        <p:tgtEl>
                                          <p:spTgt spid="249"/>
                                        </p:tgtEl>
                                        <p:attrNameLst>
                                          <p:attrName>ppt_h</p:attrName>
                                        </p:attrNameLst>
                                      </p:cBhvr>
                                      <p:tavLst>
                                        <p:tav tm="0">
                                          <p:val>
                                            <p:fltVal val="0"/>
                                          </p:val>
                                        </p:tav>
                                        <p:tav tm="100000">
                                          <p:val>
                                            <p:strVal val="#ppt_h"/>
                                          </p:val>
                                        </p:tav>
                                      </p:tavLst>
                                    </p:anim>
                                    <p:animEffect transition="in" filter="fade">
                                      <p:cBhvr>
                                        <p:cTn id="85" dur="300"/>
                                        <p:tgtEl>
                                          <p:spTgt spid="249"/>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50"/>
                                        </p:tgtEl>
                                        <p:attrNameLst>
                                          <p:attrName>style.visibility</p:attrName>
                                        </p:attrNameLst>
                                      </p:cBhvr>
                                      <p:to>
                                        <p:strVal val="visible"/>
                                      </p:to>
                                    </p:set>
                                    <p:anim calcmode="lin" valueType="num">
                                      <p:cBhvr>
                                        <p:cTn id="88" dur="300" fill="hold"/>
                                        <p:tgtEl>
                                          <p:spTgt spid="250"/>
                                        </p:tgtEl>
                                        <p:attrNameLst>
                                          <p:attrName>ppt_w</p:attrName>
                                        </p:attrNameLst>
                                      </p:cBhvr>
                                      <p:tavLst>
                                        <p:tav tm="0">
                                          <p:val>
                                            <p:fltVal val="0"/>
                                          </p:val>
                                        </p:tav>
                                        <p:tav tm="100000">
                                          <p:val>
                                            <p:strVal val="#ppt_w"/>
                                          </p:val>
                                        </p:tav>
                                      </p:tavLst>
                                    </p:anim>
                                    <p:anim calcmode="lin" valueType="num">
                                      <p:cBhvr>
                                        <p:cTn id="89" dur="300" fill="hold"/>
                                        <p:tgtEl>
                                          <p:spTgt spid="250"/>
                                        </p:tgtEl>
                                        <p:attrNameLst>
                                          <p:attrName>ppt_h</p:attrName>
                                        </p:attrNameLst>
                                      </p:cBhvr>
                                      <p:tavLst>
                                        <p:tav tm="0">
                                          <p:val>
                                            <p:fltVal val="0"/>
                                          </p:val>
                                        </p:tav>
                                        <p:tav tm="100000">
                                          <p:val>
                                            <p:strVal val="#ppt_h"/>
                                          </p:val>
                                        </p:tav>
                                      </p:tavLst>
                                    </p:anim>
                                    <p:animEffect transition="in" filter="fade">
                                      <p:cBhvr>
                                        <p:cTn id="90" dur="300"/>
                                        <p:tgtEl>
                                          <p:spTgt spid="250"/>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51"/>
                                        </p:tgtEl>
                                        <p:attrNameLst>
                                          <p:attrName>style.visibility</p:attrName>
                                        </p:attrNameLst>
                                      </p:cBhvr>
                                      <p:to>
                                        <p:strVal val="visible"/>
                                      </p:to>
                                    </p:set>
                                    <p:anim calcmode="lin" valueType="num">
                                      <p:cBhvr>
                                        <p:cTn id="93" dur="300" fill="hold"/>
                                        <p:tgtEl>
                                          <p:spTgt spid="251"/>
                                        </p:tgtEl>
                                        <p:attrNameLst>
                                          <p:attrName>ppt_w</p:attrName>
                                        </p:attrNameLst>
                                      </p:cBhvr>
                                      <p:tavLst>
                                        <p:tav tm="0">
                                          <p:val>
                                            <p:fltVal val="0"/>
                                          </p:val>
                                        </p:tav>
                                        <p:tav tm="100000">
                                          <p:val>
                                            <p:strVal val="#ppt_w"/>
                                          </p:val>
                                        </p:tav>
                                      </p:tavLst>
                                    </p:anim>
                                    <p:anim calcmode="lin" valueType="num">
                                      <p:cBhvr>
                                        <p:cTn id="94" dur="300" fill="hold"/>
                                        <p:tgtEl>
                                          <p:spTgt spid="251"/>
                                        </p:tgtEl>
                                        <p:attrNameLst>
                                          <p:attrName>ppt_h</p:attrName>
                                        </p:attrNameLst>
                                      </p:cBhvr>
                                      <p:tavLst>
                                        <p:tav tm="0">
                                          <p:val>
                                            <p:fltVal val="0"/>
                                          </p:val>
                                        </p:tav>
                                        <p:tav tm="100000">
                                          <p:val>
                                            <p:strVal val="#ppt_h"/>
                                          </p:val>
                                        </p:tav>
                                      </p:tavLst>
                                    </p:anim>
                                    <p:animEffect transition="in" filter="fade">
                                      <p:cBhvr>
                                        <p:cTn id="95" dur="300"/>
                                        <p:tgtEl>
                                          <p:spTgt spid="251"/>
                                        </p:tgtEl>
                                      </p:cBhvr>
                                    </p:animEffect>
                                  </p:childTnLst>
                                </p:cTn>
                              </p:par>
                            </p:childTnLst>
                          </p:cTn>
                        </p:par>
                        <p:par>
                          <p:cTn id="96" fill="hold">
                            <p:stCondLst>
                              <p:cond delay="1000"/>
                            </p:stCondLst>
                            <p:childTnLst>
                              <p:par>
                                <p:cTn id="97" presetID="53" presetClass="entr" presetSubtype="16" fill="hold" grpId="0" nodeType="afterEffect">
                                  <p:stCondLst>
                                    <p:cond delay="0"/>
                                  </p:stCondLst>
                                  <p:childTnLst>
                                    <p:set>
                                      <p:cBhvr>
                                        <p:cTn id="98" dur="1" fill="hold">
                                          <p:stCondLst>
                                            <p:cond delay="0"/>
                                          </p:stCondLst>
                                        </p:cTn>
                                        <p:tgtEl>
                                          <p:spTgt spid="252"/>
                                        </p:tgtEl>
                                        <p:attrNameLst>
                                          <p:attrName>style.visibility</p:attrName>
                                        </p:attrNameLst>
                                      </p:cBhvr>
                                      <p:to>
                                        <p:strVal val="visible"/>
                                      </p:to>
                                    </p:set>
                                    <p:anim calcmode="lin" valueType="num">
                                      <p:cBhvr>
                                        <p:cTn id="99" dur="300" fill="hold"/>
                                        <p:tgtEl>
                                          <p:spTgt spid="252"/>
                                        </p:tgtEl>
                                        <p:attrNameLst>
                                          <p:attrName>ppt_w</p:attrName>
                                        </p:attrNameLst>
                                      </p:cBhvr>
                                      <p:tavLst>
                                        <p:tav tm="0">
                                          <p:val>
                                            <p:fltVal val="0"/>
                                          </p:val>
                                        </p:tav>
                                        <p:tav tm="100000">
                                          <p:val>
                                            <p:strVal val="#ppt_w"/>
                                          </p:val>
                                        </p:tav>
                                      </p:tavLst>
                                    </p:anim>
                                    <p:anim calcmode="lin" valueType="num">
                                      <p:cBhvr>
                                        <p:cTn id="100" dur="300" fill="hold"/>
                                        <p:tgtEl>
                                          <p:spTgt spid="252"/>
                                        </p:tgtEl>
                                        <p:attrNameLst>
                                          <p:attrName>ppt_h</p:attrName>
                                        </p:attrNameLst>
                                      </p:cBhvr>
                                      <p:tavLst>
                                        <p:tav tm="0">
                                          <p:val>
                                            <p:fltVal val="0"/>
                                          </p:val>
                                        </p:tav>
                                        <p:tav tm="100000">
                                          <p:val>
                                            <p:strVal val="#ppt_h"/>
                                          </p:val>
                                        </p:tav>
                                      </p:tavLst>
                                    </p:anim>
                                    <p:animEffect transition="in" filter="fade">
                                      <p:cBhvr>
                                        <p:cTn id="101" dur="300"/>
                                        <p:tgtEl>
                                          <p:spTgt spid="252"/>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253"/>
                                        </p:tgtEl>
                                        <p:attrNameLst>
                                          <p:attrName>style.visibility</p:attrName>
                                        </p:attrNameLst>
                                      </p:cBhvr>
                                      <p:to>
                                        <p:strVal val="visible"/>
                                      </p:to>
                                    </p:set>
                                    <p:anim calcmode="lin" valueType="num">
                                      <p:cBhvr>
                                        <p:cTn id="104" dur="300" fill="hold"/>
                                        <p:tgtEl>
                                          <p:spTgt spid="253"/>
                                        </p:tgtEl>
                                        <p:attrNameLst>
                                          <p:attrName>ppt_w</p:attrName>
                                        </p:attrNameLst>
                                      </p:cBhvr>
                                      <p:tavLst>
                                        <p:tav tm="0">
                                          <p:val>
                                            <p:fltVal val="0"/>
                                          </p:val>
                                        </p:tav>
                                        <p:tav tm="100000">
                                          <p:val>
                                            <p:strVal val="#ppt_w"/>
                                          </p:val>
                                        </p:tav>
                                      </p:tavLst>
                                    </p:anim>
                                    <p:anim calcmode="lin" valueType="num">
                                      <p:cBhvr>
                                        <p:cTn id="105" dur="300" fill="hold"/>
                                        <p:tgtEl>
                                          <p:spTgt spid="253"/>
                                        </p:tgtEl>
                                        <p:attrNameLst>
                                          <p:attrName>ppt_h</p:attrName>
                                        </p:attrNameLst>
                                      </p:cBhvr>
                                      <p:tavLst>
                                        <p:tav tm="0">
                                          <p:val>
                                            <p:fltVal val="0"/>
                                          </p:val>
                                        </p:tav>
                                        <p:tav tm="100000">
                                          <p:val>
                                            <p:strVal val="#ppt_h"/>
                                          </p:val>
                                        </p:tav>
                                      </p:tavLst>
                                    </p:anim>
                                    <p:animEffect transition="in" filter="fade">
                                      <p:cBhvr>
                                        <p:cTn id="106" dur="300"/>
                                        <p:tgtEl>
                                          <p:spTgt spid="253"/>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254"/>
                                        </p:tgtEl>
                                        <p:attrNameLst>
                                          <p:attrName>style.visibility</p:attrName>
                                        </p:attrNameLst>
                                      </p:cBhvr>
                                      <p:to>
                                        <p:strVal val="visible"/>
                                      </p:to>
                                    </p:set>
                                    <p:anim calcmode="lin" valueType="num">
                                      <p:cBhvr>
                                        <p:cTn id="109" dur="300" fill="hold"/>
                                        <p:tgtEl>
                                          <p:spTgt spid="254"/>
                                        </p:tgtEl>
                                        <p:attrNameLst>
                                          <p:attrName>ppt_w</p:attrName>
                                        </p:attrNameLst>
                                      </p:cBhvr>
                                      <p:tavLst>
                                        <p:tav tm="0">
                                          <p:val>
                                            <p:fltVal val="0"/>
                                          </p:val>
                                        </p:tav>
                                        <p:tav tm="100000">
                                          <p:val>
                                            <p:strVal val="#ppt_w"/>
                                          </p:val>
                                        </p:tav>
                                      </p:tavLst>
                                    </p:anim>
                                    <p:anim calcmode="lin" valueType="num">
                                      <p:cBhvr>
                                        <p:cTn id="110" dur="300" fill="hold"/>
                                        <p:tgtEl>
                                          <p:spTgt spid="254"/>
                                        </p:tgtEl>
                                        <p:attrNameLst>
                                          <p:attrName>ppt_h</p:attrName>
                                        </p:attrNameLst>
                                      </p:cBhvr>
                                      <p:tavLst>
                                        <p:tav tm="0">
                                          <p:val>
                                            <p:fltVal val="0"/>
                                          </p:val>
                                        </p:tav>
                                        <p:tav tm="100000">
                                          <p:val>
                                            <p:strVal val="#ppt_h"/>
                                          </p:val>
                                        </p:tav>
                                      </p:tavLst>
                                    </p:anim>
                                    <p:animEffect transition="in" filter="fade">
                                      <p:cBhvr>
                                        <p:cTn id="111" dur="300"/>
                                        <p:tgtEl>
                                          <p:spTgt spid="254"/>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255"/>
                                        </p:tgtEl>
                                        <p:attrNameLst>
                                          <p:attrName>style.visibility</p:attrName>
                                        </p:attrNameLst>
                                      </p:cBhvr>
                                      <p:to>
                                        <p:strVal val="visible"/>
                                      </p:to>
                                    </p:set>
                                    <p:anim calcmode="lin" valueType="num">
                                      <p:cBhvr>
                                        <p:cTn id="114" dur="300" fill="hold"/>
                                        <p:tgtEl>
                                          <p:spTgt spid="255"/>
                                        </p:tgtEl>
                                        <p:attrNameLst>
                                          <p:attrName>ppt_w</p:attrName>
                                        </p:attrNameLst>
                                      </p:cBhvr>
                                      <p:tavLst>
                                        <p:tav tm="0">
                                          <p:val>
                                            <p:fltVal val="0"/>
                                          </p:val>
                                        </p:tav>
                                        <p:tav tm="100000">
                                          <p:val>
                                            <p:strVal val="#ppt_w"/>
                                          </p:val>
                                        </p:tav>
                                      </p:tavLst>
                                    </p:anim>
                                    <p:anim calcmode="lin" valueType="num">
                                      <p:cBhvr>
                                        <p:cTn id="115" dur="300" fill="hold"/>
                                        <p:tgtEl>
                                          <p:spTgt spid="255"/>
                                        </p:tgtEl>
                                        <p:attrNameLst>
                                          <p:attrName>ppt_h</p:attrName>
                                        </p:attrNameLst>
                                      </p:cBhvr>
                                      <p:tavLst>
                                        <p:tav tm="0">
                                          <p:val>
                                            <p:fltVal val="0"/>
                                          </p:val>
                                        </p:tav>
                                        <p:tav tm="100000">
                                          <p:val>
                                            <p:strVal val="#ppt_h"/>
                                          </p:val>
                                        </p:tav>
                                      </p:tavLst>
                                    </p:anim>
                                    <p:animEffect transition="in" filter="fade">
                                      <p:cBhvr>
                                        <p:cTn id="116" dur="300"/>
                                        <p:tgtEl>
                                          <p:spTgt spid="255"/>
                                        </p:tgtEl>
                                      </p:cBhvr>
                                    </p:animEffect>
                                  </p:childTnLst>
                                </p:cTn>
                              </p:par>
                              <p:par>
                                <p:cTn id="117" presetID="53" presetClass="entr" presetSubtype="16" fill="hold" grpId="0" nodeType="withEffect">
                                  <p:stCondLst>
                                    <p:cond delay="0"/>
                                  </p:stCondLst>
                                  <p:childTnLst>
                                    <p:set>
                                      <p:cBhvr>
                                        <p:cTn id="118" dur="1" fill="hold">
                                          <p:stCondLst>
                                            <p:cond delay="0"/>
                                          </p:stCondLst>
                                        </p:cTn>
                                        <p:tgtEl>
                                          <p:spTgt spid="256"/>
                                        </p:tgtEl>
                                        <p:attrNameLst>
                                          <p:attrName>style.visibility</p:attrName>
                                        </p:attrNameLst>
                                      </p:cBhvr>
                                      <p:to>
                                        <p:strVal val="visible"/>
                                      </p:to>
                                    </p:set>
                                    <p:anim calcmode="lin" valueType="num">
                                      <p:cBhvr>
                                        <p:cTn id="119" dur="300" fill="hold"/>
                                        <p:tgtEl>
                                          <p:spTgt spid="256"/>
                                        </p:tgtEl>
                                        <p:attrNameLst>
                                          <p:attrName>ppt_w</p:attrName>
                                        </p:attrNameLst>
                                      </p:cBhvr>
                                      <p:tavLst>
                                        <p:tav tm="0">
                                          <p:val>
                                            <p:fltVal val="0"/>
                                          </p:val>
                                        </p:tav>
                                        <p:tav tm="100000">
                                          <p:val>
                                            <p:strVal val="#ppt_w"/>
                                          </p:val>
                                        </p:tav>
                                      </p:tavLst>
                                    </p:anim>
                                    <p:anim calcmode="lin" valueType="num">
                                      <p:cBhvr>
                                        <p:cTn id="120" dur="300" fill="hold"/>
                                        <p:tgtEl>
                                          <p:spTgt spid="256"/>
                                        </p:tgtEl>
                                        <p:attrNameLst>
                                          <p:attrName>ppt_h</p:attrName>
                                        </p:attrNameLst>
                                      </p:cBhvr>
                                      <p:tavLst>
                                        <p:tav tm="0">
                                          <p:val>
                                            <p:fltVal val="0"/>
                                          </p:val>
                                        </p:tav>
                                        <p:tav tm="100000">
                                          <p:val>
                                            <p:strVal val="#ppt_h"/>
                                          </p:val>
                                        </p:tav>
                                      </p:tavLst>
                                    </p:anim>
                                    <p:animEffect transition="in" filter="fade">
                                      <p:cBhvr>
                                        <p:cTn id="121" dur="300"/>
                                        <p:tgtEl>
                                          <p:spTgt spid="256"/>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257"/>
                                        </p:tgtEl>
                                        <p:attrNameLst>
                                          <p:attrName>style.visibility</p:attrName>
                                        </p:attrNameLst>
                                      </p:cBhvr>
                                      <p:to>
                                        <p:strVal val="visible"/>
                                      </p:to>
                                    </p:set>
                                    <p:anim calcmode="lin" valueType="num">
                                      <p:cBhvr>
                                        <p:cTn id="124" dur="300" fill="hold"/>
                                        <p:tgtEl>
                                          <p:spTgt spid="257"/>
                                        </p:tgtEl>
                                        <p:attrNameLst>
                                          <p:attrName>ppt_w</p:attrName>
                                        </p:attrNameLst>
                                      </p:cBhvr>
                                      <p:tavLst>
                                        <p:tav tm="0">
                                          <p:val>
                                            <p:fltVal val="0"/>
                                          </p:val>
                                        </p:tav>
                                        <p:tav tm="100000">
                                          <p:val>
                                            <p:strVal val="#ppt_w"/>
                                          </p:val>
                                        </p:tav>
                                      </p:tavLst>
                                    </p:anim>
                                    <p:anim calcmode="lin" valueType="num">
                                      <p:cBhvr>
                                        <p:cTn id="125" dur="300" fill="hold"/>
                                        <p:tgtEl>
                                          <p:spTgt spid="257"/>
                                        </p:tgtEl>
                                        <p:attrNameLst>
                                          <p:attrName>ppt_h</p:attrName>
                                        </p:attrNameLst>
                                      </p:cBhvr>
                                      <p:tavLst>
                                        <p:tav tm="0">
                                          <p:val>
                                            <p:fltVal val="0"/>
                                          </p:val>
                                        </p:tav>
                                        <p:tav tm="100000">
                                          <p:val>
                                            <p:strVal val="#ppt_h"/>
                                          </p:val>
                                        </p:tav>
                                      </p:tavLst>
                                    </p:anim>
                                    <p:animEffect transition="in" filter="fade">
                                      <p:cBhvr>
                                        <p:cTn id="126" dur="300"/>
                                        <p:tgtEl>
                                          <p:spTgt spid="257"/>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258"/>
                                        </p:tgtEl>
                                        <p:attrNameLst>
                                          <p:attrName>style.visibility</p:attrName>
                                        </p:attrNameLst>
                                      </p:cBhvr>
                                      <p:to>
                                        <p:strVal val="visible"/>
                                      </p:to>
                                    </p:set>
                                    <p:anim calcmode="lin" valueType="num">
                                      <p:cBhvr>
                                        <p:cTn id="129" dur="300" fill="hold"/>
                                        <p:tgtEl>
                                          <p:spTgt spid="258"/>
                                        </p:tgtEl>
                                        <p:attrNameLst>
                                          <p:attrName>ppt_w</p:attrName>
                                        </p:attrNameLst>
                                      </p:cBhvr>
                                      <p:tavLst>
                                        <p:tav tm="0">
                                          <p:val>
                                            <p:fltVal val="0"/>
                                          </p:val>
                                        </p:tav>
                                        <p:tav tm="100000">
                                          <p:val>
                                            <p:strVal val="#ppt_w"/>
                                          </p:val>
                                        </p:tav>
                                      </p:tavLst>
                                    </p:anim>
                                    <p:anim calcmode="lin" valueType="num">
                                      <p:cBhvr>
                                        <p:cTn id="130" dur="300" fill="hold"/>
                                        <p:tgtEl>
                                          <p:spTgt spid="258"/>
                                        </p:tgtEl>
                                        <p:attrNameLst>
                                          <p:attrName>ppt_h</p:attrName>
                                        </p:attrNameLst>
                                      </p:cBhvr>
                                      <p:tavLst>
                                        <p:tav tm="0">
                                          <p:val>
                                            <p:fltVal val="0"/>
                                          </p:val>
                                        </p:tav>
                                        <p:tav tm="100000">
                                          <p:val>
                                            <p:strVal val="#ppt_h"/>
                                          </p:val>
                                        </p:tav>
                                      </p:tavLst>
                                    </p:anim>
                                    <p:animEffect transition="in" filter="fade">
                                      <p:cBhvr>
                                        <p:cTn id="131" dur="300"/>
                                        <p:tgtEl>
                                          <p:spTgt spid="258"/>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259"/>
                                        </p:tgtEl>
                                        <p:attrNameLst>
                                          <p:attrName>style.visibility</p:attrName>
                                        </p:attrNameLst>
                                      </p:cBhvr>
                                      <p:to>
                                        <p:strVal val="visible"/>
                                      </p:to>
                                    </p:set>
                                    <p:anim calcmode="lin" valueType="num">
                                      <p:cBhvr>
                                        <p:cTn id="134" dur="300" fill="hold"/>
                                        <p:tgtEl>
                                          <p:spTgt spid="259"/>
                                        </p:tgtEl>
                                        <p:attrNameLst>
                                          <p:attrName>ppt_w</p:attrName>
                                        </p:attrNameLst>
                                      </p:cBhvr>
                                      <p:tavLst>
                                        <p:tav tm="0">
                                          <p:val>
                                            <p:fltVal val="0"/>
                                          </p:val>
                                        </p:tav>
                                        <p:tav tm="100000">
                                          <p:val>
                                            <p:strVal val="#ppt_w"/>
                                          </p:val>
                                        </p:tav>
                                      </p:tavLst>
                                    </p:anim>
                                    <p:anim calcmode="lin" valueType="num">
                                      <p:cBhvr>
                                        <p:cTn id="135" dur="300" fill="hold"/>
                                        <p:tgtEl>
                                          <p:spTgt spid="259"/>
                                        </p:tgtEl>
                                        <p:attrNameLst>
                                          <p:attrName>ppt_h</p:attrName>
                                        </p:attrNameLst>
                                      </p:cBhvr>
                                      <p:tavLst>
                                        <p:tav tm="0">
                                          <p:val>
                                            <p:fltVal val="0"/>
                                          </p:val>
                                        </p:tav>
                                        <p:tav tm="100000">
                                          <p:val>
                                            <p:strVal val="#ppt_h"/>
                                          </p:val>
                                        </p:tav>
                                      </p:tavLst>
                                    </p:anim>
                                    <p:animEffect transition="in" filter="fade">
                                      <p:cBhvr>
                                        <p:cTn id="136" dur="300"/>
                                        <p:tgtEl>
                                          <p:spTgt spid="259"/>
                                        </p:tgtEl>
                                      </p:cBhvr>
                                    </p:animEffect>
                                  </p:childTnLst>
                                </p:cTn>
                              </p:par>
                            </p:childTnLst>
                          </p:cTn>
                        </p:par>
                        <p:par>
                          <p:cTn id="137" fill="hold">
                            <p:stCondLst>
                              <p:cond delay="1500"/>
                            </p:stCondLst>
                            <p:childTnLst>
                              <p:par>
                                <p:cTn id="138" presetID="53" presetClass="entr" presetSubtype="16" fill="hold" grpId="0" nodeType="afterEffect">
                                  <p:stCondLst>
                                    <p:cond delay="0"/>
                                  </p:stCondLst>
                                  <p:childTnLst>
                                    <p:set>
                                      <p:cBhvr>
                                        <p:cTn id="139" dur="1" fill="hold">
                                          <p:stCondLst>
                                            <p:cond delay="0"/>
                                          </p:stCondLst>
                                        </p:cTn>
                                        <p:tgtEl>
                                          <p:spTgt spid="260"/>
                                        </p:tgtEl>
                                        <p:attrNameLst>
                                          <p:attrName>style.visibility</p:attrName>
                                        </p:attrNameLst>
                                      </p:cBhvr>
                                      <p:to>
                                        <p:strVal val="visible"/>
                                      </p:to>
                                    </p:set>
                                    <p:anim calcmode="lin" valueType="num">
                                      <p:cBhvr>
                                        <p:cTn id="140" dur="300" fill="hold"/>
                                        <p:tgtEl>
                                          <p:spTgt spid="260"/>
                                        </p:tgtEl>
                                        <p:attrNameLst>
                                          <p:attrName>ppt_w</p:attrName>
                                        </p:attrNameLst>
                                      </p:cBhvr>
                                      <p:tavLst>
                                        <p:tav tm="0">
                                          <p:val>
                                            <p:fltVal val="0"/>
                                          </p:val>
                                        </p:tav>
                                        <p:tav tm="100000">
                                          <p:val>
                                            <p:strVal val="#ppt_w"/>
                                          </p:val>
                                        </p:tav>
                                      </p:tavLst>
                                    </p:anim>
                                    <p:anim calcmode="lin" valueType="num">
                                      <p:cBhvr>
                                        <p:cTn id="141" dur="300" fill="hold"/>
                                        <p:tgtEl>
                                          <p:spTgt spid="260"/>
                                        </p:tgtEl>
                                        <p:attrNameLst>
                                          <p:attrName>ppt_h</p:attrName>
                                        </p:attrNameLst>
                                      </p:cBhvr>
                                      <p:tavLst>
                                        <p:tav tm="0">
                                          <p:val>
                                            <p:fltVal val="0"/>
                                          </p:val>
                                        </p:tav>
                                        <p:tav tm="100000">
                                          <p:val>
                                            <p:strVal val="#ppt_h"/>
                                          </p:val>
                                        </p:tav>
                                      </p:tavLst>
                                    </p:anim>
                                    <p:animEffect transition="in" filter="fade">
                                      <p:cBhvr>
                                        <p:cTn id="142" dur="300"/>
                                        <p:tgtEl>
                                          <p:spTgt spid="26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261"/>
                                        </p:tgtEl>
                                        <p:attrNameLst>
                                          <p:attrName>style.visibility</p:attrName>
                                        </p:attrNameLst>
                                      </p:cBhvr>
                                      <p:to>
                                        <p:strVal val="visible"/>
                                      </p:to>
                                    </p:set>
                                    <p:anim calcmode="lin" valueType="num">
                                      <p:cBhvr>
                                        <p:cTn id="145" dur="300" fill="hold"/>
                                        <p:tgtEl>
                                          <p:spTgt spid="261"/>
                                        </p:tgtEl>
                                        <p:attrNameLst>
                                          <p:attrName>ppt_w</p:attrName>
                                        </p:attrNameLst>
                                      </p:cBhvr>
                                      <p:tavLst>
                                        <p:tav tm="0">
                                          <p:val>
                                            <p:fltVal val="0"/>
                                          </p:val>
                                        </p:tav>
                                        <p:tav tm="100000">
                                          <p:val>
                                            <p:strVal val="#ppt_w"/>
                                          </p:val>
                                        </p:tav>
                                      </p:tavLst>
                                    </p:anim>
                                    <p:anim calcmode="lin" valueType="num">
                                      <p:cBhvr>
                                        <p:cTn id="146" dur="300" fill="hold"/>
                                        <p:tgtEl>
                                          <p:spTgt spid="261"/>
                                        </p:tgtEl>
                                        <p:attrNameLst>
                                          <p:attrName>ppt_h</p:attrName>
                                        </p:attrNameLst>
                                      </p:cBhvr>
                                      <p:tavLst>
                                        <p:tav tm="0">
                                          <p:val>
                                            <p:fltVal val="0"/>
                                          </p:val>
                                        </p:tav>
                                        <p:tav tm="100000">
                                          <p:val>
                                            <p:strVal val="#ppt_h"/>
                                          </p:val>
                                        </p:tav>
                                      </p:tavLst>
                                    </p:anim>
                                    <p:animEffect transition="in" filter="fade">
                                      <p:cBhvr>
                                        <p:cTn id="147" dur="300"/>
                                        <p:tgtEl>
                                          <p:spTgt spid="261"/>
                                        </p:tgtEl>
                                      </p:cBhvr>
                                    </p:animEffect>
                                  </p:childTnLst>
                                </p:cTn>
                              </p:par>
                              <p:par>
                                <p:cTn id="148" presetID="53" presetClass="entr" presetSubtype="16" fill="hold" grpId="0" nodeType="withEffect">
                                  <p:stCondLst>
                                    <p:cond delay="0"/>
                                  </p:stCondLst>
                                  <p:childTnLst>
                                    <p:set>
                                      <p:cBhvr>
                                        <p:cTn id="149" dur="1" fill="hold">
                                          <p:stCondLst>
                                            <p:cond delay="0"/>
                                          </p:stCondLst>
                                        </p:cTn>
                                        <p:tgtEl>
                                          <p:spTgt spid="262"/>
                                        </p:tgtEl>
                                        <p:attrNameLst>
                                          <p:attrName>style.visibility</p:attrName>
                                        </p:attrNameLst>
                                      </p:cBhvr>
                                      <p:to>
                                        <p:strVal val="visible"/>
                                      </p:to>
                                    </p:set>
                                    <p:anim calcmode="lin" valueType="num">
                                      <p:cBhvr>
                                        <p:cTn id="150" dur="300" fill="hold"/>
                                        <p:tgtEl>
                                          <p:spTgt spid="262"/>
                                        </p:tgtEl>
                                        <p:attrNameLst>
                                          <p:attrName>ppt_w</p:attrName>
                                        </p:attrNameLst>
                                      </p:cBhvr>
                                      <p:tavLst>
                                        <p:tav tm="0">
                                          <p:val>
                                            <p:fltVal val="0"/>
                                          </p:val>
                                        </p:tav>
                                        <p:tav tm="100000">
                                          <p:val>
                                            <p:strVal val="#ppt_w"/>
                                          </p:val>
                                        </p:tav>
                                      </p:tavLst>
                                    </p:anim>
                                    <p:anim calcmode="lin" valueType="num">
                                      <p:cBhvr>
                                        <p:cTn id="151" dur="300" fill="hold"/>
                                        <p:tgtEl>
                                          <p:spTgt spid="262"/>
                                        </p:tgtEl>
                                        <p:attrNameLst>
                                          <p:attrName>ppt_h</p:attrName>
                                        </p:attrNameLst>
                                      </p:cBhvr>
                                      <p:tavLst>
                                        <p:tav tm="0">
                                          <p:val>
                                            <p:fltVal val="0"/>
                                          </p:val>
                                        </p:tav>
                                        <p:tav tm="100000">
                                          <p:val>
                                            <p:strVal val="#ppt_h"/>
                                          </p:val>
                                        </p:tav>
                                      </p:tavLst>
                                    </p:anim>
                                    <p:animEffect transition="in" filter="fade">
                                      <p:cBhvr>
                                        <p:cTn id="152" dur="300"/>
                                        <p:tgtEl>
                                          <p:spTgt spid="262"/>
                                        </p:tgtEl>
                                      </p:cBhvr>
                                    </p:animEffect>
                                  </p:childTnLst>
                                </p:cTn>
                              </p:par>
                              <p:par>
                                <p:cTn id="153" presetID="53" presetClass="entr" presetSubtype="16" fill="hold" grpId="0" nodeType="withEffect">
                                  <p:stCondLst>
                                    <p:cond delay="0"/>
                                  </p:stCondLst>
                                  <p:childTnLst>
                                    <p:set>
                                      <p:cBhvr>
                                        <p:cTn id="154" dur="1" fill="hold">
                                          <p:stCondLst>
                                            <p:cond delay="0"/>
                                          </p:stCondLst>
                                        </p:cTn>
                                        <p:tgtEl>
                                          <p:spTgt spid="263"/>
                                        </p:tgtEl>
                                        <p:attrNameLst>
                                          <p:attrName>style.visibility</p:attrName>
                                        </p:attrNameLst>
                                      </p:cBhvr>
                                      <p:to>
                                        <p:strVal val="visible"/>
                                      </p:to>
                                    </p:set>
                                    <p:anim calcmode="lin" valueType="num">
                                      <p:cBhvr>
                                        <p:cTn id="155" dur="300" fill="hold"/>
                                        <p:tgtEl>
                                          <p:spTgt spid="263"/>
                                        </p:tgtEl>
                                        <p:attrNameLst>
                                          <p:attrName>ppt_w</p:attrName>
                                        </p:attrNameLst>
                                      </p:cBhvr>
                                      <p:tavLst>
                                        <p:tav tm="0">
                                          <p:val>
                                            <p:fltVal val="0"/>
                                          </p:val>
                                        </p:tav>
                                        <p:tav tm="100000">
                                          <p:val>
                                            <p:strVal val="#ppt_w"/>
                                          </p:val>
                                        </p:tav>
                                      </p:tavLst>
                                    </p:anim>
                                    <p:anim calcmode="lin" valueType="num">
                                      <p:cBhvr>
                                        <p:cTn id="156" dur="300" fill="hold"/>
                                        <p:tgtEl>
                                          <p:spTgt spid="263"/>
                                        </p:tgtEl>
                                        <p:attrNameLst>
                                          <p:attrName>ppt_h</p:attrName>
                                        </p:attrNameLst>
                                      </p:cBhvr>
                                      <p:tavLst>
                                        <p:tav tm="0">
                                          <p:val>
                                            <p:fltVal val="0"/>
                                          </p:val>
                                        </p:tav>
                                        <p:tav tm="100000">
                                          <p:val>
                                            <p:strVal val="#ppt_h"/>
                                          </p:val>
                                        </p:tav>
                                      </p:tavLst>
                                    </p:anim>
                                    <p:animEffect transition="in" filter="fade">
                                      <p:cBhvr>
                                        <p:cTn id="157" dur="300"/>
                                        <p:tgtEl>
                                          <p:spTgt spid="263"/>
                                        </p:tgtEl>
                                      </p:cBhvr>
                                    </p:animEffect>
                                  </p:childTnLst>
                                </p:cTn>
                              </p:par>
                              <p:par>
                                <p:cTn id="158" presetID="53" presetClass="entr" presetSubtype="16" fill="hold" grpId="0" nodeType="withEffect">
                                  <p:stCondLst>
                                    <p:cond delay="0"/>
                                  </p:stCondLst>
                                  <p:childTnLst>
                                    <p:set>
                                      <p:cBhvr>
                                        <p:cTn id="159" dur="1" fill="hold">
                                          <p:stCondLst>
                                            <p:cond delay="0"/>
                                          </p:stCondLst>
                                        </p:cTn>
                                        <p:tgtEl>
                                          <p:spTgt spid="264"/>
                                        </p:tgtEl>
                                        <p:attrNameLst>
                                          <p:attrName>style.visibility</p:attrName>
                                        </p:attrNameLst>
                                      </p:cBhvr>
                                      <p:to>
                                        <p:strVal val="visible"/>
                                      </p:to>
                                    </p:set>
                                    <p:anim calcmode="lin" valueType="num">
                                      <p:cBhvr>
                                        <p:cTn id="160" dur="300" fill="hold"/>
                                        <p:tgtEl>
                                          <p:spTgt spid="264"/>
                                        </p:tgtEl>
                                        <p:attrNameLst>
                                          <p:attrName>ppt_w</p:attrName>
                                        </p:attrNameLst>
                                      </p:cBhvr>
                                      <p:tavLst>
                                        <p:tav tm="0">
                                          <p:val>
                                            <p:fltVal val="0"/>
                                          </p:val>
                                        </p:tav>
                                        <p:tav tm="100000">
                                          <p:val>
                                            <p:strVal val="#ppt_w"/>
                                          </p:val>
                                        </p:tav>
                                      </p:tavLst>
                                    </p:anim>
                                    <p:anim calcmode="lin" valueType="num">
                                      <p:cBhvr>
                                        <p:cTn id="161" dur="300" fill="hold"/>
                                        <p:tgtEl>
                                          <p:spTgt spid="264"/>
                                        </p:tgtEl>
                                        <p:attrNameLst>
                                          <p:attrName>ppt_h</p:attrName>
                                        </p:attrNameLst>
                                      </p:cBhvr>
                                      <p:tavLst>
                                        <p:tav tm="0">
                                          <p:val>
                                            <p:fltVal val="0"/>
                                          </p:val>
                                        </p:tav>
                                        <p:tav tm="100000">
                                          <p:val>
                                            <p:strVal val="#ppt_h"/>
                                          </p:val>
                                        </p:tav>
                                      </p:tavLst>
                                    </p:anim>
                                    <p:animEffect transition="in" filter="fade">
                                      <p:cBhvr>
                                        <p:cTn id="162" dur="300"/>
                                        <p:tgtEl>
                                          <p:spTgt spid="264"/>
                                        </p:tgtEl>
                                      </p:cBhvr>
                                    </p:animEffect>
                                  </p:childTnLst>
                                </p:cTn>
                              </p:par>
                              <p:par>
                                <p:cTn id="163" presetID="53" presetClass="entr" presetSubtype="16" fill="hold" grpId="0" nodeType="withEffect">
                                  <p:stCondLst>
                                    <p:cond delay="0"/>
                                  </p:stCondLst>
                                  <p:childTnLst>
                                    <p:set>
                                      <p:cBhvr>
                                        <p:cTn id="164" dur="1" fill="hold">
                                          <p:stCondLst>
                                            <p:cond delay="0"/>
                                          </p:stCondLst>
                                        </p:cTn>
                                        <p:tgtEl>
                                          <p:spTgt spid="265"/>
                                        </p:tgtEl>
                                        <p:attrNameLst>
                                          <p:attrName>style.visibility</p:attrName>
                                        </p:attrNameLst>
                                      </p:cBhvr>
                                      <p:to>
                                        <p:strVal val="visible"/>
                                      </p:to>
                                    </p:set>
                                    <p:anim calcmode="lin" valueType="num">
                                      <p:cBhvr>
                                        <p:cTn id="165" dur="300" fill="hold"/>
                                        <p:tgtEl>
                                          <p:spTgt spid="265"/>
                                        </p:tgtEl>
                                        <p:attrNameLst>
                                          <p:attrName>ppt_w</p:attrName>
                                        </p:attrNameLst>
                                      </p:cBhvr>
                                      <p:tavLst>
                                        <p:tav tm="0">
                                          <p:val>
                                            <p:fltVal val="0"/>
                                          </p:val>
                                        </p:tav>
                                        <p:tav tm="100000">
                                          <p:val>
                                            <p:strVal val="#ppt_w"/>
                                          </p:val>
                                        </p:tav>
                                      </p:tavLst>
                                    </p:anim>
                                    <p:anim calcmode="lin" valueType="num">
                                      <p:cBhvr>
                                        <p:cTn id="166" dur="300" fill="hold"/>
                                        <p:tgtEl>
                                          <p:spTgt spid="265"/>
                                        </p:tgtEl>
                                        <p:attrNameLst>
                                          <p:attrName>ppt_h</p:attrName>
                                        </p:attrNameLst>
                                      </p:cBhvr>
                                      <p:tavLst>
                                        <p:tav tm="0">
                                          <p:val>
                                            <p:fltVal val="0"/>
                                          </p:val>
                                        </p:tav>
                                        <p:tav tm="100000">
                                          <p:val>
                                            <p:strVal val="#ppt_h"/>
                                          </p:val>
                                        </p:tav>
                                      </p:tavLst>
                                    </p:anim>
                                    <p:animEffect transition="in" filter="fade">
                                      <p:cBhvr>
                                        <p:cTn id="167" dur="300"/>
                                        <p:tgtEl>
                                          <p:spTgt spid="265"/>
                                        </p:tgtEl>
                                      </p:cBhvr>
                                    </p:animEffect>
                                  </p:childTnLst>
                                </p:cTn>
                              </p:par>
                              <p:par>
                                <p:cTn id="168" presetID="53" presetClass="entr" presetSubtype="16" fill="hold" grpId="0" nodeType="withEffect">
                                  <p:stCondLst>
                                    <p:cond delay="0"/>
                                  </p:stCondLst>
                                  <p:childTnLst>
                                    <p:set>
                                      <p:cBhvr>
                                        <p:cTn id="169" dur="1" fill="hold">
                                          <p:stCondLst>
                                            <p:cond delay="0"/>
                                          </p:stCondLst>
                                        </p:cTn>
                                        <p:tgtEl>
                                          <p:spTgt spid="266"/>
                                        </p:tgtEl>
                                        <p:attrNameLst>
                                          <p:attrName>style.visibility</p:attrName>
                                        </p:attrNameLst>
                                      </p:cBhvr>
                                      <p:to>
                                        <p:strVal val="visible"/>
                                      </p:to>
                                    </p:set>
                                    <p:anim calcmode="lin" valueType="num">
                                      <p:cBhvr>
                                        <p:cTn id="170" dur="300" fill="hold"/>
                                        <p:tgtEl>
                                          <p:spTgt spid="266"/>
                                        </p:tgtEl>
                                        <p:attrNameLst>
                                          <p:attrName>ppt_w</p:attrName>
                                        </p:attrNameLst>
                                      </p:cBhvr>
                                      <p:tavLst>
                                        <p:tav tm="0">
                                          <p:val>
                                            <p:fltVal val="0"/>
                                          </p:val>
                                        </p:tav>
                                        <p:tav tm="100000">
                                          <p:val>
                                            <p:strVal val="#ppt_w"/>
                                          </p:val>
                                        </p:tav>
                                      </p:tavLst>
                                    </p:anim>
                                    <p:anim calcmode="lin" valueType="num">
                                      <p:cBhvr>
                                        <p:cTn id="171" dur="300" fill="hold"/>
                                        <p:tgtEl>
                                          <p:spTgt spid="266"/>
                                        </p:tgtEl>
                                        <p:attrNameLst>
                                          <p:attrName>ppt_h</p:attrName>
                                        </p:attrNameLst>
                                      </p:cBhvr>
                                      <p:tavLst>
                                        <p:tav tm="0">
                                          <p:val>
                                            <p:fltVal val="0"/>
                                          </p:val>
                                        </p:tav>
                                        <p:tav tm="100000">
                                          <p:val>
                                            <p:strVal val="#ppt_h"/>
                                          </p:val>
                                        </p:tav>
                                      </p:tavLst>
                                    </p:anim>
                                    <p:animEffect transition="in" filter="fade">
                                      <p:cBhvr>
                                        <p:cTn id="172" dur="300"/>
                                        <p:tgtEl>
                                          <p:spTgt spid="266"/>
                                        </p:tgtEl>
                                      </p:cBhvr>
                                    </p:animEffect>
                                  </p:childTnLst>
                                </p:cTn>
                              </p:par>
                              <p:par>
                                <p:cTn id="173" presetID="53" presetClass="entr" presetSubtype="16" fill="hold" grpId="0" nodeType="withEffect">
                                  <p:stCondLst>
                                    <p:cond delay="0"/>
                                  </p:stCondLst>
                                  <p:childTnLst>
                                    <p:set>
                                      <p:cBhvr>
                                        <p:cTn id="174" dur="1" fill="hold">
                                          <p:stCondLst>
                                            <p:cond delay="0"/>
                                          </p:stCondLst>
                                        </p:cTn>
                                        <p:tgtEl>
                                          <p:spTgt spid="267"/>
                                        </p:tgtEl>
                                        <p:attrNameLst>
                                          <p:attrName>style.visibility</p:attrName>
                                        </p:attrNameLst>
                                      </p:cBhvr>
                                      <p:to>
                                        <p:strVal val="visible"/>
                                      </p:to>
                                    </p:set>
                                    <p:anim calcmode="lin" valueType="num">
                                      <p:cBhvr>
                                        <p:cTn id="175" dur="300" fill="hold"/>
                                        <p:tgtEl>
                                          <p:spTgt spid="267"/>
                                        </p:tgtEl>
                                        <p:attrNameLst>
                                          <p:attrName>ppt_w</p:attrName>
                                        </p:attrNameLst>
                                      </p:cBhvr>
                                      <p:tavLst>
                                        <p:tav tm="0">
                                          <p:val>
                                            <p:fltVal val="0"/>
                                          </p:val>
                                        </p:tav>
                                        <p:tav tm="100000">
                                          <p:val>
                                            <p:strVal val="#ppt_w"/>
                                          </p:val>
                                        </p:tav>
                                      </p:tavLst>
                                    </p:anim>
                                    <p:anim calcmode="lin" valueType="num">
                                      <p:cBhvr>
                                        <p:cTn id="176" dur="300" fill="hold"/>
                                        <p:tgtEl>
                                          <p:spTgt spid="267"/>
                                        </p:tgtEl>
                                        <p:attrNameLst>
                                          <p:attrName>ppt_h</p:attrName>
                                        </p:attrNameLst>
                                      </p:cBhvr>
                                      <p:tavLst>
                                        <p:tav tm="0">
                                          <p:val>
                                            <p:fltVal val="0"/>
                                          </p:val>
                                        </p:tav>
                                        <p:tav tm="100000">
                                          <p:val>
                                            <p:strVal val="#ppt_h"/>
                                          </p:val>
                                        </p:tav>
                                      </p:tavLst>
                                    </p:anim>
                                    <p:animEffect transition="in" filter="fade">
                                      <p:cBhvr>
                                        <p:cTn id="177" dur="300"/>
                                        <p:tgtEl>
                                          <p:spTgt spid="267"/>
                                        </p:tgtEl>
                                      </p:cBhvr>
                                    </p:animEffect>
                                  </p:childTnLst>
                                </p:cTn>
                              </p:par>
                              <p:par>
                                <p:cTn id="178" presetID="53" presetClass="entr" presetSubtype="16" fill="hold" grpId="0" nodeType="withEffect">
                                  <p:stCondLst>
                                    <p:cond delay="0"/>
                                  </p:stCondLst>
                                  <p:childTnLst>
                                    <p:set>
                                      <p:cBhvr>
                                        <p:cTn id="179" dur="1" fill="hold">
                                          <p:stCondLst>
                                            <p:cond delay="0"/>
                                          </p:stCondLst>
                                        </p:cTn>
                                        <p:tgtEl>
                                          <p:spTgt spid="268"/>
                                        </p:tgtEl>
                                        <p:attrNameLst>
                                          <p:attrName>style.visibility</p:attrName>
                                        </p:attrNameLst>
                                      </p:cBhvr>
                                      <p:to>
                                        <p:strVal val="visible"/>
                                      </p:to>
                                    </p:set>
                                    <p:anim calcmode="lin" valueType="num">
                                      <p:cBhvr>
                                        <p:cTn id="180" dur="300" fill="hold"/>
                                        <p:tgtEl>
                                          <p:spTgt spid="268"/>
                                        </p:tgtEl>
                                        <p:attrNameLst>
                                          <p:attrName>ppt_w</p:attrName>
                                        </p:attrNameLst>
                                      </p:cBhvr>
                                      <p:tavLst>
                                        <p:tav tm="0">
                                          <p:val>
                                            <p:fltVal val="0"/>
                                          </p:val>
                                        </p:tav>
                                        <p:tav tm="100000">
                                          <p:val>
                                            <p:strVal val="#ppt_w"/>
                                          </p:val>
                                        </p:tav>
                                      </p:tavLst>
                                    </p:anim>
                                    <p:anim calcmode="lin" valueType="num">
                                      <p:cBhvr>
                                        <p:cTn id="181" dur="300" fill="hold"/>
                                        <p:tgtEl>
                                          <p:spTgt spid="268"/>
                                        </p:tgtEl>
                                        <p:attrNameLst>
                                          <p:attrName>ppt_h</p:attrName>
                                        </p:attrNameLst>
                                      </p:cBhvr>
                                      <p:tavLst>
                                        <p:tav tm="0">
                                          <p:val>
                                            <p:fltVal val="0"/>
                                          </p:val>
                                        </p:tav>
                                        <p:tav tm="100000">
                                          <p:val>
                                            <p:strVal val="#ppt_h"/>
                                          </p:val>
                                        </p:tav>
                                      </p:tavLst>
                                    </p:anim>
                                    <p:animEffect transition="in" filter="fade">
                                      <p:cBhvr>
                                        <p:cTn id="182" dur="300"/>
                                        <p:tgtEl>
                                          <p:spTgt spid="268"/>
                                        </p:tgtEl>
                                      </p:cBhvr>
                                    </p:animEffect>
                                  </p:childTnLst>
                                </p:cTn>
                              </p:par>
                              <p:par>
                                <p:cTn id="183" presetID="53" presetClass="entr" presetSubtype="16" fill="hold" grpId="0" nodeType="withEffect">
                                  <p:stCondLst>
                                    <p:cond delay="0"/>
                                  </p:stCondLst>
                                  <p:childTnLst>
                                    <p:set>
                                      <p:cBhvr>
                                        <p:cTn id="184" dur="1" fill="hold">
                                          <p:stCondLst>
                                            <p:cond delay="0"/>
                                          </p:stCondLst>
                                        </p:cTn>
                                        <p:tgtEl>
                                          <p:spTgt spid="269"/>
                                        </p:tgtEl>
                                        <p:attrNameLst>
                                          <p:attrName>style.visibility</p:attrName>
                                        </p:attrNameLst>
                                      </p:cBhvr>
                                      <p:to>
                                        <p:strVal val="visible"/>
                                      </p:to>
                                    </p:set>
                                    <p:anim calcmode="lin" valueType="num">
                                      <p:cBhvr>
                                        <p:cTn id="185" dur="300" fill="hold"/>
                                        <p:tgtEl>
                                          <p:spTgt spid="269"/>
                                        </p:tgtEl>
                                        <p:attrNameLst>
                                          <p:attrName>ppt_w</p:attrName>
                                        </p:attrNameLst>
                                      </p:cBhvr>
                                      <p:tavLst>
                                        <p:tav tm="0">
                                          <p:val>
                                            <p:fltVal val="0"/>
                                          </p:val>
                                        </p:tav>
                                        <p:tav tm="100000">
                                          <p:val>
                                            <p:strVal val="#ppt_w"/>
                                          </p:val>
                                        </p:tav>
                                      </p:tavLst>
                                    </p:anim>
                                    <p:anim calcmode="lin" valueType="num">
                                      <p:cBhvr>
                                        <p:cTn id="186" dur="300" fill="hold"/>
                                        <p:tgtEl>
                                          <p:spTgt spid="269"/>
                                        </p:tgtEl>
                                        <p:attrNameLst>
                                          <p:attrName>ppt_h</p:attrName>
                                        </p:attrNameLst>
                                      </p:cBhvr>
                                      <p:tavLst>
                                        <p:tav tm="0">
                                          <p:val>
                                            <p:fltVal val="0"/>
                                          </p:val>
                                        </p:tav>
                                        <p:tav tm="100000">
                                          <p:val>
                                            <p:strVal val="#ppt_h"/>
                                          </p:val>
                                        </p:tav>
                                      </p:tavLst>
                                    </p:anim>
                                    <p:animEffect transition="in" filter="fade">
                                      <p:cBhvr>
                                        <p:cTn id="187" dur="300"/>
                                        <p:tgtEl>
                                          <p:spTgt spid="269"/>
                                        </p:tgtEl>
                                      </p:cBhvr>
                                    </p:animEffect>
                                  </p:childTnLst>
                                </p:cTn>
                              </p:par>
                              <p:par>
                                <p:cTn id="188" presetID="53" presetClass="entr" presetSubtype="16" fill="hold" grpId="0" nodeType="withEffect">
                                  <p:stCondLst>
                                    <p:cond delay="0"/>
                                  </p:stCondLst>
                                  <p:childTnLst>
                                    <p:set>
                                      <p:cBhvr>
                                        <p:cTn id="189" dur="1" fill="hold">
                                          <p:stCondLst>
                                            <p:cond delay="0"/>
                                          </p:stCondLst>
                                        </p:cTn>
                                        <p:tgtEl>
                                          <p:spTgt spid="270"/>
                                        </p:tgtEl>
                                        <p:attrNameLst>
                                          <p:attrName>style.visibility</p:attrName>
                                        </p:attrNameLst>
                                      </p:cBhvr>
                                      <p:to>
                                        <p:strVal val="visible"/>
                                      </p:to>
                                    </p:set>
                                    <p:anim calcmode="lin" valueType="num">
                                      <p:cBhvr>
                                        <p:cTn id="190" dur="300" fill="hold"/>
                                        <p:tgtEl>
                                          <p:spTgt spid="270"/>
                                        </p:tgtEl>
                                        <p:attrNameLst>
                                          <p:attrName>ppt_w</p:attrName>
                                        </p:attrNameLst>
                                      </p:cBhvr>
                                      <p:tavLst>
                                        <p:tav tm="0">
                                          <p:val>
                                            <p:fltVal val="0"/>
                                          </p:val>
                                        </p:tav>
                                        <p:tav tm="100000">
                                          <p:val>
                                            <p:strVal val="#ppt_w"/>
                                          </p:val>
                                        </p:tav>
                                      </p:tavLst>
                                    </p:anim>
                                    <p:anim calcmode="lin" valueType="num">
                                      <p:cBhvr>
                                        <p:cTn id="191" dur="300" fill="hold"/>
                                        <p:tgtEl>
                                          <p:spTgt spid="270"/>
                                        </p:tgtEl>
                                        <p:attrNameLst>
                                          <p:attrName>ppt_h</p:attrName>
                                        </p:attrNameLst>
                                      </p:cBhvr>
                                      <p:tavLst>
                                        <p:tav tm="0">
                                          <p:val>
                                            <p:fltVal val="0"/>
                                          </p:val>
                                        </p:tav>
                                        <p:tav tm="100000">
                                          <p:val>
                                            <p:strVal val="#ppt_h"/>
                                          </p:val>
                                        </p:tav>
                                      </p:tavLst>
                                    </p:anim>
                                    <p:animEffect transition="in" filter="fade">
                                      <p:cBhvr>
                                        <p:cTn id="192" dur="300"/>
                                        <p:tgtEl>
                                          <p:spTgt spid="270"/>
                                        </p:tgtEl>
                                      </p:cBhvr>
                                    </p:animEffect>
                                  </p:childTnLst>
                                </p:cTn>
                              </p:par>
                              <p:par>
                                <p:cTn id="193" presetID="53" presetClass="entr" presetSubtype="16" fill="hold" grpId="0" nodeType="withEffect">
                                  <p:stCondLst>
                                    <p:cond delay="0"/>
                                  </p:stCondLst>
                                  <p:childTnLst>
                                    <p:set>
                                      <p:cBhvr>
                                        <p:cTn id="194" dur="1" fill="hold">
                                          <p:stCondLst>
                                            <p:cond delay="0"/>
                                          </p:stCondLst>
                                        </p:cTn>
                                        <p:tgtEl>
                                          <p:spTgt spid="271"/>
                                        </p:tgtEl>
                                        <p:attrNameLst>
                                          <p:attrName>style.visibility</p:attrName>
                                        </p:attrNameLst>
                                      </p:cBhvr>
                                      <p:to>
                                        <p:strVal val="visible"/>
                                      </p:to>
                                    </p:set>
                                    <p:anim calcmode="lin" valueType="num">
                                      <p:cBhvr>
                                        <p:cTn id="195" dur="300" fill="hold"/>
                                        <p:tgtEl>
                                          <p:spTgt spid="271"/>
                                        </p:tgtEl>
                                        <p:attrNameLst>
                                          <p:attrName>ppt_w</p:attrName>
                                        </p:attrNameLst>
                                      </p:cBhvr>
                                      <p:tavLst>
                                        <p:tav tm="0">
                                          <p:val>
                                            <p:fltVal val="0"/>
                                          </p:val>
                                        </p:tav>
                                        <p:tav tm="100000">
                                          <p:val>
                                            <p:strVal val="#ppt_w"/>
                                          </p:val>
                                        </p:tav>
                                      </p:tavLst>
                                    </p:anim>
                                    <p:anim calcmode="lin" valueType="num">
                                      <p:cBhvr>
                                        <p:cTn id="196" dur="300" fill="hold"/>
                                        <p:tgtEl>
                                          <p:spTgt spid="271"/>
                                        </p:tgtEl>
                                        <p:attrNameLst>
                                          <p:attrName>ppt_h</p:attrName>
                                        </p:attrNameLst>
                                      </p:cBhvr>
                                      <p:tavLst>
                                        <p:tav tm="0">
                                          <p:val>
                                            <p:fltVal val="0"/>
                                          </p:val>
                                        </p:tav>
                                        <p:tav tm="100000">
                                          <p:val>
                                            <p:strVal val="#ppt_h"/>
                                          </p:val>
                                        </p:tav>
                                      </p:tavLst>
                                    </p:anim>
                                    <p:animEffect transition="in" filter="fade">
                                      <p:cBhvr>
                                        <p:cTn id="197" dur="300"/>
                                        <p:tgtEl>
                                          <p:spTgt spid="271"/>
                                        </p:tgtEl>
                                      </p:cBhvr>
                                    </p:animEffect>
                                  </p:childTnLst>
                                </p:cTn>
                              </p:par>
                            </p:childTnLst>
                          </p:cTn>
                        </p:par>
                        <p:par>
                          <p:cTn id="198" fill="hold">
                            <p:stCondLst>
                              <p:cond delay="2000"/>
                            </p:stCondLst>
                            <p:childTnLst>
                              <p:par>
                                <p:cTn id="199" presetID="53" presetClass="entr" presetSubtype="16" fill="hold" grpId="0" nodeType="afterEffect">
                                  <p:stCondLst>
                                    <p:cond delay="0"/>
                                  </p:stCondLst>
                                  <p:childTnLst>
                                    <p:set>
                                      <p:cBhvr>
                                        <p:cTn id="200" dur="1" fill="hold">
                                          <p:stCondLst>
                                            <p:cond delay="0"/>
                                          </p:stCondLst>
                                        </p:cTn>
                                        <p:tgtEl>
                                          <p:spTgt spid="272"/>
                                        </p:tgtEl>
                                        <p:attrNameLst>
                                          <p:attrName>style.visibility</p:attrName>
                                        </p:attrNameLst>
                                      </p:cBhvr>
                                      <p:to>
                                        <p:strVal val="visible"/>
                                      </p:to>
                                    </p:set>
                                    <p:anim calcmode="lin" valueType="num">
                                      <p:cBhvr>
                                        <p:cTn id="201" dur="300" fill="hold"/>
                                        <p:tgtEl>
                                          <p:spTgt spid="272"/>
                                        </p:tgtEl>
                                        <p:attrNameLst>
                                          <p:attrName>ppt_w</p:attrName>
                                        </p:attrNameLst>
                                      </p:cBhvr>
                                      <p:tavLst>
                                        <p:tav tm="0">
                                          <p:val>
                                            <p:fltVal val="0"/>
                                          </p:val>
                                        </p:tav>
                                        <p:tav tm="100000">
                                          <p:val>
                                            <p:strVal val="#ppt_w"/>
                                          </p:val>
                                        </p:tav>
                                      </p:tavLst>
                                    </p:anim>
                                    <p:anim calcmode="lin" valueType="num">
                                      <p:cBhvr>
                                        <p:cTn id="202" dur="300" fill="hold"/>
                                        <p:tgtEl>
                                          <p:spTgt spid="272"/>
                                        </p:tgtEl>
                                        <p:attrNameLst>
                                          <p:attrName>ppt_h</p:attrName>
                                        </p:attrNameLst>
                                      </p:cBhvr>
                                      <p:tavLst>
                                        <p:tav tm="0">
                                          <p:val>
                                            <p:fltVal val="0"/>
                                          </p:val>
                                        </p:tav>
                                        <p:tav tm="100000">
                                          <p:val>
                                            <p:strVal val="#ppt_h"/>
                                          </p:val>
                                        </p:tav>
                                      </p:tavLst>
                                    </p:anim>
                                    <p:animEffect transition="in" filter="fade">
                                      <p:cBhvr>
                                        <p:cTn id="203" dur="300"/>
                                        <p:tgtEl>
                                          <p:spTgt spid="272"/>
                                        </p:tgtEl>
                                      </p:cBhvr>
                                    </p:animEffect>
                                  </p:childTnLst>
                                </p:cTn>
                              </p:par>
                              <p:par>
                                <p:cTn id="204" presetID="53" presetClass="entr" presetSubtype="16" fill="hold" grpId="0" nodeType="withEffect">
                                  <p:stCondLst>
                                    <p:cond delay="0"/>
                                  </p:stCondLst>
                                  <p:childTnLst>
                                    <p:set>
                                      <p:cBhvr>
                                        <p:cTn id="205" dur="1" fill="hold">
                                          <p:stCondLst>
                                            <p:cond delay="0"/>
                                          </p:stCondLst>
                                        </p:cTn>
                                        <p:tgtEl>
                                          <p:spTgt spid="273"/>
                                        </p:tgtEl>
                                        <p:attrNameLst>
                                          <p:attrName>style.visibility</p:attrName>
                                        </p:attrNameLst>
                                      </p:cBhvr>
                                      <p:to>
                                        <p:strVal val="visible"/>
                                      </p:to>
                                    </p:set>
                                    <p:anim calcmode="lin" valueType="num">
                                      <p:cBhvr>
                                        <p:cTn id="206" dur="300" fill="hold"/>
                                        <p:tgtEl>
                                          <p:spTgt spid="273"/>
                                        </p:tgtEl>
                                        <p:attrNameLst>
                                          <p:attrName>ppt_w</p:attrName>
                                        </p:attrNameLst>
                                      </p:cBhvr>
                                      <p:tavLst>
                                        <p:tav tm="0">
                                          <p:val>
                                            <p:fltVal val="0"/>
                                          </p:val>
                                        </p:tav>
                                        <p:tav tm="100000">
                                          <p:val>
                                            <p:strVal val="#ppt_w"/>
                                          </p:val>
                                        </p:tav>
                                      </p:tavLst>
                                    </p:anim>
                                    <p:anim calcmode="lin" valueType="num">
                                      <p:cBhvr>
                                        <p:cTn id="207" dur="300" fill="hold"/>
                                        <p:tgtEl>
                                          <p:spTgt spid="273"/>
                                        </p:tgtEl>
                                        <p:attrNameLst>
                                          <p:attrName>ppt_h</p:attrName>
                                        </p:attrNameLst>
                                      </p:cBhvr>
                                      <p:tavLst>
                                        <p:tav tm="0">
                                          <p:val>
                                            <p:fltVal val="0"/>
                                          </p:val>
                                        </p:tav>
                                        <p:tav tm="100000">
                                          <p:val>
                                            <p:strVal val="#ppt_h"/>
                                          </p:val>
                                        </p:tav>
                                      </p:tavLst>
                                    </p:anim>
                                    <p:animEffect transition="in" filter="fade">
                                      <p:cBhvr>
                                        <p:cTn id="208" dur="300"/>
                                        <p:tgtEl>
                                          <p:spTgt spid="273"/>
                                        </p:tgtEl>
                                      </p:cBhvr>
                                    </p:animEffect>
                                  </p:childTnLst>
                                </p:cTn>
                              </p:par>
                              <p:par>
                                <p:cTn id="209" presetID="53" presetClass="entr" presetSubtype="16" fill="hold" grpId="0" nodeType="withEffect">
                                  <p:stCondLst>
                                    <p:cond delay="0"/>
                                  </p:stCondLst>
                                  <p:childTnLst>
                                    <p:set>
                                      <p:cBhvr>
                                        <p:cTn id="210" dur="1" fill="hold">
                                          <p:stCondLst>
                                            <p:cond delay="0"/>
                                          </p:stCondLst>
                                        </p:cTn>
                                        <p:tgtEl>
                                          <p:spTgt spid="274"/>
                                        </p:tgtEl>
                                        <p:attrNameLst>
                                          <p:attrName>style.visibility</p:attrName>
                                        </p:attrNameLst>
                                      </p:cBhvr>
                                      <p:to>
                                        <p:strVal val="visible"/>
                                      </p:to>
                                    </p:set>
                                    <p:anim calcmode="lin" valueType="num">
                                      <p:cBhvr>
                                        <p:cTn id="211" dur="300" fill="hold"/>
                                        <p:tgtEl>
                                          <p:spTgt spid="274"/>
                                        </p:tgtEl>
                                        <p:attrNameLst>
                                          <p:attrName>ppt_w</p:attrName>
                                        </p:attrNameLst>
                                      </p:cBhvr>
                                      <p:tavLst>
                                        <p:tav tm="0">
                                          <p:val>
                                            <p:fltVal val="0"/>
                                          </p:val>
                                        </p:tav>
                                        <p:tav tm="100000">
                                          <p:val>
                                            <p:strVal val="#ppt_w"/>
                                          </p:val>
                                        </p:tav>
                                      </p:tavLst>
                                    </p:anim>
                                    <p:anim calcmode="lin" valueType="num">
                                      <p:cBhvr>
                                        <p:cTn id="212" dur="300" fill="hold"/>
                                        <p:tgtEl>
                                          <p:spTgt spid="274"/>
                                        </p:tgtEl>
                                        <p:attrNameLst>
                                          <p:attrName>ppt_h</p:attrName>
                                        </p:attrNameLst>
                                      </p:cBhvr>
                                      <p:tavLst>
                                        <p:tav tm="0">
                                          <p:val>
                                            <p:fltVal val="0"/>
                                          </p:val>
                                        </p:tav>
                                        <p:tav tm="100000">
                                          <p:val>
                                            <p:strVal val="#ppt_h"/>
                                          </p:val>
                                        </p:tav>
                                      </p:tavLst>
                                    </p:anim>
                                    <p:animEffect transition="in" filter="fade">
                                      <p:cBhvr>
                                        <p:cTn id="213" dur="300"/>
                                        <p:tgtEl>
                                          <p:spTgt spid="274"/>
                                        </p:tgtEl>
                                      </p:cBhvr>
                                    </p:animEffect>
                                  </p:childTnLst>
                                </p:cTn>
                              </p:par>
                              <p:par>
                                <p:cTn id="214" presetID="53" presetClass="entr" presetSubtype="16" fill="hold" grpId="0" nodeType="withEffect">
                                  <p:stCondLst>
                                    <p:cond delay="0"/>
                                  </p:stCondLst>
                                  <p:childTnLst>
                                    <p:set>
                                      <p:cBhvr>
                                        <p:cTn id="215" dur="1" fill="hold">
                                          <p:stCondLst>
                                            <p:cond delay="0"/>
                                          </p:stCondLst>
                                        </p:cTn>
                                        <p:tgtEl>
                                          <p:spTgt spid="275"/>
                                        </p:tgtEl>
                                        <p:attrNameLst>
                                          <p:attrName>style.visibility</p:attrName>
                                        </p:attrNameLst>
                                      </p:cBhvr>
                                      <p:to>
                                        <p:strVal val="visible"/>
                                      </p:to>
                                    </p:set>
                                    <p:anim calcmode="lin" valueType="num">
                                      <p:cBhvr>
                                        <p:cTn id="216" dur="300" fill="hold"/>
                                        <p:tgtEl>
                                          <p:spTgt spid="275"/>
                                        </p:tgtEl>
                                        <p:attrNameLst>
                                          <p:attrName>ppt_w</p:attrName>
                                        </p:attrNameLst>
                                      </p:cBhvr>
                                      <p:tavLst>
                                        <p:tav tm="0">
                                          <p:val>
                                            <p:fltVal val="0"/>
                                          </p:val>
                                        </p:tav>
                                        <p:tav tm="100000">
                                          <p:val>
                                            <p:strVal val="#ppt_w"/>
                                          </p:val>
                                        </p:tav>
                                      </p:tavLst>
                                    </p:anim>
                                    <p:anim calcmode="lin" valueType="num">
                                      <p:cBhvr>
                                        <p:cTn id="217" dur="300" fill="hold"/>
                                        <p:tgtEl>
                                          <p:spTgt spid="275"/>
                                        </p:tgtEl>
                                        <p:attrNameLst>
                                          <p:attrName>ppt_h</p:attrName>
                                        </p:attrNameLst>
                                      </p:cBhvr>
                                      <p:tavLst>
                                        <p:tav tm="0">
                                          <p:val>
                                            <p:fltVal val="0"/>
                                          </p:val>
                                        </p:tav>
                                        <p:tav tm="100000">
                                          <p:val>
                                            <p:strVal val="#ppt_h"/>
                                          </p:val>
                                        </p:tav>
                                      </p:tavLst>
                                    </p:anim>
                                    <p:animEffect transition="in" filter="fade">
                                      <p:cBhvr>
                                        <p:cTn id="218" dur="300"/>
                                        <p:tgtEl>
                                          <p:spTgt spid="275"/>
                                        </p:tgtEl>
                                      </p:cBhvr>
                                    </p:animEffect>
                                  </p:childTnLst>
                                </p:cTn>
                              </p:par>
                              <p:par>
                                <p:cTn id="219" presetID="53" presetClass="entr" presetSubtype="16" fill="hold" grpId="0" nodeType="withEffect">
                                  <p:stCondLst>
                                    <p:cond delay="0"/>
                                  </p:stCondLst>
                                  <p:childTnLst>
                                    <p:set>
                                      <p:cBhvr>
                                        <p:cTn id="220" dur="1" fill="hold">
                                          <p:stCondLst>
                                            <p:cond delay="0"/>
                                          </p:stCondLst>
                                        </p:cTn>
                                        <p:tgtEl>
                                          <p:spTgt spid="276"/>
                                        </p:tgtEl>
                                        <p:attrNameLst>
                                          <p:attrName>style.visibility</p:attrName>
                                        </p:attrNameLst>
                                      </p:cBhvr>
                                      <p:to>
                                        <p:strVal val="visible"/>
                                      </p:to>
                                    </p:set>
                                    <p:anim calcmode="lin" valueType="num">
                                      <p:cBhvr>
                                        <p:cTn id="221" dur="300" fill="hold"/>
                                        <p:tgtEl>
                                          <p:spTgt spid="276"/>
                                        </p:tgtEl>
                                        <p:attrNameLst>
                                          <p:attrName>ppt_w</p:attrName>
                                        </p:attrNameLst>
                                      </p:cBhvr>
                                      <p:tavLst>
                                        <p:tav tm="0">
                                          <p:val>
                                            <p:fltVal val="0"/>
                                          </p:val>
                                        </p:tav>
                                        <p:tav tm="100000">
                                          <p:val>
                                            <p:strVal val="#ppt_w"/>
                                          </p:val>
                                        </p:tav>
                                      </p:tavLst>
                                    </p:anim>
                                    <p:anim calcmode="lin" valueType="num">
                                      <p:cBhvr>
                                        <p:cTn id="222" dur="300" fill="hold"/>
                                        <p:tgtEl>
                                          <p:spTgt spid="276"/>
                                        </p:tgtEl>
                                        <p:attrNameLst>
                                          <p:attrName>ppt_h</p:attrName>
                                        </p:attrNameLst>
                                      </p:cBhvr>
                                      <p:tavLst>
                                        <p:tav tm="0">
                                          <p:val>
                                            <p:fltVal val="0"/>
                                          </p:val>
                                        </p:tav>
                                        <p:tav tm="100000">
                                          <p:val>
                                            <p:strVal val="#ppt_h"/>
                                          </p:val>
                                        </p:tav>
                                      </p:tavLst>
                                    </p:anim>
                                    <p:animEffect transition="in" filter="fade">
                                      <p:cBhvr>
                                        <p:cTn id="223" dur="300"/>
                                        <p:tgtEl>
                                          <p:spTgt spid="276"/>
                                        </p:tgtEl>
                                      </p:cBhvr>
                                    </p:animEffect>
                                  </p:childTnLst>
                                </p:cTn>
                              </p:par>
                              <p:par>
                                <p:cTn id="224" presetID="53" presetClass="entr" presetSubtype="16" fill="hold" grpId="0" nodeType="withEffect">
                                  <p:stCondLst>
                                    <p:cond delay="0"/>
                                  </p:stCondLst>
                                  <p:childTnLst>
                                    <p:set>
                                      <p:cBhvr>
                                        <p:cTn id="225" dur="1" fill="hold">
                                          <p:stCondLst>
                                            <p:cond delay="0"/>
                                          </p:stCondLst>
                                        </p:cTn>
                                        <p:tgtEl>
                                          <p:spTgt spid="277"/>
                                        </p:tgtEl>
                                        <p:attrNameLst>
                                          <p:attrName>style.visibility</p:attrName>
                                        </p:attrNameLst>
                                      </p:cBhvr>
                                      <p:to>
                                        <p:strVal val="visible"/>
                                      </p:to>
                                    </p:set>
                                    <p:anim calcmode="lin" valueType="num">
                                      <p:cBhvr>
                                        <p:cTn id="226" dur="300" fill="hold"/>
                                        <p:tgtEl>
                                          <p:spTgt spid="277"/>
                                        </p:tgtEl>
                                        <p:attrNameLst>
                                          <p:attrName>ppt_w</p:attrName>
                                        </p:attrNameLst>
                                      </p:cBhvr>
                                      <p:tavLst>
                                        <p:tav tm="0">
                                          <p:val>
                                            <p:fltVal val="0"/>
                                          </p:val>
                                        </p:tav>
                                        <p:tav tm="100000">
                                          <p:val>
                                            <p:strVal val="#ppt_w"/>
                                          </p:val>
                                        </p:tav>
                                      </p:tavLst>
                                    </p:anim>
                                    <p:anim calcmode="lin" valueType="num">
                                      <p:cBhvr>
                                        <p:cTn id="227" dur="300" fill="hold"/>
                                        <p:tgtEl>
                                          <p:spTgt spid="277"/>
                                        </p:tgtEl>
                                        <p:attrNameLst>
                                          <p:attrName>ppt_h</p:attrName>
                                        </p:attrNameLst>
                                      </p:cBhvr>
                                      <p:tavLst>
                                        <p:tav tm="0">
                                          <p:val>
                                            <p:fltVal val="0"/>
                                          </p:val>
                                        </p:tav>
                                        <p:tav tm="100000">
                                          <p:val>
                                            <p:strVal val="#ppt_h"/>
                                          </p:val>
                                        </p:tav>
                                      </p:tavLst>
                                    </p:anim>
                                    <p:animEffect transition="in" filter="fade">
                                      <p:cBhvr>
                                        <p:cTn id="228" dur="300"/>
                                        <p:tgtEl>
                                          <p:spTgt spid="277"/>
                                        </p:tgtEl>
                                      </p:cBhvr>
                                    </p:animEffect>
                                  </p:childTnLst>
                                </p:cTn>
                              </p:par>
                              <p:par>
                                <p:cTn id="229" presetID="53" presetClass="entr" presetSubtype="16" fill="hold" grpId="0" nodeType="withEffect">
                                  <p:stCondLst>
                                    <p:cond delay="0"/>
                                  </p:stCondLst>
                                  <p:childTnLst>
                                    <p:set>
                                      <p:cBhvr>
                                        <p:cTn id="230" dur="1" fill="hold">
                                          <p:stCondLst>
                                            <p:cond delay="0"/>
                                          </p:stCondLst>
                                        </p:cTn>
                                        <p:tgtEl>
                                          <p:spTgt spid="278"/>
                                        </p:tgtEl>
                                        <p:attrNameLst>
                                          <p:attrName>style.visibility</p:attrName>
                                        </p:attrNameLst>
                                      </p:cBhvr>
                                      <p:to>
                                        <p:strVal val="visible"/>
                                      </p:to>
                                    </p:set>
                                    <p:anim calcmode="lin" valueType="num">
                                      <p:cBhvr>
                                        <p:cTn id="231" dur="300" fill="hold"/>
                                        <p:tgtEl>
                                          <p:spTgt spid="278"/>
                                        </p:tgtEl>
                                        <p:attrNameLst>
                                          <p:attrName>ppt_w</p:attrName>
                                        </p:attrNameLst>
                                      </p:cBhvr>
                                      <p:tavLst>
                                        <p:tav tm="0">
                                          <p:val>
                                            <p:fltVal val="0"/>
                                          </p:val>
                                        </p:tav>
                                        <p:tav tm="100000">
                                          <p:val>
                                            <p:strVal val="#ppt_w"/>
                                          </p:val>
                                        </p:tav>
                                      </p:tavLst>
                                    </p:anim>
                                    <p:anim calcmode="lin" valueType="num">
                                      <p:cBhvr>
                                        <p:cTn id="232" dur="300" fill="hold"/>
                                        <p:tgtEl>
                                          <p:spTgt spid="278"/>
                                        </p:tgtEl>
                                        <p:attrNameLst>
                                          <p:attrName>ppt_h</p:attrName>
                                        </p:attrNameLst>
                                      </p:cBhvr>
                                      <p:tavLst>
                                        <p:tav tm="0">
                                          <p:val>
                                            <p:fltVal val="0"/>
                                          </p:val>
                                        </p:tav>
                                        <p:tav tm="100000">
                                          <p:val>
                                            <p:strVal val="#ppt_h"/>
                                          </p:val>
                                        </p:tav>
                                      </p:tavLst>
                                    </p:anim>
                                    <p:animEffect transition="in" filter="fade">
                                      <p:cBhvr>
                                        <p:cTn id="233" dur="300"/>
                                        <p:tgtEl>
                                          <p:spTgt spid="278"/>
                                        </p:tgtEl>
                                      </p:cBhvr>
                                    </p:animEffect>
                                  </p:childTnLst>
                                </p:cTn>
                              </p:par>
                              <p:par>
                                <p:cTn id="234" presetID="53" presetClass="entr" presetSubtype="16" fill="hold" grpId="0" nodeType="withEffect">
                                  <p:stCondLst>
                                    <p:cond delay="0"/>
                                  </p:stCondLst>
                                  <p:childTnLst>
                                    <p:set>
                                      <p:cBhvr>
                                        <p:cTn id="235" dur="1" fill="hold">
                                          <p:stCondLst>
                                            <p:cond delay="0"/>
                                          </p:stCondLst>
                                        </p:cTn>
                                        <p:tgtEl>
                                          <p:spTgt spid="279"/>
                                        </p:tgtEl>
                                        <p:attrNameLst>
                                          <p:attrName>style.visibility</p:attrName>
                                        </p:attrNameLst>
                                      </p:cBhvr>
                                      <p:to>
                                        <p:strVal val="visible"/>
                                      </p:to>
                                    </p:set>
                                    <p:anim calcmode="lin" valueType="num">
                                      <p:cBhvr>
                                        <p:cTn id="236" dur="300" fill="hold"/>
                                        <p:tgtEl>
                                          <p:spTgt spid="279"/>
                                        </p:tgtEl>
                                        <p:attrNameLst>
                                          <p:attrName>ppt_w</p:attrName>
                                        </p:attrNameLst>
                                      </p:cBhvr>
                                      <p:tavLst>
                                        <p:tav tm="0">
                                          <p:val>
                                            <p:fltVal val="0"/>
                                          </p:val>
                                        </p:tav>
                                        <p:tav tm="100000">
                                          <p:val>
                                            <p:strVal val="#ppt_w"/>
                                          </p:val>
                                        </p:tav>
                                      </p:tavLst>
                                    </p:anim>
                                    <p:anim calcmode="lin" valueType="num">
                                      <p:cBhvr>
                                        <p:cTn id="237" dur="300" fill="hold"/>
                                        <p:tgtEl>
                                          <p:spTgt spid="279"/>
                                        </p:tgtEl>
                                        <p:attrNameLst>
                                          <p:attrName>ppt_h</p:attrName>
                                        </p:attrNameLst>
                                      </p:cBhvr>
                                      <p:tavLst>
                                        <p:tav tm="0">
                                          <p:val>
                                            <p:fltVal val="0"/>
                                          </p:val>
                                        </p:tav>
                                        <p:tav tm="100000">
                                          <p:val>
                                            <p:strVal val="#ppt_h"/>
                                          </p:val>
                                        </p:tav>
                                      </p:tavLst>
                                    </p:anim>
                                    <p:animEffect transition="in" filter="fade">
                                      <p:cBhvr>
                                        <p:cTn id="238" dur="300"/>
                                        <p:tgtEl>
                                          <p:spTgt spid="279"/>
                                        </p:tgtEl>
                                      </p:cBhvr>
                                    </p:animEffect>
                                  </p:childTnLst>
                                </p:cTn>
                              </p:par>
                              <p:par>
                                <p:cTn id="239" presetID="53" presetClass="entr" presetSubtype="16" fill="hold" grpId="0" nodeType="withEffect">
                                  <p:stCondLst>
                                    <p:cond delay="0"/>
                                  </p:stCondLst>
                                  <p:childTnLst>
                                    <p:set>
                                      <p:cBhvr>
                                        <p:cTn id="240" dur="1" fill="hold">
                                          <p:stCondLst>
                                            <p:cond delay="0"/>
                                          </p:stCondLst>
                                        </p:cTn>
                                        <p:tgtEl>
                                          <p:spTgt spid="280"/>
                                        </p:tgtEl>
                                        <p:attrNameLst>
                                          <p:attrName>style.visibility</p:attrName>
                                        </p:attrNameLst>
                                      </p:cBhvr>
                                      <p:to>
                                        <p:strVal val="visible"/>
                                      </p:to>
                                    </p:set>
                                    <p:anim calcmode="lin" valueType="num">
                                      <p:cBhvr>
                                        <p:cTn id="241" dur="300" fill="hold"/>
                                        <p:tgtEl>
                                          <p:spTgt spid="280"/>
                                        </p:tgtEl>
                                        <p:attrNameLst>
                                          <p:attrName>ppt_w</p:attrName>
                                        </p:attrNameLst>
                                      </p:cBhvr>
                                      <p:tavLst>
                                        <p:tav tm="0">
                                          <p:val>
                                            <p:fltVal val="0"/>
                                          </p:val>
                                        </p:tav>
                                        <p:tav tm="100000">
                                          <p:val>
                                            <p:strVal val="#ppt_w"/>
                                          </p:val>
                                        </p:tav>
                                      </p:tavLst>
                                    </p:anim>
                                    <p:anim calcmode="lin" valueType="num">
                                      <p:cBhvr>
                                        <p:cTn id="242" dur="300" fill="hold"/>
                                        <p:tgtEl>
                                          <p:spTgt spid="280"/>
                                        </p:tgtEl>
                                        <p:attrNameLst>
                                          <p:attrName>ppt_h</p:attrName>
                                        </p:attrNameLst>
                                      </p:cBhvr>
                                      <p:tavLst>
                                        <p:tav tm="0">
                                          <p:val>
                                            <p:fltVal val="0"/>
                                          </p:val>
                                        </p:tav>
                                        <p:tav tm="100000">
                                          <p:val>
                                            <p:strVal val="#ppt_h"/>
                                          </p:val>
                                        </p:tav>
                                      </p:tavLst>
                                    </p:anim>
                                    <p:animEffect transition="in" filter="fade">
                                      <p:cBhvr>
                                        <p:cTn id="243" dur="300"/>
                                        <p:tgtEl>
                                          <p:spTgt spid="280"/>
                                        </p:tgtEl>
                                      </p:cBhvr>
                                    </p:animEffect>
                                  </p:childTnLst>
                                </p:cTn>
                              </p:par>
                              <p:par>
                                <p:cTn id="244" presetID="53" presetClass="entr" presetSubtype="16" fill="hold" grpId="0" nodeType="withEffect">
                                  <p:stCondLst>
                                    <p:cond delay="0"/>
                                  </p:stCondLst>
                                  <p:childTnLst>
                                    <p:set>
                                      <p:cBhvr>
                                        <p:cTn id="245" dur="1" fill="hold">
                                          <p:stCondLst>
                                            <p:cond delay="0"/>
                                          </p:stCondLst>
                                        </p:cTn>
                                        <p:tgtEl>
                                          <p:spTgt spid="281"/>
                                        </p:tgtEl>
                                        <p:attrNameLst>
                                          <p:attrName>style.visibility</p:attrName>
                                        </p:attrNameLst>
                                      </p:cBhvr>
                                      <p:to>
                                        <p:strVal val="visible"/>
                                      </p:to>
                                    </p:set>
                                    <p:anim calcmode="lin" valueType="num">
                                      <p:cBhvr>
                                        <p:cTn id="246" dur="300" fill="hold"/>
                                        <p:tgtEl>
                                          <p:spTgt spid="281"/>
                                        </p:tgtEl>
                                        <p:attrNameLst>
                                          <p:attrName>ppt_w</p:attrName>
                                        </p:attrNameLst>
                                      </p:cBhvr>
                                      <p:tavLst>
                                        <p:tav tm="0">
                                          <p:val>
                                            <p:fltVal val="0"/>
                                          </p:val>
                                        </p:tav>
                                        <p:tav tm="100000">
                                          <p:val>
                                            <p:strVal val="#ppt_w"/>
                                          </p:val>
                                        </p:tav>
                                      </p:tavLst>
                                    </p:anim>
                                    <p:anim calcmode="lin" valueType="num">
                                      <p:cBhvr>
                                        <p:cTn id="247" dur="300" fill="hold"/>
                                        <p:tgtEl>
                                          <p:spTgt spid="281"/>
                                        </p:tgtEl>
                                        <p:attrNameLst>
                                          <p:attrName>ppt_h</p:attrName>
                                        </p:attrNameLst>
                                      </p:cBhvr>
                                      <p:tavLst>
                                        <p:tav tm="0">
                                          <p:val>
                                            <p:fltVal val="0"/>
                                          </p:val>
                                        </p:tav>
                                        <p:tav tm="100000">
                                          <p:val>
                                            <p:strVal val="#ppt_h"/>
                                          </p:val>
                                        </p:tav>
                                      </p:tavLst>
                                    </p:anim>
                                    <p:animEffect transition="in" filter="fade">
                                      <p:cBhvr>
                                        <p:cTn id="248" dur="300"/>
                                        <p:tgtEl>
                                          <p:spTgt spid="281"/>
                                        </p:tgtEl>
                                      </p:cBhvr>
                                    </p:animEffect>
                                  </p:childTnLst>
                                </p:cTn>
                              </p:par>
                            </p:childTnLst>
                          </p:cTn>
                        </p:par>
                        <p:par>
                          <p:cTn id="249" fill="hold">
                            <p:stCondLst>
                              <p:cond delay="2500"/>
                            </p:stCondLst>
                            <p:childTnLst>
                              <p:par>
                                <p:cTn id="250" presetID="53" presetClass="entr" presetSubtype="16" fill="hold" grpId="0" nodeType="afterEffect">
                                  <p:stCondLst>
                                    <p:cond delay="0"/>
                                  </p:stCondLst>
                                  <p:childTnLst>
                                    <p:set>
                                      <p:cBhvr>
                                        <p:cTn id="251" dur="1" fill="hold">
                                          <p:stCondLst>
                                            <p:cond delay="0"/>
                                          </p:stCondLst>
                                        </p:cTn>
                                        <p:tgtEl>
                                          <p:spTgt spid="282"/>
                                        </p:tgtEl>
                                        <p:attrNameLst>
                                          <p:attrName>style.visibility</p:attrName>
                                        </p:attrNameLst>
                                      </p:cBhvr>
                                      <p:to>
                                        <p:strVal val="visible"/>
                                      </p:to>
                                    </p:set>
                                    <p:anim calcmode="lin" valueType="num">
                                      <p:cBhvr>
                                        <p:cTn id="252" dur="300" fill="hold"/>
                                        <p:tgtEl>
                                          <p:spTgt spid="282"/>
                                        </p:tgtEl>
                                        <p:attrNameLst>
                                          <p:attrName>ppt_w</p:attrName>
                                        </p:attrNameLst>
                                      </p:cBhvr>
                                      <p:tavLst>
                                        <p:tav tm="0">
                                          <p:val>
                                            <p:fltVal val="0"/>
                                          </p:val>
                                        </p:tav>
                                        <p:tav tm="100000">
                                          <p:val>
                                            <p:strVal val="#ppt_w"/>
                                          </p:val>
                                        </p:tav>
                                      </p:tavLst>
                                    </p:anim>
                                    <p:anim calcmode="lin" valueType="num">
                                      <p:cBhvr>
                                        <p:cTn id="253" dur="300" fill="hold"/>
                                        <p:tgtEl>
                                          <p:spTgt spid="282"/>
                                        </p:tgtEl>
                                        <p:attrNameLst>
                                          <p:attrName>ppt_h</p:attrName>
                                        </p:attrNameLst>
                                      </p:cBhvr>
                                      <p:tavLst>
                                        <p:tav tm="0">
                                          <p:val>
                                            <p:fltVal val="0"/>
                                          </p:val>
                                        </p:tav>
                                        <p:tav tm="100000">
                                          <p:val>
                                            <p:strVal val="#ppt_h"/>
                                          </p:val>
                                        </p:tav>
                                      </p:tavLst>
                                    </p:anim>
                                    <p:animEffect transition="in" filter="fade">
                                      <p:cBhvr>
                                        <p:cTn id="254" dur="300"/>
                                        <p:tgtEl>
                                          <p:spTgt spid="282"/>
                                        </p:tgtEl>
                                      </p:cBhvr>
                                    </p:animEffect>
                                  </p:childTnLst>
                                </p:cTn>
                              </p:par>
                              <p:par>
                                <p:cTn id="255" presetID="53" presetClass="entr" presetSubtype="16" fill="hold" grpId="0" nodeType="withEffect">
                                  <p:stCondLst>
                                    <p:cond delay="0"/>
                                  </p:stCondLst>
                                  <p:childTnLst>
                                    <p:set>
                                      <p:cBhvr>
                                        <p:cTn id="256" dur="1" fill="hold">
                                          <p:stCondLst>
                                            <p:cond delay="0"/>
                                          </p:stCondLst>
                                        </p:cTn>
                                        <p:tgtEl>
                                          <p:spTgt spid="283"/>
                                        </p:tgtEl>
                                        <p:attrNameLst>
                                          <p:attrName>style.visibility</p:attrName>
                                        </p:attrNameLst>
                                      </p:cBhvr>
                                      <p:to>
                                        <p:strVal val="visible"/>
                                      </p:to>
                                    </p:set>
                                    <p:anim calcmode="lin" valueType="num">
                                      <p:cBhvr>
                                        <p:cTn id="257" dur="300" fill="hold"/>
                                        <p:tgtEl>
                                          <p:spTgt spid="283"/>
                                        </p:tgtEl>
                                        <p:attrNameLst>
                                          <p:attrName>ppt_w</p:attrName>
                                        </p:attrNameLst>
                                      </p:cBhvr>
                                      <p:tavLst>
                                        <p:tav tm="0">
                                          <p:val>
                                            <p:fltVal val="0"/>
                                          </p:val>
                                        </p:tav>
                                        <p:tav tm="100000">
                                          <p:val>
                                            <p:strVal val="#ppt_w"/>
                                          </p:val>
                                        </p:tav>
                                      </p:tavLst>
                                    </p:anim>
                                    <p:anim calcmode="lin" valueType="num">
                                      <p:cBhvr>
                                        <p:cTn id="258" dur="300" fill="hold"/>
                                        <p:tgtEl>
                                          <p:spTgt spid="283"/>
                                        </p:tgtEl>
                                        <p:attrNameLst>
                                          <p:attrName>ppt_h</p:attrName>
                                        </p:attrNameLst>
                                      </p:cBhvr>
                                      <p:tavLst>
                                        <p:tav tm="0">
                                          <p:val>
                                            <p:fltVal val="0"/>
                                          </p:val>
                                        </p:tav>
                                        <p:tav tm="100000">
                                          <p:val>
                                            <p:strVal val="#ppt_h"/>
                                          </p:val>
                                        </p:tav>
                                      </p:tavLst>
                                    </p:anim>
                                    <p:animEffect transition="in" filter="fade">
                                      <p:cBhvr>
                                        <p:cTn id="259" dur="300"/>
                                        <p:tgtEl>
                                          <p:spTgt spid="283"/>
                                        </p:tgtEl>
                                      </p:cBhvr>
                                    </p:animEffect>
                                  </p:childTnLst>
                                </p:cTn>
                              </p:par>
                              <p:par>
                                <p:cTn id="260" presetID="53" presetClass="entr" presetSubtype="16" fill="hold" grpId="0" nodeType="withEffect">
                                  <p:stCondLst>
                                    <p:cond delay="0"/>
                                  </p:stCondLst>
                                  <p:childTnLst>
                                    <p:set>
                                      <p:cBhvr>
                                        <p:cTn id="261" dur="1" fill="hold">
                                          <p:stCondLst>
                                            <p:cond delay="0"/>
                                          </p:stCondLst>
                                        </p:cTn>
                                        <p:tgtEl>
                                          <p:spTgt spid="284"/>
                                        </p:tgtEl>
                                        <p:attrNameLst>
                                          <p:attrName>style.visibility</p:attrName>
                                        </p:attrNameLst>
                                      </p:cBhvr>
                                      <p:to>
                                        <p:strVal val="visible"/>
                                      </p:to>
                                    </p:set>
                                    <p:anim calcmode="lin" valueType="num">
                                      <p:cBhvr>
                                        <p:cTn id="262" dur="300" fill="hold"/>
                                        <p:tgtEl>
                                          <p:spTgt spid="284"/>
                                        </p:tgtEl>
                                        <p:attrNameLst>
                                          <p:attrName>ppt_w</p:attrName>
                                        </p:attrNameLst>
                                      </p:cBhvr>
                                      <p:tavLst>
                                        <p:tav tm="0">
                                          <p:val>
                                            <p:fltVal val="0"/>
                                          </p:val>
                                        </p:tav>
                                        <p:tav tm="100000">
                                          <p:val>
                                            <p:strVal val="#ppt_w"/>
                                          </p:val>
                                        </p:tav>
                                      </p:tavLst>
                                    </p:anim>
                                    <p:anim calcmode="lin" valueType="num">
                                      <p:cBhvr>
                                        <p:cTn id="263" dur="300" fill="hold"/>
                                        <p:tgtEl>
                                          <p:spTgt spid="284"/>
                                        </p:tgtEl>
                                        <p:attrNameLst>
                                          <p:attrName>ppt_h</p:attrName>
                                        </p:attrNameLst>
                                      </p:cBhvr>
                                      <p:tavLst>
                                        <p:tav tm="0">
                                          <p:val>
                                            <p:fltVal val="0"/>
                                          </p:val>
                                        </p:tav>
                                        <p:tav tm="100000">
                                          <p:val>
                                            <p:strVal val="#ppt_h"/>
                                          </p:val>
                                        </p:tav>
                                      </p:tavLst>
                                    </p:anim>
                                    <p:animEffect transition="in" filter="fade">
                                      <p:cBhvr>
                                        <p:cTn id="264" dur="300"/>
                                        <p:tgtEl>
                                          <p:spTgt spid="284"/>
                                        </p:tgtEl>
                                      </p:cBhvr>
                                    </p:animEffect>
                                  </p:childTnLst>
                                </p:cTn>
                              </p:par>
                              <p:par>
                                <p:cTn id="265" presetID="53" presetClass="entr" presetSubtype="16" fill="hold" grpId="0" nodeType="withEffect">
                                  <p:stCondLst>
                                    <p:cond delay="0"/>
                                  </p:stCondLst>
                                  <p:childTnLst>
                                    <p:set>
                                      <p:cBhvr>
                                        <p:cTn id="266" dur="1" fill="hold">
                                          <p:stCondLst>
                                            <p:cond delay="0"/>
                                          </p:stCondLst>
                                        </p:cTn>
                                        <p:tgtEl>
                                          <p:spTgt spid="285"/>
                                        </p:tgtEl>
                                        <p:attrNameLst>
                                          <p:attrName>style.visibility</p:attrName>
                                        </p:attrNameLst>
                                      </p:cBhvr>
                                      <p:to>
                                        <p:strVal val="visible"/>
                                      </p:to>
                                    </p:set>
                                    <p:anim calcmode="lin" valueType="num">
                                      <p:cBhvr>
                                        <p:cTn id="267" dur="300" fill="hold"/>
                                        <p:tgtEl>
                                          <p:spTgt spid="285"/>
                                        </p:tgtEl>
                                        <p:attrNameLst>
                                          <p:attrName>ppt_w</p:attrName>
                                        </p:attrNameLst>
                                      </p:cBhvr>
                                      <p:tavLst>
                                        <p:tav tm="0">
                                          <p:val>
                                            <p:fltVal val="0"/>
                                          </p:val>
                                        </p:tav>
                                        <p:tav tm="100000">
                                          <p:val>
                                            <p:strVal val="#ppt_w"/>
                                          </p:val>
                                        </p:tav>
                                      </p:tavLst>
                                    </p:anim>
                                    <p:anim calcmode="lin" valueType="num">
                                      <p:cBhvr>
                                        <p:cTn id="268" dur="300" fill="hold"/>
                                        <p:tgtEl>
                                          <p:spTgt spid="285"/>
                                        </p:tgtEl>
                                        <p:attrNameLst>
                                          <p:attrName>ppt_h</p:attrName>
                                        </p:attrNameLst>
                                      </p:cBhvr>
                                      <p:tavLst>
                                        <p:tav tm="0">
                                          <p:val>
                                            <p:fltVal val="0"/>
                                          </p:val>
                                        </p:tav>
                                        <p:tav tm="100000">
                                          <p:val>
                                            <p:strVal val="#ppt_h"/>
                                          </p:val>
                                        </p:tav>
                                      </p:tavLst>
                                    </p:anim>
                                    <p:animEffect transition="in" filter="fade">
                                      <p:cBhvr>
                                        <p:cTn id="269" dur="300"/>
                                        <p:tgtEl>
                                          <p:spTgt spid="285"/>
                                        </p:tgtEl>
                                      </p:cBhvr>
                                    </p:animEffect>
                                  </p:childTnLst>
                                </p:cTn>
                              </p:par>
                              <p:par>
                                <p:cTn id="270" presetID="53" presetClass="entr" presetSubtype="16" fill="hold" grpId="0" nodeType="withEffect">
                                  <p:stCondLst>
                                    <p:cond delay="0"/>
                                  </p:stCondLst>
                                  <p:childTnLst>
                                    <p:set>
                                      <p:cBhvr>
                                        <p:cTn id="271" dur="1" fill="hold">
                                          <p:stCondLst>
                                            <p:cond delay="0"/>
                                          </p:stCondLst>
                                        </p:cTn>
                                        <p:tgtEl>
                                          <p:spTgt spid="286"/>
                                        </p:tgtEl>
                                        <p:attrNameLst>
                                          <p:attrName>style.visibility</p:attrName>
                                        </p:attrNameLst>
                                      </p:cBhvr>
                                      <p:to>
                                        <p:strVal val="visible"/>
                                      </p:to>
                                    </p:set>
                                    <p:anim calcmode="lin" valueType="num">
                                      <p:cBhvr>
                                        <p:cTn id="272" dur="300" fill="hold"/>
                                        <p:tgtEl>
                                          <p:spTgt spid="286"/>
                                        </p:tgtEl>
                                        <p:attrNameLst>
                                          <p:attrName>ppt_w</p:attrName>
                                        </p:attrNameLst>
                                      </p:cBhvr>
                                      <p:tavLst>
                                        <p:tav tm="0">
                                          <p:val>
                                            <p:fltVal val="0"/>
                                          </p:val>
                                        </p:tav>
                                        <p:tav tm="100000">
                                          <p:val>
                                            <p:strVal val="#ppt_w"/>
                                          </p:val>
                                        </p:tav>
                                      </p:tavLst>
                                    </p:anim>
                                    <p:anim calcmode="lin" valueType="num">
                                      <p:cBhvr>
                                        <p:cTn id="273" dur="300" fill="hold"/>
                                        <p:tgtEl>
                                          <p:spTgt spid="286"/>
                                        </p:tgtEl>
                                        <p:attrNameLst>
                                          <p:attrName>ppt_h</p:attrName>
                                        </p:attrNameLst>
                                      </p:cBhvr>
                                      <p:tavLst>
                                        <p:tav tm="0">
                                          <p:val>
                                            <p:fltVal val="0"/>
                                          </p:val>
                                        </p:tav>
                                        <p:tav tm="100000">
                                          <p:val>
                                            <p:strVal val="#ppt_h"/>
                                          </p:val>
                                        </p:tav>
                                      </p:tavLst>
                                    </p:anim>
                                    <p:animEffect transition="in" filter="fade">
                                      <p:cBhvr>
                                        <p:cTn id="274" dur="300"/>
                                        <p:tgtEl>
                                          <p:spTgt spid="286"/>
                                        </p:tgtEl>
                                      </p:cBhvr>
                                    </p:animEffect>
                                  </p:childTnLst>
                                </p:cTn>
                              </p:par>
                              <p:par>
                                <p:cTn id="275" presetID="53" presetClass="entr" presetSubtype="16" fill="hold" grpId="0" nodeType="withEffect">
                                  <p:stCondLst>
                                    <p:cond delay="0"/>
                                  </p:stCondLst>
                                  <p:childTnLst>
                                    <p:set>
                                      <p:cBhvr>
                                        <p:cTn id="276" dur="1" fill="hold">
                                          <p:stCondLst>
                                            <p:cond delay="0"/>
                                          </p:stCondLst>
                                        </p:cTn>
                                        <p:tgtEl>
                                          <p:spTgt spid="287"/>
                                        </p:tgtEl>
                                        <p:attrNameLst>
                                          <p:attrName>style.visibility</p:attrName>
                                        </p:attrNameLst>
                                      </p:cBhvr>
                                      <p:to>
                                        <p:strVal val="visible"/>
                                      </p:to>
                                    </p:set>
                                    <p:anim calcmode="lin" valueType="num">
                                      <p:cBhvr>
                                        <p:cTn id="277" dur="300" fill="hold"/>
                                        <p:tgtEl>
                                          <p:spTgt spid="287"/>
                                        </p:tgtEl>
                                        <p:attrNameLst>
                                          <p:attrName>ppt_w</p:attrName>
                                        </p:attrNameLst>
                                      </p:cBhvr>
                                      <p:tavLst>
                                        <p:tav tm="0">
                                          <p:val>
                                            <p:fltVal val="0"/>
                                          </p:val>
                                        </p:tav>
                                        <p:tav tm="100000">
                                          <p:val>
                                            <p:strVal val="#ppt_w"/>
                                          </p:val>
                                        </p:tav>
                                      </p:tavLst>
                                    </p:anim>
                                    <p:anim calcmode="lin" valueType="num">
                                      <p:cBhvr>
                                        <p:cTn id="278" dur="300" fill="hold"/>
                                        <p:tgtEl>
                                          <p:spTgt spid="287"/>
                                        </p:tgtEl>
                                        <p:attrNameLst>
                                          <p:attrName>ppt_h</p:attrName>
                                        </p:attrNameLst>
                                      </p:cBhvr>
                                      <p:tavLst>
                                        <p:tav tm="0">
                                          <p:val>
                                            <p:fltVal val="0"/>
                                          </p:val>
                                        </p:tav>
                                        <p:tav tm="100000">
                                          <p:val>
                                            <p:strVal val="#ppt_h"/>
                                          </p:val>
                                        </p:tav>
                                      </p:tavLst>
                                    </p:anim>
                                    <p:animEffect transition="in" filter="fade">
                                      <p:cBhvr>
                                        <p:cTn id="279" dur="300"/>
                                        <p:tgtEl>
                                          <p:spTgt spid="287"/>
                                        </p:tgtEl>
                                      </p:cBhvr>
                                    </p:animEffect>
                                  </p:childTnLst>
                                </p:cTn>
                              </p:par>
                              <p:par>
                                <p:cTn id="280" presetID="53" presetClass="entr" presetSubtype="16" fill="hold" grpId="0" nodeType="withEffect">
                                  <p:stCondLst>
                                    <p:cond delay="0"/>
                                  </p:stCondLst>
                                  <p:childTnLst>
                                    <p:set>
                                      <p:cBhvr>
                                        <p:cTn id="281" dur="1" fill="hold">
                                          <p:stCondLst>
                                            <p:cond delay="0"/>
                                          </p:stCondLst>
                                        </p:cTn>
                                        <p:tgtEl>
                                          <p:spTgt spid="288"/>
                                        </p:tgtEl>
                                        <p:attrNameLst>
                                          <p:attrName>style.visibility</p:attrName>
                                        </p:attrNameLst>
                                      </p:cBhvr>
                                      <p:to>
                                        <p:strVal val="visible"/>
                                      </p:to>
                                    </p:set>
                                    <p:anim calcmode="lin" valueType="num">
                                      <p:cBhvr>
                                        <p:cTn id="282" dur="300" fill="hold"/>
                                        <p:tgtEl>
                                          <p:spTgt spid="288"/>
                                        </p:tgtEl>
                                        <p:attrNameLst>
                                          <p:attrName>ppt_w</p:attrName>
                                        </p:attrNameLst>
                                      </p:cBhvr>
                                      <p:tavLst>
                                        <p:tav tm="0">
                                          <p:val>
                                            <p:fltVal val="0"/>
                                          </p:val>
                                        </p:tav>
                                        <p:tav tm="100000">
                                          <p:val>
                                            <p:strVal val="#ppt_w"/>
                                          </p:val>
                                        </p:tav>
                                      </p:tavLst>
                                    </p:anim>
                                    <p:anim calcmode="lin" valueType="num">
                                      <p:cBhvr>
                                        <p:cTn id="283" dur="300" fill="hold"/>
                                        <p:tgtEl>
                                          <p:spTgt spid="288"/>
                                        </p:tgtEl>
                                        <p:attrNameLst>
                                          <p:attrName>ppt_h</p:attrName>
                                        </p:attrNameLst>
                                      </p:cBhvr>
                                      <p:tavLst>
                                        <p:tav tm="0">
                                          <p:val>
                                            <p:fltVal val="0"/>
                                          </p:val>
                                        </p:tav>
                                        <p:tav tm="100000">
                                          <p:val>
                                            <p:strVal val="#ppt_h"/>
                                          </p:val>
                                        </p:tav>
                                      </p:tavLst>
                                    </p:anim>
                                    <p:animEffect transition="in" filter="fade">
                                      <p:cBhvr>
                                        <p:cTn id="284" dur="300"/>
                                        <p:tgtEl>
                                          <p:spTgt spid="288"/>
                                        </p:tgtEl>
                                      </p:cBhvr>
                                    </p:animEffect>
                                  </p:childTnLst>
                                </p:cTn>
                              </p:par>
                              <p:par>
                                <p:cTn id="285" presetID="53" presetClass="entr" presetSubtype="16" fill="hold" grpId="0" nodeType="withEffect">
                                  <p:stCondLst>
                                    <p:cond delay="0"/>
                                  </p:stCondLst>
                                  <p:childTnLst>
                                    <p:set>
                                      <p:cBhvr>
                                        <p:cTn id="286" dur="1" fill="hold">
                                          <p:stCondLst>
                                            <p:cond delay="0"/>
                                          </p:stCondLst>
                                        </p:cTn>
                                        <p:tgtEl>
                                          <p:spTgt spid="289"/>
                                        </p:tgtEl>
                                        <p:attrNameLst>
                                          <p:attrName>style.visibility</p:attrName>
                                        </p:attrNameLst>
                                      </p:cBhvr>
                                      <p:to>
                                        <p:strVal val="visible"/>
                                      </p:to>
                                    </p:set>
                                    <p:anim calcmode="lin" valueType="num">
                                      <p:cBhvr>
                                        <p:cTn id="287" dur="300" fill="hold"/>
                                        <p:tgtEl>
                                          <p:spTgt spid="289"/>
                                        </p:tgtEl>
                                        <p:attrNameLst>
                                          <p:attrName>ppt_w</p:attrName>
                                        </p:attrNameLst>
                                      </p:cBhvr>
                                      <p:tavLst>
                                        <p:tav tm="0">
                                          <p:val>
                                            <p:fltVal val="0"/>
                                          </p:val>
                                        </p:tav>
                                        <p:tav tm="100000">
                                          <p:val>
                                            <p:strVal val="#ppt_w"/>
                                          </p:val>
                                        </p:tav>
                                      </p:tavLst>
                                    </p:anim>
                                    <p:anim calcmode="lin" valueType="num">
                                      <p:cBhvr>
                                        <p:cTn id="288" dur="300" fill="hold"/>
                                        <p:tgtEl>
                                          <p:spTgt spid="289"/>
                                        </p:tgtEl>
                                        <p:attrNameLst>
                                          <p:attrName>ppt_h</p:attrName>
                                        </p:attrNameLst>
                                      </p:cBhvr>
                                      <p:tavLst>
                                        <p:tav tm="0">
                                          <p:val>
                                            <p:fltVal val="0"/>
                                          </p:val>
                                        </p:tav>
                                        <p:tav tm="100000">
                                          <p:val>
                                            <p:strVal val="#ppt_h"/>
                                          </p:val>
                                        </p:tav>
                                      </p:tavLst>
                                    </p:anim>
                                    <p:animEffect transition="in" filter="fade">
                                      <p:cBhvr>
                                        <p:cTn id="289" dur="300"/>
                                        <p:tgtEl>
                                          <p:spTgt spid="289"/>
                                        </p:tgtEl>
                                      </p:cBhvr>
                                    </p:animEffect>
                                  </p:childTnLst>
                                </p:cTn>
                              </p:par>
                              <p:par>
                                <p:cTn id="290" presetID="53" presetClass="entr" presetSubtype="16" fill="hold" grpId="0" nodeType="withEffect">
                                  <p:stCondLst>
                                    <p:cond delay="0"/>
                                  </p:stCondLst>
                                  <p:childTnLst>
                                    <p:set>
                                      <p:cBhvr>
                                        <p:cTn id="291" dur="1" fill="hold">
                                          <p:stCondLst>
                                            <p:cond delay="0"/>
                                          </p:stCondLst>
                                        </p:cTn>
                                        <p:tgtEl>
                                          <p:spTgt spid="290"/>
                                        </p:tgtEl>
                                        <p:attrNameLst>
                                          <p:attrName>style.visibility</p:attrName>
                                        </p:attrNameLst>
                                      </p:cBhvr>
                                      <p:to>
                                        <p:strVal val="visible"/>
                                      </p:to>
                                    </p:set>
                                    <p:anim calcmode="lin" valueType="num">
                                      <p:cBhvr>
                                        <p:cTn id="292" dur="300" fill="hold"/>
                                        <p:tgtEl>
                                          <p:spTgt spid="290"/>
                                        </p:tgtEl>
                                        <p:attrNameLst>
                                          <p:attrName>ppt_w</p:attrName>
                                        </p:attrNameLst>
                                      </p:cBhvr>
                                      <p:tavLst>
                                        <p:tav tm="0">
                                          <p:val>
                                            <p:fltVal val="0"/>
                                          </p:val>
                                        </p:tav>
                                        <p:tav tm="100000">
                                          <p:val>
                                            <p:strVal val="#ppt_w"/>
                                          </p:val>
                                        </p:tav>
                                      </p:tavLst>
                                    </p:anim>
                                    <p:anim calcmode="lin" valueType="num">
                                      <p:cBhvr>
                                        <p:cTn id="293" dur="300" fill="hold"/>
                                        <p:tgtEl>
                                          <p:spTgt spid="290"/>
                                        </p:tgtEl>
                                        <p:attrNameLst>
                                          <p:attrName>ppt_h</p:attrName>
                                        </p:attrNameLst>
                                      </p:cBhvr>
                                      <p:tavLst>
                                        <p:tav tm="0">
                                          <p:val>
                                            <p:fltVal val="0"/>
                                          </p:val>
                                        </p:tav>
                                        <p:tav tm="100000">
                                          <p:val>
                                            <p:strVal val="#ppt_h"/>
                                          </p:val>
                                        </p:tav>
                                      </p:tavLst>
                                    </p:anim>
                                    <p:animEffect transition="in" filter="fade">
                                      <p:cBhvr>
                                        <p:cTn id="294" dur="300"/>
                                        <p:tgtEl>
                                          <p:spTgt spid="290"/>
                                        </p:tgtEl>
                                      </p:cBhvr>
                                    </p:animEffect>
                                  </p:childTnLst>
                                </p:cTn>
                              </p:par>
                              <p:par>
                                <p:cTn id="295" presetID="53" presetClass="entr" presetSubtype="16" fill="hold" grpId="0" nodeType="withEffect">
                                  <p:stCondLst>
                                    <p:cond delay="0"/>
                                  </p:stCondLst>
                                  <p:childTnLst>
                                    <p:set>
                                      <p:cBhvr>
                                        <p:cTn id="296" dur="1" fill="hold">
                                          <p:stCondLst>
                                            <p:cond delay="0"/>
                                          </p:stCondLst>
                                        </p:cTn>
                                        <p:tgtEl>
                                          <p:spTgt spid="291"/>
                                        </p:tgtEl>
                                        <p:attrNameLst>
                                          <p:attrName>style.visibility</p:attrName>
                                        </p:attrNameLst>
                                      </p:cBhvr>
                                      <p:to>
                                        <p:strVal val="visible"/>
                                      </p:to>
                                    </p:set>
                                    <p:anim calcmode="lin" valueType="num">
                                      <p:cBhvr>
                                        <p:cTn id="297" dur="300" fill="hold"/>
                                        <p:tgtEl>
                                          <p:spTgt spid="291"/>
                                        </p:tgtEl>
                                        <p:attrNameLst>
                                          <p:attrName>ppt_w</p:attrName>
                                        </p:attrNameLst>
                                      </p:cBhvr>
                                      <p:tavLst>
                                        <p:tav tm="0">
                                          <p:val>
                                            <p:fltVal val="0"/>
                                          </p:val>
                                        </p:tav>
                                        <p:tav tm="100000">
                                          <p:val>
                                            <p:strVal val="#ppt_w"/>
                                          </p:val>
                                        </p:tav>
                                      </p:tavLst>
                                    </p:anim>
                                    <p:anim calcmode="lin" valueType="num">
                                      <p:cBhvr>
                                        <p:cTn id="298" dur="300" fill="hold"/>
                                        <p:tgtEl>
                                          <p:spTgt spid="291"/>
                                        </p:tgtEl>
                                        <p:attrNameLst>
                                          <p:attrName>ppt_h</p:attrName>
                                        </p:attrNameLst>
                                      </p:cBhvr>
                                      <p:tavLst>
                                        <p:tav tm="0">
                                          <p:val>
                                            <p:fltVal val="0"/>
                                          </p:val>
                                        </p:tav>
                                        <p:tav tm="100000">
                                          <p:val>
                                            <p:strVal val="#ppt_h"/>
                                          </p:val>
                                        </p:tav>
                                      </p:tavLst>
                                    </p:anim>
                                    <p:animEffect transition="in" filter="fade">
                                      <p:cBhvr>
                                        <p:cTn id="299" dur="300"/>
                                        <p:tgtEl>
                                          <p:spTgt spid="291"/>
                                        </p:tgtEl>
                                      </p:cBhvr>
                                    </p:animEffect>
                                  </p:childTnLst>
                                </p:cTn>
                              </p:par>
                            </p:childTnLst>
                          </p:cTn>
                        </p:par>
                        <p:par>
                          <p:cTn id="300" fill="hold">
                            <p:stCondLst>
                              <p:cond delay="3000"/>
                            </p:stCondLst>
                            <p:childTnLst>
                              <p:par>
                                <p:cTn id="301" presetID="53" presetClass="entr" presetSubtype="16" fill="hold" grpId="0" nodeType="afterEffect">
                                  <p:stCondLst>
                                    <p:cond delay="0"/>
                                  </p:stCondLst>
                                  <p:childTnLst>
                                    <p:set>
                                      <p:cBhvr>
                                        <p:cTn id="302" dur="1" fill="hold">
                                          <p:stCondLst>
                                            <p:cond delay="0"/>
                                          </p:stCondLst>
                                        </p:cTn>
                                        <p:tgtEl>
                                          <p:spTgt spid="292"/>
                                        </p:tgtEl>
                                        <p:attrNameLst>
                                          <p:attrName>style.visibility</p:attrName>
                                        </p:attrNameLst>
                                      </p:cBhvr>
                                      <p:to>
                                        <p:strVal val="visible"/>
                                      </p:to>
                                    </p:set>
                                    <p:anim calcmode="lin" valueType="num">
                                      <p:cBhvr>
                                        <p:cTn id="303" dur="300" fill="hold"/>
                                        <p:tgtEl>
                                          <p:spTgt spid="292"/>
                                        </p:tgtEl>
                                        <p:attrNameLst>
                                          <p:attrName>ppt_w</p:attrName>
                                        </p:attrNameLst>
                                      </p:cBhvr>
                                      <p:tavLst>
                                        <p:tav tm="0">
                                          <p:val>
                                            <p:fltVal val="0"/>
                                          </p:val>
                                        </p:tav>
                                        <p:tav tm="100000">
                                          <p:val>
                                            <p:strVal val="#ppt_w"/>
                                          </p:val>
                                        </p:tav>
                                      </p:tavLst>
                                    </p:anim>
                                    <p:anim calcmode="lin" valueType="num">
                                      <p:cBhvr>
                                        <p:cTn id="304" dur="300" fill="hold"/>
                                        <p:tgtEl>
                                          <p:spTgt spid="292"/>
                                        </p:tgtEl>
                                        <p:attrNameLst>
                                          <p:attrName>ppt_h</p:attrName>
                                        </p:attrNameLst>
                                      </p:cBhvr>
                                      <p:tavLst>
                                        <p:tav tm="0">
                                          <p:val>
                                            <p:fltVal val="0"/>
                                          </p:val>
                                        </p:tav>
                                        <p:tav tm="100000">
                                          <p:val>
                                            <p:strVal val="#ppt_h"/>
                                          </p:val>
                                        </p:tav>
                                      </p:tavLst>
                                    </p:anim>
                                    <p:animEffect transition="in" filter="fade">
                                      <p:cBhvr>
                                        <p:cTn id="305" dur="300"/>
                                        <p:tgtEl>
                                          <p:spTgt spid="292"/>
                                        </p:tgtEl>
                                      </p:cBhvr>
                                    </p:animEffect>
                                  </p:childTnLst>
                                </p:cTn>
                              </p:par>
                              <p:par>
                                <p:cTn id="306" presetID="53" presetClass="entr" presetSubtype="16" fill="hold" grpId="0" nodeType="withEffect">
                                  <p:stCondLst>
                                    <p:cond delay="0"/>
                                  </p:stCondLst>
                                  <p:childTnLst>
                                    <p:set>
                                      <p:cBhvr>
                                        <p:cTn id="307" dur="1" fill="hold">
                                          <p:stCondLst>
                                            <p:cond delay="0"/>
                                          </p:stCondLst>
                                        </p:cTn>
                                        <p:tgtEl>
                                          <p:spTgt spid="293"/>
                                        </p:tgtEl>
                                        <p:attrNameLst>
                                          <p:attrName>style.visibility</p:attrName>
                                        </p:attrNameLst>
                                      </p:cBhvr>
                                      <p:to>
                                        <p:strVal val="visible"/>
                                      </p:to>
                                    </p:set>
                                    <p:anim calcmode="lin" valueType="num">
                                      <p:cBhvr>
                                        <p:cTn id="308" dur="300" fill="hold"/>
                                        <p:tgtEl>
                                          <p:spTgt spid="293"/>
                                        </p:tgtEl>
                                        <p:attrNameLst>
                                          <p:attrName>ppt_w</p:attrName>
                                        </p:attrNameLst>
                                      </p:cBhvr>
                                      <p:tavLst>
                                        <p:tav tm="0">
                                          <p:val>
                                            <p:fltVal val="0"/>
                                          </p:val>
                                        </p:tav>
                                        <p:tav tm="100000">
                                          <p:val>
                                            <p:strVal val="#ppt_w"/>
                                          </p:val>
                                        </p:tav>
                                      </p:tavLst>
                                    </p:anim>
                                    <p:anim calcmode="lin" valueType="num">
                                      <p:cBhvr>
                                        <p:cTn id="309" dur="300" fill="hold"/>
                                        <p:tgtEl>
                                          <p:spTgt spid="293"/>
                                        </p:tgtEl>
                                        <p:attrNameLst>
                                          <p:attrName>ppt_h</p:attrName>
                                        </p:attrNameLst>
                                      </p:cBhvr>
                                      <p:tavLst>
                                        <p:tav tm="0">
                                          <p:val>
                                            <p:fltVal val="0"/>
                                          </p:val>
                                        </p:tav>
                                        <p:tav tm="100000">
                                          <p:val>
                                            <p:strVal val="#ppt_h"/>
                                          </p:val>
                                        </p:tav>
                                      </p:tavLst>
                                    </p:anim>
                                    <p:animEffect transition="in" filter="fade">
                                      <p:cBhvr>
                                        <p:cTn id="310" dur="300"/>
                                        <p:tgtEl>
                                          <p:spTgt spid="293"/>
                                        </p:tgtEl>
                                      </p:cBhvr>
                                    </p:animEffect>
                                  </p:childTnLst>
                                </p:cTn>
                              </p:par>
                              <p:par>
                                <p:cTn id="311" presetID="53" presetClass="entr" presetSubtype="16" fill="hold" grpId="0" nodeType="withEffect">
                                  <p:stCondLst>
                                    <p:cond delay="0"/>
                                  </p:stCondLst>
                                  <p:childTnLst>
                                    <p:set>
                                      <p:cBhvr>
                                        <p:cTn id="312" dur="1" fill="hold">
                                          <p:stCondLst>
                                            <p:cond delay="0"/>
                                          </p:stCondLst>
                                        </p:cTn>
                                        <p:tgtEl>
                                          <p:spTgt spid="294"/>
                                        </p:tgtEl>
                                        <p:attrNameLst>
                                          <p:attrName>style.visibility</p:attrName>
                                        </p:attrNameLst>
                                      </p:cBhvr>
                                      <p:to>
                                        <p:strVal val="visible"/>
                                      </p:to>
                                    </p:set>
                                    <p:anim calcmode="lin" valueType="num">
                                      <p:cBhvr>
                                        <p:cTn id="313" dur="300" fill="hold"/>
                                        <p:tgtEl>
                                          <p:spTgt spid="294"/>
                                        </p:tgtEl>
                                        <p:attrNameLst>
                                          <p:attrName>ppt_w</p:attrName>
                                        </p:attrNameLst>
                                      </p:cBhvr>
                                      <p:tavLst>
                                        <p:tav tm="0">
                                          <p:val>
                                            <p:fltVal val="0"/>
                                          </p:val>
                                        </p:tav>
                                        <p:tav tm="100000">
                                          <p:val>
                                            <p:strVal val="#ppt_w"/>
                                          </p:val>
                                        </p:tav>
                                      </p:tavLst>
                                    </p:anim>
                                    <p:anim calcmode="lin" valueType="num">
                                      <p:cBhvr>
                                        <p:cTn id="314" dur="300" fill="hold"/>
                                        <p:tgtEl>
                                          <p:spTgt spid="294"/>
                                        </p:tgtEl>
                                        <p:attrNameLst>
                                          <p:attrName>ppt_h</p:attrName>
                                        </p:attrNameLst>
                                      </p:cBhvr>
                                      <p:tavLst>
                                        <p:tav tm="0">
                                          <p:val>
                                            <p:fltVal val="0"/>
                                          </p:val>
                                        </p:tav>
                                        <p:tav tm="100000">
                                          <p:val>
                                            <p:strVal val="#ppt_h"/>
                                          </p:val>
                                        </p:tav>
                                      </p:tavLst>
                                    </p:anim>
                                    <p:animEffect transition="in" filter="fade">
                                      <p:cBhvr>
                                        <p:cTn id="315" dur="300"/>
                                        <p:tgtEl>
                                          <p:spTgt spid="294"/>
                                        </p:tgtEl>
                                      </p:cBhvr>
                                    </p:animEffect>
                                  </p:childTnLst>
                                </p:cTn>
                              </p:par>
                              <p:par>
                                <p:cTn id="316" presetID="53" presetClass="entr" presetSubtype="16" fill="hold" grpId="0" nodeType="withEffect">
                                  <p:stCondLst>
                                    <p:cond delay="0"/>
                                  </p:stCondLst>
                                  <p:childTnLst>
                                    <p:set>
                                      <p:cBhvr>
                                        <p:cTn id="317" dur="1" fill="hold">
                                          <p:stCondLst>
                                            <p:cond delay="0"/>
                                          </p:stCondLst>
                                        </p:cTn>
                                        <p:tgtEl>
                                          <p:spTgt spid="295"/>
                                        </p:tgtEl>
                                        <p:attrNameLst>
                                          <p:attrName>style.visibility</p:attrName>
                                        </p:attrNameLst>
                                      </p:cBhvr>
                                      <p:to>
                                        <p:strVal val="visible"/>
                                      </p:to>
                                    </p:set>
                                    <p:anim calcmode="lin" valueType="num">
                                      <p:cBhvr>
                                        <p:cTn id="318" dur="300" fill="hold"/>
                                        <p:tgtEl>
                                          <p:spTgt spid="295"/>
                                        </p:tgtEl>
                                        <p:attrNameLst>
                                          <p:attrName>ppt_w</p:attrName>
                                        </p:attrNameLst>
                                      </p:cBhvr>
                                      <p:tavLst>
                                        <p:tav tm="0">
                                          <p:val>
                                            <p:fltVal val="0"/>
                                          </p:val>
                                        </p:tav>
                                        <p:tav tm="100000">
                                          <p:val>
                                            <p:strVal val="#ppt_w"/>
                                          </p:val>
                                        </p:tav>
                                      </p:tavLst>
                                    </p:anim>
                                    <p:anim calcmode="lin" valueType="num">
                                      <p:cBhvr>
                                        <p:cTn id="319" dur="300" fill="hold"/>
                                        <p:tgtEl>
                                          <p:spTgt spid="295"/>
                                        </p:tgtEl>
                                        <p:attrNameLst>
                                          <p:attrName>ppt_h</p:attrName>
                                        </p:attrNameLst>
                                      </p:cBhvr>
                                      <p:tavLst>
                                        <p:tav tm="0">
                                          <p:val>
                                            <p:fltVal val="0"/>
                                          </p:val>
                                        </p:tav>
                                        <p:tav tm="100000">
                                          <p:val>
                                            <p:strVal val="#ppt_h"/>
                                          </p:val>
                                        </p:tav>
                                      </p:tavLst>
                                    </p:anim>
                                    <p:animEffect transition="in" filter="fade">
                                      <p:cBhvr>
                                        <p:cTn id="320" dur="300"/>
                                        <p:tgtEl>
                                          <p:spTgt spid="295"/>
                                        </p:tgtEl>
                                      </p:cBhvr>
                                    </p:animEffect>
                                  </p:childTnLst>
                                </p:cTn>
                              </p:par>
                              <p:par>
                                <p:cTn id="321" presetID="53" presetClass="entr" presetSubtype="16" fill="hold" grpId="0" nodeType="withEffect">
                                  <p:stCondLst>
                                    <p:cond delay="0"/>
                                  </p:stCondLst>
                                  <p:childTnLst>
                                    <p:set>
                                      <p:cBhvr>
                                        <p:cTn id="322" dur="1" fill="hold">
                                          <p:stCondLst>
                                            <p:cond delay="0"/>
                                          </p:stCondLst>
                                        </p:cTn>
                                        <p:tgtEl>
                                          <p:spTgt spid="296"/>
                                        </p:tgtEl>
                                        <p:attrNameLst>
                                          <p:attrName>style.visibility</p:attrName>
                                        </p:attrNameLst>
                                      </p:cBhvr>
                                      <p:to>
                                        <p:strVal val="visible"/>
                                      </p:to>
                                    </p:set>
                                    <p:anim calcmode="lin" valueType="num">
                                      <p:cBhvr>
                                        <p:cTn id="323" dur="300" fill="hold"/>
                                        <p:tgtEl>
                                          <p:spTgt spid="296"/>
                                        </p:tgtEl>
                                        <p:attrNameLst>
                                          <p:attrName>ppt_w</p:attrName>
                                        </p:attrNameLst>
                                      </p:cBhvr>
                                      <p:tavLst>
                                        <p:tav tm="0">
                                          <p:val>
                                            <p:fltVal val="0"/>
                                          </p:val>
                                        </p:tav>
                                        <p:tav tm="100000">
                                          <p:val>
                                            <p:strVal val="#ppt_w"/>
                                          </p:val>
                                        </p:tav>
                                      </p:tavLst>
                                    </p:anim>
                                    <p:anim calcmode="lin" valueType="num">
                                      <p:cBhvr>
                                        <p:cTn id="324" dur="300" fill="hold"/>
                                        <p:tgtEl>
                                          <p:spTgt spid="296"/>
                                        </p:tgtEl>
                                        <p:attrNameLst>
                                          <p:attrName>ppt_h</p:attrName>
                                        </p:attrNameLst>
                                      </p:cBhvr>
                                      <p:tavLst>
                                        <p:tav tm="0">
                                          <p:val>
                                            <p:fltVal val="0"/>
                                          </p:val>
                                        </p:tav>
                                        <p:tav tm="100000">
                                          <p:val>
                                            <p:strVal val="#ppt_h"/>
                                          </p:val>
                                        </p:tav>
                                      </p:tavLst>
                                    </p:anim>
                                    <p:animEffect transition="in" filter="fade">
                                      <p:cBhvr>
                                        <p:cTn id="325" dur="300"/>
                                        <p:tgtEl>
                                          <p:spTgt spid="296"/>
                                        </p:tgtEl>
                                      </p:cBhvr>
                                    </p:animEffect>
                                  </p:childTnLst>
                                </p:cTn>
                              </p:par>
                              <p:par>
                                <p:cTn id="326" presetID="53" presetClass="entr" presetSubtype="16" fill="hold" grpId="0" nodeType="withEffect">
                                  <p:stCondLst>
                                    <p:cond delay="0"/>
                                  </p:stCondLst>
                                  <p:childTnLst>
                                    <p:set>
                                      <p:cBhvr>
                                        <p:cTn id="327" dur="1" fill="hold">
                                          <p:stCondLst>
                                            <p:cond delay="0"/>
                                          </p:stCondLst>
                                        </p:cTn>
                                        <p:tgtEl>
                                          <p:spTgt spid="297"/>
                                        </p:tgtEl>
                                        <p:attrNameLst>
                                          <p:attrName>style.visibility</p:attrName>
                                        </p:attrNameLst>
                                      </p:cBhvr>
                                      <p:to>
                                        <p:strVal val="visible"/>
                                      </p:to>
                                    </p:set>
                                    <p:anim calcmode="lin" valueType="num">
                                      <p:cBhvr>
                                        <p:cTn id="328" dur="300" fill="hold"/>
                                        <p:tgtEl>
                                          <p:spTgt spid="297"/>
                                        </p:tgtEl>
                                        <p:attrNameLst>
                                          <p:attrName>ppt_w</p:attrName>
                                        </p:attrNameLst>
                                      </p:cBhvr>
                                      <p:tavLst>
                                        <p:tav tm="0">
                                          <p:val>
                                            <p:fltVal val="0"/>
                                          </p:val>
                                        </p:tav>
                                        <p:tav tm="100000">
                                          <p:val>
                                            <p:strVal val="#ppt_w"/>
                                          </p:val>
                                        </p:tav>
                                      </p:tavLst>
                                    </p:anim>
                                    <p:anim calcmode="lin" valueType="num">
                                      <p:cBhvr>
                                        <p:cTn id="329" dur="300" fill="hold"/>
                                        <p:tgtEl>
                                          <p:spTgt spid="297"/>
                                        </p:tgtEl>
                                        <p:attrNameLst>
                                          <p:attrName>ppt_h</p:attrName>
                                        </p:attrNameLst>
                                      </p:cBhvr>
                                      <p:tavLst>
                                        <p:tav tm="0">
                                          <p:val>
                                            <p:fltVal val="0"/>
                                          </p:val>
                                        </p:tav>
                                        <p:tav tm="100000">
                                          <p:val>
                                            <p:strVal val="#ppt_h"/>
                                          </p:val>
                                        </p:tav>
                                      </p:tavLst>
                                    </p:anim>
                                    <p:animEffect transition="in" filter="fade">
                                      <p:cBhvr>
                                        <p:cTn id="330" dur="300"/>
                                        <p:tgtEl>
                                          <p:spTgt spid="297"/>
                                        </p:tgtEl>
                                      </p:cBhvr>
                                    </p:animEffect>
                                  </p:childTnLst>
                                </p:cTn>
                              </p:par>
                              <p:par>
                                <p:cTn id="331" presetID="53" presetClass="entr" presetSubtype="16" fill="hold" grpId="0" nodeType="withEffect">
                                  <p:stCondLst>
                                    <p:cond delay="0"/>
                                  </p:stCondLst>
                                  <p:childTnLst>
                                    <p:set>
                                      <p:cBhvr>
                                        <p:cTn id="332" dur="1" fill="hold">
                                          <p:stCondLst>
                                            <p:cond delay="0"/>
                                          </p:stCondLst>
                                        </p:cTn>
                                        <p:tgtEl>
                                          <p:spTgt spid="298"/>
                                        </p:tgtEl>
                                        <p:attrNameLst>
                                          <p:attrName>style.visibility</p:attrName>
                                        </p:attrNameLst>
                                      </p:cBhvr>
                                      <p:to>
                                        <p:strVal val="visible"/>
                                      </p:to>
                                    </p:set>
                                    <p:anim calcmode="lin" valueType="num">
                                      <p:cBhvr>
                                        <p:cTn id="333" dur="300" fill="hold"/>
                                        <p:tgtEl>
                                          <p:spTgt spid="298"/>
                                        </p:tgtEl>
                                        <p:attrNameLst>
                                          <p:attrName>ppt_w</p:attrName>
                                        </p:attrNameLst>
                                      </p:cBhvr>
                                      <p:tavLst>
                                        <p:tav tm="0">
                                          <p:val>
                                            <p:fltVal val="0"/>
                                          </p:val>
                                        </p:tav>
                                        <p:tav tm="100000">
                                          <p:val>
                                            <p:strVal val="#ppt_w"/>
                                          </p:val>
                                        </p:tav>
                                      </p:tavLst>
                                    </p:anim>
                                    <p:anim calcmode="lin" valueType="num">
                                      <p:cBhvr>
                                        <p:cTn id="334" dur="300" fill="hold"/>
                                        <p:tgtEl>
                                          <p:spTgt spid="298"/>
                                        </p:tgtEl>
                                        <p:attrNameLst>
                                          <p:attrName>ppt_h</p:attrName>
                                        </p:attrNameLst>
                                      </p:cBhvr>
                                      <p:tavLst>
                                        <p:tav tm="0">
                                          <p:val>
                                            <p:fltVal val="0"/>
                                          </p:val>
                                        </p:tav>
                                        <p:tav tm="100000">
                                          <p:val>
                                            <p:strVal val="#ppt_h"/>
                                          </p:val>
                                        </p:tav>
                                      </p:tavLst>
                                    </p:anim>
                                    <p:animEffect transition="in" filter="fade">
                                      <p:cBhvr>
                                        <p:cTn id="335" dur="300"/>
                                        <p:tgtEl>
                                          <p:spTgt spid="298"/>
                                        </p:tgtEl>
                                      </p:cBhvr>
                                    </p:animEffect>
                                  </p:childTnLst>
                                </p:cTn>
                              </p:par>
                              <p:par>
                                <p:cTn id="336" presetID="53" presetClass="entr" presetSubtype="16" fill="hold" grpId="0" nodeType="withEffect">
                                  <p:stCondLst>
                                    <p:cond delay="0"/>
                                  </p:stCondLst>
                                  <p:childTnLst>
                                    <p:set>
                                      <p:cBhvr>
                                        <p:cTn id="337" dur="1" fill="hold">
                                          <p:stCondLst>
                                            <p:cond delay="0"/>
                                          </p:stCondLst>
                                        </p:cTn>
                                        <p:tgtEl>
                                          <p:spTgt spid="299"/>
                                        </p:tgtEl>
                                        <p:attrNameLst>
                                          <p:attrName>style.visibility</p:attrName>
                                        </p:attrNameLst>
                                      </p:cBhvr>
                                      <p:to>
                                        <p:strVal val="visible"/>
                                      </p:to>
                                    </p:set>
                                    <p:anim calcmode="lin" valueType="num">
                                      <p:cBhvr>
                                        <p:cTn id="338" dur="300" fill="hold"/>
                                        <p:tgtEl>
                                          <p:spTgt spid="299"/>
                                        </p:tgtEl>
                                        <p:attrNameLst>
                                          <p:attrName>ppt_w</p:attrName>
                                        </p:attrNameLst>
                                      </p:cBhvr>
                                      <p:tavLst>
                                        <p:tav tm="0">
                                          <p:val>
                                            <p:fltVal val="0"/>
                                          </p:val>
                                        </p:tav>
                                        <p:tav tm="100000">
                                          <p:val>
                                            <p:strVal val="#ppt_w"/>
                                          </p:val>
                                        </p:tav>
                                      </p:tavLst>
                                    </p:anim>
                                    <p:anim calcmode="lin" valueType="num">
                                      <p:cBhvr>
                                        <p:cTn id="339" dur="300" fill="hold"/>
                                        <p:tgtEl>
                                          <p:spTgt spid="299"/>
                                        </p:tgtEl>
                                        <p:attrNameLst>
                                          <p:attrName>ppt_h</p:attrName>
                                        </p:attrNameLst>
                                      </p:cBhvr>
                                      <p:tavLst>
                                        <p:tav tm="0">
                                          <p:val>
                                            <p:fltVal val="0"/>
                                          </p:val>
                                        </p:tav>
                                        <p:tav tm="100000">
                                          <p:val>
                                            <p:strVal val="#ppt_h"/>
                                          </p:val>
                                        </p:tav>
                                      </p:tavLst>
                                    </p:anim>
                                    <p:animEffect transition="in" filter="fade">
                                      <p:cBhvr>
                                        <p:cTn id="340" dur="300"/>
                                        <p:tgtEl>
                                          <p:spTgt spid="299"/>
                                        </p:tgtEl>
                                      </p:cBhvr>
                                    </p:animEffect>
                                  </p:childTnLst>
                                </p:cTn>
                              </p:par>
                              <p:par>
                                <p:cTn id="341" presetID="53" presetClass="entr" presetSubtype="16" fill="hold" grpId="0" nodeType="withEffect">
                                  <p:stCondLst>
                                    <p:cond delay="0"/>
                                  </p:stCondLst>
                                  <p:childTnLst>
                                    <p:set>
                                      <p:cBhvr>
                                        <p:cTn id="342" dur="1" fill="hold">
                                          <p:stCondLst>
                                            <p:cond delay="0"/>
                                          </p:stCondLst>
                                        </p:cTn>
                                        <p:tgtEl>
                                          <p:spTgt spid="300"/>
                                        </p:tgtEl>
                                        <p:attrNameLst>
                                          <p:attrName>style.visibility</p:attrName>
                                        </p:attrNameLst>
                                      </p:cBhvr>
                                      <p:to>
                                        <p:strVal val="visible"/>
                                      </p:to>
                                    </p:set>
                                    <p:anim calcmode="lin" valueType="num">
                                      <p:cBhvr>
                                        <p:cTn id="343" dur="300" fill="hold"/>
                                        <p:tgtEl>
                                          <p:spTgt spid="300"/>
                                        </p:tgtEl>
                                        <p:attrNameLst>
                                          <p:attrName>ppt_w</p:attrName>
                                        </p:attrNameLst>
                                      </p:cBhvr>
                                      <p:tavLst>
                                        <p:tav tm="0">
                                          <p:val>
                                            <p:fltVal val="0"/>
                                          </p:val>
                                        </p:tav>
                                        <p:tav tm="100000">
                                          <p:val>
                                            <p:strVal val="#ppt_w"/>
                                          </p:val>
                                        </p:tav>
                                      </p:tavLst>
                                    </p:anim>
                                    <p:anim calcmode="lin" valueType="num">
                                      <p:cBhvr>
                                        <p:cTn id="344" dur="300" fill="hold"/>
                                        <p:tgtEl>
                                          <p:spTgt spid="300"/>
                                        </p:tgtEl>
                                        <p:attrNameLst>
                                          <p:attrName>ppt_h</p:attrName>
                                        </p:attrNameLst>
                                      </p:cBhvr>
                                      <p:tavLst>
                                        <p:tav tm="0">
                                          <p:val>
                                            <p:fltVal val="0"/>
                                          </p:val>
                                        </p:tav>
                                        <p:tav tm="100000">
                                          <p:val>
                                            <p:strVal val="#ppt_h"/>
                                          </p:val>
                                        </p:tav>
                                      </p:tavLst>
                                    </p:anim>
                                    <p:animEffect transition="in" filter="fade">
                                      <p:cBhvr>
                                        <p:cTn id="345" dur="300"/>
                                        <p:tgtEl>
                                          <p:spTgt spid="300"/>
                                        </p:tgtEl>
                                      </p:cBhvr>
                                    </p:animEffect>
                                  </p:childTnLst>
                                </p:cTn>
                              </p:par>
                              <p:par>
                                <p:cTn id="346" presetID="53" presetClass="entr" presetSubtype="16" fill="hold" grpId="0" nodeType="withEffect">
                                  <p:stCondLst>
                                    <p:cond delay="0"/>
                                  </p:stCondLst>
                                  <p:childTnLst>
                                    <p:set>
                                      <p:cBhvr>
                                        <p:cTn id="347" dur="1" fill="hold">
                                          <p:stCondLst>
                                            <p:cond delay="0"/>
                                          </p:stCondLst>
                                        </p:cTn>
                                        <p:tgtEl>
                                          <p:spTgt spid="301"/>
                                        </p:tgtEl>
                                        <p:attrNameLst>
                                          <p:attrName>style.visibility</p:attrName>
                                        </p:attrNameLst>
                                      </p:cBhvr>
                                      <p:to>
                                        <p:strVal val="visible"/>
                                      </p:to>
                                    </p:set>
                                    <p:anim calcmode="lin" valueType="num">
                                      <p:cBhvr>
                                        <p:cTn id="348" dur="300" fill="hold"/>
                                        <p:tgtEl>
                                          <p:spTgt spid="301"/>
                                        </p:tgtEl>
                                        <p:attrNameLst>
                                          <p:attrName>ppt_w</p:attrName>
                                        </p:attrNameLst>
                                      </p:cBhvr>
                                      <p:tavLst>
                                        <p:tav tm="0">
                                          <p:val>
                                            <p:fltVal val="0"/>
                                          </p:val>
                                        </p:tav>
                                        <p:tav tm="100000">
                                          <p:val>
                                            <p:strVal val="#ppt_w"/>
                                          </p:val>
                                        </p:tav>
                                      </p:tavLst>
                                    </p:anim>
                                    <p:anim calcmode="lin" valueType="num">
                                      <p:cBhvr>
                                        <p:cTn id="349" dur="300" fill="hold"/>
                                        <p:tgtEl>
                                          <p:spTgt spid="301"/>
                                        </p:tgtEl>
                                        <p:attrNameLst>
                                          <p:attrName>ppt_h</p:attrName>
                                        </p:attrNameLst>
                                      </p:cBhvr>
                                      <p:tavLst>
                                        <p:tav tm="0">
                                          <p:val>
                                            <p:fltVal val="0"/>
                                          </p:val>
                                        </p:tav>
                                        <p:tav tm="100000">
                                          <p:val>
                                            <p:strVal val="#ppt_h"/>
                                          </p:val>
                                        </p:tav>
                                      </p:tavLst>
                                    </p:anim>
                                    <p:animEffect transition="in" filter="fade">
                                      <p:cBhvr>
                                        <p:cTn id="350" dur="300"/>
                                        <p:tgtEl>
                                          <p:spTgt spid="301"/>
                                        </p:tgtEl>
                                      </p:cBhvr>
                                    </p:animEffect>
                                  </p:childTnLst>
                                </p:cTn>
                              </p:par>
                              <p:par>
                                <p:cTn id="351" presetID="53" presetClass="entr" presetSubtype="16" fill="hold" grpId="0" nodeType="withEffect">
                                  <p:stCondLst>
                                    <p:cond delay="0"/>
                                  </p:stCondLst>
                                  <p:childTnLst>
                                    <p:set>
                                      <p:cBhvr>
                                        <p:cTn id="352" dur="1" fill="hold">
                                          <p:stCondLst>
                                            <p:cond delay="0"/>
                                          </p:stCondLst>
                                        </p:cTn>
                                        <p:tgtEl>
                                          <p:spTgt spid="302"/>
                                        </p:tgtEl>
                                        <p:attrNameLst>
                                          <p:attrName>style.visibility</p:attrName>
                                        </p:attrNameLst>
                                      </p:cBhvr>
                                      <p:to>
                                        <p:strVal val="visible"/>
                                      </p:to>
                                    </p:set>
                                    <p:anim calcmode="lin" valueType="num">
                                      <p:cBhvr>
                                        <p:cTn id="353" dur="300" fill="hold"/>
                                        <p:tgtEl>
                                          <p:spTgt spid="302"/>
                                        </p:tgtEl>
                                        <p:attrNameLst>
                                          <p:attrName>ppt_w</p:attrName>
                                        </p:attrNameLst>
                                      </p:cBhvr>
                                      <p:tavLst>
                                        <p:tav tm="0">
                                          <p:val>
                                            <p:fltVal val="0"/>
                                          </p:val>
                                        </p:tav>
                                        <p:tav tm="100000">
                                          <p:val>
                                            <p:strVal val="#ppt_w"/>
                                          </p:val>
                                        </p:tav>
                                      </p:tavLst>
                                    </p:anim>
                                    <p:anim calcmode="lin" valueType="num">
                                      <p:cBhvr>
                                        <p:cTn id="354" dur="300" fill="hold"/>
                                        <p:tgtEl>
                                          <p:spTgt spid="302"/>
                                        </p:tgtEl>
                                        <p:attrNameLst>
                                          <p:attrName>ppt_h</p:attrName>
                                        </p:attrNameLst>
                                      </p:cBhvr>
                                      <p:tavLst>
                                        <p:tav tm="0">
                                          <p:val>
                                            <p:fltVal val="0"/>
                                          </p:val>
                                        </p:tav>
                                        <p:tav tm="100000">
                                          <p:val>
                                            <p:strVal val="#ppt_h"/>
                                          </p:val>
                                        </p:tav>
                                      </p:tavLst>
                                    </p:anim>
                                    <p:animEffect transition="in" filter="fade">
                                      <p:cBhvr>
                                        <p:cTn id="355" dur="300"/>
                                        <p:tgtEl>
                                          <p:spTgt spid="302"/>
                                        </p:tgtEl>
                                      </p:cBhvr>
                                    </p:animEffect>
                                  </p:childTnLst>
                                </p:cTn>
                              </p:par>
                              <p:par>
                                <p:cTn id="356" presetID="53" presetClass="entr" presetSubtype="16" fill="hold" grpId="0" nodeType="withEffect">
                                  <p:stCondLst>
                                    <p:cond delay="0"/>
                                  </p:stCondLst>
                                  <p:childTnLst>
                                    <p:set>
                                      <p:cBhvr>
                                        <p:cTn id="357" dur="1" fill="hold">
                                          <p:stCondLst>
                                            <p:cond delay="0"/>
                                          </p:stCondLst>
                                        </p:cTn>
                                        <p:tgtEl>
                                          <p:spTgt spid="303"/>
                                        </p:tgtEl>
                                        <p:attrNameLst>
                                          <p:attrName>style.visibility</p:attrName>
                                        </p:attrNameLst>
                                      </p:cBhvr>
                                      <p:to>
                                        <p:strVal val="visible"/>
                                      </p:to>
                                    </p:set>
                                    <p:anim calcmode="lin" valueType="num">
                                      <p:cBhvr>
                                        <p:cTn id="358" dur="300" fill="hold"/>
                                        <p:tgtEl>
                                          <p:spTgt spid="303"/>
                                        </p:tgtEl>
                                        <p:attrNameLst>
                                          <p:attrName>ppt_w</p:attrName>
                                        </p:attrNameLst>
                                      </p:cBhvr>
                                      <p:tavLst>
                                        <p:tav tm="0">
                                          <p:val>
                                            <p:fltVal val="0"/>
                                          </p:val>
                                        </p:tav>
                                        <p:tav tm="100000">
                                          <p:val>
                                            <p:strVal val="#ppt_w"/>
                                          </p:val>
                                        </p:tav>
                                      </p:tavLst>
                                    </p:anim>
                                    <p:anim calcmode="lin" valueType="num">
                                      <p:cBhvr>
                                        <p:cTn id="359" dur="300" fill="hold"/>
                                        <p:tgtEl>
                                          <p:spTgt spid="303"/>
                                        </p:tgtEl>
                                        <p:attrNameLst>
                                          <p:attrName>ppt_h</p:attrName>
                                        </p:attrNameLst>
                                      </p:cBhvr>
                                      <p:tavLst>
                                        <p:tav tm="0">
                                          <p:val>
                                            <p:fltVal val="0"/>
                                          </p:val>
                                        </p:tav>
                                        <p:tav tm="100000">
                                          <p:val>
                                            <p:strVal val="#ppt_h"/>
                                          </p:val>
                                        </p:tav>
                                      </p:tavLst>
                                    </p:anim>
                                    <p:animEffect transition="in" filter="fade">
                                      <p:cBhvr>
                                        <p:cTn id="360" dur="300"/>
                                        <p:tgtEl>
                                          <p:spTgt spid="303"/>
                                        </p:tgtEl>
                                      </p:cBhvr>
                                    </p:animEffect>
                                  </p:childTnLst>
                                </p:cTn>
                              </p:par>
                              <p:par>
                                <p:cTn id="361" presetID="53" presetClass="entr" presetSubtype="16" fill="hold" grpId="0" nodeType="withEffect">
                                  <p:stCondLst>
                                    <p:cond delay="0"/>
                                  </p:stCondLst>
                                  <p:childTnLst>
                                    <p:set>
                                      <p:cBhvr>
                                        <p:cTn id="362" dur="1" fill="hold">
                                          <p:stCondLst>
                                            <p:cond delay="0"/>
                                          </p:stCondLst>
                                        </p:cTn>
                                        <p:tgtEl>
                                          <p:spTgt spid="304"/>
                                        </p:tgtEl>
                                        <p:attrNameLst>
                                          <p:attrName>style.visibility</p:attrName>
                                        </p:attrNameLst>
                                      </p:cBhvr>
                                      <p:to>
                                        <p:strVal val="visible"/>
                                      </p:to>
                                    </p:set>
                                    <p:anim calcmode="lin" valueType="num">
                                      <p:cBhvr>
                                        <p:cTn id="363" dur="300" fill="hold"/>
                                        <p:tgtEl>
                                          <p:spTgt spid="304"/>
                                        </p:tgtEl>
                                        <p:attrNameLst>
                                          <p:attrName>ppt_w</p:attrName>
                                        </p:attrNameLst>
                                      </p:cBhvr>
                                      <p:tavLst>
                                        <p:tav tm="0">
                                          <p:val>
                                            <p:fltVal val="0"/>
                                          </p:val>
                                        </p:tav>
                                        <p:tav tm="100000">
                                          <p:val>
                                            <p:strVal val="#ppt_w"/>
                                          </p:val>
                                        </p:tav>
                                      </p:tavLst>
                                    </p:anim>
                                    <p:anim calcmode="lin" valueType="num">
                                      <p:cBhvr>
                                        <p:cTn id="364" dur="300" fill="hold"/>
                                        <p:tgtEl>
                                          <p:spTgt spid="304"/>
                                        </p:tgtEl>
                                        <p:attrNameLst>
                                          <p:attrName>ppt_h</p:attrName>
                                        </p:attrNameLst>
                                      </p:cBhvr>
                                      <p:tavLst>
                                        <p:tav tm="0">
                                          <p:val>
                                            <p:fltVal val="0"/>
                                          </p:val>
                                        </p:tav>
                                        <p:tav tm="100000">
                                          <p:val>
                                            <p:strVal val="#ppt_h"/>
                                          </p:val>
                                        </p:tav>
                                      </p:tavLst>
                                    </p:anim>
                                    <p:animEffect transition="in" filter="fade">
                                      <p:cBhvr>
                                        <p:cTn id="365" dur="300"/>
                                        <p:tgtEl>
                                          <p:spTgt spid="304"/>
                                        </p:tgtEl>
                                      </p:cBhvr>
                                    </p:animEffect>
                                  </p:childTnLst>
                                </p:cTn>
                              </p:par>
                              <p:par>
                                <p:cTn id="366" presetID="53" presetClass="entr" presetSubtype="16" fill="hold" grpId="0" nodeType="withEffect">
                                  <p:stCondLst>
                                    <p:cond delay="0"/>
                                  </p:stCondLst>
                                  <p:childTnLst>
                                    <p:set>
                                      <p:cBhvr>
                                        <p:cTn id="367" dur="1" fill="hold">
                                          <p:stCondLst>
                                            <p:cond delay="0"/>
                                          </p:stCondLst>
                                        </p:cTn>
                                        <p:tgtEl>
                                          <p:spTgt spid="305"/>
                                        </p:tgtEl>
                                        <p:attrNameLst>
                                          <p:attrName>style.visibility</p:attrName>
                                        </p:attrNameLst>
                                      </p:cBhvr>
                                      <p:to>
                                        <p:strVal val="visible"/>
                                      </p:to>
                                    </p:set>
                                    <p:anim calcmode="lin" valueType="num">
                                      <p:cBhvr>
                                        <p:cTn id="368" dur="300" fill="hold"/>
                                        <p:tgtEl>
                                          <p:spTgt spid="305"/>
                                        </p:tgtEl>
                                        <p:attrNameLst>
                                          <p:attrName>ppt_w</p:attrName>
                                        </p:attrNameLst>
                                      </p:cBhvr>
                                      <p:tavLst>
                                        <p:tav tm="0">
                                          <p:val>
                                            <p:fltVal val="0"/>
                                          </p:val>
                                        </p:tav>
                                        <p:tav tm="100000">
                                          <p:val>
                                            <p:strVal val="#ppt_w"/>
                                          </p:val>
                                        </p:tav>
                                      </p:tavLst>
                                    </p:anim>
                                    <p:anim calcmode="lin" valueType="num">
                                      <p:cBhvr>
                                        <p:cTn id="369" dur="300" fill="hold"/>
                                        <p:tgtEl>
                                          <p:spTgt spid="305"/>
                                        </p:tgtEl>
                                        <p:attrNameLst>
                                          <p:attrName>ppt_h</p:attrName>
                                        </p:attrNameLst>
                                      </p:cBhvr>
                                      <p:tavLst>
                                        <p:tav tm="0">
                                          <p:val>
                                            <p:fltVal val="0"/>
                                          </p:val>
                                        </p:tav>
                                        <p:tav tm="100000">
                                          <p:val>
                                            <p:strVal val="#ppt_h"/>
                                          </p:val>
                                        </p:tav>
                                      </p:tavLst>
                                    </p:anim>
                                    <p:animEffect transition="in" filter="fade">
                                      <p:cBhvr>
                                        <p:cTn id="370" dur="300"/>
                                        <p:tgtEl>
                                          <p:spTgt spid="305"/>
                                        </p:tgtEl>
                                      </p:cBhvr>
                                    </p:animEffect>
                                  </p:childTnLst>
                                </p:cTn>
                              </p:par>
                              <p:par>
                                <p:cTn id="371" presetID="53" presetClass="entr" presetSubtype="16" fill="hold" grpId="0" nodeType="withEffect">
                                  <p:stCondLst>
                                    <p:cond delay="0"/>
                                  </p:stCondLst>
                                  <p:childTnLst>
                                    <p:set>
                                      <p:cBhvr>
                                        <p:cTn id="372" dur="1" fill="hold">
                                          <p:stCondLst>
                                            <p:cond delay="0"/>
                                          </p:stCondLst>
                                        </p:cTn>
                                        <p:tgtEl>
                                          <p:spTgt spid="306"/>
                                        </p:tgtEl>
                                        <p:attrNameLst>
                                          <p:attrName>style.visibility</p:attrName>
                                        </p:attrNameLst>
                                      </p:cBhvr>
                                      <p:to>
                                        <p:strVal val="visible"/>
                                      </p:to>
                                    </p:set>
                                    <p:anim calcmode="lin" valueType="num">
                                      <p:cBhvr>
                                        <p:cTn id="373" dur="300" fill="hold"/>
                                        <p:tgtEl>
                                          <p:spTgt spid="306"/>
                                        </p:tgtEl>
                                        <p:attrNameLst>
                                          <p:attrName>ppt_w</p:attrName>
                                        </p:attrNameLst>
                                      </p:cBhvr>
                                      <p:tavLst>
                                        <p:tav tm="0">
                                          <p:val>
                                            <p:fltVal val="0"/>
                                          </p:val>
                                        </p:tav>
                                        <p:tav tm="100000">
                                          <p:val>
                                            <p:strVal val="#ppt_w"/>
                                          </p:val>
                                        </p:tav>
                                      </p:tavLst>
                                    </p:anim>
                                    <p:anim calcmode="lin" valueType="num">
                                      <p:cBhvr>
                                        <p:cTn id="374" dur="300" fill="hold"/>
                                        <p:tgtEl>
                                          <p:spTgt spid="306"/>
                                        </p:tgtEl>
                                        <p:attrNameLst>
                                          <p:attrName>ppt_h</p:attrName>
                                        </p:attrNameLst>
                                      </p:cBhvr>
                                      <p:tavLst>
                                        <p:tav tm="0">
                                          <p:val>
                                            <p:fltVal val="0"/>
                                          </p:val>
                                        </p:tav>
                                        <p:tav tm="100000">
                                          <p:val>
                                            <p:strVal val="#ppt_h"/>
                                          </p:val>
                                        </p:tav>
                                      </p:tavLst>
                                    </p:anim>
                                    <p:animEffect transition="in" filter="fade">
                                      <p:cBhvr>
                                        <p:cTn id="375" dur="300"/>
                                        <p:tgtEl>
                                          <p:spTgt spid="306"/>
                                        </p:tgtEl>
                                      </p:cBhvr>
                                    </p:animEffect>
                                  </p:childTnLst>
                                </p:cTn>
                              </p:par>
                            </p:childTnLst>
                          </p:cTn>
                        </p:par>
                        <p:par>
                          <p:cTn id="376" fill="hold">
                            <p:stCondLst>
                              <p:cond delay="3500"/>
                            </p:stCondLst>
                            <p:childTnLst>
                              <p:par>
                                <p:cTn id="377" presetID="53" presetClass="entr" presetSubtype="16" fill="hold" grpId="0" nodeType="afterEffect">
                                  <p:stCondLst>
                                    <p:cond delay="0"/>
                                  </p:stCondLst>
                                  <p:childTnLst>
                                    <p:set>
                                      <p:cBhvr>
                                        <p:cTn id="378" dur="1" fill="hold">
                                          <p:stCondLst>
                                            <p:cond delay="0"/>
                                          </p:stCondLst>
                                        </p:cTn>
                                        <p:tgtEl>
                                          <p:spTgt spid="307"/>
                                        </p:tgtEl>
                                        <p:attrNameLst>
                                          <p:attrName>style.visibility</p:attrName>
                                        </p:attrNameLst>
                                      </p:cBhvr>
                                      <p:to>
                                        <p:strVal val="visible"/>
                                      </p:to>
                                    </p:set>
                                    <p:anim calcmode="lin" valueType="num">
                                      <p:cBhvr>
                                        <p:cTn id="379" dur="300" fill="hold"/>
                                        <p:tgtEl>
                                          <p:spTgt spid="307"/>
                                        </p:tgtEl>
                                        <p:attrNameLst>
                                          <p:attrName>ppt_w</p:attrName>
                                        </p:attrNameLst>
                                      </p:cBhvr>
                                      <p:tavLst>
                                        <p:tav tm="0">
                                          <p:val>
                                            <p:fltVal val="0"/>
                                          </p:val>
                                        </p:tav>
                                        <p:tav tm="100000">
                                          <p:val>
                                            <p:strVal val="#ppt_w"/>
                                          </p:val>
                                        </p:tav>
                                      </p:tavLst>
                                    </p:anim>
                                    <p:anim calcmode="lin" valueType="num">
                                      <p:cBhvr>
                                        <p:cTn id="380" dur="300" fill="hold"/>
                                        <p:tgtEl>
                                          <p:spTgt spid="307"/>
                                        </p:tgtEl>
                                        <p:attrNameLst>
                                          <p:attrName>ppt_h</p:attrName>
                                        </p:attrNameLst>
                                      </p:cBhvr>
                                      <p:tavLst>
                                        <p:tav tm="0">
                                          <p:val>
                                            <p:fltVal val="0"/>
                                          </p:val>
                                        </p:tav>
                                        <p:tav tm="100000">
                                          <p:val>
                                            <p:strVal val="#ppt_h"/>
                                          </p:val>
                                        </p:tav>
                                      </p:tavLst>
                                    </p:anim>
                                    <p:animEffect transition="in" filter="fade">
                                      <p:cBhvr>
                                        <p:cTn id="381" dur="300"/>
                                        <p:tgtEl>
                                          <p:spTgt spid="307"/>
                                        </p:tgtEl>
                                      </p:cBhvr>
                                    </p:animEffect>
                                  </p:childTnLst>
                                </p:cTn>
                              </p:par>
                              <p:par>
                                <p:cTn id="382" presetID="53" presetClass="entr" presetSubtype="16" fill="hold" grpId="0" nodeType="withEffect">
                                  <p:stCondLst>
                                    <p:cond delay="0"/>
                                  </p:stCondLst>
                                  <p:childTnLst>
                                    <p:set>
                                      <p:cBhvr>
                                        <p:cTn id="383" dur="1" fill="hold">
                                          <p:stCondLst>
                                            <p:cond delay="0"/>
                                          </p:stCondLst>
                                        </p:cTn>
                                        <p:tgtEl>
                                          <p:spTgt spid="308"/>
                                        </p:tgtEl>
                                        <p:attrNameLst>
                                          <p:attrName>style.visibility</p:attrName>
                                        </p:attrNameLst>
                                      </p:cBhvr>
                                      <p:to>
                                        <p:strVal val="visible"/>
                                      </p:to>
                                    </p:set>
                                    <p:anim calcmode="lin" valueType="num">
                                      <p:cBhvr>
                                        <p:cTn id="384" dur="300" fill="hold"/>
                                        <p:tgtEl>
                                          <p:spTgt spid="308"/>
                                        </p:tgtEl>
                                        <p:attrNameLst>
                                          <p:attrName>ppt_w</p:attrName>
                                        </p:attrNameLst>
                                      </p:cBhvr>
                                      <p:tavLst>
                                        <p:tav tm="0">
                                          <p:val>
                                            <p:fltVal val="0"/>
                                          </p:val>
                                        </p:tav>
                                        <p:tav tm="100000">
                                          <p:val>
                                            <p:strVal val="#ppt_w"/>
                                          </p:val>
                                        </p:tav>
                                      </p:tavLst>
                                    </p:anim>
                                    <p:anim calcmode="lin" valueType="num">
                                      <p:cBhvr>
                                        <p:cTn id="385" dur="300" fill="hold"/>
                                        <p:tgtEl>
                                          <p:spTgt spid="308"/>
                                        </p:tgtEl>
                                        <p:attrNameLst>
                                          <p:attrName>ppt_h</p:attrName>
                                        </p:attrNameLst>
                                      </p:cBhvr>
                                      <p:tavLst>
                                        <p:tav tm="0">
                                          <p:val>
                                            <p:fltVal val="0"/>
                                          </p:val>
                                        </p:tav>
                                        <p:tav tm="100000">
                                          <p:val>
                                            <p:strVal val="#ppt_h"/>
                                          </p:val>
                                        </p:tav>
                                      </p:tavLst>
                                    </p:anim>
                                    <p:animEffect transition="in" filter="fade">
                                      <p:cBhvr>
                                        <p:cTn id="386" dur="300"/>
                                        <p:tgtEl>
                                          <p:spTgt spid="308"/>
                                        </p:tgtEl>
                                      </p:cBhvr>
                                    </p:animEffect>
                                  </p:childTnLst>
                                </p:cTn>
                              </p:par>
                              <p:par>
                                <p:cTn id="387" presetID="53" presetClass="entr" presetSubtype="16" fill="hold" grpId="0" nodeType="withEffect">
                                  <p:stCondLst>
                                    <p:cond delay="0"/>
                                  </p:stCondLst>
                                  <p:childTnLst>
                                    <p:set>
                                      <p:cBhvr>
                                        <p:cTn id="388" dur="1" fill="hold">
                                          <p:stCondLst>
                                            <p:cond delay="0"/>
                                          </p:stCondLst>
                                        </p:cTn>
                                        <p:tgtEl>
                                          <p:spTgt spid="309"/>
                                        </p:tgtEl>
                                        <p:attrNameLst>
                                          <p:attrName>style.visibility</p:attrName>
                                        </p:attrNameLst>
                                      </p:cBhvr>
                                      <p:to>
                                        <p:strVal val="visible"/>
                                      </p:to>
                                    </p:set>
                                    <p:anim calcmode="lin" valueType="num">
                                      <p:cBhvr>
                                        <p:cTn id="389" dur="300" fill="hold"/>
                                        <p:tgtEl>
                                          <p:spTgt spid="309"/>
                                        </p:tgtEl>
                                        <p:attrNameLst>
                                          <p:attrName>ppt_w</p:attrName>
                                        </p:attrNameLst>
                                      </p:cBhvr>
                                      <p:tavLst>
                                        <p:tav tm="0">
                                          <p:val>
                                            <p:fltVal val="0"/>
                                          </p:val>
                                        </p:tav>
                                        <p:tav tm="100000">
                                          <p:val>
                                            <p:strVal val="#ppt_w"/>
                                          </p:val>
                                        </p:tav>
                                      </p:tavLst>
                                    </p:anim>
                                    <p:anim calcmode="lin" valueType="num">
                                      <p:cBhvr>
                                        <p:cTn id="390" dur="300" fill="hold"/>
                                        <p:tgtEl>
                                          <p:spTgt spid="309"/>
                                        </p:tgtEl>
                                        <p:attrNameLst>
                                          <p:attrName>ppt_h</p:attrName>
                                        </p:attrNameLst>
                                      </p:cBhvr>
                                      <p:tavLst>
                                        <p:tav tm="0">
                                          <p:val>
                                            <p:fltVal val="0"/>
                                          </p:val>
                                        </p:tav>
                                        <p:tav tm="100000">
                                          <p:val>
                                            <p:strVal val="#ppt_h"/>
                                          </p:val>
                                        </p:tav>
                                      </p:tavLst>
                                    </p:anim>
                                    <p:animEffect transition="in" filter="fade">
                                      <p:cBhvr>
                                        <p:cTn id="391" dur="300"/>
                                        <p:tgtEl>
                                          <p:spTgt spid="309"/>
                                        </p:tgtEl>
                                      </p:cBhvr>
                                    </p:animEffect>
                                  </p:childTnLst>
                                </p:cTn>
                              </p:par>
                              <p:par>
                                <p:cTn id="392" presetID="53" presetClass="entr" presetSubtype="16" fill="hold" grpId="0" nodeType="withEffect">
                                  <p:stCondLst>
                                    <p:cond delay="0"/>
                                  </p:stCondLst>
                                  <p:childTnLst>
                                    <p:set>
                                      <p:cBhvr>
                                        <p:cTn id="393" dur="1" fill="hold">
                                          <p:stCondLst>
                                            <p:cond delay="0"/>
                                          </p:stCondLst>
                                        </p:cTn>
                                        <p:tgtEl>
                                          <p:spTgt spid="310"/>
                                        </p:tgtEl>
                                        <p:attrNameLst>
                                          <p:attrName>style.visibility</p:attrName>
                                        </p:attrNameLst>
                                      </p:cBhvr>
                                      <p:to>
                                        <p:strVal val="visible"/>
                                      </p:to>
                                    </p:set>
                                    <p:anim calcmode="lin" valueType="num">
                                      <p:cBhvr>
                                        <p:cTn id="394" dur="300" fill="hold"/>
                                        <p:tgtEl>
                                          <p:spTgt spid="310"/>
                                        </p:tgtEl>
                                        <p:attrNameLst>
                                          <p:attrName>ppt_w</p:attrName>
                                        </p:attrNameLst>
                                      </p:cBhvr>
                                      <p:tavLst>
                                        <p:tav tm="0">
                                          <p:val>
                                            <p:fltVal val="0"/>
                                          </p:val>
                                        </p:tav>
                                        <p:tav tm="100000">
                                          <p:val>
                                            <p:strVal val="#ppt_w"/>
                                          </p:val>
                                        </p:tav>
                                      </p:tavLst>
                                    </p:anim>
                                    <p:anim calcmode="lin" valueType="num">
                                      <p:cBhvr>
                                        <p:cTn id="395" dur="300" fill="hold"/>
                                        <p:tgtEl>
                                          <p:spTgt spid="310"/>
                                        </p:tgtEl>
                                        <p:attrNameLst>
                                          <p:attrName>ppt_h</p:attrName>
                                        </p:attrNameLst>
                                      </p:cBhvr>
                                      <p:tavLst>
                                        <p:tav tm="0">
                                          <p:val>
                                            <p:fltVal val="0"/>
                                          </p:val>
                                        </p:tav>
                                        <p:tav tm="100000">
                                          <p:val>
                                            <p:strVal val="#ppt_h"/>
                                          </p:val>
                                        </p:tav>
                                      </p:tavLst>
                                    </p:anim>
                                    <p:animEffect transition="in" filter="fade">
                                      <p:cBhvr>
                                        <p:cTn id="396" dur="300"/>
                                        <p:tgtEl>
                                          <p:spTgt spid="310"/>
                                        </p:tgtEl>
                                      </p:cBhvr>
                                    </p:animEffect>
                                  </p:childTnLst>
                                </p:cTn>
                              </p:par>
                              <p:par>
                                <p:cTn id="397" presetID="53" presetClass="entr" presetSubtype="16" fill="hold" grpId="0" nodeType="withEffect">
                                  <p:stCondLst>
                                    <p:cond delay="0"/>
                                  </p:stCondLst>
                                  <p:childTnLst>
                                    <p:set>
                                      <p:cBhvr>
                                        <p:cTn id="398" dur="1" fill="hold">
                                          <p:stCondLst>
                                            <p:cond delay="0"/>
                                          </p:stCondLst>
                                        </p:cTn>
                                        <p:tgtEl>
                                          <p:spTgt spid="311"/>
                                        </p:tgtEl>
                                        <p:attrNameLst>
                                          <p:attrName>style.visibility</p:attrName>
                                        </p:attrNameLst>
                                      </p:cBhvr>
                                      <p:to>
                                        <p:strVal val="visible"/>
                                      </p:to>
                                    </p:set>
                                    <p:anim calcmode="lin" valueType="num">
                                      <p:cBhvr>
                                        <p:cTn id="399" dur="300" fill="hold"/>
                                        <p:tgtEl>
                                          <p:spTgt spid="311"/>
                                        </p:tgtEl>
                                        <p:attrNameLst>
                                          <p:attrName>ppt_w</p:attrName>
                                        </p:attrNameLst>
                                      </p:cBhvr>
                                      <p:tavLst>
                                        <p:tav tm="0">
                                          <p:val>
                                            <p:fltVal val="0"/>
                                          </p:val>
                                        </p:tav>
                                        <p:tav tm="100000">
                                          <p:val>
                                            <p:strVal val="#ppt_w"/>
                                          </p:val>
                                        </p:tav>
                                      </p:tavLst>
                                    </p:anim>
                                    <p:anim calcmode="lin" valueType="num">
                                      <p:cBhvr>
                                        <p:cTn id="400" dur="300" fill="hold"/>
                                        <p:tgtEl>
                                          <p:spTgt spid="311"/>
                                        </p:tgtEl>
                                        <p:attrNameLst>
                                          <p:attrName>ppt_h</p:attrName>
                                        </p:attrNameLst>
                                      </p:cBhvr>
                                      <p:tavLst>
                                        <p:tav tm="0">
                                          <p:val>
                                            <p:fltVal val="0"/>
                                          </p:val>
                                        </p:tav>
                                        <p:tav tm="100000">
                                          <p:val>
                                            <p:strVal val="#ppt_h"/>
                                          </p:val>
                                        </p:tav>
                                      </p:tavLst>
                                    </p:anim>
                                    <p:animEffect transition="in" filter="fade">
                                      <p:cBhvr>
                                        <p:cTn id="401" dur="300"/>
                                        <p:tgtEl>
                                          <p:spTgt spid="311"/>
                                        </p:tgtEl>
                                      </p:cBhvr>
                                    </p:animEffect>
                                  </p:childTnLst>
                                </p:cTn>
                              </p:par>
                              <p:par>
                                <p:cTn id="402" presetID="53" presetClass="entr" presetSubtype="16" fill="hold" grpId="0" nodeType="withEffect">
                                  <p:stCondLst>
                                    <p:cond delay="0"/>
                                  </p:stCondLst>
                                  <p:childTnLst>
                                    <p:set>
                                      <p:cBhvr>
                                        <p:cTn id="403" dur="1" fill="hold">
                                          <p:stCondLst>
                                            <p:cond delay="0"/>
                                          </p:stCondLst>
                                        </p:cTn>
                                        <p:tgtEl>
                                          <p:spTgt spid="312"/>
                                        </p:tgtEl>
                                        <p:attrNameLst>
                                          <p:attrName>style.visibility</p:attrName>
                                        </p:attrNameLst>
                                      </p:cBhvr>
                                      <p:to>
                                        <p:strVal val="visible"/>
                                      </p:to>
                                    </p:set>
                                    <p:anim calcmode="lin" valueType="num">
                                      <p:cBhvr>
                                        <p:cTn id="404" dur="300" fill="hold"/>
                                        <p:tgtEl>
                                          <p:spTgt spid="312"/>
                                        </p:tgtEl>
                                        <p:attrNameLst>
                                          <p:attrName>ppt_w</p:attrName>
                                        </p:attrNameLst>
                                      </p:cBhvr>
                                      <p:tavLst>
                                        <p:tav tm="0">
                                          <p:val>
                                            <p:fltVal val="0"/>
                                          </p:val>
                                        </p:tav>
                                        <p:tav tm="100000">
                                          <p:val>
                                            <p:strVal val="#ppt_w"/>
                                          </p:val>
                                        </p:tav>
                                      </p:tavLst>
                                    </p:anim>
                                    <p:anim calcmode="lin" valueType="num">
                                      <p:cBhvr>
                                        <p:cTn id="405" dur="300" fill="hold"/>
                                        <p:tgtEl>
                                          <p:spTgt spid="312"/>
                                        </p:tgtEl>
                                        <p:attrNameLst>
                                          <p:attrName>ppt_h</p:attrName>
                                        </p:attrNameLst>
                                      </p:cBhvr>
                                      <p:tavLst>
                                        <p:tav tm="0">
                                          <p:val>
                                            <p:fltVal val="0"/>
                                          </p:val>
                                        </p:tav>
                                        <p:tav tm="100000">
                                          <p:val>
                                            <p:strVal val="#ppt_h"/>
                                          </p:val>
                                        </p:tav>
                                      </p:tavLst>
                                    </p:anim>
                                    <p:animEffect transition="in" filter="fade">
                                      <p:cBhvr>
                                        <p:cTn id="406" dur="300"/>
                                        <p:tgtEl>
                                          <p:spTgt spid="312"/>
                                        </p:tgtEl>
                                      </p:cBhvr>
                                    </p:animEffect>
                                  </p:childTnLst>
                                </p:cTn>
                              </p:par>
                              <p:par>
                                <p:cTn id="407" presetID="53" presetClass="entr" presetSubtype="16" fill="hold" grpId="0" nodeType="withEffect">
                                  <p:stCondLst>
                                    <p:cond delay="0"/>
                                  </p:stCondLst>
                                  <p:childTnLst>
                                    <p:set>
                                      <p:cBhvr>
                                        <p:cTn id="408" dur="1" fill="hold">
                                          <p:stCondLst>
                                            <p:cond delay="0"/>
                                          </p:stCondLst>
                                        </p:cTn>
                                        <p:tgtEl>
                                          <p:spTgt spid="313"/>
                                        </p:tgtEl>
                                        <p:attrNameLst>
                                          <p:attrName>style.visibility</p:attrName>
                                        </p:attrNameLst>
                                      </p:cBhvr>
                                      <p:to>
                                        <p:strVal val="visible"/>
                                      </p:to>
                                    </p:set>
                                    <p:anim calcmode="lin" valueType="num">
                                      <p:cBhvr>
                                        <p:cTn id="409" dur="300" fill="hold"/>
                                        <p:tgtEl>
                                          <p:spTgt spid="313"/>
                                        </p:tgtEl>
                                        <p:attrNameLst>
                                          <p:attrName>ppt_w</p:attrName>
                                        </p:attrNameLst>
                                      </p:cBhvr>
                                      <p:tavLst>
                                        <p:tav tm="0">
                                          <p:val>
                                            <p:fltVal val="0"/>
                                          </p:val>
                                        </p:tav>
                                        <p:tav tm="100000">
                                          <p:val>
                                            <p:strVal val="#ppt_w"/>
                                          </p:val>
                                        </p:tav>
                                      </p:tavLst>
                                    </p:anim>
                                    <p:anim calcmode="lin" valueType="num">
                                      <p:cBhvr>
                                        <p:cTn id="410" dur="300" fill="hold"/>
                                        <p:tgtEl>
                                          <p:spTgt spid="313"/>
                                        </p:tgtEl>
                                        <p:attrNameLst>
                                          <p:attrName>ppt_h</p:attrName>
                                        </p:attrNameLst>
                                      </p:cBhvr>
                                      <p:tavLst>
                                        <p:tav tm="0">
                                          <p:val>
                                            <p:fltVal val="0"/>
                                          </p:val>
                                        </p:tav>
                                        <p:tav tm="100000">
                                          <p:val>
                                            <p:strVal val="#ppt_h"/>
                                          </p:val>
                                        </p:tav>
                                      </p:tavLst>
                                    </p:anim>
                                    <p:animEffect transition="in" filter="fade">
                                      <p:cBhvr>
                                        <p:cTn id="411" dur="300"/>
                                        <p:tgtEl>
                                          <p:spTgt spid="313"/>
                                        </p:tgtEl>
                                      </p:cBhvr>
                                    </p:animEffect>
                                  </p:childTnLst>
                                </p:cTn>
                              </p:par>
                              <p:par>
                                <p:cTn id="412" presetID="53" presetClass="entr" presetSubtype="16" fill="hold" grpId="0" nodeType="withEffect">
                                  <p:stCondLst>
                                    <p:cond delay="0"/>
                                  </p:stCondLst>
                                  <p:childTnLst>
                                    <p:set>
                                      <p:cBhvr>
                                        <p:cTn id="413" dur="1" fill="hold">
                                          <p:stCondLst>
                                            <p:cond delay="0"/>
                                          </p:stCondLst>
                                        </p:cTn>
                                        <p:tgtEl>
                                          <p:spTgt spid="314"/>
                                        </p:tgtEl>
                                        <p:attrNameLst>
                                          <p:attrName>style.visibility</p:attrName>
                                        </p:attrNameLst>
                                      </p:cBhvr>
                                      <p:to>
                                        <p:strVal val="visible"/>
                                      </p:to>
                                    </p:set>
                                    <p:anim calcmode="lin" valueType="num">
                                      <p:cBhvr>
                                        <p:cTn id="414" dur="300" fill="hold"/>
                                        <p:tgtEl>
                                          <p:spTgt spid="314"/>
                                        </p:tgtEl>
                                        <p:attrNameLst>
                                          <p:attrName>ppt_w</p:attrName>
                                        </p:attrNameLst>
                                      </p:cBhvr>
                                      <p:tavLst>
                                        <p:tav tm="0">
                                          <p:val>
                                            <p:fltVal val="0"/>
                                          </p:val>
                                        </p:tav>
                                        <p:tav tm="100000">
                                          <p:val>
                                            <p:strVal val="#ppt_w"/>
                                          </p:val>
                                        </p:tav>
                                      </p:tavLst>
                                    </p:anim>
                                    <p:anim calcmode="lin" valueType="num">
                                      <p:cBhvr>
                                        <p:cTn id="415" dur="300" fill="hold"/>
                                        <p:tgtEl>
                                          <p:spTgt spid="314"/>
                                        </p:tgtEl>
                                        <p:attrNameLst>
                                          <p:attrName>ppt_h</p:attrName>
                                        </p:attrNameLst>
                                      </p:cBhvr>
                                      <p:tavLst>
                                        <p:tav tm="0">
                                          <p:val>
                                            <p:fltVal val="0"/>
                                          </p:val>
                                        </p:tav>
                                        <p:tav tm="100000">
                                          <p:val>
                                            <p:strVal val="#ppt_h"/>
                                          </p:val>
                                        </p:tav>
                                      </p:tavLst>
                                    </p:anim>
                                    <p:animEffect transition="in" filter="fade">
                                      <p:cBhvr>
                                        <p:cTn id="416" dur="300"/>
                                        <p:tgtEl>
                                          <p:spTgt spid="314"/>
                                        </p:tgtEl>
                                      </p:cBhvr>
                                    </p:animEffect>
                                  </p:childTnLst>
                                </p:cTn>
                              </p:par>
                              <p:par>
                                <p:cTn id="417" presetID="53" presetClass="entr" presetSubtype="16" fill="hold" grpId="0" nodeType="withEffect">
                                  <p:stCondLst>
                                    <p:cond delay="0"/>
                                  </p:stCondLst>
                                  <p:childTnLst>
                                    <p:set>
                                      <p:cBhvr>
                                        <p:cTn id="418" dur="1" fill="hold">
                                          <p:stCondLst>
                                            <p:cond delay="0"/>
                                          </p:stCondLst>
                                        </p:cTn>
                                        <p:tgtEl>
                                          <p:spTgt spid="315"/>
                                        </p:tgtEl>
                                        <p:attrNameLst>
                                          <p:attrName>style.visibility</p:attrName>
                                        </p:attrNameLst>
                                      </p:cBhvr>
                                      <p:to>
                                        <p:strVal val="visible"/>
                                      </p:to>
                                    </p:set>
                                    <p:anim calcmode="lin" valueType="num">
                                      <p:cBhvr>
                                        <p:cTn id="419" dur="300" fill="hold"/>
                                        <p:tgtEl>
                                          <p:spTgt spid="315"/>
                                        </p:tgtEl>
                                        <p:attrNameLst>
                                          <p:attrName>ppt_w</p:attrName>
                                        </p:attrNameLst>
                                      </p:cBhvr>
                                      <p:tavLst>
                                        <p:tav tm="0">
                                          <p:val>
                                            <p:fltVal val="0"/>
                                          </p:val>
                                        </p:tav>
                                        <p:tav tm="100000">
                                          <p:val>
                                            <p:strVal val="#ppt_w"/>
                                          </p:val>
                                        </p:tav>
                                      </p:tavLst>
                                    </p:anim>
                                    <p:anim calcmode="lin" valueType="num">
                                      <p:cBhvr>
                                        <p:cTn id="420" dur="300" fill="hold"/>
                                        <p:tgtEl>
                                          <p:spTgt spid="315"/>
                                        </p:tgtEl>
                                        <p:attrNameLst>
                                          <p:attrName>ppt_h</p:attrName>
                                        </p:attrNameLst>
                                      </p:cBhvr>
                                      <p:tavLst>
                                        <p:tav tm="0">
                                          <p:val>
                                            <p:fltVal val="0"/>
                                          </p:val>
                                        </p:tav>
                                        <p:tav tm="100000">
                                          <p:val>
                                            <p:strVal val="#ppt_h"/>
                                          </p:val>
                                        </p:tav>
                                      </p:tavLst>
                                    </p:anim>
                                    <p:animEffect transition="in" filter="fade">
                                      <p:cBhvr>
                                        <p:cTn id="421" dur="300"/>
                                        <p:tgtEl>
                                          <p:spTgt spid="315"/>
                                        </p:tgtEl>
                                      </p:cBhvr>
                                    </p:animEffect>
                                  </p:childTnLst>
                                </p:cTn>
                              </p:par>
                              <p:par>
                                <p:cTn id="422" presetID="53" presetClass="entr" presetSubtype="16" fill="hold" grpId="0" nodeType="withEffect">
                                  <p:stCondLst>
                                    <p:cond delay="0"/>
                                  </p:stCondLst>
                                  <p:childTnLst>
                                    <p:set>
                                      <p:cBhvr>
                                        <p:cTn id="423" dur="1" fill="hold">
                                          <p:stCondLst>
                                            <p:cond delay="0"/>
                                          </p:stCondLst>
                                        </p:cTn>
                                        <p:tgtEl>
                                          <p:spTgt spid="316"/>
                                        </p:tgtEl>
                                        <p:attrNameLst>
                                          <p:attrName>style.visibility</p:attrName>
                                        </p:attrNameLst>
                                      </p:cBhvr>
                                      <p:to>
                                        <p:strVal val="visible"/>
                                      </p:to>
                                    </p:set>
                                    <p:anim calcmode="lin" valueType="num">
                                      <p:cBhvr>
                                        <p:cTn id="424" dur="300" fill="hold"/>
                                        <p:tgtEl>
                                          <p:spTgt spid="316"/>
                                        </p:tgtEl>
                                        <p:attrNameLst>
                                          <p:attrName>ppt_w</p:attrName>
                                        </p:attrNameLst>
                                      </p:cBhvr>
                                      <p:tavLst>
                                        <p:tav tm="0">
                                          <p:val>
                                            <p:fltVal val="0"/>
                                          </p:val>
                                        </p:tav>
                                        <p:tav tm="100000">
                                          <p:val>
                                            <p:strVal val="#ppt_w"/>
                                          </p:val>
                                        </p:tav>
                                      </p:tavLst>
                                    </p:anim>
                                    <p:anim calcmode="lin" valueType="num">
                                      <p:cBhvr>
                                        <p:cTn id="425" dur="300" fill="hold"/>
                                        <p:tgtEl>
                                          <p:spTgt spid="316"/>
                                        </p:tgtEl>
                                        <p:attrNameLst>
                                          <p:attrName>ppt_h</p:attrName>
                                        </p:attrNameLst>
                                      </p:cBhvr>
                                      <p:tavLst>
                                        <p:tav tm="0">
                                          <p:val>
                                            <p:fltVal val="0"/>
                                          </p:val>
                                        </p:tav>
                                        <p:tav tm="100000">
                                          <p:val>
                                            <p:strVal val="#ppt_h"/>
                                          </p:val>
                                        </p:tav>
                                      </p:tavLst>
                                    </p:anim>
                                    <p:animEffect transition="in" filter="fade">
                                      <p:cBhvr>
                                        <p:cTn id="426" dur="300"/>
                                        <p:tgtEl>
                                          <p:spTgt spid="316"/>
                                        </p:tgtEl>
                                      </p:cBhvr>
                                    </p:animEffect>
                                  </p:childTnLst>
                                </p:cTn>
                              </p:par>
                              <p:par>
                                <p:cTn id="427" presetID="53" presetClass="entr" presetSubtype="16" fill="hold" grpId="0" nodeType="withEffect">
                                  <p:stCondLst>
                                    <p:cond delay="0"/>
                                  </p:stCondLst>
                                  <p:childTnLst>
                                    <p:set>
                                      <p:cBhvr>
                                        <p:cTn id="428" dur="1" fill="hold">
                                          <p:stCondLst>
                                            <p:cond delay="0"/>
                                          </p:stCondLst>
                                        </p:cTn>
                                        <p:tgtEl>
                                          <p:spTgt spid="317"/>
                                        </p:tgtEl>
                                        <p:attrNameLst>
                                          <p:attrName>style.visibility</p:attrName>
                                        </p:attrNameLst>
                                      </p:cBhvr>
                                      <p:to>
                                        <p:strVal val="visible"/>
                                      </p:to>
                                    </p:set>
                                    <p:anim calcmode="lin" valueType="num">
                                      <p:cBhvr>
                                        <p:cTn id="429" dur="300" fill="hold"/>
                                        <p:tgtEl>
                                          <p:spTgt spid="317"/>
                                        </p:tgtEl>
                                        <p:attrNameLst>
                                          <p:attrName>ppt_w</p:attrName>
                                        </p:attrNameLst>
                                      </p:cBhvr>
                                      <p:tavLst>
                                        <p:tav tm="0">
                                          <p:val>
                                            <p:fltVal val="0"/>
                                          </p:val>
                                        </p:tav>
                                        <p:tav tm="100000">
                                          <p:val>
                                            <p:strVal val="#ppt_w"/>
                                          </p:val>
                                        </p:tav>
                                      </p:tavLst>
                                    </p:anim>
                                    <p:anim calcmode="lin" valueType="num">
                                      <p:cBhvr>
                                        <p:cTn id="430" dur="300" fill="hold"/>
                                        <p:tgtEl>
                                          <p:spTgt spid="317"/>
                                        </p:tgtEl>
                                        <p:attrNameLst>
                                          <p:attrName>ppt_h</p:attrName>
                                        </p:attrNameLst>
                                      </p:cBhvr>
                                      <p:tavLst>
                                        <p:tav tm="0">
                                          <p:val>
                                            <p:fltVal val="0"/>
                                          </p:val>
                                        </p:tav>
                                        <p:tav tm="100000">
                                          <p:val>
                                            <p:strVal val="#ppt_h"/>
                                          </p:val>
                                        </p:tav>
                                      </p:tavLst>
                                    </p:anim>
                                    <p:animEffect transition="in" filter="fade">
                                      <p:cBhvr>
                                        <p:cTn id="431" dur="300"/>
                                        <p:tgtEl>
                                          <p:spTgt spid="317"/>
                                        </p:tgtEl>
                                      </p:cBhvr>
                                    </p:animEffect>
                                  </p:childTnLst>
                                </p:cTn>
                              </p:par>
                              <p:par>
                                <p:cTn id="432" presetID="53" presetClass="entr" presetSubtype="16" fill="hold" grpId="0" nodeType="withEffect">
                                  <p:stCondLst>
                                    <p:cond delay="0"/>
                                  </p:stCondLst>
                                  <p:childTnLst>
                                    <p:set>
                                      <p:cBhvr>
                                        <p:cTn id="433" dur="1" fill="hold">
                                          <p:stCondLst>
                                            <p:cond delay="0"/>
                                          </p:stCondLst>
                                        </p:cTn>
                                        <p:tgtEl>
                                          <p:spTgt spid="318"/>
                                        </p:tgtEl>
                                        <p:attrNameLst>
                                          <p:attrName>style.visibility</p:attrName>
                                        </p:attrNameLst>
                                      </p:cBhvr>
                                      <p:to>
                                        <p:strVal val="visible"/>
                                      </p:to>
                                    </p:set>
                                    <p:anim calcmode="lin" valueType="num">
                                      <p:cBhvr>
                                        <p:cTn id="434" dur="300" fill="hold"/>
                                        <p:tgtEl>
                                          <p:spTgt spid="318"/>
                                        </p:tgtEl>
                                        <p:attrNameLst>
                                          <p:attrName>ppt_w</p:attrName>
                                        </p:attrNameLst>
                                      </p:cBhvr>
                                      <p:tavLst>
                                        <p:tav tm="0">
                                          <p:val>
                                            <p:fltVal val="0"/>
                                          </p:val>
                                        </p:tav>
                                        <p:tav tm="100000">
                                          <p:val>
                                            <p:strVal val="#ppt_w"/>
                                          </p:val>
                                        </p:tav>
                                      </p:tavLst>
                                    </p:anim>
                                    <p:anim calcmode="lin" valueType="num">
                                      <p:cBhvr>
                                        <p:cTn id="435" dur="300" fill="hold"/>
                                        <p:tgtEl>
                                          <p:spTgt spid="318"/>
                                        </p:tgtEl>
                                        <p:attrNameLst>
                                          <p:attrName>ppt_h</p:attrName>
                                        </p:attrNameLst>
                                      </p:cBhvr>
                                      <p:tavLst>
                                        <p:tav tm="0">
                                          <p:val>
                                            <p:fltVal val="0"/>
                                          </p:val>
                                        </p:tav>
                                        <p:tav tm="100000">
                                          <p:val>
                                            <p:strVal val="#ppt_h"/>
                                          </p:val>
                                        </p:tav>
                                      </p:tavLst>
                                    </p:anim>
                                    <p:animEffect transition="in" filter="fade">
                                      <p:cBhvr>
                                        <p:cTn id="436" dur="300"/>
                                        <p:tgtEl>
                                          <p:spTgt spid="318"/>
                                        </p:tgtEl>
                                      </p:cBhvr>
                                    </p:animEffect>
                                  </p:childTnLst>
                                </p:cTn>
                              </p:par>
                              <p:par>
                                <p:cTn id="437" presetID="53" presetClass="entr" presetSubtype="16" fill="hold" grpId="0" nodeType="withEffect">
                                  <p:stCondLst>
                                    <p:cond delay="0"/>
                                  </p:stCondLst>
                                  <p:childTnLst>
                                    <p:set>
                                      <p:cBhvr>
                                        <p:cTn id="438" dur="1" fill="hold">
                                          <p:stCondLst>
                                            <p:cond delay="0"/>
                                          </p:stCondLst>
                                        </p:cTn>
                                        <p:tgtEl>
                                          <p:spTgt spid="319"/>
                                        </p:tgtEl>
                                        <p:attrNameLst>
                                          <p:attrName>style.visibility</p:attrName>
                                        </p:attrNameLst>
                                      </p:cBhvr>
                                      <p:to>
                                        <p:strVal val="visible"/>
                                      </p:to>
                                    </p:set>
                                    <p:anim calcmode="lin" valueType="num">
                                      <p:cBhvr>
                                        <p:cTn id="439" dur="300" fill="hold"/>
                                        <p:tgtEl>
                                          <p:spTgt spid="319"/>
                                        </p:tgtEl>
                                        <p:attrNameLst>
                                          <p:attrName>ppt_w</p:attrName>
                                        </p:attrNameLst>
                                      </p:cBhvr>
                                      <p:tavLst>
                                        <p:tav tm="0">
                                          <p:val>
                                            <p:fltVal val="0"/>
                                          </p:val>
                                        </p:tav>
                                        <p:tav tm="100000">
                                          <p:val>
                                            <p:strVal val="#ppt_w"/>
                                          </p:val>
                                        </p:tav>
                                      </p:tavLst>
                                    </p:anim>
                                    <p:anim calcmode="lin" valueType="num">
                                      <p:cBhvr>
                                        <p:cTn id="440" dur="300" fill="hold"/>
                                        <p:tgtEl>
                                          <p:spTgt spid="319"/>
                                        </p:tgtEl>
                                        <p:attrNameLst>
                                          <p:attrName>ppt_h</p:attrName>
                                        </p:attrNameLst>
                                      </p:cBhvr>
                                      <p:tavLst>
                                        <p:tav tm="0">
                                          <p:val>
                                            <p:fltVal val="0"/>
                                          </p:val>
                                        </p:tav>
                                        <p:tav tm="100000">
                                          <p:val>
                                            <p:strVal val="#ppt_h"/>
                                          </p:val>
                                        </p:tav>
                                      </p:tavLst>
                                    </p:anim>
                                    <p:animEffect transition="in" filter="fade">
                                      <p:cBhvr>
                                        <p:cTn id="441" dur="300"/>
                                        <p:tgtEl>
                                          <p:spTgt spid="319"/>
                                        </p:tgtEl>
                                      </p:cBhvr>
                                    </p:animEffect>
                                  </p:childTnLst>
                                </p:cTn>
                              </p:par>
                              <p:par>
                                <p:cTn id="442" presetID="53" presetClass="entr" presetSubtype="16" fill="hold" grpId="0" nodeType="withEffect">
                                  <p:stCondLst>
                                    <p:cond delay="0"/>
                                  </p:stCondLst>
                                  <p:childTnLst>
                                    <p:set>
                                      <p:cBhvr>
                                        <p:cTn id="443" dur="1" fill="hold">
                                          <p:stCondLst>
                                            <p:cond delay="0"/>
                                          </p:stCondLst>
                                        </p:cTn>
                                        <p:tgtEl>
                                          <p:spTgt spid="320"/>
                                        </p:tgtEl>
                                        <p:attrNameLst>
                                          <p:attrName>style.visibility</p:attrName>
                                        </p:attrNameLst>
                                      </p:cBhvr>
                                      <p:to>
                                        <p:strVal val="visible"/>
                                      </p:to>
                                    </p:set>
                                    <p:anim calcmode="lin" valueType="num">
                                      <p:cBhvr>
                                        <p:cTn id="444" dur="300" fill="hold"/>
                                        <p:tgtEl>
                                          <p:spTgt spid="320"/>
                                        </p:tgtEl>
                                        <p:attrNameLst>
                                          <p:attrName>ppt_w</p:attrName>
                                        </p:attrNameLst>
                                      </p:cBhvr>
                                      <p:tavLst>
                                        <p:tav tm="0">
                                          <p:val>
                                            <p:fltVal val="0"/>
                                          </p:val>
                                        </p:tav>
                                        <p:tav tm="100000">
                                          <p:val>
                                            <p:strVal val="#ppt_w"/>
                                          </p:val>
                                        </p:tav>
                                      </p:tavLst>
                                    </p:anim>
                                    <p:anim calcmode="lin" valueType="num">
                                      <p:cBhvr>
                                        <p:cTn id="445" dur="300" fill="hold"/>
                                        <p:tgtEl>
                                          <p:spTgt spid="320"/>
                                        </p:tgtEl>
                                        <p:attrNameLst>
                                          <p:attrName>ppt_h</p:attrName>
                                        </p:attrNameLst>
                                      </p:cBhvr>
                                      <p:tavLst>
                                        <p:tav tm="0">
                                          <p:val>
                                            <p:fltVal val="0"/>
                                          </p:val>
                                        </p:tav>
                                        <p:tav tm="100000">
                                          <p:val>
                                            <p:strVal val="#ppt_h"/>
                                          </p:val>
                                        </p:tav>
                                      </p:tavLst>
                                    </p:anim>
                                    <p:animEffect transition="in" filter="fade">
                                      <p:cBhvr>
                                        <p:cTn id="446" dur="300"/>
                                        <p:tgtEl>
                                          <p:spTgt spid="320"/>
                                        </p:tgtEl>
                                      </p:cBhvr>
                                    </p:animEffect>
                                  </p:childTnLst>
                                </p:cTn>
                              </p:par>
                              <p:par>
                                <p:cTn id="447" presetID="53" presetClass="entr" presetSubtype="16" fill="hold" grpId="0" nodeType="withEffect">
                                  <p:stCondLst>
                                    <p:cond delay="0"/>
                                  </p:stCondLst>
                                  <p:childTnLst>
                                    <p:set>
                                      <p:cBhvr>
                                        <p:cTn id="448" dur="1" fill="hold">
                                          <p:stCondLst>
                                            <p:cond delay="0"/>
                                          </p:stCondLst>
                                        </p:cTn>
                                        <p:tgtEl>
                                          <p:spTgt spid="321"/>
                                        </p:tgtEl>
                                        <p:attrNameLst>
                                          <p:attrName>style.visibility</p:attrName>
                                        </p:attrNameLst>
                                      </p:cBhvr>
                                      <p:to>
                                        <p:strVal val="visible"/>
                                      </p:to>
                                    </p:set>
                                    <p:anim calcmode="lin" valueType="num">
                                      <p:cBhvr>
                                        <p:cTn id="449" dur="300" fill="hold"/>
                                        <p:tgtEl>
                                          <p:spTgt spid="321"/>
                                        </p:tgtEl>
                                        <p:attrNameLst>
                                          <p:attrName>ppt_w</p:attrName>
                                        </p:attrNameLst>
                                      </p:cBhvr>
                                      <p:tavLst>
                                        <p:tav tm="0">
                                          <p:val>
                                            <p:fltVal val="0"/>
                                          </p:val>
                                        </p:tav>
                                        <p:tav tm="100000">
                                          <p:val>
                                            <p:strVal val="#ppt_w"/>
                                          </p:val>
                                        </p:tav>
                                      </p:tavLst>
                                    </p:anim>
                                    <p:anim calcmode="lin" valueType="num">
                                      <p:cBhvr>
                                        <p:cTn id="450" dur="300" fill="hold"/>
                                        <p:tgtEl>
                                          <p:spTgt spid="321"/>
                                        </p:tgtEl>
                                        <p:attrNameLst>
                                          <p:attrName>ppt_h</p:attrName>
                                        </p:attrNameLst>
                                      </p:cBhvr>
                                      <p:tavLst>
                                        <p:tav tm="0">
                                          <p:val>
                                            <p:fltVal val="0"/>
                                          </p:val>
                                        </p:tav>
                                        <p:tav tm="100000">
                                          <p:val>
                                            <p:strVal val="#ppt_h"/>
                                          </p:val>
                                        </p:tav>
                                      </p:tavLst>
                                    </p:anim>
                                    <p:animEffect transition="in" filter="fade">
                                      <p:cBhvr>
                                        <p:cTn id="451" dur="300"/>
                                        <p:tgtEl>
                                          <p:spTgt spid="321"/>
                                        </p:tgtEl>
                                      </p:cBhvr>
                                    </p:animEffect>
                                  </p:childTnLst>
                                </p:cTn>
                              </p:par>
                              <p:par>
                                <p:cTn id="452" presetID="53" presetClass="entr" presetSubtype="16" fill="hold" grpId="0" nodeType="withEffect">
                                  <p:stCondLst>
                                    <p:cond delay="0"/>
                                  </p:stCondLst>
                                  <p:childTnLst>
                                    <p:set>
                                      <p:cBhvr>
                                        <p:cTn id="453" dur="1" fill="hold">
                                          <p:stCondLst>
                                            <p:cond delay="0"/>
                                          </p:stCondLst>
                                        </p:cTn>
                                        <p:tgtEl>
                                          <p:spTgt spid="322"/>
                                        </p:tgtEl>
                                        <p:attrNameLst>
                                          <p:attrName>style.visibility</p:attrName>
                                        </p:attrNameLst>
                                      </p:cBhvr>
                                      <p:to>
                                        <p:strVal val="visible"/>
                                      </p:to>
                                    </p:set>
                                    <p:anim calcmode="lin" valueType="num">
                                      <p:cBhvr>
                                        <p:cTn id="454" dur="300" fill="hold"/>
                                        <p:tgtEl>
                                          <p:spTgt spid="322"/>
                                        </p:tgtEl>
                                        <p:attrNameLst>
                                          <p:attrName>ppt_w</p:attrName>
                                        </p:attrNameLst>
                                      </p:cBhvr>
                                      <p:tavLst>
                                        <p:tav tm="0">
                                          <p:val>
                                            <p:fltVal val="0"/>
                                          </p:val>
                                        </p:tav>
                                        <p:tav tm="100000">
                                          <p:val>
                                            <p:strVal val="#ppt_w"/>
                                          </p:val>
                                        </p:tav>
                                      </p:tavLst>
                                    </p:anim>
                                    <p:anim calcmode="lin" valueType="num">
                                      <p:cBhvr>
                                        <p:cTn id="455" dur="300" fill="hold"/>
                                        <p:tgtEl>
                                          <p:spTgt spid="322"/>
                                        </p:tgtEl>
                                        <p:attrNameLst>
                                          <p:attrName>ppt_h</p:attrName>
                                        </p:attrNameLst>
                                      </p:cBhvr>
                                      <p:tavLst>
                                        <p:tav tm="0">
                                          <p:val>
                                            <p:fltVal val="0"/>
                                          </p:val>
                                        </p:tav>
                                        <p:tav tm="100000">
                                          <p:val>
                                            <p:strVal val="#ppt_h"/>
                                          </p:val>
                                        </p:tav>
                                      </p:tavLst>
                                    </p:anim>
                                    <p:animEffect transition="in" filter="fade">
                                      <p:cBhvr>
                                        <p:cTn id="456" dur="300"/>
                                        <p:tgtEl>
                                          <p:spTgt spid="322"/>
                                        </p:tgtEl>
                                      </p:cBhvr>
                                    </p:animEffect>
                                  </p:childTnLst>
                                </p:cTn>
                              </p:par>
                              <p:par>
                                <p:cTn id="457" presetID="53" presetClass="entr" presetSubtype="16" fill="hold" grpId="0" nodeType="withEffect">
                                  <p:stCondLst>
                                    <p:cond delay="0"/>
                                  </p:stCondLst>
                                  <p:childTnLst>
                                    <p:set>
                                      <p:cBhvr>
                                        <p:cTn id="458" dur="1" fill="hold">
                                          <p:stCondLst>
                                            <p:cond delay="0"/>
                                          </p:stCondLst>
                                        </p:cTn>
                                        <p:tgtEl>
                                          <p:spTgt spid="323"/>
                                        </p:tgtEl>
                                        <p:attrNameLst>
                                          <p:attrName>style.visibility</p:attrName>
                                        </p:attrNameLst>
                                      </p:cBhvr>
                                      <p:to>
                                        <p:strVal val="visible"/>
                                      </p:to>
                                    </p:set>
                                    <p:anim calcmode="lin" valueType="num">
                                      <p:cBhvr>
                                        <p:cTn id="459" dur="300" fill="hold"/>
                                        <p:tgtEl>
                                          <p:spTgt spid="323"/>
                                        </p:tgtEl>
                                        <p:attrNameLst>
                                          <p:attrName>ppt_w</p:attrName>
                                        </p:attrNameLst>
                                      </p:cBhvr>
                                      <p:tavLst>
                                        <p:tav tm="0">
                                          <p:val>
                                            <p:fltVal val="0"/>
                                          </p:val>
                                        </p:tav>
                                        <p:tav tm="100000">
                                          <p:val>
                                            <p:strVal val="#ppt_w"/>
                                          </p:val>
                                        </p:tav>
                                      </p:tavLst>
                                    </p:anim>
                                    <p:anim calcmode="lin" valueType="num">
                                      <p:cBhvr>
                                        <p:cTn id="460" dur="300" fill="hold"/>
                                        <p:tgtEl>
                                          <p:spTgt spid="323"/>
                                        </p:tgtEl>
                                        <p:attrNameLst>
                                          <p:attrName>ppt_h</p:attrName>
                                        </p:attrNameLst>
                                      </p:cBhvr>
                                      <p:tavLst>
                                        <p:tav tm="0">
                                          <p:val>
                                            <p:fltVal val="0"/>
                                          </p:val>
                                        </p:tav>
                                        <p:tav tm="100000">
                                          <p:val>
                                            <p:strVal val="#ppt_h"/>
                                          </p:val>
                                        </p:tav>
                                      </p:tavLst>
                                    </p:anim>
                                    <p:animEffect transition="in" filter="fade">
                                      <p:cBhvr>
                                        <p:cTn id="461" dur="300"/>
                                        <p:tgtEl>
                                          <p:spTgt spid="323"/>
                                        </p:tgtEl>
                                      </p:cBhvr>
                                    </p:animEffect>
                                  </p:childTnLst>
                                </p:cTn>
                              </p:par>
                              <p:par>
                                <p:cTn id="462" presetID="53" presetClass="entr" presetSubtype="16" fill="hold" grpId="0" nodeType="withEffect">
                                  <p:stCondLst>
                                    <p:cond delay="0"/>
                                  </p:stCondLst>
                                  <p:childTnLst>
                                    <p:set>
                                      <p:cBhvr>
                                        <p:cTn id="463" dur="1" fill="hold">
                                          <p:stCondLst>
                                            <p:cond delay="0"/>
                                          </p:stCondLst>
                                        </p:cTn>
                                        <p:tgtEl>
                                          <p:spTgt spid="324"/>
                                        </p:tgtEl>
                                        <p:attrNameLst>
                                          <p:attrName>style.visibility</p:attrName>
                                        </p:attrNameLst>
                                      </p:cBhvr>
                                      <p:to>
                                        <p:strVal val="visible"/>
                                      </p:to>
                                    </p:set>
                                    <p:anim calcmode="lin" valueType="num">
                                      <p:cBhvr>
                                        <p:cTn id="464" dur="300" fill="hold"/>
                                        <p:tgtEl>
                                          <p:spTgt spid="324"/>
                                        </p:tgtEl>
                                        <p:attrNameLst>
                                          <p:attrName>ppt_w</p:attrName>
                                        </p:attrNameLst>
                                      </p:cBhvr>
                                      <p:tavLst>
                                        <p:tav tm="0">
                                          <p:val>
                                            <p:fltVal val="0"/>
                                          </p:val>
                                        </p:tav>
                                        <p:tav tm="100000">
                                          <p:val>
                                            <p:strVal val="#ppt_w"/>
                                          </p:val>
                                        </p:tav>
                                      </p:tavLst>
                                    </p:anim>
                                    <p:anim calcmode="lin" valueType="num">
                                      <p:cBhvr>
                                        <p:cTn id="465" dur="300" fill="hold"/>
                                        <p:tgtEl>
                                          <p:spTgt spid="324"/>
                                        </p:tgtEl>
                                        <p:attrNameLst>
                                          <p:attrName>ppt_h</p:attrName>
                                        </p:attrNameLst>
                                      </p:cBhvr>
                                      <p:tavLst>
                                        <p:tav tm="0">
                                          <p:val>
                                            <p:fltVal val="0"/>
                                          </p:val>
                                        </p:tav>
                                        <p:tav tm="100000">
                                          <p:val>
                                            <p:strVal val="#ppt_h"/>
                                          </p:val>
                                        </p:tav>
                                      </p:tavLst>
                                    </p:anim>
                                    <p:animEffect transition="in" filter="fade">
                                      <p:cBhvr>
                                        <p:cTn id="466" dur="300"/>
                                        <p:tgtEl>
                                          <p:spTgt spid="324"/>
                                        </p:tgtEl>
                                      </p:cBhvr>
                                    </p:animEffect>
                                  </p:childTnLst>
                                </p:cTn>
                              </p:par>
                            </p:childTnLst>
                          </p:cTn>
                        </p:par>
                        <p:par>
                          <p:cTn id="467" fill="hold">
                            <p:stCondLst>
                              <p:cond delay="4000"/>
                            </p:stCondLst>
                            <p:childTnLst>
                              <p:par>
                                <p:cTn id="468" presetID="53" presetClass="entr" presetSubtype="16" fill="hold" grpId="0" nodeType="afterEffect">
                                  <p:stCondLst>
                                    <p:cond delay="0"/>
                                  </p:stCondLst>
                                  <p:childTnLst>
                                    <p:set>
                                      <p:cBhvr>
                                        <p:cTn id="469" dur="1" fill="hold">
                                          <p:stCondLst>
                                            <p:cond delay="0"/>
                                          </p:stCondLst>
                                        </p:cTn>
                                        <p:tgtEl>
                                          <p:spTgt spid="325"/>
                                        </p:tgtEl>
                                        <p:attrNameLst>
                                          <p:attrName>style.visibility</p:attrName>
                                        </p:attrNameLst>
                                      </p:cBhvr>
                                      <p:to>
                                        <p:strVal val="visible"/>
                                      </p:to>
                                    </p:set>
                                    <p:anim calcmode="lin" valueType="num">
                                      <p:cBhvr>
                                        <p:cTn id="470" dur="300" fill="hold"/>
                                        <p:tgtEl>
                                          <p:spTgt spid="325"/>
                                        </p:tgtEl>
                                        <p:attrNameLst>
                                          <p:attrName>ppt_w</p:attrName>
                                        </p:attrNameLst>
                                      </p:cBhvr>
                                      <p:tavLst>
                                        <p:tav tm="0">
                                          <p:val>
                                            <p:fltVal val="0"/>
                                          </p:val>
                                        </p:tav>
                                        <p:tav tm="100000">
                                          <p:val>
                                            <p:strVal val="#ppt_w"/>
                                          </p:val>
                                        </p:tav>
                                      </p:tavLst>
                                    </p:anim>
                                    <p:anim calcmode="lin" valueType="num">
                                      <p:cBhvr>
                                        <p:cTn id="471" dur="300" fill="hold"/>
                                        <p:tgtEl>
                                          <p:spTgt spid="325"/>
                                        </p:tgtEl>
                                        <p:attrNameLst>
                                          <p:attrName>ppt_h</p:attrName>
                                        </p:attrNameLst>
                                      </p:cBhvr>
                                      <p:tavLst>
                                        <p:tav tm="0">
                                          <p:val>
                                            <p:fltVal val="0"/>
                                          </p:val>
                                        </p:tav>
                                        <p:tav tm="100000">
                                          <p:val>
                                            <p:strVal val="#ppt_h"/>
                                          </p:val>
                                        </p:tav>
                                      </p:tavLst>
                                    </p:anim>
                                    <p:animEffect transition="in" filter="fade">
                                      <p:cBhvr>
                                        <p:cTn id="472" dur="300"/>
                                        <p:tgtEl>
                                          <p:spTgt spid="325"/>
                                        </p:tgtEl>
                                      </p:cBhvr>
                                    </p:animEffect>
                                  </p:childTnLst>
                                </p:cTn>
                              </p:par>
                              <p:par>
                                <p:cTn id="473" presetID="53" presetClass="entr" presetSubtype="16" fill="hold" grpId="0" nodeType="withEffect">
                                  <p:stCondLst>
                                    <p:cond delay="0"/>
                                  </p:stCondLst>
                                  <p:childTnLst>
                                    <p:set>
                                      <p:cBhvr>
                                        <p:cTn id="474" dur="1" fill="hold">
                                          <p:stCondLst>
                                            <p:cond delay="0"/>
                                          </p:stCondLst>
                                        </p:cTn>
                                        <p:tgtEl>
                                          <p:spTgt spid="326"/>
                                        </p:tgtEl>
                                        <p:attrNameLst>
                                          <p:attrName>style.visibility</p:attrName>
                                        </p:attrNameLst>
                                      </p:cBhvr>
                                      <p:to>
                                        <p:strVal val="visible"/>
                                      </p:to>
                                    </p:set>
                                    <p:anim calcmode="lin" valueType="num">
                                      <p:cBhvr>
                                        <p:cTn id="475" dur="300" fill="hold"/>
                                        <p:tgtEl>
                                          <p:spTgt spid="326"/>
                                        </p:tgtEl>
                                        <p:attrNameLst>
                                          <p:attrName>ppt_w</p:attrName>
                                        </p:attrNameLst>
                                      </p:cBhvr>
                                      <p:tavLst>
                                        <p:tav tm="0">
                                          <p:val>
                                            <p:fltVal val="0"/>
                                          </p:val>
                                        </p:tav>
                                        <p:tav tm="100000">
                                          <p:val>
                                            <p:strVal val="#ppt_w"/>
                                          </p:val>
                                        </p:tav>
                                      </p:tavLst>
                                    </p:anim>
                                    <p:anim calcmode="lin" valueType="num">
                                      <p:cBhvr>
                                        <p:cTn id="476" dur="300" fill="hold"/>
                                        <p:tgtEl>
                                          <p:spTgt spid="326"/>
                                        </p:tgtEl>
                                        <p:attrNameLst>
                                          <p:attrName>ppt_h</p:attrName>
                                        </p:attrNameLst>
                                      </p:cBhvr>
                                      <p:tavLst>
                                        <p:tav tm="0">
                                          <p:val>
                                            <p:fltVal val="0"/>
                                          </p:val>
                                        </p:tav>
                                        <p:tav tm="100000">
                                          <p:val>
                                            <p:strVal val="#ppt_h"/>
                                          </p:val>
                                        </p:tav>
                                      </p:tavLst>
                                    </p:anim>
                                    <p:animEffect transition="in" filter="fade">
                                      <p:cBhvr>
                                        <p:cTn id="477" dur="300"/>
                                        <p:tgtEl>
                                          <p:spTgt spid="326"/>
                                        </p:tgtEl>
                                      </p:cBhvr>
                                    </p:animEffect>
                                  </p:childTnLst>
                                </p:cTn>
                              </p:par>
                              <p:par>
                                <p:cTn id="478" presetID="53" presetClass="entr" presetSubtype="16" fill="hold" grpId="0" nodeType="withEffect">
                                  <p:stCondLst>
                                    <p:cond delay="0"/>
                                  </p:stCondLst>
                                  <p:childTnLst>
                                    <p:set>
                                      <p:cBhvr>
                                        <p:cTn id="479" dur="1" fill="hold">
                                          <p:stCondLst>
                                            <p:cond delay="0"/>
                                          </p:stCondLst>
                                        </p:cTn>
                                        <p:tgtEl>
                                          <p:spTgt spid="327"/>
                                        </p:tgtEl>
                                        <p:attrNameLst>
                                          <p:attrName>style.visibility</p:attrName>
                                        </p:attrNameLst>
                                      </p:cBhvr>
                                      <p:to>
                                        <p:strVal val="visible"/>
                                      </p:to>
                                    </p:set>
                                    <p:anim calcmode="lin" valueType="num">
                                      <p:cBhvr>
                                        <p:cTn id="480" dur="300" fill="hold"/>
                                        <p:tgtEl>
                                          <p:spTgt spid="327"/>
                                        </p:tgtEl>
                                        <p:attrNameLst>
                                          <p:attrName>ppt_w</p:attrName>
                                        </p:attrNameLst>
                                      </p:cBhvr>
                                      <p:tavLst>
                                        <p:tav tm="0">
                                          <p:val>
                                            <p:fltVal val="0"/>
                                          </p:val>
                                        </p:tav>
                                        <p:tav tm="100000">
                                          <p:val>
                                            <p:strVal val="#ppt_w"/>
                                          </p:val>
                                        </p:tav>
                                      </p:tavLst>
                                    </p:anim>
                                    <p:anim calcmode="lin" valueType="num">
                                      <p:cBhvr>
                                        <p:cTn id="481" dur="300" fill="hold"/>
                                        <p:tgtEl>
                                          <p:spTgt spid="327"/>
                                        </p:tgtEl>
                                        <p:attrNameLst>
                                          <p:attrName>ppt_h</p:attrName>
                                        </p:attrNameLst>
                                      </p:cBhvr>
                                      <p:tavLst>
                                        <p:tav tm="0">
                                          <p:val>
                                            <p:fltVal val="0"/>
                                          </p:val>
                                        </p:tav>
                                        <p:tav tm="100000">
                                          <p:val>
                                            <p:strVal val="#ppt_h"/>
                                          </p:val>
                                        </p:tav>
                                      </p:tavLst>
                                    </p:anim>
                                    <p:animEffect transition="in" filter="fade">
                                      <p:cBhvr>
                                        <p:cTn id="482" dur="300"/>
                                        <p:tgtEl>
                                          <p:spTgt spid="327"/>
                                        </p:tgtEl>
                                      </p:cBhvr>
                                    </p:animEffect>
                                  </p:childTnLst>
                                </p:cTn>
                              </p:par>
                              <p:par>
                                <p:cTn id="483" presetID="53" presetClass="entr" presetSubtype="16" fill="hold" grpId="0" nodeType="withEffect">
                                  <p:stCondLst>
                                    <p:cond delay="0"/>
                                  </p:stCondLst>
                                  <p:childTnLst>
                                    <p:set>
                                      <p:cBhvr>
                                        <p:cTn id="484" dur="1" fill="hold">
                                          <p:stCondLst>
                                            <p:cond delay="0"/>
                                          </p:stCondLst>
                                        </p:cTn>
                                        <p:tgtEl>
                                          <p:spTgt spid="328"/>
                                        </p:tgtEl>
                                        <p:attrNameLst>
                                          <p:attrName>style.visibility</p:attrName>
                                        </p:attrNameLst>
                                      </p:cBhvr>
                                      <p:to>
                                        <p:strVal val="visible"/>
                                      </p:to>
                                    </p:set>
                                    <p:anim calcmode="lin" valueType="num">
                                      <p:cBhvr>
                                        <p:cTn id="485" dur="300" fill="hold"/>
                                        <p:tgtEl>
                                          <p:spTgt spid="328"/>
                                        </p:tgtEl>
                                        <p:attrNameLst>
                                          <p:attrName>ppt_w</p:attrName>
                                        </p:attrNameLst>
                                      </p:cBhvr>
                                      <p:tavLst>
                                        <p:tav tm="0">
                                          <p:val>
                                            <p:fltVal val="0"/>
                                          </p:val>
                                        </p:tav>
                                        <p:tav tm="100000">
                                          <p:val>
                                            <p:strVal val="#ppt_w"/>
                                          </p:val>
                                        </p:tav>
                                      </p:tavLst>
                                    </p:anim>
                                    <p:anim calcmode="lin" valueType="num">
                                      <p:cBhvr>
                                        <p:cTn id="486" dur="300" fill="hold"/>
                                        <p:tgtEl>
                                          <p:spTgt spid="328"/>
                                        </p:tgtEl>
                                        <p:attrNameLst>
                                          <p:attrName>ppt_h</p:attrName>
                                        </p:attrNameLst>
                                      </p:cBhvr>
                                      <p:tavLst>
                                        <p:tav tm="0">
                                          <p:val>
                                            <p:fltVal val="0"/>
                                          </p:val>
                                        </p:tav>
                                        <p:tav tm="100000">
                                          <p:val>
                                            <p:strVal val="#ppt_h"/>
                                          </p:val>
                                        </p:tav>
                                      </p:tavLst>
                                    </p:anim>
                                    <p:animEffect transition="in" filter="fade">
                                      <p:cBhvr>
                                        <p:cTn id="487" dur="300"/>
                                        <p:tgtEl>
                                          <p:spTgt spid="328"/>
                                        </p:tgtEl>
                                      </p:cBhvr>
                                    </p:animEffect>
                                  </p:childTnLst>
                                </p:cTn>
                              </p:par>
                              <p:par>
                                <p:cTn id="488" presetID="53" presetClass="entr" presetSubtype="16" fill="hold" grpId="0" nodeType="withEffect">
                                  <p:stCondLst>
                                    <p:cond delay="0"/>
                                  </p:stCondLst>
                                  <p:childTnLst>
                                    <p:set>
                                      <p:cBhvr>
                                        <p:cTn id="489" dur="1" fill="hold">
                                          <p:stCondLst>
                                            <p:cond delay="0"/>
                                          </p:stCondLst>
                                        </p:cTn>
                                        <p:tgtEl>
                                          <p:spTgt spid="329"/>
                                        </p:tgtEl>
                                        <p:attrNameLst>
                                          <p:attrName>style.visibility</p:attrName>
                                        </p:attrNameLst>
                                      </p:cBhvr>
                                      <p:to>
                                        <p:strVal val="visible"/>
                                      </p:to>
                                    </p:set>
                                    <p:anim calcmode="lin" valueType="num">
                                      <p:cBhvr>
                                        <p:cTn id="490" dur="300" fill="hold"/>
                                        <p:tgtEl>
                                          <p:spTgt spid="329"/>
                                        </p:tgtEl>
                                        <p:attrNameLst>
                                          <p:attrName>ppt_w</p:attrName>
                                        </p:attrNameLst>
                                      </p:cBhvr>
                                      <p:tavLst>
                                        <p:tav tm="0">
                                          <p:val>
                                            <p:fltVal val="0"/>
                                          </p:val>
                                        </p:tav>
                                        <p:tav tm="100000">
                                          <p:val>
                                            <p:strVal val="#ppt_w"/>
                                          </p:val>
                                        </p:tav>
                                      </p:tavLst>
                                    </p:anim>
                                    <p:anim calcmode="lin" valueType="num">
                                      <p:cBhvr>
                                        <p:cTn id="491" dur="300" fill="hold"/>
                                        <p:tgtEl>
                                          <p:spTgt spid="329"/>
                                        </p:tgtEl>
                                        <p:attrNameLst>
                                          <p:attrName>ppt_h</p:attrName>
                                        </p:attrNameLst>
                                      </p:cBhvr>
                                      <p:tavLst>
                                        <p:tav tm="0">
                                          <p:val>
                                            <p:fltVal val="0"/>
                                          </p:val>
                                        </p:tav>
                                        <p:tav tm="100000">
                                          <p:val>
                                            <p:strVal val="#ppt_h"/>
                                          </p:val>
                                        </p:tav>
                                      </p:tavLst>
                                    </p:anim>
                                    <p:animEffect transition="in" filter="fade">
                                      <p:cBhvr>
                                        <p:cTn id="492" dur="300"/>
                                        <p:tgtEl>
                                          <p:spTgt spid="329"/>
                                        </p:tgtEl>
                                      </p:cBhvr>
                                    </p:animEffect>
                                  </p:childTnLst>
                                </p:cTn>
                              </p:par>
                              <p:par>
                                <p:cTn id="493" presetID="53" presetClass="entr" presetSubtype="16" fill="hold" grpId="0" nodeType="withEffect">
                                  <p:stCondLst>
                                    <p:cond delay="0"/>
                                  </p:stCondLst>
                                  <p:childTnLst>
                                    <p:set>
                                      <p:cBhvr>
                                        <p:cTn id="494" dur="1" fill="hold">
                                          <p:stCondLst>
                                            <p:cond delay="0"/>
                                          </p:stCondLst>
                                        </p:cTn>
                                        <p:tgtEl>
                                          <p:spTgt spid="330"/>
                                        </p:tgtEl>
                                        <p:attrNameLst>
                                          <p:attrName>style.visibility</p:attrName>
                                        </p:attrNameLst>
                                      </p:cBhvr>
                                      <p:to>
                                        <p:strVal val="visible"/>
                                      </p:to>
                                    </p:set>
                                    <p:anim calcmode="lin" valueType="num">
                                      <p:cBhvr>
                                        <p:cTn id="495" dur="300" fill="hold"/>
                                        <p:tgtEl>
                                          <p:spTgt spid="330"/>
                                        </p:tgtEl>
                                        <p:attrNameLst>
                                          <p:attrName>ppt_w</p:attrName>
                                        </p:attrNameLst>
                                      </p:cBhvr>
                                      <p:tavLst>
                                        <p:tav tm="0">
                                          <p:val>
                                            <p:fltVal val="0"/>
                                          </p:val>
                                        </p:tav>
                                        <p:tav tm="100000">
                                          <p:val>
                                            <p:strVal val="#ppt_w"/>
                                          </p:val>
                                        </p:tav>
                                      </p:tavLst>
                                    </p:anim>
                                    <p:anim calcmode="lin" valueType="num">
                                      <p:cBhvr>
                                        <p:cTn id="496" dur="300" fill="hold"/>
                                        <p:tgtEl>
                                          <p:spTgt spid="330"/>
                                        </p:tgtEl>
                                        <p:attrNameLst>
                                          <p:attrName>ppt_h</p:attrName>
                                        </p:attrNameLst>
                                      </p:cBhvr>
                                      <p:tavLst>
                                        <p:tav tm="0">
                                          <p:val>
                                            <p:fltVal val="0"/>
                                          </p:val>
                                        </p:tav>
                                        <p:tav tm="100000">
                                          <p:val>
                                            <p:strVal val="#ppt_h"/>
                                          </p:val>
                                        </p:tav>
                                      </p:tavLst>
                                    </p:anim>
                                    <p:animEffect transition="in" filter="fade">
                                      <p:cBhvr>
                                        <p:cTn id="497" dur="300"/>
                                        <p:tgtEl>
                                          <p:spTgt spid="330"/>
                                        </p:tgtEl>
                                      </p:cBhvr>
                                    </p:animEffect>
                                  </p:childTnLst>
                                </p:cTn>
                              </p:par>
                              <p:par>
                                <p:cTn id="498" presetID="53" presetClass="entr" presetSubtype="16" fill="hold" grpId="0" nodeType="withEffect">
                                  <p:stCondLst>
                                    <p:cond delay="0"/>
                                  </p:stCondLst>
                                  <p:childTnLst>
                                    <p:set>
                                      <p:cBhvr>
                                        <p:cTn id="499" dur="1" fill="hold">
                                          <p:stCondLst>
                                            <p:cond delay="0"/>
                                          </p:stCondLst>
                                        </p:cTn>
                                        <p:tgtEl>
                                          <p:spTgt spid="331"/>
                                        </p:tgtEl>
                                        <p:attrNameLst>
                                          <p:attrName>style.visibility</p:attrName>
                                        </p:attrNameLst>
                                      </p:cBhvr>
                                      <p:to>
                                        <p:strVal val="visible"/>
                                      </p:to>
                                    </p:set>
                                    <p:anim calcmode="lin" valueType="num">
                                      <p:cBhvr>
                                        <p:cTn id="500" dur="300" fill="hold"/>
                                        <p:tgtEl>
                                          <p:spTgt spid="331"/>
                                        </p:tgtEl>
                                        <p:attrNameLst>
                                          <p:attrName>ppt_w</p:attrName>
                                        </p:attrNameLst>
                                      </p:cBhvr>
                                      <p:tavLst>
                                        <p:tav tm="0">
                                          <p:val>
                                            <p:fltVal val="0"/>
                                          </p:val>
                                        </p:tav>
                                        <p:tav tm="100000">
                                          <p:val>
                                            <p:strVal val="#ppt_w"/>
                                          </p:val>
                                        </p:tav>
                                      </p:tavLst>
                                    </p:anim>
                                    <p:anim calcmode="lin" valueType="num">
                                      <p:cBhvr>
                                        <p:cTn id="501" dur="300" fill="hold"/>
                                        <p:tgtEl>
                                          <p:spTgt spid="331"/>
                                        </p:tgtEl>
                                        <p:attrNameLst>
                                          <p:attrName>ppt_h</p:attrName>
                                        </p:attrNameLst>
                                      </p:cBhvr>
                                      <p:tavLst>
                                        <p:tav tm="0">
                                          <p:val>
                                            <p:fltVal val="0"/>
                                          </p:val>
                                        </p:tav>
                                        <p:tav tm="100000">
                                          <p:val>
                                            <p:strVal val="#ppt_h"/>
                                          </p:val>
                                        </p:tav>
                                      </p:tavLst>
                                    </p:anim>
                                    <p:animEffect transition="in" filter="fade">
                                      <p:cBhvr>
                                        <p:cTn id="502" dur="300"/>
                                        <p:tgtEl>
                                          <p:spTgt spid="331"/>
                                        </p:tgtEl>
                                      </p:cBhvr>
                                    </p:animEffect>
                                  </p:childTnLst>
                                </p:cTn>
                              </p:par>
                              <p:par>
                                <p:cTn id="503" presetID="53" presetClass="entr" presetSubtype="16" fill="hold" grpId="0" nodeType="withEffect">
                                  <p:stCondLst>
                                    <p:cond delay="0"/>
                                  </p:stCondLst>
                                  <p:childTnLst>
                                    <p:set>
                                      <p:cBhvr>
                                        <p:cTn id="504" dur="1" fill="hold">
                                          <p:stCondLst>
                                            <p:cond delay="0"/>
                                          </p:stCondLst>
                                        </p:cTn>
                                        <p:tgtEl>
                                          <p:spTgt spid="332"/>
                                        </p:tgtEl>
                                        <p:attrNameLst>
                                          <p:attrName>style.visibility</p:attrName>
                                        </p:attrNameLst>
                                      </p:cBhvr>
                                      <p:to>
                                        <p:strVal val="visible"/>
                                      </p:to>
                                    </p:set>
                                    <p:anim calcmode="lin" valueType="num">
                                      <p:cBhvr>
                                        <p:cTn id="505" dur="300" fill="hold"/>
                                        <p:tgtEl>
                                          <p:spTgt spid="332"/>
                                        </p:tgtEl>
                                        <p:attrNameLst>
                                          <p:attrName>ppt_w</p:attrName>
                                        </p:attrNameLst>
                                      </p:cBhvr>
                                      <p:tavLst>
                                        <p:tav tm="0">
                                          <p:val>
                                            <p:fltVal val="0"/>
                                          </p:val>
                                        </p:tav>
                                        <p:tav tm="100000">
                                          <p:val>
                                            <p:strVal val="#ppt_w"/>
                                          </p:val>
                                        </p:tav>
                                      </p:tavLst>
                                    </p:anim>
                                    <p:anim calcmode="lin" valueType="num">
                                      <p:cBhvr>
                                        <p:cTn id="506" dur="300" fill="hold"/>
                                        <p:tgtEl>
                                          <p:spTgt spid="332"/>
                                        </p:tgtEl>
                                        <p:attrNameLst>
                                          <p:attrName>ppt_h</p:attrName>
                                        </p:attrNameLst>
                                      </p:cBhvr>
                                      <p:tavLst>
                                        <p:tav tm="0">
                                          <p:val>
                                            <p:fltVal val="0"/>
                                          </p:val>
                                        </p:tav>
                                        <p:tav tm="100000">
                                          <p:val>
                                            <p:strVal val="#ppt_h"/>
                                          </p:val>
                                        </p:tav>
                                      </p:tavLst>
                                    </p:anim>
                                    <p:animEffect transition="in" filter="fade">
                                      <p:cBhvr>
                                        <p:cTn id="507" dur="300"/>
                                        <p:tgtEl>
                                          <p:spTgt spid="332"/>
                                        </p:tgtEl>
                                      </p:cBhvr>
                                    </p:animEffect>
                                  </p:childTnLst>
                                </p:cTn>
                              </p:par>
                              <p:par>
                                <p:cTn id="508" presetID="53" presetClass="entr" presetSubtype="16" fill="hold" grpId="0" nodeType="withEffect">
                                  <p:stCondLst>
                                    <p:cond delay="0"/>
                                  </p:stCondLst>
                                  <p:childTnLst>
                                    <p:set>
                                      <p:cBhvr>
                                        <p:cTn id="509" dur="1" fill="hold">
                                          <p:stCondLst>
                                            <p:cond delay="0"/>
                                          </p:stCondLst>
                                        </p:cTn>
                                        <p:tgtEl>
                                          <p:spTgt spid="333"/>
                                        </p:tgtEl>
                                        <p:attrNameLst>
                                          <p:attrName>style.visibility</p:attrName>
                                        </p:attrNameLst>
                                      </p:cBhvr>
                                      <p:to>
                                        <p:strVal val="visible"/>
                                      </p:to>
                                    </p:set>
                                    <p:anim calcmode="lin" valueType="num">
                                      <p:cBhvr>
                                        <p:cTn id="510" dur="300" fill="hold"/>
                                        <p:tgtEl>
                                          <p:spTgt spid="333"/>
                                        </p:tgtEl>
                                        <p:attrNameLst>
                                          <p:attrName>ppt_w</p:attrName>
                                        </p:attrNameLst>
                                      </p:cBhvr>
                                      <p:tavLst>
                                        <p:tav tm="0">
                                          <p:val>
                                            <p:fltVal val="0"/>
                                          </p:val>
                                        </p:tav>
                                        <p:tav tm="100000">
                                          <p:val>
                                            <p:strVal val="#ppt_w"/>
                                          </p:val>
                                        </p:tav>
                                      </p:tavLst>
                                    </p:anim>
                                    <p:anim calcmode="lin" valueType="num">
                                      <p:cBhvr>
                                        <p:cTn id="511" dur="300" fill="hold"/>
                                        <p:tgtEl>
                                          <p:spTgt spid="333"/>
                                        </p:tgtEl>
                                        <p:attrNameLst>
                                          <p:attrName>ppt_h</p:attrName>
                                        </p:attrNameLst>
                                      </p:cBhvr>
                                      <p:tavLst>
                                        <p:tav tm="0">
                                          <p:val>
                                            <p:fltVal val="0"/>
                                          </p:val>
                                        </p:tav>
                                        <p:tav tm="100000">
                                          <p:val>
                                            <p:strVal val="#ppt_h"/>
                                          </p:val>
                                        </p:tav>
                                      </p:tavLst>
                                    </p:anim>
                                    <p:animEffect transition="in" filter="fade">
                                      <p:cBhvr>
                                        <p:cTn id="512" dur="300"/>
                                        <p:tgtEl>
                                          <p:spTgt spid="333"/>
                                        </p:tgtEl>
                                      </p:cBhvr>
                                    </p:animEffect>
                                  </p:childTnLst>
                                </p:cTn>
                              </p:par>
                              <p:par>
                                <p:cTn id="513" presetID="53" presetClass="entr" presetSubtype="16" fill="hold" grpId="0" nodeType="withEffect">
                                  <p:stCondLst>
                                    <p:cond delay="0"/>
                                  </p:stCondLst>
                                  <p:childTnLst>
                                    <p:set>
                                      <p:cBhvr>
                                        <p:cTn id="514" dur="1" fill="hold">
                                          <p:stCondLst>
                                            <p:cond delay="0"/>
                                          </p:stCondLst>
                                        </p:cTn>
                                        <p:tgtEl>
                                          <p:spTgt spid="334"/>
                                        </p:tgtEl>
                                        <p:attrNameLst>
                                          <p:attrName>style.visibility</p:attrName>
                                        </p:attrNameLst>
                                      </p:cBhvr>
                                      <p:to>
                                        <p:strVal val="visible"/>
                                      </p:to>
                                    </p:set>
                                    <p:anim calcmode="lin" valueType="num">
                                      <p:cBhvr>
                                        <p:cTn id="515" dur="300" fill="hold"/>
                                        <p:tgtEl>
                                          <p:spTgt spid="334"/>
                                        </p:tgtEl>
                                        <p:attrNameLst>
                                          <p:attrName>ppt_w</p:attrName>
                                        </p:attrNameLst>
                                      </p:cBhvr>
                                      <p:tavLst>
                                        <p:tav tm="0">
                                          <p:val>
                                            <p:fltVal val="0"/>
                                          </p:val>
                                        </p:tav>
                                        <p:tav tm="100000">
                                          <p:val>
                                            <p:strVal val="#ppt_w"/>
                                          </p:val>
                                        </p:tav>
                                      </p:tavLst>
                                    </p:anim>
                                    <p:anim calcmode="lin" valueType="num">
                                      <p:cBhvr>
                                        <p:cTn id="516" dur="300" fill="hold"/>
                                        <p:tgtEl>
                                          <p:spTgt spid="334"/>
                                        </p:tgtEl>
                                        <p:attrNameLst>
                                          <p:attrName>ppt_h</p:attrName>
                                        </p:attrNameLst>
                                      </p:cBhvr>
                                      <p:tavLst>
                                        <p:tav tm="0">
                                          <p:val>
                                            <p:fltVal val="0"/>
                                          </p:val>
                                        </p:tav>
                                        <p:tav tm="100000">
                                          <p:val>
                                            <p:strVal val="#ppt_h"/>
                                          </p:val>
                                        </p:tav>
                                      </p:tavLst>
                                    </p:anim>
                                    <p:animEffect transition="in" filter="fade">
                                      <p:cBhvr>
                                        <p:cTn id="517" dur="300"/>
                                        <p:tgtEl>
                                          <p:spTgt spid="334"/>
                                        </p:tgtEl>
                                      </p:cBhvr>
                                    </p:animEffect>
                                  </p:childTnLst>
                                </p:cTn>
                              </p:par>
                              <p:par>
                                <p:cTn id="518" presetID="53" presetClass="entr" presetSubtype="16" fill="hold" grpId="0" nodeType="withEffect">
                                  <p:stCondLst>
                                    <p:cond delay="0"/>
                                  </p:stCondLst>
                                  <p:childTnLst>
                                    <p:set>
                                      <p:cBhvr>
                                        <p:cTn id="519" dur="1" fill="hold">
                                          <p:stCondLst>
                                            <p:cond delay="0"/>
                                          </p:stCondLst>
                                        </p:cTn>
                                        <p:tgtEl>
                                          <p:spTgt spid="335"/>
                                        </p:tgtEl>
                                        <p:attrNameLst>
                                          <p:attrName>style.visibility</p:attrName>
                                        </p:attrNameLst>
                                      </p:cBhvr>
                                      <p:to>
                                        <p:strVal val="visible"/>
                                      </p:to>
                                    </p:set>
                                    <p:anim calcmode="lin" valueType="num">
                                      <p:cBhvr>
                                        <p:cTn id="520" dur="300" fill="hold"/>
                                        <p:tgtEl>
                                          <p:spTgt spid="335"/>
                                        </p:tgtEl>
                                        <p:attrNameLst>
                                          <p:attrName>ppt_w</p:attrName>
                                        </p:attrNameLst>
                                      </p:cBhvr>
                                      <p:tavLst>
                                        <p:tav tm="0">
                                          <p:val>
                                            <p:fltVal val="0"/>
                                          </p:val>
                                        </p:tav>
                                        <p:tav tm="100000">
                                          <p:val>
                                            <p:strVal val="#ppt_w"/>
                                          </p:val>
                                        </p:tav>
                                      </p:tavLst>
                                    </p:anim>
                                    <p:anim calcmode="lin" valueType="num">
                                      <p:cBhvr>
                                        <p:cTn id="521" dur="300" fill="hold"/>
                                        <p:tgtEl>
                                          <p:spTgt spid="335"/>
                                        </p:tgtEl>
                                        <p:attrNameLst>
                                          <p:attrName>ppt_h</p:attrName>
                                        </p:attrNameLst>
                                      </p:cBhvr>
                                      <p:tavLst>
                                        <p:tav tm="0">
                                          <p:val>
                                            <p:fltVal val="0"/>
                                          </p:val>
                                        </p:tav>
                                        <p:tav tm="100000">
                                          <p:val>
                                            <p:strVal val="#ppt_h"/>
                                          </p:val>
                                        </p:tav>
                                      </p:tavLst>
                                    </p:anim>
                                    <p:animEffect transition="in" filter="fade">
                                      <p:cBhvr>
                                        <p:cTn id="522" dur="300"/>
                                        <p:tgtEl>
                                          <p:spTgt spid="335"/>
                                        </p:tgtEl>
                                      </p:cBhvr>
                                    </p:animEffect>
                                  </p:childTnLst>
                                </p:cTn>
                              </p:par>
                              <p:par>
                                <p:cTn id="523" presetID="53" presetClass="entr" presetSubtype="16" fill="hold" grpId="0" nodeType="withEffect">
                                  <p:stCondLst>
                                    <p:cond delay="0"/>
                                  </p:stCondLst>
                                  <p:childTnLst>
                                    <p:set>
                                      <p:cBhvr>
                                        <p:cTn id="524" dur="1" fill="hold">
                                          <p:stCondLst>
                                            <p:cond delay="0"/>
                                          </p:stCondLst>
                                        </p:cTn>
                                        <p:tgtEl>
                                          <p:spTgt spid="336"/>
                                        </p:tgtEl>
                                        <p:attrNameLst>
                                          <p:attrName>style.visibility</p:attrName>
                                        </p:attrNameLst>
                                      </p:cBhvr>
                                      <p:to>
                                        <p:strVal val="visible"/>
                                      </p:to>
                                    </p:set>
                                    <p:anim calcmode="lin" valueType="num">
                                      <p:cBhvr>
                                        <p:cTn id="525" dur="300" fill="hold"/>
                                        <p:tgtEl>
                                          <p:spTgt spid="336"/>
                                        </p:tgtEl>
                                        <p:attrNameLst>
                                          <p:attrName>ppt_w</p:attrName>
                                        </p:attrNameLst>
                                      </p:cBhvr>
                                      <p:tavLst>
                                        <p:tav tm="0">
                                          <p:val>
                                            <p:fltVal val="0"/>
                                          </p:val>
                                        </p:tav>
                                        <p:tav tm="100000">
                                          <p:val>
                                            <p:strVal val="#ppt_w"/>
                                          </p:val>
                                        </p:tav>
                                      </p:tavLst>
                                    </p:anim>
                                    <p:anim calcmode="lin" valueType="num">
                                      <p:cBhvr>
                                        <p:cTn id="526" dur="300" fill="hold"/>
                                        <p:tgtEl>
                                          <p:spTgt spid="336"/>
                                        </p:tgtEl>
                                        <p:attrNameLst>
                                          <p:attrName>ppt_h</p:attrName>
                                        </p:attrNameLst>
                                      </p:cBhvr>
                                      <p:tavLst>
                                        <p:tav tm="0">
                                          <p:val>
                                            <p:fltVal val="0"/>
                                          </p:val>
                                        </p:tav>
                                        <p:tav tm="100000">
                                          <p:val>
                                            <p:strVal val="#ppt_h"/>
                                          </p:val>
                                        </p:tav>
                                      </p:tavLst>
                                    </p:anim>
                                    <p:animEffect transition="in" filter="fade">
                                      <p:cBhvr>
                                        <p:cTn id="527" dur="300"/>
                                        <p:tgtEl>
                                          <p:spTgt spid="336"/>
                                        </p:tgtEl>
                                      </p:cBhvr>
                                    </p:animEffect>
                                  </p:childTnLst>
                                </p:cTn>
                              </p:par>
                              <p:par>
                                <p:cTn id="528" presetID="53" presetClass="entr" presetSubtype="16" fill="hold" grpId="0" nodeType="withEffect">
                                  <p:stCondLst>
                                    <p:cond delay="0"/>
                                  </p:stCondLst>
                                  <p:childTnLst>
                                    <p:set>
                                      <p:cBhvr>
                                        <p:cTn id="529" dur="1" fill="hold">
                                          <p:stCondLst>
                                            <p:cond delay="0"/>
                                          </p:stCondLst>
                                        </p:cTn>
                                        <p:tgtEl>
                                          <p:spTgt spid="337"/>
                                        </p:tgtEl>
                                        <p:attrNameLst>
                                          <p:attrName>style.visibility</p:attrName>
                                        </p:attrNameLst>
                                      </p:cBhvr>
                                      <p:to>
                                        <p:strVal val="visible"/>
                                      </p:to>
                                    </p:set>
                                    <p:anim calcmode="lin" valueType="num">
                                      <p:cBhvr>
                                        <p:cTn id="530" dur="300" fill="hold"/>
                                        <p:tgtEl>
                                          <p:spTgt spid="337"/>
                                        </p:tgtEl>
                                        <p:attrNameLst>
                                          <p:attrName>ppt_w</p:attrName>
                                        </p:attrNameLst>
                                      </p:cBhvr>
                                      <p:tavLst>
                                        <p:tav tm="0">
                                          <p:val>
                                            <p:fltVal val="0"/>
                                          </p:val>
                                        </p:tav>
                                        <p:tav tm="100000">
                                          <p:val>
                                            <p:strVal val="#ppt_w"/>
                                          </p:val>
                                        </p:tav>
                                      </p:tavLst>
                                    </p:anim>
                                    <p:anim calcmode="lin" valueType="num">
                                      <p:cBhvr>
                                        <p:cTn id="531" dur="300" fill="hold"/>
                                        <p:tgtEl>
                                          <p:spTgt spid="337"/>
                                        </p:tgtEl>
                                        <p:attrNameLst>
                                          <p:attrName>ppt_h</p:attrName>
                                        </p:attrNameLst>
                                      </p:cBhvr>
                                      <p:tavLst>
                                        <p:tav tm="0">
                                          <p:val>
                                            <p:fltVal val="0"/>
                                          </p:val>
                                        </p:tav>
                                        <p:tav tm="100000">
                                          <p:val>
                                            <p:strVal val="#ppt_h"/>
                                          </p:val>
                                        </p:tav>
                                      </p:tavLst>
                                    </p:anim>
                                    <p:animEffect transition="in" filter="fade">
                                      <p:cBhvr>
                                        <p:cTn id="532" dur="300"/>
                                        <p:tgtEl>
                                          <p:spTgt spid="337"/>
                                        </p:tgtEl>
                                      </p:cBhvr>
                                    </p:animEffect>
                                  </p:childTnLst>
                                </p:cTn>
                              </p:par>
                              <p:par>
                                <p:cTn id="533" presetID="53" presetClass="entr" presetSubtype="16" fill="hold" grpId="0" nodeType="withEffect">
                                  <p:stCondLst>
                                    <p:cond delay="0"/>
                                  </p:stCondLst>
                                  <p:childTnLst>
                                    <p:set>
                                      <p:cBhvr>
                                        <p:cTn id="534" dur="1" fill="hold">
                                          <p:stCondLst>
                                            <p:cond delay="0"/>
                                          </p:stCondLst>
                                        </p:cTn>
                                        <p:tgtEl>
                                          <p:spTgt spid="338"/>
                                        </p:tgtEl>
                                        <p:attrNameLst>
                                          <p:attrName>style.visibility</p:attrName>
                                        </p:attrNameLst>
                                      </p:cBhvr>
                                      <p:to>
                                        <p:strVal val="visible"/>
                                      </p:to>
                                    </p:set>
                                    <p:anim calcmode="lin" valueType="num">
                                      <p:cBhvr>
                                        <p:cTn id="535" dur="300" fill="hold"/>
                                        <p:tgtEl>
                                          <p:spTgt spid="338"/>
                                        </p:tgtEl>
                                        <p:attrNameLst>
                                          <p:attrName>ppt_w</p:attrName>
                                        </p:attrNameLst>
                                      </p:cBhvr>
                                      <p:tavLst>
                                        <p:tav tm="0">
                                          <p:val>
                                            <p:fltVal val="0"/>
                                          </p:val>
                                        </p:tav>
                                        <p:tav tm="100000">
                                          <p:val>
                                            <p:strVal val="#ppt_w"/>
                                          </p:val>
                                        </p:tav>
                                      </p:tavLst>
                                    </p:anim>
                                    <p:anim calcmode="lin" valueType="num">
                                      <p:cBhvr>
                                        <p:cTn id="536" dur="300" fill="hold"/>
                                        <p:tgtEl>
                                          <p:spTgt spid="338"/>
                                        </p:tgtEl>
                                        <p:attrNameLst>
                                          <p:attrName>ppt_h</p:attrName>
                                        </p:attrNameLst>
                                      </p:cBhvr>
                                      <p:tavLst>
                                        <p:tav tm="0">
                                          <p:val>
                                            <p:fltVal val="0"/>
                                          </p:val>
                                        </p:tav>
                                        <p:tav tm="100000">
                                          <p:val>
                                            <p:strVal val="#ppt_h"/>
                                          </p:val>
                                        </p:tav>
                                      </p:tavLst>
                                    </p:anim>
                                    <p:animEffect transition="in" filter="fade">
                                      <p:cBhvr>
                                        <p:cTn id="537" dur="300"/>
                                        <p:tgtEl>
                                          <p:spTgt spid="338"/>
                                        </p:tgtEl>
                                      </p:cBhvr>
                                    </p:animEffect>
                                  </p:childTnLst>
                                </p:cTn>
                              </p:par>
                              <p:par>
                                <p:cTn id="538" presetID="53" presetClass="entr" presetSubtype="16" fill="hold" grpId="0" nodeType="withEffect">
                                  <p:stCondLst>
                                    <p:cond delay="0"/>
                                  </p:stCondLst>
                                  <p:childTnLst>
                                    <p:set>
                                      <p:cBhvr>
                                        <p:cTn id="539" dur="1" fill="hold">
                                          <p:stCondLst>
                                            <p:cond delay="0"/>
                                          </p:stCondLst>
                                        </p:cTn>
                                        <p:tgtEl>
                                          <p:spTgt spid="339"/>
                                        </p:tgtEl>
                                        <p:attrNameLst>
                                          <p:attrName>style.visibility</p:attrName>
                                        </p:attrNameLst>
                                      </p:cBhvr>
                                      <p:to>
                                        <p:strVal val="visible"/>
                                      </p:to>
                                    </p:set>
                                    <p:anim calcmode="lin" valueType="num">
                                      <p:cBhvr>
                                        <p:cTn id="540" dur="300" fill="hold"/>
                                        <p:tgtEl>
                                          <p:spTgt spid="339"/>
                                        </p:tgtEl>
                                        <p:attrNameLst>
                                          <p:attrName>ppt_w</p:attrName>
                                        </p:attrNameLst>
                                      </p:cBhvr>
                                      <p:tavLst>
                                        <p:tav tm="0">
                                          <p:val>
                                            <p:fltVal val="0"/>
                                          </p:val>
                                        </p:tav>
                                        <p:tav tm="100000">
                                          <p:val>
                                            <p:strVal val="#ppt_w"/>
                                          </p:val>
                                        </p:tav>
                                      </p:tavLst>
                                    </p:anim>
                                    <p:anim calcmode="lin" valueType="num">
                                      <p:cBhvr>
                                        <p:cTn id="541" dur="300" fill="hold"/>
                                        <p:tgtEl>
                                          <p:spTgt spid="339"/>
                                        </p:tgtEl>
                                        <p:attrNameLst>
                                          <p:attrName>ppt_h</p:attrName>
                                        </p:attrNameLst>
                                      </p:cBhvr>
                                      <p:tavLst>
                                        <p:tav tm="0">
                                          <p:val>
                                            <p:fltVal val="0"/>
                                          </p:val>
                                        </p:tav>
                                        <p:tav tm="100000">
                                          <p:val>
                                            <p:strVal val="#ppt_h"/>
                                          </p:val>
                                        </p:tav>
                                      </p:tavLst>
                                    </p:anim>
                                    <p:animEffect transition="in" filter="fade">
                                      <p:cBhvr>
                                        <p:cTn id="542" dur="300"/>
                                        <p:tgtEl>
                                          <p:spTgt spid="339"/>
                                        </p:tgtEl>
                                      </p:cBhvr>
                                    </p:animEffect>
                                  </p:childTnLst>
                                </p:cTn>
                              </p:par>
                            </p:childTnLst>
                          </p:cTn>
                        </p:par>
                        <p:par>
                          <p:cTn id="543" fill="hold">
                            <p:stCondLst>
                              <p:cond delay="4500"/>
                            </p:stCondLst>
                            <p:childTnLst>
                              <p:par>
                                <p:cTn id="544" presetID="53" presetClass="entr" presetSubtype="16" fill="hold" grpId="0" nodeType="afterEffect">
                                  <p:stCondLst>
                                    <p:cond delay="0"/>
                                  </p:stCondLst>
                                  <p:childTnLst>
                                    <p:set>
                                      <p:cBhvr>
                                        <p:cTn id="545" dur="1" fill="hold">
                                          <p:stCondLst>
                                            <p:cond delay="0"/>
                                          </p:stCondLst>
                                        </p:cTn>
                                        <p:tgtEl>
                                          <p:spTgt spid="340"/>
                                        </p:tgtEl>
                                        <p:attrNameLst>
                                          <p:attrName>style.visibility</p:attrName>
                                        </p:attrNameLst>
                                      </p:cBhvr>
                                      <p:to>
                                        <p:strVal val="visible"/>
                                      </p:to>
                                    </p:set>
                                    <p:anim calcmode="lin" valueType="num">
                                      <p:cBhvr>
                                        <p:cTn id="546" dur="300" fill="hold"/>
                                        <p:tgtEl>
                                          <p:spTgt spid="340"/>
                                        </p:tgtEl>
                                        <p:attrNameLst>
                                          <p:attrName>ppt_w</p:attrName>
                                        </p:attrNameLst>
                                      </p:cBhvr>
                                      <p:tavLst>
                                        <p:tav tm="0">
                                          <p:val>
                                            <p:fltVal val="0"/>
                                          </p:val>
                                        </p:tav>
                                        <p:tav tm="100000">
                                          <p:val>
                                            <p:strVal val="#ppt_w"/>
                                          </p:val>
                                        </p:tav>
                                      </p:tavLst>
                                    </p:anim>
                                    <p:anim calcmode="lin" valueType="num">
                                      <p:cBhvr>
                                        <p:cTn id="547" dur="300" fill="hold"/>
                                        <p:tgtEl>
                                          <p:spTgt spid="340"/>
                                        </p:tgtEl>
                                        <p:attrNameLst>
                                          <p:attrName>ppt_h</p:attrName>
                                        </p:attrNameLst>
                                      </p:cBhvr>
                                      <p:tavLst>
                                        <p:tav tm="0">
                                          <p:val>
                                            <p:fltVal val="0"/>
                                          </p:val>
                                        </p:tav>
                                        <p:tav tm="100000">
                                          <p:val>
                                            <p:strVal val="#ppt_h"/>
                                          </p:val>
                                        </p:tav>
                                      </p:tavLst>
                                    </p:anim>
                                    <p:animEffect transition="in" filter="fade">
                                      <p:cBhvr>
                                        <p:cTn id="548" dur="300"/>
                                        <p:tgtEl>
                                          <p:spTgt spid="340"/>
                                        </p:tgtEl>
                                      </p:cBhvr>
                                    </p:animEffect>
                                  </p:childTnLst>
                                </p:cTn>
                              </p:par>
                              <p:par>
                                <p:cTn id="549" presetID="53" presetClass="entr" presetSubtype="16" fill="hold" grpId="0" nodeType="withEffect">
                                  <p:stCondLst>
                                    <p:cond delay="0"/>
                                  </p:stCondLst>
                                  <p:childTnLst>
                                    <p:set>
                                      <p:cBhvr>
                                        <p:cTn id="550" dur="1" fill="hold">
                                          <p:stCondLst>
                                            <p:cond delay="0"/>
                                          </p:stCondLst>
                                        </p:cTn>
                                        <p:tgtEl>
                                          <p:spTgt spid="341"/>
                                        </p:tgtEl>
                                        <p:attrNameLst>
                                          <p:attrName>style.visibility</p:attrName>
                                        </p:attrNameLst>
                                      </p:cBhvr>
                                      <p:to>
                                        <p:strVal val="visible"/>
                                      </p:to>
                                    </p:set>
                                    <p:anim calcmode="lin" valueType="num">
                                      <p:cBhvr>
                                        <p:cTn id="551" dur="300" fill="hold"/>
                                        <p:tgtEl>
                                          <p:spTgt spid="341"/>
                                        </p:tgtEl>
                                        <p:attrNameLst>
                                          <p:attrName>ppt_w</p:attrName>
                                        </p:attrNameLst>
                                      </p:cBhvr>
                                      <p:tavLst>
                                        <p:tav tm="0">
                                          <p:val>
                                            <p:fltVal val="0"/>
                                          </p:val>
                                        </p:tav>
                                        <p:tav tm="100000">
                                          <p:val>
                                            <p:strVal val="#ppt_w"/>
                                          </p:val>
                                        </p:tav>
                                      </p:tavLst>
                                    </p:anim>
                                    <p:anim calcmode="lin" valueType="num">
                                      <p:cBhvr>
                                        <p:cTn id="552" dur="300" fill="hold"/>
                                        <p:tgtEl>
                                          <p:spTgt spid="341"/>
                                        </p:tgtEl>
                                        <p:attrNameLst>
                                          <p:attrName>ppt_h</p:attrName>
                                        </p:attrNameLst>
                                      </p:cBhvr>
                                      <p:tavLst>
                                        <p:tav tm="0">
                                          <p:val>
                                            <p:fltVal val="0"/>
                                          </p:val>
                                        </p:tav>
                                        <p:tav tm="100000">
                                          <p:val>
                                            <p:strVal val="#ppt_h"/>
                                          </p:val>
                                        </p:tav>
                                      </p:tavLst>
                                    </p:anim>
                                    <p:animEffect transition="in" filter="fade">
                                      <p:cBhvr>
                                        <p:cTn id="553" dur="300"/>
                                        <p:tgtEl>
                                          <p:spTgt spid="341"/>
                                        </p:tgtEl>
                                      </p:cBhvr>
                                    </p:animEffect>
                                  </p:childTnLst>
                                </p:cTn>
                              </p:par>
                              <p:par>
                                <p:cTn id="554" presetID="53" presetClass="entr" presetSubtype="16" fill="hold" grpId="0" nodeType="withEffect">
                                  <p:stCondLst>
                                    <p:cond delay="0"/>
                                  </p:stCondLst>
                                  <p:childTnLst>
                                    <p:set>
                                      <p:cBhvr>
                                        <p:cTn id="555" dur="1" fill="hold">
                                          <p:stCondLst>
                                            <p:cond delay="0"/>
                                          </p:stCondLst>
                                        </p:cTn>
                                        <p:tgtEl>
                                          <p:spTgt spid="342"/>
                                        </p:tgtEl>
                                        <p:attrNameLst>
                                          <p:attrName>style.visibility</p:attrName>
                                        </p:attrNameLst>
                                      </p:cBhvr>
                                      <p:to>
                                        <p:strVal val="visible"/>
                                      </p:to>
                                    </p:set>
                                    <p:anim calcmode="lin" valueType="num">
                                      <p:cBhvr>
                                        <p:cTn id="556" dur="300" fill="hold"/>
                                        <p:tgtEl>
                                          <p:spTgt spid="342"/>
                                        </p:tgtEl>
                                        <p:attrNameLst>
                                          <p:attrName>ppt_w</p:attrName>
                                        </p:attrNameLst>
                                      </p:cBhvr>
                                      <p:tavLst>
                                        <p:tav tm="0">
                                          <p:val>
                                            <p:fltVal val="0"/>
                                          </p:val>
                                        </p:tav>
                                        <p:tav tm="100000">
                                          <p:val>
                                            <p:strVal val="#ppt_w"/>
                                          </p:val>
                                        </p:tav>
                                      </p:tavLst>
                                    </p:anim>
                                    <p:anim calcmode="lin" valueType="num">
                                      <p:cBhvr>
                                        <p:cTn id="557" dur="300" fill="hold"/>
                                        <p:tgtEl>
                                          <p:spTgt spid="342"/>
                                        </p:tgtEl>
                                        <p:attrNameLst>
                                          <p:attrName>ppt_h</p:attrName>
                                        </p:attrNameLst>
                                      </p:cBhvr>
                                      <p:tavLst>
                                        <p:tav tm="0">
                                          <p:val>
                                            <p:fltVal val="0"/>
                                          </p:val>
                                        </p:tav>
                                        <p:tav tm="100000">
                                          <p:val>
                                            <p:strVal val="#ppt_h"/>
                                          </p:val>
                                        </p:tav>
                                      </p:tavLst>
                                    </p:anim>
                                    <p:animEffect transition="in" filter="fade">
                                      <p:cBhvr>
                                        <p:cTn id="558" dur="300"/>
                                        <p:tgtEl>
                                          <p:spTgt spid="342"/>
                                        </p:tgtEl>
                                      </p:cBhvr>
                                    </p:animEffect>
                                  </p:childTnLst>
                                </p:cTn>
                              </p:par>
                              <p:par>
                                <p:cTn id="559" presetID="53" presetClass="entr" presetSubtype="16" fill="hold" grpId="0" nodeType="withEffect">
                                  <p:stCondLst>
                                    <p:cond delay="0"/>
                                  </p:stCondLst>
                                  <p:childTnLst>
                                    <p:set>
                                      <p:cBhvr>
                                        <p:cTn id="560" dur="1" fill="hold">
                                          <p:stCondLst>
                                            <p:cond delay="0"/>
                                          </p:stCondLst>
                                        </p:cTn>
                                        <p:tgtEl>
                                          <p:spTgt spid="343"/>
                                        </p:tgtEl>
                                        <p:attrNameLst>
                                          <p:attrName>style.visibility</p:attrName>
                                        </p:attrNameLst>
                                      </p:cBhvr>
                                      <p:to>
                                        <p:strVal val="visible"/>
                                      </p:to>
                                    </p:set>
                                    <p:anim calcmode="lin" valueType="num">
                                      <p:cBhvr>
                                        <p:cTn id="561" dur="300" fill="hold"/>
                                        <p:tgtEl>
                                          <p:spTgt spid="343"/>
                                        </p:tgtEl>
                                        <p:attrNameLst>
                                          <p:attrName>ppt_w</p:attrName>
                                        </p:attrNameLst>
                                      </p:cBhvr>
                                      <p:tavLst>
                                        <p:tav tm="0">
                                          <p:val>
                                            <p:fltVal val="0"/>
                                          </p:val>
                                        </p:tav>
                                        <p:tav tm="100000">
                                          <p:val>
                                            <p:strVal val="#ppt_w"/>
                                          </p:val>
                                        </p:tav>
                                      </p:tavLst>
                                    </p:anim>
                                    <p:anim calcmode="lin" valueType="num">
                                      <p:cBhvr>
                                        <p:cTn id="562" dur="300" fill="hold"/>
                                        <p:tgtEl>
                                          <p:spTgt spid="343"/>
                                        </p:tgtEl>
                                        <p:attrNameLst>
                                          <p:attrName>ppt_h</p:attrName>
                                        </p:attrNameLst>
                                      </p:cBhvr>
                                      <p:tavLst>
                                        <p:tav tm="0">
                                          <p:val>
                                            <p:fltVal val="0"/>
                                          </p:val>
                                        </p:tav>
                                        <p:tav tm="100000">
                                          <p:val>
                                            <p:strVal val="#ppt_h"/>
                                          </p:val>
                                        </p:tav>
                                      </p:tavLst>
                                    </p:anim>
                                    <p:animEffect transition="in" filter="fade">
                                      <p:cBhvr>
                                        <p:cTn id="563" dur="300"/>
                                        <p:tgtEl>
                                          <p:spTgt spid="343"/>
                                        </p:tgtEl>
                                      </p:cBhvr>
                                    </p:animEffect>
                                  </p:childTnLst>
                                </p:cTn>
                              </p:par>
                              <p:par>
                                <p:cTn id="564" presetID="53" presetClass="entr" presetSubtype="16" fill="hold" grpId="0" nodeType="withEffect">
                                  <p:stCondLst>
                                    <p:cond delay="0"/>
                                  </p:stCondLst>
                                  <p:childTnLst>
                                    <p:set>
                                      <p:cBhvr>
                                        <p:cTn id="565" dur="1" fill="hold">
                                          <p:stCondLst>
                                            <p:cond delay="0"/>
                                          </p:stCondLst>
                                        </p:cTn>
                                        <p:tgtEl>
                                          <p:spTgt spid="344"/>
                                        </p:tgtEl>
                                        <p:attrNameLst>
                                          <p:attrName>style.visibility</p:attrName>
                                        </p:attrNameLst>
                                      </p:cBhvr>
                                      <p:to>
                                        <p:strVal val="visible"/>
                                      </p:to>
                                    </p:set>
                                    <p:anim calcmode="lin" valueType="num">
                                      <p:cBhvr>
                                        <p:cTn id="566" dur="300" fill="hold"/>
                                        <p:tgtEl>
                                          <p:spTgt spid="344"/>
                                        </p:tgtEl>
                                        <p:attrNameLst>
                                          <p:attrName>ppt_w</p:attrName>
                                        </p:attrNameLst>
                                      </p:cBhvr>
                                      <p:tavLst>
                                        <p:tav tm="0">
                                          <p:val>
                                            <p:fltVal val="0"/>
                                          </p:val>
                                        </p:tav>
                                        <p:tav tm="100000">
                                          <p:val>
                                            <p:strVal val="#ppt_w"/>
                                          </p:val>
                                        </p:tav>
                                      </p:tavLst>
                                    </p:anim>
                                    <p:anim calcmode="lin" valueType="num">
                                      <p:cBhvr>
                                        <p:cTn id="567" dur="300" fill="hold"/>
                                        <p:tgtEl>
                                          <p:spTgt spid="344"/>
                                        </p:tgtEl>
                                        <p:attrNameLst>
                                          <p:attrName>ppt_h</p:attrName>
                                        </p:attrNameLst>
                                      </p:cBhvr>
                                      <p:tavLst>
                                        <p:tav tm="0">
                                          <p:val>
                                            <p:fltVal val="0"/>
                                          </p:val>
                                        </p:tav>
                                        <p:tav tm="100000">
                                          <p:val>
                                            <p:strVal val="#ppt_h"/>
                                          </p:val>
                                        </p:tav>
                                      </p:tavLst>
                                    </p:anim>
                                    <p:animEffect transition="in" filter="fade">
                                      <p:cBhvr>
                                        <p:cTn id="568" dur="300"/>
                                        <p:tgtEl>
                                          <p:spTgt spid="344"/>
                                        </p:tgtEl>
                                      </p:cBhvr>
                                    </p:animEffect>
                                  </p:childTnLst>
                                </p:cTn>
                              </p:par>
                              <p:par>
                                <p:cTn id="569" presetID="53" presetClass="entr" presetSubtype="16" fill="hold" grpId="0" nodeType="withEffect">
                                  <p:stCondLst>
                                    <p:cond delay="0"/>
                                  </p:stCondLst>
                                  <p:childTnLst>
                                    <p:set>
                                      <p:cBhvr>
                                        <p:cTn id="570" dur="1" fill="hold">
                                          <p:stCondLst>
                                            <p:cond delay="0"/>
                                          </p:stCondLst>
                                        </p:cTn>
                                        <p:tgtEl>
                                          <p:spTgt spid="345"/>
                                        </p:tgtEl>
                                        <p:attrNameLst>
                                          <p:attrName>style.visibility</p:attrName>
                                        </p:attrNameLst>
                                      </p:cBhvr>
                                      <p:to>
                                        <p:strVal val="visible"/>
                                      </p:to>
                                    </p:set>
                                    <p:anim calcmode="lin" valueType="num">
                                      <p:cBhvr>
                                        <p:cTn id="571" dur="300" fill="hold"/>
                                        <p:tgtEl>
                                          <p:spTgt spid="345"/>
                                        </p:tgtEl>
                                        <p:attrNameLst>
                                          <p:attrName>ppt_w</p:attrName>
                                        </p:attrNameLst>
                                      </p:cBhvr>
                                      <p:tavLst>
                                        <p:tav tm="0">
                                          <p:val>
                                            <p:fltVal val="0"/>
                                          </p:val>
                                        </p:tav>
                                        <p:tav tm="100000">
                                          <p:val>
                                            <p:strVal val="#ppt_w"/>
                                          </p:val>
                                        </p:tav>
                                      </p:tavLst>
                                    </p:anim>
                                    <p:anim calcmode="lin" valueType="num">
                                      <p:cBhvr>
                                        <p:cTn id="572" dur="300" fill="hold"/>
                                        <p:tgtEl>
                                          <p:spTgt spid="345"/>
                                        </p:tgtEl>
                                        <p:attrNameLst>
                                          <p:attrName>ppt_h</p:attrName>
                                        </p:attrNameLst>
                                      </p:cBhvr>
                                      <p:tavLst>
                                        <p:tav tm="0">
                                          <p:val>
                                            <p:fltVal val="0"/>
                                          </p:val>
                                        </p:tav>
                                        <p:tav tm="100000">
                                          <p:val>
                                            <p:strVal val="#ppt_h"/>
                                          </p:val>
                                        </p:tav>
                                      </p:tavLst>
                                    </p:anim>
                                    <p:animEffect transition="in" filter="fade">
                                      <p:cBhvr>
                                        <p:cTn id="573" dur="300"/>
                                        <p:tgtEl>
                                          <p:spTgt spid="345"/>
                                        </p:tgtEl>
                                      </p:cBhvr>
                                    </p:animEffect>
                                  </p:childTnLst>
                                </p:cTn>
                              </p:par>
                              <p:par>
                                <p:cTn id="574" presetID="53" presetClass="entr" presetSubtype="16" fill="hold" grpId="0" nodeType="withEffect">
                                  <p:stCondLst>
                                    <p:cond delay="0"/>
                                  </p:stCondLst>
                                  <p:childTnLst>
                                    <p:set>
                                      <p:cBhvr>
                                        <p:cTn id="575" dur="1" fill="hold">
                                          <p:stCondLst>
                                            <p:cond delay="0"/>
                                          </p:stCondLst>
                                        </p:cTn>
                                        <p:tgtEl>
                                          <p:spTgt spid="346"/>
                                        </p:tgtEl>
                                        <p:attrNameLst>
                                          <p:attrName>style.visibility</p:attrName>
                                        </p:attrNameLst>
                                      </p:cBhvr>
                                      <p:to>
                                        <p:strVal val="visible"/>
                                      </p:to>
                                    </p:set>
                                    <p:anim calcmode="lin" valueType="num">
                                      <p:cBhvr>
                                        <p:cTn id="576" dur="300" fill="hold"/>
                                        <p:tgtEl>
                                          <p:spTgt spid="346"/>
                                        </p:tgtEl>
                                        <p:attrNameLst>
                                          <p:attrName>ppt_w</p:attrName>
                                        </p:attrNameLst>
                                      </p:cBhvr>
                                      <p:tavLst>
                                        <p:tav tm="0">
                                          <p:val>
                                            <p:fltVal val="0"/>
                                          </p:val>
                                        </p:tav>
                                        <p:tav tm="100000">
                                          <p:val>
                                            <p:strVal val="#ppt_w"/>
                                          </p:val>
                                        </p:tav>
                                      </p:tavLst>
                                    </p:anim>
                                    <p:anim calcmode="lin" valueType="num">
                                      <p:cBhvr>
                                        <p:cTn id="577" dur="300" fill="hold"/>
                                        <p:tgtEl>
                                          <p:spTgt spid="346"/>
                                        </p:tgtEl>
                                        <p:attrNameLst>
                                          <p:attrName>ppt_h</p:attrName>
                                        </p:attrNameLst>
                                      </p:cBhvr>
                                      <p:tavLst>
                                        <p:tav tm="0">
                                          <p:val>
                                            <p:fltVal val="0"/>
                                          </p:val>
                                        </p:tav>
                                        <p:tav tm="100000">
                                          <p:val>
                                            <p:strVal val="#ppt_h"/>
                                          </p:val>
                                        </p:tav>
                                      </p:tavLst>
                                    </p:anim>
                                    <p:animEffect transition="in" filter="fade">
                                      <p:cBhvr>
                                        <p:cTn id="578" dur="300"/>
                                        <p:tgtEl>
                                          <p:spTgt spid="346"/>
                                        </p:tgtEl>
                                      </p:cBhvr>
                                    </p:animEffect>
                                  </p:childTnLst>
                                </p:cTn>
                              </p:par>
                              <p:par>
                                <p:cTn id="579" presetID="53" presetClass="entr" presetSubtype="16" fill="hold" grpId="0" nodeType="withEffect">
                                  <p:stCondLst>
                                    <p:cond delay="0"/>
                                  </p:stCondLst>
                                  <p:childTnLst>
                                    <p:set>
                                      <p:cBhvr>
                                        <p:cTn id="580" dur="1" fill="hold">
                                          <p:stCondLst>
                                            <p:cond delay="0"/>
                                          </p:stCondLst>
                                        </p:cTn>
                                        <p:tgtEl>
                                          <p:spTgt spid="347"/>
                                        </p:tgtEl>
                                        <p:attrNameLst>
                                          <p:attrName>style.visibility</p:attrName>
                                        </p:attrNameLst>
                                      </p:cBhvr>
                                      <p:to>
                                        <p:strVal val="visible"/>
                                      </p:to>
                                    </p:set>
                                    <p:anim calcmode="lin" valueType="num">
                                      <p:cBhvr>
                                        <p:cTn id="581" dur="300" fill="hold"/>
                                        <p:tgtEl>
                                          <p:spTgt spid="347"/>
                                        </p:tgtEl>
                                        <p:attrNameLst>
                                          <p:attrName>ppt_w</p:attrName>
                                        </p:attrNameLst>
                                      </p:cBhvr>
                                      <p:tavLst>
                                        <p:tav tm="0">
                                          <p:val>
                                            <p:fltVal val="0"/>
                                          </p:val>
                                        </p:tav>
                                        <p:tav tm="100000">
                                          <p:val>
                                            <p:strVal val="#ppt_w"/>
                                          </p:val>
                                        </p:tav>
                                      </p:tavLst>
                                    </p:anim>
                                    <p:anim calcmode="lin" valueType="num">
                                      <p:cBhvr>
                                        <p:cTn id="582" dur="300" fill="hold"/>
                                        <p:tgtEl>
                                          <p:spTgt spid="347"/>
                                        </p:tgtEl>
                                        <p:attrNameLst>
                                          <p:attrName>ppt_h</p:attrName>
                                        </p:attrNameLst>
                                      </p:cBhvr>
                                      <p:tavLst>
                                        <p:tav tm="0">
                                          <p:val>
                                            <p:fltVal val="0"/>
                                          </p:val>
                                        </p:tav>
                                        <p:tav tm="100000">
                                          <p:val>
                                            <p:strVal val="#ppt_h"/>
                                          </p:val>
                                        </p:tav>
                                      </p:tavLst>
                                    </p:anim>
                                    <p:animEffect transition="in" filter="fade">
                                      <p:cBhvr>
                                        <p:cTn id="583" dur="300"/>
                                        <p:tgtEl>
                                          <p:spTgt spid="347"/>
                                        </p:tgtEl>
                                      </p:cBhvr>
                                    </p:animEffect>
                                  </p:childTnLst>
                                </p:cTn>
                              </p:par>
                              <p:par>
                                <p:cTn id="584" presetID="53" presetClass="entr" presetSubtype="16" fill="hold" grpId="0" nodeType="withEffect">
                                  <p:stCondLst>
                                    <p:cond delay="0"/>
                                  </p:stCondLst>
                                  <p:childTnLst>
                                    <p:set>
                                      <p:cBhvr>
                                        <p:cTn id="585" dur="1" fill="hold">
                                          <p:stCondLst>
                                            <p:cond delay="0"/>
                                          </p:stCondLst>
                                        </p:cTn>
                                        <p:tgtEl>
                                          <p:spTgt spid="348"/>
                                        </p:tgtEl>
                                        <p:attrNameLst>
                                          <p:attrName>style.visibility</p:attrName>
                                        </p:attrNameLst>
                                      </p:cBhvr>
                                      <p:to>
                                        <p:strVal val="visible"/>
                                      </p:to>
                                    </p:set>
                                    <p:anim calcmode="lin" valueType="num">
                                      <p:cBhvr>
                                        <p:cTn id="586" dur="300" fill="hold"/>
                                        <p:tgtEl>
                                          <p:spTgt spid="348"/>
                                        </p:tgtEl>
                                        <p:attrNameLst>
                                          <p:attrName>ppt_w</p:attrName>
                                        </p:attrNameLst>
                                      </p:cBhvr>
                                      <p:tavLst>
                                        <p:tav tm="0">
                                          <p:val>
                                            <p:fltVal val="0"/>
                                          </p:val>
                                        </p:tav>
                                        <p:tav tm="100000">
                                          <p:val>
                                            <p:strVal val="#ppt_w"/>
                                          </p:val>
                                        </p:tav>
                                      </p:tavLst>
                                    </p:anim>
                                    <p:anim calcmode="lin" valueType="num">
                                      <p:cBhvr>
                                        <p:cTn id="587" dur="300" fill="hold"/>
                                        <p:tgtEl>
                                          <p:spTgt spid="348"/>
                                        </p:tgtEl>
                                        <p:attrNameLst>
                                          <p:attrName>ppt_h</p:attrName>
                                        </p:attrNameLst>
                                      </p:cBhvr>
                                      <p:tavLst>
                                        <p:tav tm="0">
                                          <p:val>
                                            <p:fltVal val="0"/>
                                          </p:val>
                                        </p:tav>
                                        <p:tav tm="100000">
                                          <p:val>
                                            <p:strVal val="#ppt_h"/>
                                          </p:val>
                                        </p:tav>
                                      </p:tavLst>
                                    </p:anim>
                                    <p:animEffect transition="in" filter="fade">
                                      <p:cBhvr>
                                        <p:cTn id="588" dur="300"/>
                                        <p:tgtEl>
                                          <p:spTgt spid="348"/>
                                        </p:tgtEl>
                                      </p:cBhvr>
                                    </p:animEffect>
                                  </p:childTnLst>
                                </p:cTn>
                              </p:par>
                              <p:par>
                                <p:cTn id="589" presetID="53" presetClass="entr" presetSubtype="16" fill="hold" grpId="0" nodeType="withEffect">
                                  <p:stCondLst>
                                    <p:cond delay="0"/>
                                  </p:stCondLst>
                                  <p:childTnLst>
                                    <p:set>
                                      <p:cBhvr>
                                        <p:cTn id="590" dur="1" fill="hold">
                                          <p:stCondLst>
                                            <p:cond delay="0"/>
                                          </p:stCondLst>
                                        </p:cTn>
                                        <p:tgtEl>
                                          <p:spTgt spid="349"/>
                                        </p:tgtEl>
                                        <p:attrNameLst>
                                          <p:attrName>style.visibility</p:attrName>
                                        </p:attrNameLst>
                                      </p:cBhvr>
                                      <p:to>
                                        <p:strVal val="visible"/>
                                      </p:to>
                                    </p:set>
                                    <p:anim calcmode="lin" valueType="num">
                                      <p:cBhvr>
                                        <p:cTn id="591" dur="300" fill="hold"/>
                                        <p:tgtEl>
                                          <p:spTgt spid="349"/>
                                        </p:tgtEl>
                                        <p:attrNameLst>
                                          <p:attrName>ppt_w</p:attrName>
                                        </p:attrNameLst>
                                      </p:cBhvr>
                                      <p:tavLst>
                                        <p:tav tm="0">
                                          <p:val>
                                            <p:fltVal val="0"/>
                                          </p:val>
                                        </p:tav>
                                        <p:tav tm="100000">
                                          <p:val>
                                            <p:strVal val="#ppt_w"/>
                                          </p:val>
                                        </p:tav>
                                      </p:tavLst>
                                    </p:anim>
                                    <p:anim calcmode="lin" valueType="num">
                                      <p:cBhvr>
                                        <p:cTn id="592" dur="300" fill="hold"/>
                                        <p:tgtEl>
                                          <p:spTgt spid="349"/>
                                        </p:tgtEl>
                                        <p:attrNameLst>
                                          <p:attrName>ppt_h</p:attrName>
                                        </p:attrNameLst>
                                      </p:cBhvr>
                                      <p:tavLst>
                                        <p:tav tm="0">
                                          <p:val>
                                            <p:fltVal val="0"/>
                                          </p:val>
                                        </p:tav>
                                        <p:tav tm="100000">
                                          <p:val>
                                            <p:strVal val="#ppt_h"/>
                                          </p:val>
                                        </p:tav>
                                      </p:tavLst>
                                    </p:anim>
                                    <p:animEffect transition="in" filter="fade">
                                      <p:cBhvr>
                                        <p:cTn id="593" dur="300"/>
                                        <p:tgtEl>
                                          <p:spTgt spid="349"/>
                                        </p:tgtEl>
                                      </p:cBhvr>
                                    </p:animEffect>
                                  </p:childTnLst>
                                </p:cTn>
                              </p:par>
                              <p:par>
                                <p:cTn id="594" presetID="53" presetClass="entr" presetSubtype="16" fill="hold" grpId="0" nodeType="withEffect">
                                  <p:stCondLst>
                                    <p:cond delay="0"/>
                                  </p:stCondLst>
                                  <p:childTnLst>
                                    <p:set>
                                      <p:cBhvr>
                                        <p:cTn id="595" dur="1" fill="hold">
                                          <p:stCondLst>
                                            <p:cond delay="0"/>
                                          </p:stCondLst>
                                        </p:cTn>
                                        <p:tgtEl>
                                          <p:spTgt spid="350"/>
                                        </p:tgtEl>
                                        <p:attrNameLst>
                                          <p:attrName>style.visibility</p:attrName>
                                        </p:attrNameLst>
                                      </p:cBhvr>
                                      <p:to>
                                        <p:strVal val="visible"/>
                                      </p:to>
                                    </p:set>
                                    <p:anim calcmode="lin" valueType="num">
                                      <p:cBhvr>
                                        <p:cTn id="596" dur="300" fill="hold"/>
                                        <p:tgtEl>
                                          <p:spTgt spid="350"/>
                                        </p:tgtEl>
                                        <p:attrNameLst>
                                          <p:attrName>ppt_w</p:attrName>
                                        </p:attrNameLst>
                                      </p:cBhvr>
                                      <p:tavLst>
                                        <p:tav tm="0">
                                          <p:val>
                                            <p:fltVal val="0"/>
                                          </p:val>
                                        </p:tav>
                                        <p:tav tm="100000">
                                          <p:val>
                                            <p:strVal val="#ppt_w"/>
                                          </p:val>
                                        </p:tav>
                                      </p:tavLst>
                                    </p:anim>
                                    <p:anim calcmode="lin" valueType="num">
                                      <p:cBhvr>
                                        <p:cTn id="597" dur="300" fill="hold"/>
                                        <p:tgtEl>
                                          <p:spTgt spid="350"/>
                                        </p:tgtEl>
                                        <p:attrNameLst>
                                          <p:attrName>ppt_h</p:attrName>
                                        </p:attrNameLst>
                                      </p:cBhvr>
                                      <p:tavLst>
                                        <p:tav tm="0">
                                          <p:val>
                                            <p:fltVal val="0"/>
                                          </p:val>
                                        </p:tav>
                                        <p:tav tm="100000">
                                          <p:val>
                                            <p:strVal val="#ppt_h"/>
                                          </p:val>
                                        </p:tav>
                                      </p:tavLst>
                                    </p:anim>
                                    <p:animEffect transition="in" filter="fade">
                                      <p:cBhvr>
                                        <p:cTn id="598" dur="300"/>
                                        <p:tgtEl>
                                          <p:spTgt spid="350"/>
                                        </p:tgtEl>
                                      </p:cBhvr>
                                    </p:animEffect>
                                  </p:childTnLst>
                                </p:cTn>
                              </p:par>
                              <p:par>
                                <p:cTn id="599" presetID="53" presetClass="entr" presetSubtype="16" fill="hold" grpId="0" nodeType="withEffect">
                                  <p:stCondLst>
                                    <p:cond delay="0"/>
                                  </p:stCondLst>
                                  <p:childTnLst>
                                    <p:set>
                                      <p:cBhvr>
                                        <p:cTn id="600" dur="1" fill="hold">
                                          <p:stCondLst>
                                            <p:cond delay="0"/>
                                          </p:stCondLst>
                                        </p:cTn>
                                        <p:tgtEl>
                                          <p:spTgt spid="351"/>
                                        </p:tgtEl>
                                        <p:attrNameLst>
                                          <p:attrName>style.visibility</p:attrName>
                                        </p:attrNameLst>
                                      </p:cBhvr>
                                      <p:to>
                                        <p:strVal val="visible"/>
                                      </p:to>
                                    </p:set>
                                    <p:anim calcmode="lin" valueType="num">
                                      <p:cBhvr>
                                        <p:cTn id="601" dur="300" fill="hold"/>
                                        <p:tgtEl>
                                          <p:spTgt spid="351"/>
                                        </p:tgtEl>
                                        <p:attrNameLst>
                                          <p:attrName>ppt_w</p:attrName>
                                        </p:attrNameLst>
                                      </p:cBhvr>
                                      <p:tavLst>
                                        <p:tav tm="0">
                                          <p:val>
                                            <p:fltVal val="0"/>
                                          </p:val>
                                        </p:tav>
                                        <p:tav tm="100000">
                                          <p:val>
                                            <p:strVal val="#ppt_w"/>
                                          </p:val>
                                        </p:tav>
                                      </p:tavLst>
                                    </p:anim>
                                    <p:anim calcmode="lin" valueType="num">
                                      <p:cBhvr>
                                        <p:cTn id="602" dur="300" fill="hold"/>
                                        <p:tgtEl>
                                          <p:spTgt spid="351"/>
                                        </p:tgtEl>
                                        <p:attrNameLst>
                                          <p:attrName>ppt_h</p:attrName>
                                        </p:attrNameLst>
                                      </p:cBhvr>
                                      <p:tavLst>
                                        <p:tav tm="0">
                                          <p:val>
                                            <p:fltVal val="0"/>
                                          </p:val>
                                        </p:tav>
                                        <p:tav tm="100000">
                                          <p:val>
                                            <p:strVal val="#ppt_h"/>
                                          </p:val>
                                        </p:tav>
                                      </p:tavLst>
                                    </p:anim>
                                    <p:animEffect transition="in" filter="fade">
                                      <p:cBhvr>
                                        <p:cTn id="603" dur="300"/>
                                        <p:tgtEl>
                                          <p:spTgt spid="351"/>
                                        </p:tgtEl>
                                      </p:cBhvr>
                                    </p:animEffect>
                                  </p:childTnLst>
                                </p:cTn>
                              </p:par>
                              <p:par>
                                <p:cTn id="604" presetID="53" presetClass="entr" presetSubtype="16" fill="hold" grpId="0" nodeType="withEffect">
                                  <p:stCondLst>
                                    <p:cond delay="0"/>
                                  </p:stCondLst>
                                  <p:childTnLst>
                                    <p:set>
                                      <p:cBhvr>
                                        <p:cTn id="605" dur="1" fill="hold">
                                          <p:stCondLst>
                                            <p:cond delay="0"/>
                                          </p:stCondLst>
                                        </p:cTn>
                                        <p:tgtEl>
                                          <p:spTgt spid="352"/>
                                        </p:tgtEl>
                                        <p:attrNameLst>
                                          <p:attrName>style.visibility</p:attrName>
                                        </p:attrNameLst>
                                      </p:cBhvr>
                                      <p:to>
                                        <p:strVal val="visible"/>
                                      </p:to>
                                    </p:set>
                                    <p:anim calcmode="lin" valueType="num">
                                      <p:cBhvr>
                                        <p:cTn id="606" dur="300" fill="hold"/>
                                        <p:tgtEl>
                                          <p:spTgt spid="352"/>
                                        </p:tgtEl>
                                        <p:attrNameLst>
                                          <p:attrName>ppt_w</p:attrName>
                                        </p:attrNameLst>
                                      </p:cBhvr>
                                      <p:tavLst>
                                        <p:tav tm="0">
                                          <p:val>
                                            <p:fltVal val="0"/>
                                          </p:val>
                                        </p:tav>
                                        <p:tav tm="100000">
                                          <p:val>
                                            <p:strVal val="#ppt_w"/>
                                          </p:val>
                                        </p:tav>
                                      </p:tavLst>
                                    </p:anim>
                                    <p:anim calcmode="lin" valueType="num">
                                      <p:cBhvr>
                                        <p:cTn id="607" dur="300" fill="hold"/>
                                        <p:tgtEl>
                                          <p:spTgt spid="352"/>
                                        </p:tgtEl>
                                        <p:attrNameLst>
                                          <p:attrName>ppt_h</p:attrName>
                                        </p:attrNameLst>
                                      </p:cBhvr>
                                      <p:tavLst>
                                        <p:tav tm="0">
                                          <p:val>
                                            <p:fltVal val="0"/>
                                          </p:val>
                                        </p:tav>
                                        <p:tav tm="100000">
                                          <p:val>
                                            <p:strVal val="#ppt_h"/>
                                          </p:val>
                                        </p:tav>
                                      </p:tavLst>
                                    </p:anim>
                                    <p:animEffect transition="in" filter="fade">
                                      <p:cBhvr>
                                        <p:cTn id="608" dur="300"/>
                                        <p:tgtEl>
                                          <p:spTgt spid="352"/>
                                        </p:tgtEl>
                                      </p:cBhvr>
                                    </p:animEffect>
                                  </p:childTnLst>
                                </p:cTn>
                              </p:par>
                              <p:par>
                                <p:cTn id="609" presetID="53" presetClass="entr" presetSubtype="16" fill="hold" grpId="0" nodeType="withEffect">
                                  <p:stCondLst>
                                    <p:cond delay="0"/>
                                  </p:stCondLst>
                                  <p:childTnLst>
                                    <p:set>
                                      <p:cBhvr>
                                        <p:cTn id="610" dur="1" fill="hold">
                                          <p:stCondLst>
                                            <p:cond delay="0"/>
                                          </p:stCondLst>
                                        </p:cTn>
                                        <p:tgtEl>
                                          <p:spTgt spid="353"/>
                                        </p:tgtEl>
                                        <p:attrNameLst>
                                          <p:attrName>style.visibility</p:attrName>
                                        </p:attrNameLst>
                                      </p:cBhvr>
                                      <p:to>
                                        <p:strVal val="visible"/>
                                      </p:to>
                                    </p:set>
                                    <p:anim calcmode="lin" valueType="num">
                                      <p:cBhvr>
                                        <p:cTn id="611" dur="300" fill="hold"/>
                                        <p:tgtEl>
                                          <p:spTgt spid="353"/>
                                        </p:tgtEl>
                                        <p:attrNameLst>
                                          <p:attrName>ppt_w</p:attrName>
                                        </p:attrNameLst>
                                      </p:cBhvr>
                                      <p:tavLst>
                                        <p:tav tm="0">
                                          <p:val>
                                            <p:fltVal val="0"/>
                                          </p:val>
                                        </p:tav>
                                        <p:tav tm="100000">
                                          <p:val>
                                            <p:strVal val="#ppt_w"/>
                                          </p:val>
                                        </p:tav>
                                      </p:tavLst>
                                    </p:anim>
                                    <p:anim calcmode="lin" valueType="num">
                                      <p:cBhvr>
                                        <p:cTn id="612" dur="300" fill="hold"/>
                                        <p:tgtEl>
                                          <p:spTgt spid="353"/>
                                        </p:tgtEl>
                                        <p:attrNameLst>
                                          <p:attrName>ppt_h</p:attrName>
                                        </p:attrNameLst>
                                      </p:cBhvr>
                                      <p:tavLst>
                                        <p:tav tm="0">
                                          <p:val>
                                            <p:fltVal val="0"/>
                                          </p:val>
                                        </p:tav>
                                        <p:tav tm="100000">
                                          <p:val>
                                            <p:strVal val="#ppt_h"/>
                                          </p:val>
                                        </p:tav>
                                      </p:tavLst>
                                    </p:anim>
                                    <p:animEffect transition="in" filter="fade">
                                      <p:cBhvr>
                                        <p:cTn id="613" dur="300"/>
                                        <p:tgtEl>
                                          <p:spTgt spid="353"/>
                                        </p:tgtEl>
                                      </p:cBhvr>
                                    </p:animEffect>
                                  </p:childTnLst>
                                </p:cTn>
                              </p:par>
                              <p:par>
                                <p:cTn id="614" presetID="53" presetClass="entr" presetSubtype="16" fill="hold" grpId="0" nodeType="withEffect">
                                  <p:stCondLst>
                                    <p:cond delay="0"/>
                                  </p:stCondLst>
                                  <p:childTnLst>
                                    <p:set>
                                      <p:cBhvr>
                                        <p:cTn id="615" dur="1" fill="hold">
                                          <p:stCondLst>
                                            <p:cond delay="0"/>
                                          </p:stCondLst>
                                        </p:cTn>
                                        <p:tgtEl>
                                          <p:spTgt spid="354"/>
                                        </p:tgtEl>
                                        <p:attrNameLst>
                                          <p:attrName>style.visibility</p:attrName>
                                        </p:attrNameLst>
                                      </p:cBhvr>
                                      <p:to>
                                        <p:strVal val="visible"/>
                                      </p:to>
                                    </p:set>
                                    <p:anim calcmode="lin" valueType="num">
                                      <p:cBhvr>
                                        <p:cTn id="616" dur="300" fill="hold"/>
                                        <p:tgtEl>
                                          <p:spTgt spid="354"/>
                                        </p:tgtEl>
                                        <p:attrNameLst>
                                          <p:attrName>ppt_w</p:attrName>
                                        </p:attrNameLst>
                                      </p:cBhvr>
                                      <p:tavLst>
                                        <p:tav tm="0">
                                          <p:val>
                                            <p:fltVal val="0"/>
                                          </p:val>
                                        </p:tav>
                                        <p:tav tm="100000">
                                          <p:val>
                                            <p:strVal val="#ppt_w"/>
                                          </p:val>
                                        </p:tav>
                                      </p:tavLst>
                                    </p:anim>
                                    <p:anim calcmode="lin" valueType="num">
                                      <p:cBhvr>
                                        <p:cTn id="617" dur="300" fill="hold"/>
                                        <p:tgtEl>
                                          <p:spTgt spid="354"/>
                                        </p:tgtEl>
                                        <p:attrNameLst>
                                          <p:attrName>ppt_h</p:attrName>
                                        </p:attrNameLst>
                                      </p:cBhvr>
                                      <p:tavLst>
                                        <p:tav tm="0">
                                          <p:val>
                                            <p:fltVal val="0"/>
                                          </p:val>
                                        </p:tav>
                                        <p:tav tm="100000">
                                          <p:val>
                                            <p:strVal val="#ppt_h"/>
                                          </p:val>
                                        </p:tav>
                                      </p:tavLst>
                                    </p:anim>
                                    <p:animEffect transition="in" filter="fade">
                                      <p:cBhvr>
                                        <p:cTn id="618" dur="300"/>
                                        <p:tgtEl>
                                          <p:spTgt spid="354"/>
                                        </p:tgtEl>
                                      </p:cBhvr>
                                    </p:animEffect>
                                  </p:childTnLst>
                                </p:cTn>
                              </p:par>
                              <p:par>
                                <p:cTn id="619" presetID="53" presetClass="entr" presetSubtype="16" fill="hold" grpId="0" nodeType="withEffect">
                                  <p:stCondLst>
                                    <p:cond delay="0"/>
                                  </p:stCondLst>
                                  <p:childTnLst>
                                    <p:set>
                                      <p:cBhvr>
                                        <p:cTn id="620" dur="1" fill="hold">
                                          <p:stCondLst>
                                            <p:cond delay="0"/>
                                          </p:stCondLst>
                                        </p:cTn>
                                        <p:tgtEl>
                                          <p:spTgt spid="355"/>
                                        </p:tgtEl>
                                        <p:attrNameLst>
                                          <p:attrName>style.visibility</p:attrName>
                                        </p:attrNameLst>
                                      </p:cBhvr>
                                      <p:to>
                                        <p:strVal val="visible"/>
                                      </p:to>
                                    </p:set>
                                    <p:anim calcmode="lin" valueType="num">
                                      <p:cBhvr>
                                        <p:cTn id="621" dur="300" fill="hold"/>
                                        <p:tgtEl>
                                          <p:spTgt spid="355"/>
                                        </p:tgtEl>
                                        <p:attrNameLst>
                                          <p:attrName>ppt_w</p:attrName>
                                        </p:attrNameLst>
                                      </p:cBhvr>
                                      <p:tavLst>
                                        <p:tav tm="0">
                                          <p:val>
                                            <p:fltVal val="0"/>
                                          </p:val>
                                        </p:tav>
                                        <p:tav tm="100000">
                                          <p:val>
                                            <p:strVal val="#ppt_w"/>
                                          </p:val>
                                        </p:tav>
                                      </p:tavLst>
                                    </p:anim>
                                    <p:anim calcmode="lin" valueType="num">
                                      <p:cBhvr>
                                        <p:cTn id="622" dur="300" fill="hold"/>
                                        <p:tgtEl>
                                          <p:spTgt spid="355"/>
                                        </p:tgtEl>
                                        <p:attrNameLst>
                                          <p:attrName>ppt_h</p:attrName>
                                        </p:attrNameLst>
                                      </p:cBhvr>
                                      <p:tavLst>
                                        <p:tav tm="0">
                                          <p:val>
                                            <p:fltVal val="0"/>
                                          </p:val>
                                        </p:tav>
                                        <p:tav tm="100000">
                                          <p:val>
                                            <p:strVal val="#ppt_h"/>
                                          </p:val>
                                        </p:tav>
                                      </p:tavLst>
                                    </p:anim>
                                    <p:animEffect transition="in" filter="fade">
                                      <p:cBhvr>
                                        <p:cTn id="623" dur="300"/>
                                        <p:tgtEl>
                                          <p:spTgt spid="355"/>
                                        </p:tgtEl>
                                      </p:cBhvr>
                                    </p:animEffect>
                                  </p:childTnLst>
                                </p:cTn>
                              </p:par>
                            </p:childTnLst>
                          </p:cTn>
                        </p:par>
                        <p:par>
                          <p:cTn id="624" fill="hold">
                            <p:stCondLst>
                              <p:cond delay="5000"/>
                            </p:stCondLst>
                            <p:childTnLst>
                              <p:par>
                                <p:cTn id="625" presetID="53" presetClass="entr" presetSubtype="16" fill="hold" grpId="0" nodeType="afterEffect">
                                  <p:stCondLst>
                                    <p:cond delay="0"/>
                                  </p:stCondLst>
                                  <p:childTnLst>
                                    <p:set>
                                      <p:cBhvr>
                                        <p:cTn id="626" dur="1" fill="hold">
                                          <p:stCondLst>
                                            <p:cond delay="0"/>
                                          </p:stCondLst>
                                        </p:cTn>
                                        <p:tgtEl>
                                          <p:spTgt spid="356"/>
                                        </p:tgtEl>
                                        <p:attrNameLst>
                                          <p:attrName>style.visibility</p:attrName>
                                        </p:attrNameLst>
                                      </p:cBhvr>
                                      <p:to>
                                        <p:strVal val="visible"/>
                                      </p:to>
                                    </p:set>
                                    <p:anim calcmode="lin" valueType="num">
                                      <p:cBhvr>
                                        <p:cTn id="627" dur="300" fill="hold"/>
                                        <p:tgtEl>
                                          <p:spTgt spid="356"/>
                                        </p:tgtEl>
                                        <p:attrNameLst>
                                          <p:attrName>ppt_w</p:attrName>
                                        </p:attrNameLst>
                                      </p:cBhvr>
                                      <p:tavLst>
                                        <p:tav tm="0">
                                          <p:val>
                                            <p:fltVal val="0"/>
                                          </p:val>
                                        </p:tav>
                                        <p:tav tm="100000">
                                          <p:val>
                                            <p:strVal val="#ppt_w"/>
                                          </p:val>
                                        </p:tav>
                                      </p:tavLst>
                                    </p:anim>
                                    <p:anim calcmode="lin" valueType="num">
                                      <p:cBhvr>
                                        <p:cTn id="628" dur="300" fill="hold"/>
                                        <p:tgtEl>
                                          <p:spTgt spid="356"/>
                                        </p:tgtEl>
                                        <p:attrNameLst>
                                          <p:attrName>ppt_h</p:attrName>
                                        </p:attrNameLst>
                                      </p:cBhvr>
                                      <p:tavLst>
                                        <p:tav tm="0">
                                          <p:val>
                                            <p:fltVal val="0"/>
                                          </p:val>
                                        </p:tav>
                                        <p:tav tm="100000">
                                          <p:val>
                                            <p:strVal val="#ppt_h"/>
                                          </p:val>
                                        </p:tav>
                                      </p:tavLst>
                                    </p:anim>
                                    <p:animEffect transition="in" filter="fade">
                                      <p:cBhvr>
                                        <p:cTn id="629" dur="300"/>
                                        <p:tgtEl>
                                          <p:spTgt spid="356"/>
                                        </p:tgtEl>
                                      </p:cBhvr>
                                    </p:animEffect>
                                  </p:childTnLst>
                                </p:cTn>
                              </p:par>
                              <p:par>
                                <p:cTn id="630" presetID="53" presetClass="entr" presetSubtype="16" fill="hold" grpId="0" nodeType="withEffect">
                                  <p:stCondLst>
                                    <p:cond delay="0"/>
                                  </p:stCondLst>
                                  <p:childTnLst>
                                    <p:set>
                                      <p:cBhvr>
                                        <p:cTn id="631" dur="1" fill="hold">
                                          <p:stCondLst>
                                            <p:cond delay="0"/>
                                          </p:stCondLst>
                                        </p:cTn>
                                        <p:tgtEl>
                                          <p:spTgt spid="357"/>
                                        </p:tgtEl>
                                        <p:attrNameLst>
                                          <p:attrName>style.visibility</p:attrName>
                                        </p:attrNameLst>
                                      </p:cBhvr>
                                      <p:to>
                                        <p:strVal val="visible"/>
                                      </p:to>
                                    </p:set>
                                    <p:anim calcmode="lin" valueType="num">
                                      <p:cBhvr>
                                        <p:cTn id="632" dur="300" fill="hold"/>
                                        <p:tgtEl>
                                          <p:spTgt spid="357"/>
                                        </p:tgtEl>
                                        <p:attrNameLst>
                                          <p:attrName>ppt_w</p:attrName>
                                        </p:attrNameLst>
                                      </p:cBhvr>
                                      <p:tavLst>
                                        <p:tav tm="0">
                                          <p:val>
                                            <p:fltVal val="0"/>
                                          </p:val>
                                        </p:tav>
                                        <p:tav tm="100000">
                                          <p:val>
                                            <p:strVal val="#ppt_w"/>
                                          </p:val>
                                        </p:tav>
                                      </p:tavLst>
                                    </p:anim>
                                    <p:anim calcmode="lin" valueType="num">
                                      <p:cBhvr>
                                        <p:cTn id="633" dur="300" fill="hold"/>
                                        <p:tgtEl>
                                          <p:spTgt spid="357"/>
                                        </p:tgtEl>
                                        <p:attrNameLst>
                                          <p:attrName>ppt_h</p:attrName>
                                        </p:attrNameLst>
                                      </p:cBhvr>
                                      <p:tavLst>
                                        <p:tav tm="0">
                                          <p:val>
                                            <p:fltVal val="0"/>
                                          </p:val>
                                        </p:tav>
                                        <p:tav tm="100000">
                                          <p:val>
                                            <p:strVal val="#ppt_h"/>
                                          </p:val>
                                        </p:tav>
                                      </p:tavLst>
                                    </p:anim>
                                    <p:animEffect transition="in" filter="fade">
                                      <p:cBhvr>
                                        <p:cTn id="634" dur="300"/>
                                        <p:tgtEl>
                                          <p:spTgt spid="357"/>
                                        </p:tgtEl>
                                      </p:cBhvr>
                                    </p:animEffect>
                                  </p:childTnLst>
                                </p:cTn>
                              </p:par>
                              <p:par>
                                <p:cTn id="635" presetID="53" presetClass="entr" presetSubtype="16" fill="hold" grpId="0" nodeType="withEffect">
                                  <p:stCondLst>
                                    <p:cond delay="0"/>
                                  </p:stCondLst>
                                  <p:childTnLst>
                                    <p:set>
                                      <p:cBhvr>
                                        <p:cTn id="636" dur="1" fill="hold">
                                          <p:stCondLst>
                                            <p:cond delay="0"/>
                                          </p:stCondLst>
                                        </p:cTn>
                                        <p:tgtEl>
                                          <p:spTgt spid="358"/>
                                        </p:tgtEl>
                                        <p:attrNameLst>
                                          <p:attrName>style.visibility</p:attrName>
                                        </p:attrNameLst>
                                      </p:cBhvr>
                                      <p:to>
                                        <p:strVal val="visible"/>
                                      </p:to>
                                    </p:set>
                                    <p:anim calcmode="lin" valueType="num">
                                      <p:cBhvr>
                                        <p:cTn id="637" dur="300" fill="hold"/>
                                        <p:tgtEl>
                                          <p:spTgt spid="358"/>
                                        </p:tgtEl>
                                        <p:attrNameLst>
                                          <p:attrName>ppt_w</p:attrName>
                                        </p:attrNameLst>
                                      </p:cBhvr>
                                      <p:tavLst>
                                        <p:tav tm="0">
                                          <p:val>
                                            <p:fltVal val="0"/>
                                          </p:val>
                                        </p:tav>
                                        <p:tav tm="100000">
                                          <p:val>
                                            <p:strVal val="#ppt_w"/>
                                          </p:val>
                                        </p:tav>
                                      </p:tavLst>
                                    </p:anim>
                                    <p:anim calcmode="lin" valueType="num">
                                      <p:cBhvr>
                                        <p:cTn id="638" dur="300" fill="hold"/>
                                        <p:tgtEl>
                                          <p:spTgt spid="358"/>
                                        </p:tgtEl>
                                        <p:attrNameLst>
                                          <p:attrName>ppt_h</p:attrName>
                                        </p:attrNameLst>
                                      </p:cBhvr>
                                      <p:tavLst>
                                        <p:tav tm="0">
                                          <p:val>
                                            <p:fltVal val="0"/>
                                          </p:val>
                                        </p:tav>
                                        <p:tav tm="100000">
                                          <p:val>
                                            <p:strVal val="#ppt_h"/>
                                          </p:val>
                                        </p:tav>
                                      </p:tavLst>
                                    </p:anim>
                                    <p:animEffect transition="in" filter="fade">
                                      <p:cBhvr>
                                        <p:cTn id="639" dur="300"/>
                                        <p:tgtEl>
                                          <p:spTgt spid="358"/>
                                        </p:tgtEl>
                                      </p:cBhvr>
                                    </p:animEffect>
                                  </p:childTnLst>
                                </p:cTn>
                              </p:par>
                              <p:par>
                                <p:cTn id="640" presetID="53" presetClass="entr" presetSubtype="16" fill="hold" grpId="0" nodeType="withEffect">
                                  <p:stCondLst>
                                    <p:cond delay="0"/>
                                  </p:stCondLst>
                                  <p:childTnLst>
                                    <p:set>
                                      <p:cBhvr>
                                        <p:cTn id="641" dur="1" fill="hold">
                                          <p:stCondLst>
                                            <p:cond delay="0"/>
                                          </p:stCondLst>
                                        </p:cTn>
                                        <p:tgtEl>
                                          <p:spTgt spid="359"/>
                                        </p:tgtEl>
                                        <p:attrNameLst>
                                          <p:attrName>style.visibility</p:attrName>
                                        </p:attrNameLst>
                                      </p:cBhvr>
                                      <p:to>
                                        <p:strVal val="visible"/>
                                      </p:to>
                                    </p:set>
                                    <p:anim calcmode="lin" valueType="num">
                                      <p:cBhvr>
                                        <p:cTn id="642" dur="300" fill="hold"/>
                                        <p:tgtEl>
                                          <p:spTgt spid="359"/>
                                        </p:tgtEl>
                                        <p:attrNameLst>
                                          <p:attrName>ppt_w</p:attrName>
                                        </p:attrNameLst>
                                      </p:cBhvr>
                                      <p:tavLst>
                                        <p:tav tm="0">
                                          <p:val>
                                            <p:fltVal val="0"/>
                                          </p:val>
                                        </p:tav>
                                        <p:tav tm="100000">
                                          <p:val>
                                            <p:strVal val="#ppt_w"/>
                                          </p:val>
                                        </p:tav>
                                      </p:tavLst>
                                    </p:anim>
                                    <p:anim calcmode="lin" valueType="num">
                                      <p:cBhvr>
                                        <p:cTn id="643" dur="300" fill="hold"/>
                                        <p:tgtEl>
                                          <p:spTgt spid="359"/>
                                        </p:tgtEl>
                                        <p:attrNameLst>
                                          <p:attrName>ppt_h</p:attrName>
                                        </p:attrNameLst>
                                      </p:cBhvr>
                                      <p:tavLst>
                                        <p:tav tm="0">
                                          <p:val>
                                            <p:fltVal val="0"/>
                                          </p:val>
                                        </p:tav>
                                        <p:tav tm="100000">
                                          <p:val>
                                            <p:strVal val="#ppt_h"/>
                                          </p:val>
                                        </p:tav>
                                      </p:tavLst>
                                    </p:anim>
                                    <p:animEffect transition="in" filter="fade">
                                      <p:cBhvr>
                                        <p:cTn id="644" dur="300"/>
                                        <p:tgtEl>
                                          <p:spTgt spid="359"/>
                                        </p:tgtEl>
                                      </p:cBhvr>
                                    </p:animEffect>
                                  </p:childTnLst>
                                </p:cTn>
                              </p:par>
                              <p:par>
                                <p:cTn id="645" presetID="53" presetClass="entr" presetSubtype="16" fill="hold" grpId="0" nodeType="withEffect">
                                  <p:stCondLst>
                                    <p:cond delay="0"/>
                                  </p:stCondLst>
                                  <p:childTnLst>
                                    <p:set>
                                      <p:cBhvr>
                                        <p:cTn id="646" dur="1" fill="hold">
                                          <p:stCondLst>
                                            <p:cond delay="0"/>
                                          </p:stCondLst>
                                        </p:cTn>
                                        <p:tgtEl>
                                          <p:spTgt spid="360"/>
                                        </p:tgtEl>
                                        <p:attrNameLst>
                                          <p:attrName>style.visibility</p:attrName>
                                        </p:attrNameLst>
                                      </p:cBhvr>
                                      <p:to>
                                        <p:strVal val="visible"/>
                                      </p:to>
                                    </p:set>
                                    <p:anim calcmode="lin" valueType="num">
                                      <p:cBhvr>
                                        <p:cTn id="647" dur="300" fill="hold"/>
                                        <p:tgtEl>
                                          <p:spTgt spid="360"/>
                                        </p:tgtEl>
                                        <p:attrNameLst>
                                          <p:attrName>ppt_w</p:attrName>
                                        </p:attrNameLst>
                                      </p:cBhvr>
                                      <p:tavLst>
                                        <p:tav tm="0">
                                          <p:val>
                                            <p:fltVal val="0"/>
                                          </p:val>
                                        </p:tav>
                                        <p:tav tm="100000">
                                          <p:val>
                                            <p:strVal val="#ppt_w"/>
                                          </p:val>
                                        </p:tav>
                                      </p:tavLst>
                                    </p:anim>
                                    <p:anim calcmode="lin" valueType="num">
                                      <p:cBhvr>
                                        <p:cTn id="648" dur="300" fill="hold"/>
                                        <p:tgtEl>
                                          <p:spTgt spid="360"/>
                                        </p:tgtEl>
                                        <p:attrNameLst>
                                          <p:attrName>ppt_h</p:attrName>
                                        </p:attrNameLst>
                                      </p:cBhvr>
                                      <p:tavLst>
                                        <p:tav tm="0">
                                          <p:val>
                                            <p:fltVal val="0"/>
                                          </p:val>
                                        </p:tav>
                                        <p:tav tm="100000">
                                          <p:val>
                                            <p:strVal val="#ppt_h"/>
                                          </p:val>
                                        </p:tav>
                                      </p:tavLst>
                                    </p:anim>
                                    <p:animEffect transition="in" filter="fade">
                                      <p:cBhvr>
                                        <p:cTn id="649" dur="300"/>
                                        <p:tgtEl>
                                          <p:spTgt spid="360"/>
                                        </p:tgtEl>
                                      </p:cBhvr>
                                    </p:animEffect>
                                  </p:childTnLst>
                                </p:cTn>
                              </p:par>
                              <p:par>
                                <p:cTn id="650" presetID="53" presetClass="entr" presetSubtype="16" fill="hold" grpId="0" nodeType="withEffect">
                                  <p:stCondLst>
                                    <p:cond delay="0"/>
                                  </p:stCondLst>
                                  <p:childTnLst>
                                    <p:set>
                                      <p:cBhvr>
                                        <p:cTn id="651" dur="1" fill="hold">
                                          <p:stCondLst>
                                            <p:cond delay="0"/>
                                          </p:stCondLst>
                                        </p:cTn>
                                        <p:tgtEl>
                                          <p:spTgt spid="361"/>
                                        </p:tgtEl>
                                        <p:attrNameLst>
                                          <p:attrName>style.visibility</p:attrName>
                                        </p:attrNameLst>
                                      </p:cBhvr>
                                      <p:to>
                                        <p:strVal val="visible"/>
                                      </p:to>
                                    </p:set>
                                    <p:anim calcmode="lin" valueType="num">
                                      <p:cBhvr>
                                        <p:cTn id="652" dur="300" fill="hold"/>
                                        <p:tgtEl>
                                          <p:spTgt spid="361"/>
                                        </p:tgtEl>
                                        <p:attrNameLst>
                                          <p:attrName>ppt_w</p:attrName>
                                        </p:attrNameLst>
                                      </p:cBhvr>
                                      <p:tavLst>
                                        <p:tav tm="0">
                                          <p:val>
                                            <p:fltVal val="0"/>
                                          </p:val>
                                        </p:tav>
                                        <p:tav tm="100000">
                                          <p:val>
                                            <p:strVal val="#ppt_w"/>
                                          </p:val>
                                        </p:tav>
                                      </p:tavLst>
                                    </p:anim>
                                    <p:anim calcmode="lin" valueType="num">
                                      <p:cBhvr>
                                        <p:cTn id="653" dur="300" fill="hold"/>
                                        <p:tgtEl>
                                          <p:spTgt spid="361"/>
                                        </p:tgtEl>
                                        <p:attrNameLst>
                                          <p:attrName>ppt_h</p:attrName>
                                        </p:attrNameLst>
                                      </p:cBhvr>
                                      <p:tavLst>
                                        <p:tav tm="0">
                                          <p:val>
                                            <p:fltVal val="0"/>
                                          </p:val>
                                        </p:tav>
                                        <p:tav tm="100000">
                                          <p:val>
                                            <p:strVal val="#ppt_h"/>
                                          </p:val>
                                        </p:tav>
                                      </p:tavLst>
                                    </p:anim>
                                    <p:animEffect transition="in" filter="fade">
                                      <p:cBhvr>
                                        <p:cTn id="654" dur="300"/>
                                        <p:tgtEl>
                                          <p:spTgt spid="361"/>
                                        </p:tgtEl>
                                      </p:cBhvr>
                                    </p:animEffect>
                                  </p:childTnLst>
                                </p:cTn>
                              </p:par>
                              <p:par>
                                <p:cTn id="655" presetID="53" presetClass="entr" presetSubtype="16" fill="hold" grpId="0" nodeType="withEffect">
                                  <p:stCondLst>
                                    <p:cond delay="0"/>
                                  </p:stCondLst>
                                  <p:childTnLst>
                                    <p:set>
                                      <p:cBhvr>
                                        <p:cTn id="656" dur="1" fill="hold">
                                          <p:stCondLst>
                                            <p:cond delay="0"/>
                                          </p:stCondLst>
                                        </p:cTn>
                                        <p:tgtEl>
                                          <p:spTgt spid="362"/>
                                        </p:tgtEl>
                                        <p:attrNameLst>
                                          <p:attrName>style.visibility</p:attrName>
                                        </p:attrNameLst>
                                      </p:cBhvr>
                                      <p:to>
                                        <p:strVal val="visible"/>
                                      </p:to>
                                    </p:set>
                                    <p:anim calcmode="lin" valueType="num">
                                      <p:cBhvr>
                                        <p:cTn id="657" dur="300" fill="hold"/>
                                        <p:tgtEl>
                                          <p:spTgt spid="362"/>
                                        </p:tgtEl>
                                        <p:attrNameLst>
                                          <p:attrName>ppt_w</p:attrName>
                                        </p:attrNameLst>
                                      </p:cBhvr>
                                      <p:tavLst>
                                        <p:tav tm="0">
                                          <p:val>
                                            <p:fltVal val="0"/>
                                          </p:val>
                                        </p:tav>
                                        <p:tav tm="100000">
                                          <p:val>
                                            <p:strVal val="#ppt_w"/>
                                          </p:val>
                                        </p:tav>
                                      </p:tavLst>
                                    </p:anim>
                                    <p:anim calcmode="lin" valueType="num">
                                      <p:cBhvr>
                                        <p:cTn id="658" dur="300" fill="hold"/>
                                        <p:tgtEl>
                                          <p:spTgt spid="362"/>
                                        </p:tgtEl>
                                        <p:attrNameLst>
                                          <p:attrName>ppt_h</p:attrName>
                                        </p:attrNameLst>
                                      </p:cBhvr>
                                      <p:tavLst>
                                        <p:tav tm="0">
                                          <p:val>
                                            <p:fltVal val="0"/>
                                          </p:val>
                                        </p:tav>
                                        <p:tav tm="100000">
                                          <p:val>
                                            <p:strVal val="#ppt_h"/>
                                          </p:val>
                                        </p:tav>
                                      </p:tavLst>
                                    </p:anim>
                                    <p:animEffect transition="in" filter="fade">
                                      <p:cBhvr>
                                        <p:cTn id="659" dur="300"/>
                                        <p:tgtEl>
                                          <p:spTgt spid="362"/>
                                        </p:tgtEl>
                                      </p:cBhvr>
                                    </p:animEffect>
                                  </p:childTnLst>
                                </p:cTn>
                              </p:par>
                              <p:par>
                                <p:cTn id="660" presetID="53" presetClass="entr" presetSubtype="16" fill="hold" grpId="0" nodeType="withEffect">
                                  <p:stCondLst>
                                    <p:cond delay="0"/>
                                  </p:stCondLst>
                                  <p:childTnLst>
                                    <p:set>
                                      <p:cBhvr>
                                        <p:cTn id="661" dur="1" fill="hold">
                                          <p:stCondLst>
                                            <p:cond delay="0"/>
                                          </p:stCondLst>
                                        </p:cTn>
                                        <p:tgtEl>
                                          <p:spTgt spid="363"/>
                                        </p:tgtEl>
                                        <p:attrNameLst>
                                          <p:attrName>style.visibility</p:attrName>
                                        </p:attrNameLst>
                                      </p:cBhvr>
                                      <p:to>
                                        <p:strVal val="visible"/>
                                      </p:to>
                                    </p:set>
                                    <p:anim calcmode="lin" valueType="num">
                                      <p:cBhvr>
                                        <p:cTn id="662" dur="300" fill="hold"/>
                                        <p:tgtEl>
                                          <p:spTgt spid="363"/>
                                        </p:tgtEl>
                                        <p:attrNameLst>
                                          <p:attrName>ppt_w</p:attrName>
                                        </p:attrNameLst>
                                      </p:cBhvr>
                                      <p:tavLst>
                                        <p:tav tm="0">
                                          <p:val>
                                            <p:fltVal val="0"/>
                                          </p:val>
                                        </p:tav>
                                        <p:tav tm="100000">
                                          <p:val>
                                            <p:strVal val="#ppt_w"/>
                                          </p:val>
                                        </p:tav>
                                      </p:tavLst>
                                    </p:anim>
                                    <p:anim calcmode="lin" valueType="num">
                                      <p:cBhvr>
                                        <p:cTn id="663" dur="300" fill="hold"/>
                                        <p:tgtEl>
                                          <p:spTgt spid="363"/>
                                        </p:tgtEl>
                                        <p:attrNameLst>
                                          <p:attrName>ppt_h</p:attrName>
                                        </p:attrNameLst>
                                      </p:cBhvr>
                                      <p:tavLst>
                                        <p:tav tm="0">
                                          <p:val>
                                            <p:fltVal val="0"/>
                                          </p:val>
                                        </p:tav>
                                        <p:tav tm="100000">
                                          <p:val>
                                            <p:strVal val="#ppt_h"/>
                                          </p:val>
                                        </p:tav>
                                      </p:tavLst>
                                    </p:anim>
                                    <p:animEffect transition="in" filter="fade">
                                      <p:cBhvr>
                                        <p:cTn id="664" dur="300"/>
                                        <p:tgtEl>
                                          <p:spTgt spid="363"/>
                                        </p:tgtEl>
                                      </p:cBhvr>
                                    </p:animEffect>
                                  </p:childTnLst>
                                </p:cTn>
                              </p:par>
                              <p:par>
                                <p:cTn id="665" presetID="53" presetClass="entr" presetSubtype="16" fill="hold" grpId="0" nodeType="withEffect">
                                  <p:stCondLst>
                                    <p:cond delay="0"/>
                                  </p:stCondLst>
                                  <p:childTnLst>
                                    <p:set>
                                      <p:cBhvr>
                                        <p:cTn id="666" dur="1" fill="hold">
                                          <p:stCondLst>
                                            <p:cond delay="0"/>
                                          </p:stCondLst>
                                        </p:cTn>
                                        <p:tgtEl>
                                          <p:spTgt spid="364"/>
                                        </p:tgtEl>
                                        <p:attrNameLst>
                                          <p:attrName>style.visibility</p:attrName>
                                        </p:attrNameLst>
                                      </p:cBhvr>
                                      <p:to>
                                        <p:strVal val="visible"/>
                                      </p:to>
                                    </p:set>
                                    <p:anim calcmode="lin" valueType="num">
                                      <p:cBhvr>
                                        <p:cTn id="667" dur="300" fill="hold"/>
                                        <p:tgtEl>
                                          <p:spTgt spid="364"/>
                                        </p:tgtEl>
                                        <p:attrNameLst>
                                          <p:attrName>ppt_w</p:attrName>
                                        </p:attrNameLst>
                                      </p:cBhvr>
                                      <p:tavLst>
                                        <p:tav tm="0">
                                          <p:val>
                                            <p:fltVal val="0"/>
                                          </p:val>
                                        </p:tav>
                                        <p:tav tm="100000">
                                          <p:val>
                                            <p:strVal val="#ppt_w"/>
                                          </p:val>
                                        </p:tav>
                                      </p:tavLst>
                                    </p:anim>
                                    <p:anim calcmode="lin" valueType="num">
                                      <p:cBhvr>
                                        <p:cTn id="668" dur="300" fill="hold"/>
                                        <p:tgtEl>
                                          <p:spTgt spid="364"/>
                                        </p:tgtEl>
                                        <p:attrNameLst>
                                          <p:attrName>ppt_h</p:attrName>
                                        </p:attrNameLst>
                                      </p:cBhvr>
                                      <p:tavLst>
                                        <p:tav tm="0">
                                          <p:val>
                                            <p:fltVal val="0"/>
                                          </p:val>
                                        </p:tav>
                                        <p:tav tm="100000">
                                          <p:val>
                                            <p:strVal val="#ppt_h"/>
                                          </p:val>
                                        </p:tav>
                                      </p:tavLst>
                                    </p:anim>
                                    <p:animEffect transition="in" filter="fade">
                                      <p:cBhvr>
                                        <p:cTn id="669" dur="300"/>
                                        <p:tgtEl>
                                          <p:spTgt spid="364"/>
                                        </p:tgtEl>
                                      </p:cBhvr>
                                    </p:animEffect>
                                  </p:childTnLst>
                                </p:cTn>
                              </p:par>
                              <p:par>
                                <p:cTn id="670" presetID="53" presetClass="entr" presetSubtype="16" fill="hold" grpId="0" nodeType="withEffect">
                                  <p:stCondLst>
                                    <p:cond delay="0"/>
                                  </p:stCondLst>
                                  <p:childTnLst>
                                    <p:set>
                                      <p:cBhvr>
                                        <p:cTn id="671" dur="1" fill="hold">
                                          <p:stCondLst>
                                            <p:cond delay="0"/>
                                          </p:stCondLst>
                                        </p:cTn>
                                        <p:tgtEl>
                                          <p:spTgt spid="365"/>
                                        </p:tgtEl>
                                        <p:attrNameLst>
                                          <p:attrName>style.visibility</p:attrName>
                                        </p:attrNameLst>
                                      </p:cBhvr>
                                      <p:to>
                                        <p:strVal val="visible"/>
                                      </p:to>
                                    </p:set>
                                    <p:anim calcmode="lin" valueType="num">
                                      <p:cBhvr>
                                        <p:cTn id="672" dur="300" fill="hold"/>
                                        <p:tgtEl>
                                          <p:spTgt spid="365"/>
                                        </p:tgtEl>
                                        <p:attrNameLst>
                                          <p:attrName>ppt_w</p:attrName>
                                        </p:attrNameLst>
                                      </p:cBhvr>
                                      <p:tavLst>
                                        <p:tav tm="0">
                                          <p:val>
                                            <p:fltVal val="0"/>
                                          </p:val>
                                        </p:tav>
                                        <p:tav tm="100000">
                                          <p:val>
                                            <p:strVal val="#ppt_w"/>
                                          </p:val>
                                        </p:tav>
                                      </p:tavLst>
                                    </p:anim>
                                    <p:anim calcmode="lin" valueType="num">
                                      <p:cBhvr>
                                        <p:cTn id="673" dur="300" fill="hold"/>
                                        <p:tgtEl>
                                          <p:spTgt spid="365"/>
                                        </p:tgtEl>
                                        <p:attrNameLst>
                                          <p:attrName>ppt_h</p:attrName>
                                        </p:attrNameLst>
                                      </p:cBhvr>
                                      <p:tavLst>
                                        <p:tav tm="0">
                                          <p:val>
                                            <p:fltVal val="0"/>
                                          </p:val>
                                        </p:tav>
                                        <p:tav tm="100000">
                                          <p:val>
                                            <p:strVal val="#ppt_h"/>
                                          </p:val>
                                        </p:tav>
                                      </p:tavLst>
                                    </p:anim>
                                    <p:animEffect transition="in" filter="fade">
                                      <p:cBhvr>
                                        <p:cTn id="674" dur="300"/>
                                        <p:tgtEl>
                                          <p:spTgt spid="365"/>
                                        </p:tgtEl>
                                      </p:cBhvr>
                                    </p:animEffect>
                                  </p:childTnLst>
                                </p:cTn>
                              </p:par>
                              <p:par>
                                <p:cTn id="675" presetID="53" presetClass="entr" presetSubtype="16" fill="hold" grpId="0" nodeType="withEffect">
                                  <p:stCondLst>
                                    <p:cond delay="0"/>
                                  </p:stCondLst>
                                  <p:childTnLst>
                                    <p:set>
                                      <p:cBhvr>
                                        <p:cTn id="676" dur="1" fill="hold">
                                          <p:stCondLst>
                                            <p:cond delay="0"/>
                                          </p:stCondLst>
                                        </p:cTn>
                                        <p:tgtEl>
                                          <p:spTgt spid="366"/>
                                        </p:tgtEl>
                                        <p:attrNameLst>
                                          <p:attrName>style.visibility</p:attrName>
                                        </p:attrNameLst>
                                      </p:cBhvr>
                                      <p:to>
                                        <p:strVal val="visible"/>
                                      </p:to>
                                    </p:set>
                                    <p:anim calcmode="lin" valueType="num">
                                      <p:cBhvr>
                                        <p:cTn id="677" dur="300" fill="hold"/>
                                        <p:tgtEl>
                                          <p:spTgt spid="366"/>
                                        </p:tgtEl>
                                        <p:attrNameLst>
                                          <p:attrName>ppt_w</p:attrName>
                                        </p:attrNameLst>
                                      </p:cBhvr>
                                      <p:tavLst>
                                        <p:tav tm="0">
                                          <p:val>
                                            <p:fltVal val="0"/>
                                          </p:val>
                                        </p:tav>
                                        <p:tav tm="100000">
                                          <p:val>
                                            <p:strVal val="#ppt_w"/>
                                          </p:val>
                                        </p:tav>
                                      </p:tavLst>
                                    </p:anim>
                                    <p:anim calcmode="lin" valueType="num">
                                      <p:cBhvr>
                                        <p:cTn id="678" dur="300" fill="hold"/>
                                        <p:tgtEl>
                                          <p:spTgt spid="366"/>
                                        </p:tgtEl>
                                        <p:attrNameLst>
                                          <p:attrName>ppt_h</p:attrName>
                                        </p:attrNameLst>
                                      </p:cBhvr>
                                      <p:tavLst>
                                        <p:tav tm="0">
                                          <p:val>
                                            <p:fltVal val="0"/>
                                          </p:val>
                                        </p:tav>
                                        <p:tav tm="100000">
                                          <p:val>
                                            <p:strVal val="#ppt_h"/>
                                          </p:val>
                                        </p:tav>
                                      </p:tavLst>
                                    </p:anim>
                                    <p:animEffect transition="in" filter="fade">
                                      <p:cBhvr>
                                        <p:cTn id="679" dur="300"/>
                                        <p:tgtEl>
                                          <p:spTgt spid="366"/>
                                        </p:tgtEl>
                                      </p:cBhvr>
                                    </p:animEffect>
                                  </p:childTnLst>
                                </p:cTn>
                              </p:par>
                              <p:par>
                                <p:cTn id="680" presetID="53" presetClass="entr" presetSubtype="16" fill="hold" grpId="0" nodeType="withEffect">
                                  <p:stCondLst>
                                    <p:cond delay="0"/>
                                  </p:stCondLst>
                                  <p:childTnLst>
                                    <p:set>
                                      <p:cBhvr>
                                        <p:cTn id="681" dur="1" fill="hold">
                                          <p:stCondLst>
                                            <p:cond delay="0"/>
                                          </p:stCondLst>
                                        </p:cTn>
                                        <p:tgtEl>
                                          <p:spTgt spid="367"/>
                                        </p:tgtEl>
                                        <p:attrNameLst>
                                          <p:attrName>style.visibility</p:attrName>
                                        </p:attrNameLst>
                                      </p:cBhvr>
                                      <p:to>
                                        <p:strVal val="visible"/>
                                      </p:to>
                                    </p:set>
                                    <p:anim calcmode="lin" valueType="num">
                                      <p:cBhvr>
                                        <p:cTn id="682" dur="300" fill="hold"/>
                                        <p:tgtEl>
                                          <p:spTgt spid="367"/>
                                        </p:tgtEl>
                                        <p:attrNameLst>
                                          <p:attrName>ppt_w</p:attrName>
                                        </p:attrNameLst>
                                      </p:cBhvr>
                                      <p:tavLst>
                                        <p:tav tm="0">
                                          <p:val>
                                            <p:fltVal val="0"/>
                                          </p:val>
                                        </p:tav>
                                        <p:tav tm="100000">
                                          <p:val>
                                            <p:strVal val="#ppt_w"/>
                                          </p:val>
                                        </p:tav>
                                      </p:tavLst>
                                    </p:anim>
                                    <p:anim calcmode="lin" valueType="num">
                                      <p:cBhvr>
                                        <p:cTn id="683" dur="300" fill="hold"/>
                                        <p:tgtEl>
                                          <p:spTgt spid="367"/>
                                        </p:tgtEl>
                                        <p:attrNameLst>
                                          <p:attrName>ppt_h</p:attrName>
                                        </p:attrNameLst>
                                      </p:cBhvr>
                                      <p:tavLst>
                                        <p:tav tm="0">
                                          <p:val>
                                            <p:fltVal val="0"/>
                                          </p:val>
                                        </p:tav>
                                        <p:tav tm="100000">
                                          <p:val>
                                            <p:strVal val="#ppt_h"/>
                                          </p:val>
                                        </p:tav>
                                      </p:tavLst>
                                    </p:anim>
                                    <p:animEffect transition="in" filter="fade">
                                      <p:cBhvr>
                                        <p:cTn id="684" dur="300"/>
                                        <p:tgtEl>
                                          <p:spTgt spid="367"/>
                                        </p:tgtEl>
                                      </p:cBhvr>
                                    </p:animEffect>
                                  </p:childTnLst>
                                </p:cTn>
                              </p:par>
                              <p:par>
                                <p:cTn id="685" presetID="53" presetClass="entr" presetSubtype="16" fill="hold" grpId="0" nodeType="withEffect">
                                  <p:stCondLst>
                                    <p:cond delay="0"/>
                                  </p:stCondLst>
                                  <p:childTnLst>
                                    <p:set>
                                      <p:cBhvr>
                                        <p:cTn id="686" dur="1" fill="hold">
                                          <p:stCondLst>
                                            <p:cond delay="0"/>
                                          </p:stCondLst>
                                        </p:cTn>
                                        <p:tgtEl>
                                          <p:spTgt spid="368"/>
                                        </p:tgtEl>
                                        <p:attrNameLst>
                                          <p:attrName>style.visibility</p:attrName>
                                        </p:attrNameLst>
                                      </p:cBhvr>
                                      <p:to>
                                        <p:strVal val="visible"/>
                                      </p:to>
                                    </p:set>
                                    <p:anim calcmode="lin" valueType="num">
                                      <p:cBhvr>
                                        <p:cTn id="687" dur="300" fill="hold"/>
                                        <p:tgtEl>
                                          <p:spTgt spid="368"/>
                                        </p:tgtEl>
                                        <p:attrNameLst>
                                          <p:attrName>ppt_w</p:attrName>
                                        </p:attrNameLst>
                                      </p:cBhvr>
                                      <p:tavLst>
                                        <p:tav tm="0">
                                          <p:val>
                                            <p:fltVal val="0"/>
                                          </p:val>
                                        </p:tav>
                                        <p:tav tm="100000">
                                          <p:val>
                                            <p:strVal val="#ppt_w"/>
                                          </p:val>
                                        </p:tav>
                                      </p:tavLst>
                                    </p:anim>
                                    <p:anim calcmode="lin" valueType="num">
                                      <p:cBhvr>
                                        <p:cTn id="688" dur="300" fill="hold"/>
                                        <p:tgtEl>
                                          <p:spTgt spid="368"/>
                                        </p:tgtEl>
                                        <p:attrNameLst>
                                          <p:attrName>ppt_h</p:attrName>
                                        </p:attrNameLst>
                                      </p:cBhvr>
                                      <p:tavLst>
                                        <p:tav tm="0">
                                          <p:val>
                                            <p:fltVal val="0"/>
                                          </p:val>
                                        </p:tav>
                                        <p:tav tm="100000">
                                          <p:val>
                                            <p:strVal val="#ppt_h"/>
                                          </p:val>
                                        </p:tav>
                                      </p:tavLst>
                                    </p:anim>
                                    <p:animEffect transition="in" filter="fade">
                                      <p:cBhvr>
                                        <p:cTn id="689" dur="300"/>
                                        <p:tgtEl>
                                          <p:spTgt spid="368"/>
                                        </p:tgtEl>
                                      </p:cBhvr>
                                    </p:animEffect>
                                  </p:childTnLst>
                                </p:cTn>
                              </p:par>
                            </p:childTnLst>
                          </p:cTn>
                        </p:par>
                        <p:par>
                          <p:cTn id="690" fill="hold">
                            <p:stCondLst>
                              <p:cond delay="5500"/>
                            </p:stCondLst>
                            <p:childTnLst>
                              <p:par>
                                <p:cTn id="691" presetID="53" presetClass="entr" presetSubtype="16" fill="hold" grpId="0" nodeType="afterEffect">
                                  <p:stCondLst>
                                    <p:cond delay="0"/>
                                  </p:stCondLst>
                                  <p:childTnLst>
                                    <p:set>
                                      <p:cBhvr>
                                        <p:cTn id="692" dur="1" fill="hold">
                                          <p:stCondLst>
                                            <p:cond delay="0"/>
                                          </p:stCondLst>
                                        </p:cTn>
                                        <p:tgtEl>
                                          <p:spTgt spid="369"/>
                                        </p:tgtEl>
                                        <p:attrNameLst>
                                          <p:attrName>style.visibility</p:attrName>
                                        </p:attrNameLst>
                                      </p:cBhvr>
                                      <p:to>
                                        <p:strVal val="visible"/>
                                      </p:to>
                                    </p:set>
                                    <p:anim calcmode="lin" valueType="num">
                                      <p:cBhvr>
                                        <p:cTn id="693" dur="300" fill="hold"/>
                                        <p:tgtEl>
                                          <p:spTgt spid="369"/>
                                        </p:tgtEl>
                                        <p:attrNameLst>
                                          <p:attrName>ppt_w</p:attrName>
                                        </p:attrNameLst>
                                      </p:cBhvr>
                                      <p:tavLst>
                                        <p:tav tm="0">
                                          <p:val>
                                            <p:fltVal val="0"/>
                                          </p:val>
                                        </p:tav>
                                        <p:tav tm="100000">
                                          <p:val>
                                            <p:strVal val="#ppt_w"/>
                                          </p:val>
                                        </p:tav>
                                      </p:tavLst>
                                    </p:anim>
                                    <p:anim calcmode="lin" valueType="num">
                                      <p:cBhvr>
                                        <p:cTn id="694" dur="300" fill="hold"/>
                                        <p:tgtEl>
                                          <p:spTgt spid="369"/>
                                        </p:tgtEl>
                                        <p:attrNameLst>
                                          <p:attrName>ppt_h</p:attrName>
                                        </p:attrNameLst>
                                      </p:cBhvr>
                                      <p:tavLst>
                                        <p:tav tm="0">
                                          <p:val>
                                            <p:fltVal val="0"/>
                                          </p:val>
                                        </p:tav>
                                        <p:tav tm="100000">
                                          <p:val>
                                            <p:strVal val="#ppt_h"/>
                                          </p:val>
                                        </p:tav>
                                      </p:tavLst>
                                    </p:anim>
                                    <p:animEffect transition="in" filter="fade">
                                      <p:cBhvr>
                                        <p:cTn id="695" dur="300"/>
                                        <p:tgtEl>
                                          <p:spTgt spid="369"/>
                                        </p:tgtEl>
                                      </p:cBhvr>
                                    </p:animEffect>
                                  </p:childTnLst>
                                </p:cTn>
                              </p:par>
                              <p:par>
                                <p:cTn id="696" presetID="53" presetClass="entr" presetSubtype="16" fill="hold" grpId="0" nodeType="withEffect">
                                  <p:stCondLst>
                                    <p:cond delay="0"/>
                                  </p:stCondLst>
                                  <p:childTnLst>
                                    <p:set>
                                      <p:cBhvr>
                                        <p:cTn id="697" dur="1" fill="hold">
                                          <p:stCondLst>
                                            <p:cond delay="0"/>
                                          </p:stCondLst>
                                        </p:cTn>
                                        <p:tgtEl>
                                          <p:spTgt spid="370"/>
                                        </p:tgtEl>
                                        <p:attrNameLst>
                                          <p:attrName>style.visibility</p:attrName>
                                        </p:attrNameLst>
                                      </p:cBhvr>
                                      <p:to>
                                        <p:strVal val="visible"/>
                                      </p:to>
                                    </p:set>
                                    <p:anim calcmode="lin" valueType="num">
                                      <p:cBhvr>
                                        <p:cTn id="698" dur="300" fill="hold"/>
                                        <p:tgtEl>
                                          <p:spTgt spid="370"/>
                                        </p:tgtEl>
                                        <p:attrNameLst>
                                          <p:attrName>ppt_w</p:attrName>
                                        </p:attrNameLst>
                                      </p:cBhvr>
                                      <p:tavLst>
                                        <p:tav tm="0">
                                          <p:val>
                                            <p:fltVal val="0"/>
                                          </p:val>
                                        </p:tav>
                                        <p:tav tm="100000">
                                          <p:val>
                                            <p:strVal val="#ppt_w"/>
                                          </p:val>
                                        </p:tav>
                                      </p:tavLst>
                                    </p:anim>
                                    <p:anim calcmode="lin" valueType="num">
                                      <p:cBhvr>
                                        <p:cTn id="699" dur="300" fill="hold"/>
                                        <p:tgtEl>
                                          <p:spTgt spid="370"/>
                                        </p:tgtEl>
                                        <p:attrNameLst>
                                          <p:attrName>ppt_h</p:attrName>
                                        </p:attrNameLst>
                                      </p:cBhvr>
                                      <p:tavLst>
                                        <p:tav tm="0">
                                          <p:val>
                                            <p:fltVal val="0"/>
                                          </p:val>
                                        </p:tav>
                                        <p:tav tm="100000">
                                          <p:val>
                                            <p:strVal val="#ppt_h"/>
                                          </p:val>
                                        </p:tav>
                                      </p:tavLst>
                                    </p:anim>
                                    <p:animEffect transition="in" filter="fade">
                                      <p:cBhvr>
                                        <p:cTn id="700" dur="300"/>
                                        <p:tgtEl>
                                          <p:spTgt spid="370"/>
                                        </p:tgtEl>
                                      </p:cBhvr>
                                    </p:animEffect>
                                  </p:childTnLst>
                                </p:cTn>
                              </p:par>
                              <p:par>
                                <p:cTn id="701" presetID="53" presetClass="entr" presetSubtype="16" fill="hold" grpId="0" nodeType="withEffect">
                                  <p:stCondLst>
                                    <p:cond delay="0"/>
                                  </p:stCondLst>
                                  <p:childTnLst>
                                    <p:set>
                                      <p:cBhvr>
                                        <p:cTn id="702" dur="1" fill="hold">
                                          <p:stCondLst>
                                            <p:cond delay="0"/>
                                          </p:stCondLst>
                                        </p:cTn>
                                        <p:tgtEl>
                                          <p:spTgt spid="371"/>
                                        </p:tgtEl>
                                        <p:attrNameLst>
                                          <p:attrName>style.visibility</p:attrName>
                                        </p:attrNameLst>
                                      </p:cBhvr>
                                      <p:to>
                                        <p:strVal val="visible"/>
                                      </p:to>
                                    </p:set>
                                    <p:anim calcmode="lin" valueType="num">
                                      <p:cBhvr>
                                        <p:cTn id="703" dur="300" fill="hold"/>
                                        <p:tgtEl>
                                          <p:spTgt spid="371"/>
                                        </p:tgtEl>
                                        <p:attrNameLst>
                                          <p:attrName>ppt_w</p:attrName>
                                        </p:attrNameLst>
                                      </p:cBhvr>
                                      <p:tavLst>
                                        <p:tav tm="0">
                                          <p:val>
                                            <p:fltVal val="0"/>
                                          </p:val>
                                        </p:tav>
                                        <p:tav tm="100000">
                                          <p:val>
                                            <p:strVal val="#ppt_w"/>
                                          </p:val>
                                        </p:tav>
                                      </p:tavLst>
                                    </p:anim>
                                    <p:anim calcmode="lin" valueType="num">
                                      <p:cBhvr>
                                        <p:cTn id="704" dur="300" fill="hold"/>
                                        <p:tgtEl>
                                          <p:spTgt spid="371"/>
                                        </p:tgtEl>
                                        <p:attrNameLst>
                                          <p:attrName>ppt_h</p:attrName>
                                        </p:attrNameLst>
                                      </p:cBhvr>
                                      <p:tavLst>
                                        <p:tav tm="0">
                                          <p:val>
                                            <p:fltVal val="0"/>
                                          </p:val>
                                        </p:tav>
                                        <p:tav tm="100000">
                                          <p:val>
                                            <p:strVal val="#ppt_h"/>
                                          </p:val>
                                        </p:tav>
                                      </p:tavLst>
                                    </p:anim>
                                    <p:animEffect transition="in" filter="fade">
                                      <p:cBhvr>
                                        <p:cTn id="705" dur="300"/>
                                        <p:tgtEl>
                                          <p:spTgt spid="371"/>
                                        </p:tgtEl>
                                      </p:cBhvr>
                                    </p:animEffect>
                                  </p:childTnLst>
                                </p:cTn>
                              </p:par>
                              <p:par>
                                <p:cTn id="706" presetID="53" presetClass="entr" presetSubtype="16" fill="hold" grpId="0" nodeType="withEffect">
                                  <p:stCondLst>
                                    <p:cond delay="0"/>
                                  </p:stCondLst>
                                  <p:childTnLst>
                                    <p:set>
                                      <p:cBhvr>
                                        <p:cTn id="707" dur="1" fill="hold">
                                          <p:stCondLst>
                                            <p:cond delay="0"/>
                                          </p:stCondLst>
                                        </p:cTn>
                                        <p:tgtEl>
                                          <p:spTgt spid="372"/>
                                        </p:tgtEl>
                                        <p:attrNameLst>
                                          <p:attrName>style.visibility</p:attrName>
                                        </p:attrNameLst>
                                      </p:cBhvr>
                                      <p:to>
                                        <p:strVal val="visible"/>
                                      </p:to>
                                    </p:set>
                                    <p:anim calcmode="lin" valueType="num">
                                      <p:cBhvr>
                                        <p:cTn id="708" dur="300" fill="hold"/>
                                        <p:tgtEl>
                                          <p:spTgt spid="372"/>
                                        </p:tgtEl>
                                        <p:attrNameLst>
                                          <p:attrName>ppt_w</p:attrName>
                                        </p:attrNameLst>
                                      </p:cBhvr>
                                      <p:tavLst>
                                        <p:tav tm="0">
                                          <p:val>
                                            <p:fltVal val="0"/>
                                          </p:val>
                                        </p:tav>
                                        <p:tav tm="100000">
                                          <p:val>
                                            <p:strVal val="#ppt_w"/>
                                          </p:val>
                                        </p:tav>
                                      </p:tavLst>
                                    </p:anim>
                                    <p:anim calcmode="lin" valueType="num">
                                      <p:cBhvr>
                                        <p:cTn id="709" dur="300" fill="hold"/>
                                        <p:tgtEl>
                                          <p:spTgt spid="372"/>
                                        </p:tgtEl>
                                        <p:attrNameLst>
                                          <p:attrName>ppt_h</p:attrName>
                                        </p:attrNameLst>
                                      </p:cBhvr>
                                      <p:tavLst>
                                        <p:tav tm="0">
                                          <p:val>
                                            <p:fltVal val="0"/>
                                          </p:val>
                                        </p:tav>
                                        <p:tav tm="100000">
                                          <p:val>
                                            <p:strVal val="#ppt_h"/>
                                          </p:val>
                                        </p:tav>
                                      </p:tavLst>
                                    </p:anim>
                                    <p:animEffect transition="in" filter="fade">
                                      <p:cBhvr>
                                        <p:cTn id="710" dur="300"/>
                                        <p:tgtEl>
                                          <p:spTgt spid="372"/>
                                        </p:tgtEl>
                                      </p:cBhvr>
                                    </p:animEffect>
                                  </p:childTnLst>
                                </p:cTn>
                              </p:par>
                              <p:par>
                                <p:cTn id="711" presetID="53" presetClass="entr" presetSubtype="16" fill="hold" grpId="0" nodeType="withEffect">
                                  <p:stCondLst>
                                    <p:cond delay="0"/>
                                  </p:stCondLst>
                                  <p:childTnLst>
                                    <p:set>
                                      <p:cBhvr>
                                        <p:cTn id="712" dur="1" fill="hold">
                                          <p:stCondLst>
                                            <p:cond delay="0"/>
                                          </p:stCondLst>
                                        </p:cTn>
                                        <p:tgtEl>
                                          <p:spTgt spid="373"/>
                                        </p:tgtEl>
                                        <p:attrNameLst>
                                          <p:attrName>style.visibility</p:attrName>
                                        </p:attrNameLst>
                                      </p:cBhvr>
                                      <p:to>
                                        <p:strVal val="visible"/>
                                      </p:to>
                                    </p:set>
                                    <p:anim calcmode="lin" valueType="num">
                                      <p:cBhvr>
                                        <p:cTn id="713" dur="300" fill="hold"/>
                                        <p:tgtEl>
                                          <p:spTgt spid="373"/>
                                        </p:tgtEl>
                                        <p:attrNameLst>
                                          <p:attrName>ppt_w</p:attrName>
                                        </p:attrNameLst>
                                      </p:cBhvr>
                                      <p:tavLst>
                                        <p:tav tm="0">
                                          <p:val>
                                            <p:fltVal val="0"/>
                                          </p:val>
                                        </p:tav>
                                        <p:tav tm="100000">
                                          <p:val>
                                            <p:strVal val="#ppt_w"/>
                                          </p:val>
                                        </p:tav>
                                      </p:tavLst>
                                    </p:anim>
                                    <p:anim calcmode="lin" valueType="num">
                                      <p:cBhvr>
                                        <p:cTn id="714" dur="300" fill="hold"/>
                                        <p:tgtEl>
                                          <p:spTgt spid="373"/>
                                        </p:tgtEl>
                                        <p:attrNameLst>
                                          <p:attrName>ppt_h</p:attrName>
                                        </p:attrNameLst>
                                      </p:cBhvr>
                                      <p:tavLst>
                                        <p:tav tm="0">
                                          <p:val>
                                            <p:fltVal val="0"/>
                                          </p:val>
                                        </p:tav>
                                        <p:tav tm="100000">
                                          <p:val>
                                            <p:strVal val="#ppt_h"/>
                                          </p:val>
                                        </p:tav>
                                      </p:tavLst>
                                    </p:anim>
                                    <p:animEffect transition="in" filter="fade">
                                      <p:cBhvr>
                                        <p:cTn id="715" dur="300"/>
                                        <p:tgtEl>
                                          <p:spTgt spid="373"/>
                                        </p:tgtEl>
                                      </p:cBhvr>
                                    </p:animEffect>
                                  </p:childTnLst>
                                </p:cTn>
                              </p:par>
                              <p:par>
                                <p:cTn id="716" presetID="53" presetClass="entr" presetSubtype="16" fill="hold" grpId="0" nodeType="withEffect">
                                  <p:stCondLst>
                                    <p:cond delay="0"/>
                                  </p:stCondLst>
                                  <p:childTnLst>
                                    <p:set>
                                      <p:cBhvr>
                                        <p:cTn id="717" dur="1" fill="hold">
                                          <p:stCondLst>
                                            <p:cond delay="0"/>
                                          </p:stCondLst>
                                        </p:cTn>
                                        <p:tgtEl>
                                          <p:spTgt spid="374"/>
                                        </p:tgtEl>
                                        <p:attrNameLst>
                                          <p:attrName>style.visibility</p:attrName>
                                        </p:attrNameLst>
                                      </p:cBhvr>
                                      <p:to>
                                        <p:strVal val="visible"/>
                                      </p:to>
                                    </p:set>
                                    <p:anim calcmode="lin" valueType="num">
                                      <p:cBhvr>
                                        <p:cTn id="718" dur="300" fill="hold"/>
                                        <p:tgtEl>
                                          <p:spTgt spid="374"/>
                                        </p:tgtEl>
                                        <p:attrNameLst>
                                          <p:attrName>ppt_w</p:attrName>
                                        </p:attrNameLst>
                                      </p:cBhvr>
                                      <p:tavLst>
                                        <p:tav tm="0">
                                          <p:val>
                                            <p:fltVal val="0"/>
                                          </p:val>
                                        </p:tav>
                                        <p:tav tm="100000">
                                          <p:val>
                                            <p:strVal val="#ppt_w"/>
                                          </p:val>
                                        </p:tav>
                                      </p:tavLst>
                                    </p:anim>
                                    <p:anim calcmode="lin" valueType="num">
                                      <p:cBhvr>
                                        <p:cTn id="719" dur="300" fill="hold"/>
                                        <p:tgtEl>
                                          <p:spTgt spid="374"/>
                                        </p:tgtEl>
                                        <p:attrNameLst>
                                          <p:attrName>ppt_h</p:attrName>
                                        </p:attrNameLst>
                                      </p:cBhvr>
                                      <p:tavLst>
                                        <p:tav tm="0">
                                          <p:val>
                                            <p:fltVal val="0"/>
                                          </p:val>
                                        </p:tav>
                                        <p:tav tm="100000">
                                          <p:val>
                                            <p:strVal val="#ppt_h"/>
                                          </p:val>
                                        </p:tav>
                                      </p:tavLst>
                                    </p:anim>
                                    <p:animEffect transition="in" filter="fade">
                                      <p:cBhvr>
                                        <p:cTn id="720" dur="300"/>
                                        <p:tgtEl>
                                          <p:spTgt spid="374"/>
                                        </p:tgtEl>
                                      </p:cBhvr>
                                    </p:animEffect>
                                  </p:childTnLst>
                                </p:cTn>
                              </p:par>
                              <p:par>
                                <p:cTn id="721" presetID="53" presetClass="entr" presetSubtype="16" fill="hold" grpId="0" nodeType="withEffect">
                                  <p:stCondLst>
                                    <p:cond delay="0"/>
                                  </p:stCondLst>
                                  <p:childTnLst>
                                    <p:set>
                                      <p:cBhvr>
                                        <p:cTn id="722" dur="1" fill="hold">
                                          <p:stCondLst>
                                            <p:cond delay="0"/>
                                          </p:stCondLst>
                                        </p:cTn>
                                        <p:tgtEl>
                                          <p:spTgt spid="375"/>
                                        </p:tgtEl>
                                        <p:attrNameLst>
                                          <p:attrName>style.visibility</p:attrName>
                                        </p:attrNameLst>
                                      </p:cBhvr>
                                      <p:to>
                                        <p:strVal val="visible"/>
                                      </p:to>
                                    </p:set>
                                    <p:anim calcmode="lin" valueType="num">
                                      <p:cBhvr>
                                        <p:cTn id="723" dur="300" fill="hold"/>
                                        <p:tgtEl>
                                          <p:spTgt spid="375"/>
                                        </p:tgtEl>
                                        <p:attrNameLst>
                                          <p:attrName>ppt_w</p:attrName>
                                        </p:attrNameLst>
                                      </p:cBhvr>
                                      <p:tavLst>
                                        <p:tav tm="0">
                                          <p:val>
                                            <p:fltVal val="0"/>
                                          </p:val>
                                        </p:tav>
                                        <p:tav tm="100000">
                                          <p:val>
                                            <p:strVal val="#ppt_w"/>
                                          </p:val>
                                        </p:tav>
                                      </p:tavLst>
                                    </p:anim>
                                    <p:anim calcmode="lin" valueType="num">
                                      <p:cBhvr>
                                        <p:cTn id="724" dur="300" fill="hold"/>
                                        <p:tgtEl>
                                          <p:spTgt spid="375"/>
                                        </p:tgtEl>
                                        <p:attrNameLst>
                                          <p:attrName>ppt_h</p:attrName>
                                        </p:attrNameLst>
                                      </p:cBhvr>
                                      <p:tavLst>
                                        <p:tav tm="0">
                                          <p:val>
                                            <p:fltVal val="0"/>
                                          </p:val>
                                        </p:tav>
                                        <p:tav tm="100000">
                                          <p:val>
                                            <p:strVal val="#ppt_h"/>
                                          </p:val>
                                        </p:tav>
                                      </p:tavLst>
                                    </p:anim>
                                    <p:animEffect transition="in" filter="fade">
                                      <p:cBhvr>
                                        <p:cTn id="725" dur="300"/>
                                        <p:tgtEl>
                                          <p:spTgt spid="375"/>
                                        </p:tgtEl>
                                      </p:cBhvr>
                                    </p:animEffect>
                                  </p:childTnLst>
                                </p:cTn>
                              </p:par>
                              <p:par>
                                <p:cTn id="726" presetID="53" presetClass="entr" presetSubtype="16" fill="hold" grpId="0" nodeType="withEffect">
                                  <p:stCondLst>
                                    <p:cond delay="0"/>
                                  </p:stCondLst>
                                  <p:childTnLst>
                                    <p:set>
                                      <p:cBhvr>
                                        <p:cTn id="727" dur="1" fill="hold">
                                          <p:stCondLst>
                                            <p:cond delay="0"/>
                                          </p:stCondLst>
                                        </p:cTn>
                                        <p:tgtEl>
                                          <p:spTgt spid="376"/>
                                        </p:tgtEl>
                                        <p:attrNameLst>
                                          <p:attrName>style.visibility</p:attrName>
                                        </p:attrNameLst>
                                      </p:cBhvr>
                                      <p:to>
                                        <p:strVal val="visible"/>
                                      </p:to>
                                    </p:set>
                                    <p:anim calcmode="lin" valueType="num">
                                      <p:cBhvr>
                                        <p:cTn id="728" dur="300" fill="hold"/>
                                        <p:tgtEl>
                                          <p:spTgt spid="376"/>
                                        </p:tgtEl>
                                        <p:attrNameLst>
                                          <p:attrName>ppt_w</p:attrName>
                                        </p:attrNameLst>
                                      </p:cBhvr>
                                      <p:tavLst>
                                        <p:tav tm="0">
                                          <p:val>
                                            <p:fltVal val="0"/>
                                          </p:val>
                                        </p:tav>
                                        <p:tav tm="100000">
                                          <p:val>
                                            <p:strVal val="#ppt_w"/>
                                          </p:val>
                                        </p:tav>
                                      </p:tavLst>
                                    </p:anim>
                                    <p:anim calcmode="lin" valueType="num">
                                      <p:cBhvr>
                                        <p:cTn id="729" dur="300" fill="hold"/>
                                        <p:tgtEl>
                                          <p:spTgt spid="376"/>
                                        </p:tgtEl>
                                        <p:attrNameLst>
                                          <p:attrName>ppt_h</p:attrName>
                                        </p:attrNameLst>
                                      </p:cBhvr>
                                      <p:tavLst>
                                        <p:tav tm="0">
                                          <p:val>
                                            <p:fltVal val="0"/>
                                          </p:val>
                                        </p:tav>
                                        <p:tav tm="100000">
                                          <p:val>
                                            <p:strVal val="#ppt_h"/>
                                          </p:val>
                                        </p:tav>
                                      </p:tavLst>
                                    </p:anim>
                                    <p:animEffect transition="in" filter="fade">
                                      <p:cBhvr>
                                        <p:cTn id="730" dur="300"/>
                                        <p:tgtEl>
                                          <p:spTgt spid="376"/>
                                        </p:tgtEl>
                                      </p:cBhvr>
                                    </p:animEffect>
                                  </p:childTnLst>
                                </p:cTn>
                              </p:par>
                              <p:par>
                                <p:cTn id="731" presetID="53" presetClass="entr" presetSubtype="16" fill="hold" grpId="0" nodeType="withEffect">
                                  <p:stCondLst>
                                    <p:cond delay="0"/>
                                  </p:stCondLst>
                                  <p:childTnLst>
                                    <p:set>
                                      <p:cBhvr>
                                        <p:cTn id="732" dur="1" fill="hold">
                                          <p:stCondLst>
                                            <p:cond delay="0"/>
                                          </p:stCondLst>
                                        </p:cTn>
                                        <p:tgtEl>
                                          <p:spTgt spid="377"/>
                                        </p:tgtEl>
                                        <p:attrNameLst>
                                          <p:attrName>style.visibility</p:attrName>
                                        </p:attrNameLst>
                                      </p:cBhvr>
                                      <p:to>
                                        <p:strVal val="visible"/>
                                      </p:to>
                                    </p:set>
                                    <p:anim calcmode="lin" valueType="num">
                                      <p:cBhvr>
                                        <p:cTn id="733" dur="300" fill="hold"/>
                                        <p:tgtEl>
                                          <p:spTgt spid="377"/>
                                        </p:tgtEl>
                                        <p:attrNameLst>
                                          <p:attrName>ppt_w</p:attrName>
                                        </p:attrNameLst>
                                      </p:cBhvr>
                                      <p:tavLst>
                                        <p:tav tm="0">
                                          <p:val>
                                            <p:fltVal val="0"/>
                                          </p:val>
                                        </p:tav>
                                        <p:tav tm="100000">
                                          <p:val>
                                            <p:strVal val="#ppt_w"/>
                                          </p:val>
                                        </p:tav>
                                      </p:tavLst>
                                    </p:anim>
                                    <p:anim calcmode="lin" valueType="num">
                                      <p:cBhvr>
                                        <p:cTn id="734" dur="300" fill="hold"/>
                                        <p:tgtEl>
                                          <p:spTgt spid="377"/>
                                        </p:tgtEl>
                                        <p:attrNameLst>
                                          <p:attrName>ppt_h</p:attrName>
                                        </p:attrNameLst>
                                      </p:cBhvr>
                                      <p:tavLst>
                                        <p:tav tm="0">
                                          <p:val>
                                            <p:fltVal val="0"/>
                                          </p:val>
                                        </p:tav>
                                        <p:tav tm="100000">
                                          <p:val>
                                            <p:strVal val="#ppt_h"/>
                                          </p:val>
                                        </p:tav>
                                      </p:tavLst>
                                    </p:anim>
                                    <p:animEffect transition="in" filter="fade">
                                      <p:cBhvr>
                                        <p:cTn id="735" dur="300"/>
                                        <p:tgtEl>
                                          <p:spTgt spid="377"/>
                                        </p:tgtEl>
                                      </p:cBhvr>
                                    </p:animEffect>
                                  </p:childTnLst>
                                </p:cTn>
                              </p:par>
                              <p:par>
                                <p:cTn id="736" presetID="53" presetClass="entr" presetSubtype="16" fill="hold" grpId="0" nodeType="withEffect">
                                  <p:stCondLst>
                                    <p:cond delay="0"/>
                                  </p:stCondLst>
                                  <p:childTnLst>
                                    <p:set>
                                      <p:cBhvr>
                                        <p:cTn id="737" dur="1" fill="hold">
                                          <p:stCondLst>
                                            <p:cond delay="0"/>
                                          </p:stCondLst>
                                        </p:cTn>
                                        <p:tgtEl>
                                          <p:spTgt spid="378"/>
                                        </p:tgtEl>
                                        <p:attrNameLst>
                                          <p:attrName>style.visibility</p:attrName>
                                        </p:attrNameLst>
                                      </p:cBhvr>
                                      <p:to>
                                        <p:strVal val="visible"/>
                                      </p:to>
                                    </p:set>
                                    <p:anim calcmode="lin" valueType="num">
                                      <p:cBhvr>
                                        <p:cTn id="738" dur="300" fill="hold"/>
                                        <p:tgtEl>
                                          <p:spTgt spid="378"/>
                                        </p:tgtEl>
                                        <p:attrNameLst>
                                          <p:attrName>ppt_w</p:attrName>
                                        </p:attrNameLst>
                                      </p:cBhvr>
                                      <p:tavLst>
                                        <p:tav tm="0">
                                          <p:val>
                                            <p:fltVal val="0"/>
                                          </p:val>
                                        </p:tav>
                                        <p:tav tm="100000">
                                          <p:val>
                                            <p:strVal val="#ppt_w"/>
                                          </p:val>
                                        </p:tav>
                                      </p:tavLst>
                                    </p:anim>
                                    <p:anim calcmode="lin" valueType="num">
                                      <p:cBhvr>
                                        <p:cTn id="739" dur="300" fill="hold"/>
                                        <p:tgtEl>
                                          <p:spTgt spid="378"/>
                                        </p:tgtEl>
                                        <p:attrNameLst>
                                          <p:attrName>ppt_h</p:attrName>
                                        </p:attrNameLst>
                                      </p:cBhvr>
                                      <p:tavLst>
                                        <p:tav tm="0">
                                          <p:val>
                                            <p:fltVal val="0"/>
                                          </p:val>
                                        </p:tav>
                                        <p:tav tm="100000">
                                          <p:val>
                                            <p:strVal val="#ppt_h"/>
                                          </p:val>
                                        </p:tav>
                                      </p:tavLst>
                                    </p:anim>
                                    <p:animEffect transition="in" filter="fade">
                                      <p:cBhvr>
                                        <p:cTn id="740" dur="300"/>
                                        <p:tgtEl>
                                          <p:spTgt spid="378"/>
                                        </p:tgtEl>
                                      </p:cBhvr>
                                    </p:animEffect>
                                  </p:childTnLst>
                                </p:cTn>
                              </p:par>
                              <p:par>
                                <p:cTn id="741" presetID="53" presetClass="entr" presetSubtype="16" fill="hold" grpId="0" nodeType="withEffect">
                                  <p:stCondLst>
                                    <p:cond delay="0"/>
                                  </p:stCondLst>
                                  <p:childTnLst>
                                    <p:set>
                                      <p:cBhvr>
                                        <p:cTn id="742" dur="1" fill="hold">
                                          <p:stCondLst>
                                            <p:cond delay="0"/>
                                          </p:stCondLst>
                                        </p:cTn>
                                        <p:tgtEl>
                                          <p:spTgt spid="379"/>
                                        </p:tgtEl>
                                        <p:attrNameLst>
                                          <p:attrName>style.visibility</p:attrName>
                                        </p:attrNameLst>
                                      </p:cBhvr>
                                      <p:to>
                                        <p:strVal val="visible"/>
                                      </p:to>
                                    </p:set>
                                    <p:anim calcmode="lin" valueType="num">
                                      <p:cBhvr>
                                        <p:cTn id="743" dur="300" fill="hold"/>
                                        <p:tgtEl>
                                          <p:spTgt spid="379"/>
                                        </p:tgtEl>
                                        <p:attrNameLst>
                                          <p:attrName>ppt_w</p:attrName>
                                        </p:attrNameLst>
                                      </p:cBhvr>
                                      <p:tavLst>
                                        <p:tav tm="0">
                                          <p:val>
                                            <p:fltVal val="0"/>
                                          </p:val>
                                        </p:tav>
                                        <p:tav tm="100000">
                                          <p:val>
                                            <p:strVal val="#ppt_w"/>
                                          </p:val>
                                        </p:tav>
                                      </p:tavLst>
                                    </p:anim>
                                    <p:anim calcmode="lin" valueType="num">
                                      <p:cBhvr>
                                        <p:cTn id="744" dur="300" fill="hold"/>
                                        <p:tgtEl>
                                          <p:spTgt spid="379"/>
                                        </p:tgtEl>
                                        <p:attrNameLst>
                                          <p:attrName>ppt_h</p:attrName>
                                        </p:attrNameLst>
                                      </p:cBhvr>
                                      <p:tavLst>
                                        <p:tav tm="0">
                                          <p:val>
                                            <p:fltVal val="0"/>
                                          </p:val>
                                        </p:tav>
                                        <p:tav tm="100000">
                                          <p:val>
                                            <p:strVal val="#ppt_h"/>
                                          </p:val>
                                        </p:tav>
                                      </p:tavLst>
                                    </p:anim>
                                    <p:animEffect transition="in" filter="fade">
                                      <p:cBhvr>
                                        <p:cTn id="745" dur="300"/>
                                        <p:tgtEl>
                                          <p:spTgt spid="379"/>
                                        </p:tgtEl>
                                      </p:cBhvr>
                                    </p:animEffect>
                                  </p:childTnLst>
                                </p:cTn>
                              </p:par>
                            </p:childTnLst>
                          </p:cTn>
                        </p:par>
                        <p:par>
                          <p:cTn id="746" fill="hold">
                            <p:stCondLst>
                              <p:cond delay="6000"/>
                            </p:stCondLst>
                            <p:childTnLst>
                              <p:par>
                                <p:cTn id="747" presetID="53" presetClass="entr" presetSubtype="16" fill="hold" grpId="0" nodeType="afterEffect">
                                  <p:stCondLst>
                                    <p:cond delay="0"/>
                                  </p:stCondLst>
                                  <p:childTnLst>
                                    <p:set>
                                      <p:cBhvr>
                                        <p:cTn id="748" dur="1" fill="hold">
                                          <p:stCondLst>
                                            <p:cond delay="0"/>
                                          </p:stCondLst>
                                        </p:cTn>
                                        <p:tgtEl>
                                          <p:spTgt spid="380"/>
                                        </p:tgtEl>
                                        <p:attrNameLst>
                                          <p:attrName>style.visibility</p:attrName>
                                        </p:attrNameLst>
                                      </p:cBhvr>
                                      <p:to>
                                        <p:strVal val="visible"/>
                                      </p:to>
                                    </p:set>
                                    <p:anim calcmode="lin" valueType="num">
                                      <p:cBhvr>
                                        <p:cTn id="749" dur="300" fill="hold"/>
                                        <p:tgtEl>
                                          <p:spTgt spid="380"/>
                                        </p:tgtEl>
                                        <p:attrNameLst>
                                          <p:attrName>ppt_w</p:attrName>
                                        </p:attrNameLst>
                                      </p:cBhvr>
                                      <p:tavLst>
                                        <p:tav tm="0">
                                          <p:val>
                                            <p:fltVal val="0"/>
                                          </p:val>
                                        </p:tav>
                                        <p:tav tm="100000">
                                          <p:val>
                                            <p:strVal val="#ppt_w"/>
                                          </p:val>
                                        </p:tav>
                                      </p:tavLst>
                                    </p:anim>
                                    <p:anim calcmode="lin" valueType="num">
                                      <p:cBhvr>
                                        <p:cTn id="750" dur="300" fill="hold"/>
                                        <p:tgtEl>
                                          <p:spTgt spid="380"/>
                                        </p:tgtEl>
                                        <p:attrNameLst>
                                          <p:attrName>ppt_h</p:attrName>
                                        </p:attrNameLst>
                                      </p:cBhvr>
                                      <p:tavLst>
                                        <p:tav tm="0">
                                          <p:val>
                                            <p:fltVal val="0"/>
                                          </p:val>
                                        </p:tav>
                                        <p:tav tm="100000">
                                          <p:val>
                                            <p:strVal val="#ppt_h"/>
                                          </p:val>
                                        </p:tav>
                                      </p:tavLst>
                                    </p:anim>
                                    <p:animEffect transition="in" filter="fade">
                                      <p:cBhvr>
                                        <p:cTn id="751" dur="300"/>
                                        <p:tgtEl>
                                          <p:spTgt spid="380"/>
                                        </p:tgtEl>
                                      </p:cBhvr>
                                    </p:animEffect>
                                  </p:childTnLst>
                                </p:cTn>
                              </p:par>
                              <p:par>
                                <p:cTn id="752" presetID="53" presetClass="entr" presetSubtype="16" fill="hold" grpId="0" nodeType="withEffect">
                                  <p:stCondLst>
                                    <p:cond delay="0"/>
                                  </p:stCondLst>
                                  <p:childTnLst>
                                    <p:set>
                                      <p:cBhvr>
                                        <p:cTn id="753" dur="1" fill="hold">
                                          <p:stCondLst>
                                            <p:cond delay="0"/>
                                          </p:stCondLst>
                                        </p:cTn>
                                        <p:tgtEl>
                                          <p:spTgt spid="381"/>
                                        </p:tgtEl>
                                        <p:attrNameLst>
                                          <p:attrName>style.visibility</p:attrName>
                                        </p:attrNameLst>
                                      </p:cBhvr>
                                      <p:to>
                                        <p:strVal val="visible"/>
                                      </p:to>
                                    </p:set>
                                    <p:anim calcmode="lin" valueType="num">
                                      <p:cBhvr>
                                        <p:cTn id="754" dur="300" fill="hold"/>
                                        <p:tgtEl>
                                          <p:spTgt spid="381"/>
                                        </p:tgtEl>
                                        <p:attrNameLst>
                                          <p:attrName>ppt_w</p:attrName>
                                        </p:attrNameLst>
                                      </p:cBhvr>
                                      <p:tavLst>
                                        <p:tav tm="0">
                                          <p:val>
                                            <p:fltVal val="0"/>
                                          </p:val>
                                        </p:tav>
                                        <p:tav tm="100000">
                                          <p:val>
                                            <p:strVal val="#ppt_w"/>
                                          </p:val>
                                        </p:tav>
                                      </p:tavLst>
                                    </p:anim>
                                    <p:anim calcmode="lin" valueType="num">
                                      <p:cBhvr>
                                        <p:cTn id="755" dur="300" fill="hold"/>
                                        <p:tgtEl>
                                          <p:spTgt spid="381"/>
                                        </p:tgtEl>
                                        <p:attrNameLst>
                                          <p:attrName>ppt_h</p:attrName>
                                        </p:attrNameLst>
                                      </p:cBhvr>
                                      <p:tavLst>
                                        <p:tav tm="0">
                                          <p:val>
                                            <p:fltVal val="0"/>
                                          </p:val>
                                        </p:tav>
                                        <p:tav tm="100000">
                                          <p:val>
                                            <p:strVal val="#ppt_h"/>
                                          </p:val>
                                        </p:tav>
                                      </p:tavLst>
                                    </p:anim>
                                    <p:animEffect transition="in" filter="fade">
                                      <p:cBhvr>
                                        <p:cTn id="756" dur="300"/>
                                        <p:tgtEl>
                                          <p:spTgt spid="381"/>
                                        </p:tgtEl>
                                      </p:cBhvr>
                                    </p:animEffect>
                                  </p:childTnLst>
                                </p:cTn>
                              </p:par>
                              <p:par>
                                <p:cTn id="757" presetID="53" presetClass="entr" presetSubtype="16" fill="hold" grpId="0" nodeType="withEffect">
                                  <p:stCondLst>
                                    <p:cond delay="0"/>
                                  </p:stCondLst>
                                  <p:childTnLst>
                                    <p:set>
                                      <p:cBhvr>
                                        <p:cTn id="758" dur="1" fill="hold">
                                          <p:stCondLst>
                                            <p:cond delay="0"/>
                                          </p:stCondLst>
                                        </p:cTn>
                                        <p:tgtEl>
                                          <p:spTgt spid="382"/>
                                        </p:tgtEl>
                                        <p:attrNameLst>
                                          <p:attrName>style.visibility</p:attrName>
                                        </p:attrNameLst>
                                      </p:cBhvr>
                                      <p:to>
                                        <p:strVal val="visible"/>
                                      </p:to>
                                    </p:set>
                                    <p:anim calcmode="lin" valueType="num">
                                      <p:cBhvr>
                                        <p:cTn id="759" dur="300" fill="hold"/>
                                        <p:tgtEl>
                                          <p:spTgt spid="382"/>
                                        </p:tgtEl>
                                        <p:attrNameLst>
                                          <p:attrName>ppt_w</p:attrName>
                                        </p:attrNameLst>
                                      </p:cBhvr>
                                      <p:tavLst>
                                        <p:tav tm="0">
                                          <p:val>
                                            <p:fltVal val="0"/>
                                          </p:val>
                                        </p:tav>
                                        <p:tav tm="100000">
                                          <p:val>
                                            <p:strVal val="#ppt_w"/>
                                          </p:val>
                                        </p:tav>
                                      </p:tavLst>
                                    </p:anim>
                                    <p:anim calcmode="lin" valueType="num">
                                      <p:cBhvr>
                                        <p:cTn id="760" dur="300" fill="hold"/>
                                        <p:tgtEl>
                                          <p:spTgt spid="382"/>
                                        </p:tgtEl>
                                        <p:attrNameLst>
                                          <p:attrName>ppt_h</p:attrName>
                                        </p:attrNameLst>
                                      </p:cBhvr>
                                      <p:tavLst>
                                        <p:tav tm="0">
                                          <p:val>
                                            <p:fltVal val="0"/>
                                          </p:val>
                                        </p:tav>
                                        <p:tav tm="100000">
                                          <p:val>
                                            <p:strVal val="#ppt_h"/>
                                          </p:val>
                                        </p:tav>
                                      </p:tavLst>
                                    </p:anim>
                                    <p:animEffect transition="in" filter="fade">
                                      <p:cBhvr>
                                        <p:cTn id="761" dur="300"/>
                                        <p:tgtEl>
                                          <p:spTgt spid="382"/>
                                        </p:tgtEl>
                                      </p:cBhvr>
                                    </p:animEffect>
                                  </p:childTnLst>
                                </p:cTn>
                              </p:par>
                              <p:par>
                                <p:cTn id="762" presetID="53" presetClass="entr" presetSubtype="16" fill="hold" grpId="0" nodeType="withEffect">
                                  <p:stCondLst>
                                    <p:cond delay="0"/>
                                  </p:stCondLst>
                                  <p:childTnLst>
                                    <p:set>
                                      <p:cBhvr>
                                        <p:cTn id="763" dur="1" fill="hold">
                                          <p:stCondLst>
                                            <p:cond delay="0"/>
                                          </p:stCondLst>
                                        </p:cTn>
                                        <p:tgtEl>
                                          <p:spTgt spid="383"/>
                                        </p:tgtEl>
                                        <p:attrNameLst>
                                          <p:attrName>style.visibility</p:attrName>
                                        </p:attrNameLst>
                                      </p:cBhvr>
                                      <p:to>
                                        <p:strVal val="visible"/>
                                      </p:to>
                                    </p:set>
                                    <p:anim calcmode="lin" valueType="num">
                                      <p:cBhvr>
                                        <p:cTn id="764" dur="300" fill="hold"/>
                                        <p:tgtEl>
                                          <p:spTgt spid="383"/>
                                        </p:tgtEl>
                                        <p:attrNameLst>
                                          <p:attrName>ppt_w</p:attrName>
                                        </p:attrNameLst>
                                      </p:cBhvr>
                                      <p:tavLst>
                                        <p:tav tm="0">
                                          <p:val>
                                            <p:fltVal val="0"/>
                                          </p:val>
                                        </p:tav>
                                        <p:tav tm="100000">
                                          <p:val>
                                            <p:strVal val="#ppt_w"/>
                                          </p:val>
                                        </p:tav>
                                      </p:tavLst>
                                    </p:anim>
                                    <p:anim calcmode="lin" valueType="num">
                                      <p:cBhvr>
                                        <p:cTn id="765" dur="300" fill="hold"/>
                                        <p:tgtEl>
                                          <p:spTgt spid="383"/>
                                        </p:tgtEl>
                                        <p:attrNameLst>
                                          <p:attrName>ppt_h</p:attrName>
                                        </p:attrNameLst>
                                      </p:cBhvr>
                                      <p:tavLst>
                                        <p:tav tm="0">
                                          <p:val>
                                            <p:fltVal val="0"/>
                                          </p:val>
                                        </p:tav>
                                        <p:tav tm="100000">
                                          <p:val>
                                            <p:strVal val="#ppt_h"/>
                                          </p:val>
                                        </p:tav>
                                      </p:tavLst>
                                    </p:anim>
                                    <p:animEffect transition="in" filter="fade">
                                      <p:cBhvr>
                                        <p:cTn id="766" dur="300"/>
                                        <p:tgtEl>
                                          <p:spTgt spid="383"/>
                                        </p:tgtEl>
                                      </p:cBhvr>
                                    </p:animEffect>
                                  </p:childTnLst>
                                </p:cTn>
                              </p:par>
                              <p:par>
                                <p:cTn id="767" presetID="53" presetClass="entr" presetSubtype="16" fill="hold" grpId="0" nodeType="withEffect">
                                  <p:stCondLst>
                                    <p:cond delay="0"/>
                                  </p:stCondLst>
                                  <p:childTnLst>
                                    <p:set>
                                      <p:cBhvr>
                                        <p:cTn id="768" dur="1" fill="hold">
                                          <p:stCondLst>
                                            <p:cond delay="0"/>
                                          </p:stCondLst>
                                        </p:cTn>
                                        <p:tgtEl>
                                          <p:spTgt spid="384"/>
                                        </p:tgtEl>
                                        <p:attrNameLst>
                                          <p:attrName>style.visibility</p:attrName>
                                        </p:attrNameLst>
                                      </p:cBhvr>
                                      <p:to>
                                        <p:strVal val="visible"/>
                                      </p:to>
                                    </p:set>
                                    <p:anim calcmode="lin" valueType="num">
                                      <p:cBhvr>
                                        <p:cTn id="769" dur="300" fill="hold"/>
                                        <p:tgtEl>
                                          <p:spTgt spid="384"/>
                                        </p:tgtEl>
                                        <p:attrNameLst>
                                          <p:attrName>ppt_w</p:attrName>
                                        </p:attrNameLst>
                                      </p:cBhvr>
                                      <p:tavLst>
                                        <p:tav tm="0">
                                          <p:val>
                                            <p:fltVal val="0"/>
                                          </p:val>
                                        </p:tav>
                                        <p:tav tm="100000">
                                          <p:val>
                                            <p:strVal val="#ppt_w"/>
                                          </p:val>
                                        </p:tav>
                                      </p:tavLst>
                                    </p:anim>
                                    <p:anim calcmode="lin" valueType="num">
                                      <p:cBhvr>
                                        <p:cTn id="770" dur="300" fill="hold"/>
                                        <p:tgtEl>
                                          <p:spTgt spid="384"/>
                                        </p:tgtEl>
                                        <p:attrNameLst>
                                          <p:attrName>ppt_h</p:attrName>
                                        </p:attrNameLst>
                                      </p:cBhvr>
                                      <p:tavLst>
                                        <p:tav tm="0">
                                          <p:val>
                                            <p:fltVal val="0"/>
                                          </p:val>
                                        </p:tav>
                                        <p:tav tm="100000">
                                          <p:val>
                                            <p:strVal val="#ppt_h"/>
                                          </p:val>
                                        </p:tav>
                                      </p:tavLst>
                                    </p:anim>
                                    <p:animEffect transition="in" filter="fade">
                                      <p:cBhvr>
                                        <p:cTn id="771" dur="300"/>
                                        <p:tgtEl>
                                          <p:spTgt spid="384"/>
                                        </p:tgtEl>
                                      </p:cBhvr>
                                    </p:animEffect>
                                  </p:childTnLst>
                                </p:cTn>
                              </p:par>
                              <p:par>
                                <p:cTn id="772" presetID="53" presetClass="entr" presetSubtype="16" fill="hold" grpId="0" nodeType="withEffect">
                                  <p:stCondLst>
                                    <p:cond delay="0"/>
                                  </p:stCondLst>
                                  <p:childTnLst>
                                    <p:set>
                                      <p:cBhvr>
                                        <p:cTn id="773" dur="1" fill="hold">
                                          <p:stCondLst>
                                            <p:cond delay="0"/>
                                          </p:stCondLst>
                                        </p:cTn>
                                        <p:tgtEl>
                                          <p:spTgt spid="385"/>
                                        </p:tgtEl>
                                        <p:attrNameLst>
                                          <p:attrName>style.visibility</p:attrName>
                                        </p:attrNameLst>
                                      </p:cBhvr>
                                      <p:to>
                                        <p:strVal val="visible"/>
                                      </p:to>
                                    </p:set>
                                    <p:anim calcmode="lin" valueType="num">
                                      <p:cBhvr>
                                        <p:cTn id="774" dur="300" fill="hold"/>
                                        <p:tgtEl>
                                          <p:spTgt spid="385"/>
                                        </p:tgtEl>
                                        <p:attrNameLst>
                                          <p:attrName>ppt_w</p:attrName>
                                        </p:attrNameLst>
                                      </p:cBhvr>
                                      <p:tavLst>
                                        <p:tav tm="0">
                                          <p:val>
                                            <p:fltVal val="0"/>
                                          </p:val>
                                        </p:tav>
                                        <p:tav tm="100000">
                                          <p:val>
                                            <p:strVal val="#ppt_w"/>
                                          </p:val>
                                        </p:tav>
                                      </p:tavLst>
                                    </p:anim>
                                    <p:anim calcmode="lin" valueType="num">
                                      <p:cBhvr>
                                        <p:cTn id="775" dur="300" fill="hold"/>
                                        <p:tgtEl>
                                          <p:spTgt spid="385"/>
                                        </p:tgtEl>
                                        <p:attrNameLst>
                                          <p:attrName>ppt_h</p:attrName>
                                        </p:attrNameLst>
                                      </p:cBhvr>
                                      <p:tavLst>
                                        <p:tav tm="0">
                                          <p:val>
                                            <p:fltVal val="0"/>
                                          </p:val>
                                        </p:tav>
                                        <p:tav tm="100000">
                                          <p:val>
                                            <p:strVal val="#ppt_h"/>
                                          </p:val>
                                        </p:tav>
                                      </p:tavLst>
                                    </p:anim>
                                    <p:animEffect transition="in" filter="fade">
                                      <p:cBhvr>
                                        <p:cTn id="776" dur="300"/>
                                        <p:tgtEl>
                                          <p:spTgt spid="385"/>
                                        </p:tgtEl>
                                      </p:cBhvr>
                                    </p:animEffect>
                                  </p:childTnLst>
                                </p:cTn>
                              </p:par>
                              <p:par>
                                <p:cTn id="777" presetID="53" presetClass="entr" presetSubtype="16" fill="hold" grpId="0" nodeType="withEffect">
                                  <p:stCondLst>
                                    <p:cond delay="0"/>
                                  </p:stCondLst>
                                  <p:childTnLst>
                                    <p:set>
                                      <p:cBhvr>
                                        <p:cTn id="778" dur="1" fill="hold">
                                          <p:stCondLst>
                                            <p:cond delay="0"/>
                                          </p:stCondLst>
                                        </p:cTn>
                                        <p:tgtEl>
                                          <p:spTgt spid="386"/>
                                        </p:tgtEl>
                                        <p:attrNameLst>
                                          <p:attrName>style.visibility</p:attrName>
                                        </p:attrNameLst>
                                      </p:cBhvr>
                                      <p:to>
                                        <p:strVal val="visible"/>
                                      </p:to>
                                    </p:set>
                                    <p:anim calcmode="lin" valueType="num">
                                      <p:cBhvr>
                                        <p:cTn id="779" dur="300" fill="hold"/>
                                        <p:tgtEl>
                                          <p:spTgt spid="386"/>
                                        </p:tgtEl>
                                        <p:attrNameLst>
                                          <p:attrName>ppt_w</p:attrName>
                                        </p:attrNameLst>
                                      </p:cBhvr>
                                      <p:tavLst>
                                        <p:tav tm="0">
                                          <p:val>
                                            <p:fltVal val="0"/>
                                          </p:val>
                                        </p:tav>
                                        <p:tav tm="100000">
                                          <p:val>
                                            <p:strVal val="#ppt_w"/>
                                          </p:val>
                                        </p:tav>
                                      </p:tavLst>
                                    </p:anim>
                                    <p:anim calcmode="lin" valueType="num">
                                      <p:cBhvr>
                                        <p:cTn id="780" dur="300" fill="hold"/>
                                        <p:tgtEl>
                                          <p:spTgt spid="386"/>
                                        </p:tgtEl>
                                        <p:attrNameLst>
                                          <p:attrName>ppt_h</p:attrName>
                                        </p:attrNameLst>
                                      </p:cBhvr>
                                      <p:tavLst>
                                        <p:tav tm="0">
                                          <p:val>
                                            <p:fltVal val="0"/>
                                          </p:val>
                                        </p:tav>
                                        <p:tav tm="100000">
                                          <p:val>
                                            <p:strVal val="#ppt_h"/>
                                          </p:val>
                                        </p:tav>
                                      </p:tavLst>
                                    </p:anim>
                                    <p:animEffect transition="in" filter="fade">
                                      <p:cBhvr>
                                        <p:cTn id="781" dur="300"/>
                                        <p:tgtEl>
                                          <p:spTgt spid="386"/>
                                        </p:tgtEl>
                                      </p:cBhvr>
                                    </p:animEffect>
                                  </p:childTnLst>
                                </p:cTn>
                              </p:par>
                              <p:par>
                                <p:cTn id="782" presetID="53" presetClass="entr" presetSubtype="16" fill="hold" nodeType="withEffect">
                                  <p:stCondLst>
                                    <p:cond delay="0"/>
                                  </p:stCondLst>
                                  <p:childTnLst>
                                    <p:set>
                                      <p:cBhvr>
                                        <p:cTn id="783" dur="1" fill="hold">
                                          <p:stCondLst>
                                            <p:cond delay="0"/>
                                          </p:stCondLst>
                                        </p:cTn>
                                        <p:tgtEl>
                                          <p:spTgt spid="2"/>
                                        </p:tgtEl>
                                        <p:attrNameLst>
                                          <p:attrName>style.visibility</p:attrName>
                                        </p:attrNameLst>
                                      </p:cBhvr>
                                      <p:to>
                                        <p:strVal val="visible"/>
                                      </p:to>
                                    </p:set>
                                    <p:anim calcmode="lin" valueType="num">
                                      <p:cBhvr>
                                        <p:cTn id="784" dur="300" fill="hold"/>
                                        <p:tgtEl>
                                          <p:spTgt spid="2"/>
                                        </p:tgtEl>
                                        <p:attrNameLst>
                                          <p:attrName>ppt_w</p:attrName>
                                        </p:attrNameLst>
                                      </p:cBhvr>
                                      <p:tavLst>
                                        <p:tav tm="0">
                                          <p:val>
                                            <p:fltVal val="0"/>
                                          </p:val>
                                        </p:tav>
                                        <p:tav tm="100000">
                                          <p:val>
                                            <p:strVal val="#ppt_w"/>
                                          </p:val>
                                        </p:tav>
                                      </p:tavLst>
                                    </p:anim>
                                    <p:anim calcmode="lin" valueType="num">
                                      <p:cBhvr>
                                        <p:cTn id="785" dur="300" fill="hold"/>
                                        <p:tgtEl>
                                          <p:spTgt spid="2"/>
                                        </p:tgtEl>
                                        <p:attrNameLst>
                                          <p:attrName>ppt_h</p:attrName>
                                        </p:attrNameLst>
                                      </p:cBhvr>
                                      <p:tavLst>
                                        <p:tav tm="0">
                                          <p:val>
                                            <p:fltVal val="0"/>
                                          </p:val>
                                        </p:tav>
                                        <p:tav tm="100000">
                                          <p:val>
                                            <p:strVal val="#ppt_h"/>
                                          </p:val>
                                        </p:tav>
                                      </p:tavLst>
                                    </p:anim>
                                    <p:animEffect transition="in" filter="fade">
                                      <p:cBhvr>
                                        <p:cTn id="786" dur="300"/>
                                        <p:tgtEl>
                                          <p:spTgt spid="2"/>
                                        </p:tgtEl>
                                      </p:cBhvr>
                                    </p:animEffect>
                                  </p:childTnLst>
                                </p:cTn>
                              </p:par>
                              <p:par>
                                <p:cTn id="787" presetID="53" presetClass="entr" presetSubtype="16" fill="hold" nodeType="withEffect">
                                  <p:stCondLst>
                                    <p:cond delay="0"/>
                                  </p:stCondLst>
                                  <p:childTnLst>
                                    <p:set>
                                      <p:cBhvr>
                                        <p:cTn id="788" dur="1" fill="hold">
                                          <p:stCondLst>
                                            <p:cond delay="0"/>
                                          </p:stCondLst>
                                        </p:cTn>
                                        <p:tgtEl>
                                          <p:spTgt spid="3"/>
                                        </p:tgtEl>
                                        <p:attrNameLst>
                                          <p:attrName>style.visibility</p:attrName>
                                        </p:attrNameLst>
                                      </p:cBhvr>
                                      <p:to>
                                        <p:strVal val="visible"/>
                                      </p:to>
                                    </p:set>
                                    <p:anim calcmode="lin" valueType="num">
                                      <p:cBhvr>
                                        <p:cTn id="789" dur="300" fill="hold"/>
                                        <p:tgtEl>
                                          <p:spTgt spid="3"/>
                                        </p:tgtEl>
                                        <p:attrNameLst>
                                          <p:attrName>ppt_w</p:attrName>
                                        </p:attrNameLst>
                                      </p:cBhvr>
                                      <p:tavLst>
                                        <p:tav tm="0">
                                          <p:val>
                                            <p:fltVal val="0"/>
                                          </p:val>
                                        </p:tav>
                                        <p:tav tm="100000">
                                          <p:val>
                                            <p:strVal val="#ppt_w"/>
                                          </p:val>
                                        </p:tav>
                                      </p:tavLst>
                                    </p:anim>
                                    <p:anim calcmode="lin" valueType="num">
                                      <p:cBhvr>
                                        <p:cTn id="790" dur="300" fill="hold"/>
                                        <p:tgtEl>
                                          <p:spTgt spid="3"/>
                                        </p:tgtEl>
                                        <p:attrNameLst>
                                          <p:attrName>ppt_h</p:attrName>
                                        </p:attrNameLst>
                                      </p:cBhvr>
                                      <p:tavLst>
                                        <p:tav tm="0">
                                          <p:val>
                                            <p:fltVal val="0"/>
                                          </p:val>
                                        </p:tav>
                                        <p:tav tm="100000">
                                          <p:val>
                                            <p:strVal val="#ppt_h"/>
                                          </p:val>
                                        </p:tav>
                                      </p:tavLst>
                                    </p:anim>
                                    <p:animEffect transition="in" filter="fade">
                                      <p:cBhvr>
                                        <p:cTn id="791" dur="300"/>
                                        <p:tgtEl>
                                          <p:spTgt spid="3"/>
                                        </p:tgtEl>
                                      </p:cBhvr>
                                    </p:animEffect>
                                  </p:childTnLst>
                                </p:cTn>
                              </p:par>
                              <p:par>
                                <p:cTn id="792" presetID="53" presetClass="entr" presetSubtype="16" fill="hold" nodeType="withEffect">
                                  <p:stCondLst>
                                    <p:cond delay="0"/>
                                  </p:stCondLst>
                                  <p:childTnLst>
                                    <p:set>
                                      <p:cBhvr>
                                        <p:cTn id="793" dur="1" fill="hold">
                                          <p:stCondLst>
                                            <p:cond delay="0"/>
                                          </p:stCondLst>
                                        </p:cTn>
                                        <p:tgtEl>
                                          <p:spTgt spid="4"/>
                                        </p:tgtEl>
                                        <p:attrNameLst>
                                          <p:attrName>style.visibility</p:attrName>
                                        </p:attrNameLst>
                                      </p:cBhvr>
                                      <p:to>
                                        <p:strVal val="visible"/>
                                      </p:to>
                                    </p:set>
                                    <p:anim calcmode="lin" valueType="num">
                                      <p:cBhvr>
                                        <p:cTn id="794" dur="300" fill="hold"/>
                                        <p:tgtEl>
                                          <p:spTgt spid="4"/>
                                        </p:tgtEl>
                                        <p:attrNameLst>
                                          <p:attrName>ppt_w</p:attrName>
                                        </p:attrNameLst>
                                      </p:cBhvr>
                                      <p:tavLst>
                                        <p:tav tm="0">
                                          <p:val>
                                            <p:fltVal val="0"/>
                                          </p:val>
                                        </p:tav>
                                        <p:tav tm="100000">
                                          <p:val>
                                            <p:strVal val="#ppt_w"/>
                                          </p:val>
                                        </p:tav>
                                      </p:tavLst>
                                    </p:anim>
                                    <p:anim calcmode="lin" valueType="num">
                                      <p:cBhvr>
                                        <p:cTn id="795" dur="300" fill="hold"/>
                                        <p:tgtEl>
                                          <p:spTgt spid="4"/>
                                        </p:tgtEl>
                                        <p:attrNameLst>
                                          <p:attrName>ppt_h</p:attrName>
                                        </p:attrNameLst>
                                      </p:cBhvr>
                                      <p:tavLst>
                                        <p:tav tm="0">
                                          <p:val>
                                            <p:fltVal val="0"/>
                                          </p:val>
                                        </p:tav>
                                        <p:tav tm="100000">
                                          <p:val>
                                            <p:strVal val="#ppt_h"/>
                                          </p:val>
                                        </p:tav>
                                      </p:tavLst>
                                    </p:anim>
                                    <p:animEffect transition="in" filter="fade">
                                      <p:cBhvr>
                                        <p:cTn id="796" dur="300"/>
                                        <p:tgtEl>
                                          <p:spTgt spid="4"/>
                                        </p:tgtEl>
                                      </p:cBhvr>
                                    </p:animEffect>
                                  </p:childTnLst>
                                </p:cTn>
                              </p:par>
                              <p:par>
                                <p:cTn id="797" presetID="53" presetClass="entr" presetSubtype="16" fill="hold" nodeType="withEffect">
                                  <p:stCondLst>
                                    <p:cond delay="0"/>
                                  </p:stCondLst>
                                  <p:childTnLst>
                                    <p:set>
                                      <p:cBhvr>
                                        <p:cTn id="798" dur="1" fill="hold">
                                          <p:stCondLst>
                                            <p:cond delay="0"/>
                                          </p:stCondLst>
                                        </p:cTn>
                                        <p:tgtEl>
                                          <p:spTgt spid="5"/>
                                        </p:tgtEl>
                                        <p:attrNameLst>
                                          <p:attrName>style.visibility</p:attrName>
                                        </p:attrNameLst>
                                      </p:cBhvr>
                                      <p:to>
                                        <p:strVal val="visible"/>
                                      </p:to>
                                    </p:set>
                                    <p:anim calcmode="lin" valueType="num">
                                      <p:cBhvr>
                                        <p:cTn id="799" dur="300" fill="hold"/>
                                        <p:tgtEl>
                                          <p:spTgt spid="5"/>
                                        </p:tgtEl>
                                        <p:attrNameLst>
                                          <p:attrName>ppt_w</p:attrName>
                                        </p:attrNameLst>
                                      </p:cBhvr>
                                      <p:tavLst>
                                        <p:tav tm="0">
                                          <p:val>
                                            <p:fltVal val="0"/>
                                          </p:val>
                                        </p:tav>
                                        <p:tav tm="100000">
                                          <p:val>
                                            <p:strVal val="#ppt_w"/>
                                          </p:val>
                                        </p:tav>
                                      </p:tavLst>
                                    </p:anim>
                                    <p:anim calcmode="lin" valueType="num">
                                      <p:cBhvr>
                                        <p:cTn id="800" dur="300" fill="hold"/>
                                        <p:tgtEl>
                                          <p:spTgt spid="5"/>
                                        </p:tgtEl>
                                        <p:attrNameLst>
                                          <p:attrName>ppt_h</p:attrName>
                                        </p:attrNameLst>
                                      </p:cBhvr>
                                      <p:tavLst>
                                        <p:tav tm="0">
                                          <p:val>
                                            <p:fltVal val="0"/>
                                          </p:val>
                                        </p:tav>
                                        <p:tav tm="100000">
                                          <p:val>
                                            <p:strVal val="#ppt_h"/>
                                          </p:val>
                                        </p:tav>
                                      </p:tavLst>
                                    </p:anim>
                                    <p:animEffect transition="in" filter="fade">
                                      <p:cBhvr>
                                        <p:cTn id="801" dur="300"/>
                                        <p:tgtEl>
                                          <p:spTgt spid="5"/>
                                        </p:tgtEl>
                                      </p:cBhvr>
                                    </p:animEffect>
                                  </p:childTnLst>
                                </p:cTn>
                              </p:par>
                            </p:childTnLst>
                          </p:cTn>
                        </p:par>
                        <p:par>
                          <p:cTn id="802" fill="hold">
                            <p:stCondLst>
                              <p:cond delay="6500"/>
                            </p:stCondLst>
                            <p:childTnLst>
                              <p:par>
                                <p:cTn id="803" presetID="53" presetClass="entr" presetSubtype="16" fill="hold" grpId="0" nodeType="afterEffect">
                                  <p:stCondLst>
                                    <p:cond delay="0"/>
                                  </p:stCondLst>
                                  <p:childTnLst>
                                    <p:set>
                                      <p:cBhvr>
                                        <p:cTn id="804" dur="1" fill="hold">
                                          <p:stCondLst>
                                            <p:cond delay="0"/>
                                          </p:stCondLst>
                                        </p:cTn>
                                        <p:tgtEl>
                                          <p:spTgt spid="401"/>
                                        </p:tgtEl>
                                        <p:attrNameLst>
                                          <p:attrName>style.visibility</p:attrName>
                                        </p:attrNameLst>
                                      </p:cBhvr>
                                      <p:to>
                                        <p:strVal val="visible"/>
                                      </p:to>
                                    </p:set>
                                    <p:anim calcmode="lin" valueType="num">
                                      <p:cBhvr>
                                        <p:cTn id="805" dur="300" fill="hold"/>
                                        <p:tgtEl>
                                          <p:spTgt spid="401"/>
                                        </p:tgtEl>
                                        <p:attrNameLst>
                                          <p:attrName>ppt_w</p:attrName>
                                        </p:attrNameLst>
                                      </p:cBhvr>
                                      <p:tavLst>
                                        <p:tav tm="0">
                                          <p:val>
                                            <p:fltVal val="0"/>
                                          </p:val>
                                        </p:tav>
                                        <p:tav tm="100000">
                                          <p:val>
                                            <p:strVal val="#ppt_w"/>
                                          </p:val>
                                        </p:tav>
                                      </p:tavLst>
                                    </p:anim>
                                    <p:anim calcmode="lin" valueType="num">
                                      <p:cBhvr>
                                        <p:cTn id="806" dur="300" fill="hold"/>
                                        <p:tgtEl>
                                          <p:spTgt spid="401"/>
                                        </p:tgtEl>
                                        <p:attrNameLst>
                                          <p:attrName>ppt_h</p:attrName>
                                        </p:attrNameLst>
                                      </p:cBhvr>
                                      <p:tavLst>
                                        <p:tav tm="0">
                                          <p:val>
                                            <p:fltVal val="0"/>
                                          </p:val>
                                        </p:tav>
                                        <p:tav tm="100000">
                                          <p:val>
                                            <p:strVal val="#ppt_h"/>
                                          </p:val>
                                        </p:tav>
                                      </p:tavLst>
                                    </p:anim>
                                    <p:animEffect transition="in" filter="fade">
                                      <p:cBhvr>
                                        <p:cTn id="807" dur="300"/>
                                        <p:tgtEl>
                                          <p:spTgt spid="401"/>
                                        </p:tgtEl>
                                      </p:cBhvr>
                                    </p:animEffect>
                                  </p:childTnLst>
                                </p:cTn>
                              </p:par>
                              <p:par>
                                <p:cTn id="808" presetID="53" presetClass="entr" presetSubtype="16" fill="hold" nodeType="withEffect">
                                  <p:stCondLst>
                                    <p:cond delay="0"/>
                                  </p:stCondLst>
                                  <p:childTnLst>
                                    <p:set>
                                      <p:cBhvr>
                                        <p:cTn id="809" dur="1" fill="hold">
                                          <p:stCondLst>
                                            <p:cond delay="0"/>
                                          </p:stCondLst>
                                        </p:cTn>
                                        <p:tgtEl>
                                          <p:spTgt spid="6"/>
                                        </p:tgtEl>
                                        <p:attrNameLst>
                                          <p:attrName>style.visibility</p:attrName>
                                        </p:attrNameLst>
                                      </p:cBhvr>
                                      <p:to>
                                        <p:strVal val="visible"/>
                                      </p:to>
                                    </p:set>
                                    <p:anim calcmode="lin" valueType="num">
                                      <p:cBhvr>
                                        <p:cTn id="810" dur="300" fill="hold"/>
                                        <p:tgtEl>
                                          <p:spTgt spid="6"/>
                                        </p:tgtEl>
                                        <p:attrNameLst>
                                          <p:attrName>ppt_w</p:attrName>
                                        </p:attrNameLst>
                                      </p:cBhvr>
                                      <p:tavLst>
                                        <p:tav tm="0">
                                          <p:val>
                                            <p:fltVal val="0"/>
                                          </p:val>
                                        </p:tav>
                                        <p:tav tm="100000">
                                          <p:val>
                                            <p:strVal val="#ppt_w"/>
                                          </p:val>
                                        </p:tav>
                                      </p:tavLst>
                                    </p:anim>
                                    <p:anim calcmode="lin" valueType="num">
                                      <p:cBhvr>
                                        <p:cTn id="811" dur="300" fill="hold"/>
                                        <p:tgtEl>
                                          <p:spTgt spid="6"/>
                                        </p:tgtEl>
                                        <p:attrNameLst>
                                          <p:attrName>ppt_h</p:attrName>
                                        </p:attrNameLst>
                                      </p:cBhvr>
                                      <p:tavLst>
                                        <p:tav tm="0">
                                          <p:val>
                                            <p:fltVal val="0"/>
                                          </p:val>
                                        </p:tav>
                                        <p:tav tm="100000">
                                          <p:val>
                                            <p:strVal val="#ppt_h"/>
                                          </p:val>
                                        </p:tav>
                                      </p:tavLst>
                                    </p:anim>
                                    <p:animEffect transition="in" filter="fade">
                                      <p:cBhvr>
                                        <p:cTn id="812" dur="300"/>
                                        <p:tgtEl>
                                          <p:spTgt spid="6"/>
                                        </p:tgtEl>
                                      </p:cBhvr>
                                    </p:animEffect>
                                  </p:childTnLst>
                                </p:cTn>
                              </p:par>
                              <p:par>
                                <p:cTn id="813" presetID="53" presetClass="entr" presetSubtype="16" fill="hold" grpId="0" nodeType="withEffect">
                                  <p:stCondLst>
                                    <p:cond delay="0"/>
                                  </p:stCondLst>
                                  <p:childTnLst>
                                    <p:set>
                                      <p:cBhvr>
                                        <p:cTn id="814" dur="1" fill="hold">
                                          <p:stCondLst>
                                            <p:cond delay="0"/>
                                          </p:stCondLst>
                                        </p:cTn>
                                        <p:tgtEl>
                                          <p:spTgt spid="422"/>
                                        </p:tgtEl>
                                        <p:attrNameLst>
                                          <p:attrName>style.visibility</p:attrName>
                                        </p:attrNameLst>
                                      </p:cBhvr>
                                      <p:to>
                                        <p:strVal val="visible"/>
                                      </p:to>
                                    </p:set>
                                    <p:anim calcmode="lin" valueType="num">
                                      <p:cBhvr>
                                        <p:cTn id="815" dur="300" fill="hold"/>
                                        <p:tgtEl>
                                          <p:spTgt spid="422"/>
                                        </p:tgtEl>
                                        <p:attrNameLst>
                                          <p:attrName>ppt_w</p:attrName>
                                        </p:attrNameLst>
                                      </p:cBhvr>
                                      <p:tavLst>
                                        <p:tav tm="0">
                                          <p:val>
                                            <p:fltVal val="0"/>
                                          </p:val>
                                        </p:tav>
                                        <p:tav tm="100000">
                                          <p:val>
                                            <p:strVal val="#ppt_w"/>
                                          </p:val>
                                        </p:tav>
                                      </p:tavLst>
                                    </p:anim>
                                    <p:anim calcmode="lin" valueType="num">
                                      <p:cBhvr>
                                        <p:cTn id="816" dur="300" fill="hold"/>
                                        <p:tgtEl>
                                          <p:spTgt spid="422"/>
                                        </p:tgtEl>
                                        <p:attrNameLst>
                                          <p:attrName>ppt_h</p:attrName>
                                        </p:attrNameLst>
                                      </p:cBhvr>
                                      <p:tavLst>
                                        <p:tav tm="0">
                                          <p:val>
                                            <p:fltVal val="0"/>
                                          </p:val>
                                        </p:tav>
                                        <p:tav tm="100000">
                                          <p:val>
                                            <p:strVal val="#ppt_h"/>
                                          </p:val>
                                        </p:tav>
                                      </p:tavLst>
                                    </p:anim>
                                    <p:animEffect transition="in" filter="fade">
                                      <p:cBhvr>
                                        <p:cTn id="817" dur="300"/>
                                        <p:tgtEl>
                                          <p:spTgt spid="422"/>
                                        </p:tgtEl>
                                      </p:cBhvr>
                                    </p:animEffect>
                                  </p:childTnLst>
                                </p:cTn>
                              </p:par>
                              <p:par>
                                <p:cTn id="818" presetID="53" presetClass="entr" presetSubtype="16" fill="hold" nodeType="withEffect">
                                  <p:stCondLst>
                                    <p:cond delay="0"/>
                                  </p:stCondLst>
                                  <p:childTnLst>
                                    <p:set>
                                      <p:cBhvr>
                                        <p:cTn id="819" dur="1" fill="hold">
                                          <p:stCondLst>
                                            <p:cond delay="0"/>
                                          </p:stCondLst>
                                        </p:cTn>
                                        <p:tgtEl>
                                          <p:spTgt spid="7"/>
                                        </p:tgtEl>
                                        <p:attrNameLst>
                                          <p:attrName>style.visibility</p:attrName>
                                        </p:attrNameLst>
                                      </p:cBhvr>
                                      <p:to>
                                        <p:strVal val="visible"/>
                                      </p:to>
                                    </p:set>
                                    <p:anim calcmode="lin" valueType="num">
                                      <p:cBhvr>
                                        <p:cTn id="820" dur="300" fill="hold"/>
                                        <p:tgtEl>
                                          <p:spTgt spid="7"/>
                                        </p:tgtEl>
                                        <p:attrNameLst>
                                          <p:attrName>ppt_w</p:attrName>
                                        </p:attrNameLst>
                                      </p:cBhvr>
                                      <p:tavLst>
                                        <p:tav tm="0">
                                          <p:val>
                                            <p:fltVal val="0"/>
                                          </p:val>
                                        </p:tav>
                                        <p:tav tm="100000">
                                          <p:val>
                                            <p:strVal val="#ppt_w"/>
                                          </p:val>
                                        </p:tav>
                                      </p:tavLst>
                                    </p:anim>
                                    <p:anim calcmode="lin" valueType="num">
                                      <p:cBhvr>
                                        <p:cTn id="821" dur="300" fill="hold"/>
                                        <p:tgtEl>
                                          <p:spTgt spid="7"/>
                                        </p:tgtEl>
                                        <p:attrNameLst>
                                          <p:attrName>ppt_h</p:attrName>
                                        </p:attrNameLst>
                                      </p:cBhvr>
                                      <p:tavLst>
                                        <p:tav tm="0">
                                          <p:val>
                                            <p:fltVal val="0"/>
                                          </p:val>
                                        </p:tav>
                                        <p:tav tm="100000">
                                          <p:val>
                                            <p:strVal val="#ppt_h"/>
                                          </p:val>
                                        </p:tav>
                                      </p:tavLst>
                                    </p:anim>
                                    <p:animEffect transition="in" filter="fade">
                                      <p:cBhvr>
                                        <p:cTn id="822" dur="300"/>
                                        <p:tgtEl>
                                          <p:spTgt spid="7"/>
                                        </p:tgtEl>
                                      </p:cBhvr>
                                    </p:animEffect>
                                  </p:childTnLst>
                                </p:cTn>
                              </p:par>
                              <p:par>
                                <p:cTn id="823" presetID="53" presetClass="entr" presetSubtype="16" fill="hold" nodeType="withEffect">
                                  <p:stCondLst>
                                    <p:cond delay="0"/>
                                  </p:stCondLst>
                                  <p:childTnLst>
                                    <p:set>
                                      <p:cBhvr>
                                        <p:cTn id="824" dur="1" fill="hold">
                                          <p:stCondLst>
                                            <p:cond delay="0"/>
                                          </p:stCondLst>
                                        </p:cTn>
                                        <p:tgtEl>
                                          <p:spTgt spid="8"/>
                                        </p:tgtEl>
                                        <p:attrNameLst>
                                          <p:attrName>style.visibility</p:attrName>
                                        </p:attrNameLst>
                                      </p:cBhvr>
                                      <p:to>
                                        <p:strVal val="visible"/>
                                      </p:to>
                                    </p:set>
                                    <p:anim calcmode="lin" valueType="num">
                                      <p:cBhvr>
                                        <p:cTn id="825" dur="300" fill="hold"/>
                                        <p:tgtEl>
                                          <p:spTgt spid="8"/>
                                        </p:tgtEl>
                                        <p:attrNameLst>
                                          <p:attrName>ppt_w</p:attrName>
                                        </p:attrNameLst>
                                      </p:cBhvr>
                                      <p:tavLst>
                                        <p:tav tm="0">
                                          <p:val>
                                            <p:fltVal val="0"/>
                                          </p:val>
                                        </p:tav>
                                        <p:tav tm="100000">
                                          <p:val>
                                            <p:strVal val="#ppt_w"/>
                                          </p:val>
                                        </p:tav>
                                      </p:tavLst>
                                    </p:anim>
                                    <p:anim calcmode="lin" valueType="num">
                                      <p:cBhvr>
                                        <p:cTn id="826" dur="300" fill="hold"/>
                                        <p:tgtEl>
                                          <p:spTgt spid="8"/>
                                        </p:tgtEl>
                                        <p:attrNameLst>
                                          <p:attrName>ppt_h</p:attrName>
                                        </p:attrNameLst>
                                      </p:cBhvr>
                                      <p:tavLst>
                                        <p:tav tm="0">
                                          <p:val>
                                            <p:fltVal val="0"/>
                                          </p:val>
                                        </p:tav>
                                        <p:tav tm="100000">
                                          <p:val>
                                            <p:strVal val="#ppt_h"/>
                                          </p:val>
                                        </p:tav>
                                      </p:tavLst>
                                    </p:anim>
                                    <p:animEffect transition="in" filter="fade">
                                      <p:cBhvr>
                                        <p:cTn id="827" dur="300"/>
                                        <p:tgtEl>
                                          <p:spTgt spid="8"/>
                                        </p:tgtEl>
                                      </p:cBhvr>
                                    </p:animEffect>
                                  </p:childTnLst>
                                </p:cTn>
                              </p:par>
                              <p:par>
                                <p:cTn id="828" presetID="53" presetClass="entr" presetSubtype="16" fill="hold" nodeType="withEffect">
                                  <p:stCondLst>
                                    <p:cond delay="0"/>
                                  </p:stCondLst>
                                  <p:childTnLst>
                                    <p:set>
                                      <p:cBhvr>
                                        <p:cTn id="829" dur="1" fill="hold">
                                          <p:stCondLst>
                                            <p:cond delay="0"/>
                                          </p:stCondLst>
                                        </p:cTn>
                                        <p:tgtEl>
                                          <p:spTgt spid="9"/>
                                        </p:tgtEl>
                                        <p:attrNameLst>
                                          <p:attrName>style.visibility</p:attrName>
                                        </p:attrNameLst>
                                      </p:cBhvr>
                                      <p:to>
                                        <p:strVal val="visible"/>
                                      </p:to>
                                    </p:set>
                                    <p:anim calcmode="lin" valueType="num">
                                      <p:cBhvr>
                                        <p:cTn id="830" dur="300" fill="hold"/>
                                        <p:tgtEl>
                                          <p:spTgt spid="9"/>
                                        </p:tgtEl>
                                        <p:attrNameLst>
                                          <p:attrName>ppt_w</p:attrName>
                                        </p:attrNameLst>
                                      </p:cBhvr>
                                      <p:tavLst>
                                        <p:tav tm="0">
                                          <p:val>
                                            <p:fltVal val="0"/>
                                          </p:val>
                                        </p:tav>
                                        <p:tav tm="100000">
                                          <p:val>
                                            <p:strVal val="#ppt_w"/>
                                          </p:val>
                                        </p:tav>
                                      </p:tavLst>
                                    </p:anim>
                                    <p:anim calcmode="lin" valueType="num">
                                      <p:cBhvr>
                                        <p:cTn id="831" dur="300" fill="hold"/>
                                        <p:tgtEl>
                                          <p:spTgt spid="9"/>
                                        </p:tgtEl>
                                        <p:attrNameLst>
                                          <p:attrName>ppt_h</p:attrName>
                                        </p:attrNameLst>
                                      </p:cBhvr>
                                      <p:tavLst>
                                        <p:tav tm="0">
                                          <p:val>
                                            <p:fltVal val="0"/>
                                          </p:val>
                                        </p:tav>
                                        <p:tav tm="100000">
                                          <p:val>
                                            <p:strVal val="#ppt_h"/>
                                          </p:val>
                                        </p:tav>
                                      </p:tavLst>
                                    </p:anim>
                                    <p:animEffect transition="in" filter="fade">
                                      <p:cBhvr>
                                        <p:cTn id="832" dur="300"/>
                                        <p:tgtEl>
                                          <p:spTgt spid="9"/>
                                        </p:tgtEl>
                                      </p:cBhvr>
                                    </p:animEffect>
                                  </p:childTnLst>
                                </p:cTn>
                              </p:par>
                              <p:par>
                                <p:cTn id="833" presetID="53" presetClass="entr" presetSubtype="16" fill="hold" nodeType="withEffect">
                                  <p:stCondLst>
                                    <p:cond delay="0"/>
                                  </p:stCondLst>
                                  <p:childTnLst>
                                    <p:set>
                                      <p:cBhvr>
                                        <p:cTn id="834" dur="1" fill="hold">
                                          <p:stCondLst>
                                            <p:cond delay="0"/>
                                          </p:stCondLst>
                                        </p:cTn>
                                        <p:tgtEl>
                                          <p:spTgt spid="10"/>
                                        </p:tgtEl>
                                        <p:attrNameLst>
                                          <p:attrName>style.visibility</p:attrName>
                                        </p:attrNameLst>
                                      </p:cBhvr>
                                      <p:to>
                                        <p:strVal val="visible"/>
                                      </p:to>
                                    </p:set>
                                    <p:anim calcmode="lin" valueType="num">
                                      <p:cBhvr>
                                        <p:cTn id="835" dur="300" fill="hold"/>
                                        <p:tgtEl>
                                          <p:spTgt spid="10"/>
                                        </p:tgtEl>
                                        <p:attrNameLst>
                                          <p:attrName>ppt_w</p:attrName>
                                        </p:attrNameLst>
                                      </p:cBhvr>
                                      <p:tavLst>
                                        <p:tav tm="0">
                                          <p:val>
                                            <p:fltVal val="0"/>
                                          </p:val>
                                        </p:tav>
                                        <p:tav tm="100000">
                                          <p:val>
                                            <p:strVal val="#ppt_w"/>
                                          </p:val>
                                        </p:tav>
                                      </p:tavLst>
                                    </p:anim>
                                    <p:anim calcmode="lin" valueType="num">
                                      <p:cBhvr>
                                        <p:cTn id="836" dur="300" fill="hold"/>
                                        <p:tgtEl>
                                          <p:spTgt spid="10"/>
                                        </p:tgtEl>
                                        <p:attrNameLst>
                                          <p:attrName>ppt_h</p:attrName>
                                        </p:attrNameLst>
                                      </p:cBhvr>
                                      <p:tavLst>
                                        <p:tav tm="0">
                                          <p:val>
                                            <p:fltVal val="0"/>
                                          </p:val>
                                        </p:tav>
                                        <p:tav tm="100000">
                                          <p:val>
                                            <p:strVal val="#ppt_h"/>
                                          </p:val>
                                        </p:tav>
                                      </p:tavLst>
                                    </p:anim>
                                    <p:animEffect transition="in" filter="fade">
                                      <p:cBhvr>
                                        <p:cTn id="837" dur="300"/>
                                        <p:tgtEl>
                                          <p:spTgt spid="10"/>
                                        </p:tgtEl>
                                      </p:cBhvr>
                                    </p:animEffect>
                                  </p:childTnLst>
                                </p:cTn>
                              </p:par>
                              <p:par>
                                <p:cTn id="838" presetID="53" presetClass="entr" presetSubtype="16" fill="hold" nodeType="withEffect">
                                  <p:stCondLst>
                                    <p:cond delay="0"/>
                                  </p:stCondLst>
                                  <p:childTnLst>
                                    <p:set>
                                      <p:cBhvr>
                                        <p:cTn id="839" dur="1" fill="hold">
                                          <p:stCondLst>
                                            <p:cond delay="0"/>
                                          </p:stCondLst>
                                        </p:cTn>
                                        <p:tgtEl>
                                          <p:spTgt spid="11"/>
                                        </p:tgtEl>
                                        <p:attrNameLst>
                                          <p:attrName>style.visibility</p:attrName>
                                        </p:attrNameLst>
                                      </p:cBhvr>
                                      <p:to>
                                        <p:strVal val="visible"/>
                                      </p:to>
                                    </p:set>
                                    <p:anim calcmode="lin" valueType="num">
                                      <p:cBhvr>
                                        <p:cTn id="840" dur="300" fill="hold"/>
                                        <p:tgtEl>
                                          <p:spTgt spid="11"/>
                                        </p:tgtEl>
                                        <p:attrNameLst>
                                          <p:attrName>ppt_w</p:attrName>
                                        </p:attrNameLst>
                                      </p:cBhvr>
                                      <p:tavLst>
                                        <p:tav tm="0">
                                          <p:val>
                                            <p:fltVal val="0"/>
                                          </p:val>
                                        </p:tav>
                                        <p:tav tm="100000">
                                          <p:val>
                                            <p:strVal val="#ppt_w"/>
                                          </p:val>
                                        </p:tav>
                                      </p:tavLst>
                                    </p:anim>
                                    <p:anim calcmode="lin" valueType="num">
                                      <p:cBhvr>
                                        <p:cTn id="841" dur="300" fill="hold"/>
                                        <p:tgtEl>
                                          <p:spTgt spid="11"/>
                                        </p:tgtEl>
                                        <p:attrNameLst>
                                          <p:attrName>ppt_h</p:attrName>
                                        </p:attrNameLst>
                                      </p:cBhvr>
                                      <p:tavLst>
                                        <p:tav tm="0">
                                          <p:val>
                                            <p:fltVal val="0"/>
                                          </p:val>
                                        </p:tav>
                                        <p:tav tm="100000">
                                          <p:val>
                                            <p:strVal val="#ppt_h"/>
                                          </p:val>
                                        </p:tav>
                                      </p:tavLst>
                                    </p:anim>
                                    <p:animEffect transition="in" filter="fade">
                                      <p:cBhvr>
                                        <p:cTn id="842" dur="300"/>
                                        <p:tgtEl>
                                          <p:spTgt spid="11"/>
                                        </p:tgtEl>
                                      </p:cBhvr>
                                    </p:animEffect>
                                  </p:childTnLst>
                                </p:cTn>
                              </p:par>
                              <p:par>
                                <p:cTn id="843" presetID="53" presetClass="entr" presetSubtype="16" fill="hold" nodeType="withEffect">
                                  <p:stCondLst>
                                    <p:cond delay="0"/>
                                  </p:stCondLst>
                                  <p:childTnLst>
                                    <p:set>
                                      <p:cBhvr>
                                        <p:cTn id="844" dur="1" fill="hold">
                                          <p:stCondLst>
                                            <p:cond delay="0"/>
                                          </p:stCondLst>
                                        </p:cTn>
                                        <p:tgtEl>
                                          <p:spTgt spid="12"/>
                                        </p:tgtEl>
                                        <p:attrNameLst>
                                          <p:attrName>style.visibility</p:attrName>
                                        </p:attrNameLst>
                                      </p:cBhvr>
                                      <p:to>
                                        <p:strVal val="visible"/>
                                      </p:to>
                                    </p:set>
                                    <p:anim calcmode="lin" valueType="num">
                                      <p:cBhvr>
                                        <p:cTn id="845" dur="300" fill="hold"/>
                                        <p:tgtEl>
                                          <p:spTgt spid="12"/>
                                        </p:tgtEl>
                                        <p:attrNameLst>
                                          <p:attrName>ppt_w</p:attrName>
                                        </p:attrNameLst>
                                      </p:cBhvr>
                                      <p:tavLst>
                                        <p:tav tm="0">
                                          <p:val>
                                            <p:fltVal val="0"/>
                                          </p:val>
                                        </p:tav>
                                        <p:tav tm="100000">
                                          <p:val>
                                            <p:strVal val="#ppt_w"/>
                                          </p:val>
                                        </p:tav>
                                      </p:tavLst>
                                    </p:anim>
                                    <p:anim calcmode="lin" valueType="num">
                                      <p:cBhvr>
                                        <p:cTn id="846" dur="300" fill="hold"/>
                                        <p:tgtEl>
                                          <p:spTgt spid="12"/>
                                        </p:tgtEl>
                                        <p:attrNameLst>
                                          <p:attrName>ppt_h</p:attrName>
                                        </p:attrNameLst>
                                      </p:cBhvr>
                                      <p:tavLst>
                                        <p:tav tm="0">
                                          <p:val>
                                            <p:fltVal val="0"/>
                                          </p:val>
                                        </p:tav>
                                        <p:tav tm="100000">
                                          <p:val>
                                            <p:strVal val="#ppt_h"/>
                                          </p:val>
                                        </p:tav>
                                      </p:tavLst>
                                    </p:anim>
                                    <p:animEffect transition="in" filter="fade">
                                      <p:cBhvr>
                                        <p:cTn id="847" dur="300"/>
                                        <p:tgtEl>
                                          <p:spTgt spid="12"/>
                                        </p:tgtEl>
                                      </p:cBhvr>
                                    </p:animEffect>
                                  </p:childTnLst>
                                </p:cTn>
                              </p:par>
                              <p:par>
                                <p:cTn id="848" presetID="53" presetClass="entr" presetSubtype="16" fill="hold" nodeType="withEffect">
                                  <p:stCondLst>
                                    <p:cond delay="0"/>
                                  </p:stCondLst>
                                  <p:childTnLst>
                                    <p:set>
                                      <p:cBhvr>
                                        <p:cTn id="849" dur="1" fill="hold">
                                          <p:stCondLst>
                                            <p:cond delay="0"/>
                                          </p:stCondLst>
                                        </p:cTn>
                                        <p:tgtEl>
                                          <p:spTgt spid="13"/>
                                        </p:tgtEl>
                                        <p:attrNameLst>
                                          <p:attrName>style.visibility</p:attrName>
                                        </p:attrNameLst>
                                      </p:cBhvr>
                                      <p:to>
                                        <p:strVal val="visible"/>
                                      </p:to>
                                    </p:set>
                                    <p:anim calcmode="lin" valueType="num">
                                      <p:cBhvr>
                                        <p:cTn id="850" dur="300" fill="hold"/>
                                        <p:tgtEl>
                                          <p:spTgt spid="13"/>
                                        </p:tgtEl>
                                        <p:attrNameLst>
                                          <p:attrName>ppt_w</p:attrName>
                                        </p:attrNameLst>
                                      </p:cBhvr>
                                      <p:tavLst>
                                        <p:tav tm="0">
                                          <p:val>
                                            <p:fltVal val="0"/>
                                          </p:val>
                                        </p:tav>
                                        <p:tav tm="100000">
                                          <p:val>
                                            <p:strVal val="#ppt_w"/>
                                          </p:val>
                                        </p:tav>
                                      </p:tavLst>
                                    </p:anim>
                                    <p:anim calcmode="lin" valueType="num">
                                      <p:cBhvr>
                                        <p:cTn id="851" dur="300" fill="hold"/>
                                        <p:tgtEl>
                                          <p:spTgt spid="13"/>
                                        </p:tgtEl>
                                        <p:attrNameLst>
                                          <p:attrName>ppt_h</p:attrName>
                                        </p:attrNameLst>
                                      </p:cBhvr>
                                      <p:tavLst>
                                        <p:tav tm="0">
                                          <p:val>
                                            <p:fltVal val="0"/>
                                          </p:val>
                                        </p:tav>
                                        <p:tav tm="100000">
                                          <p:val>
                                            <p:strVal val="#ppt_h"/>
                                          </p:val>
                                        </p:tav>
                                      </p:tavLst>
                                    </p:anim>
                                    <p:animEffect transition="in" filter="fade">
                                      <p:cBhvr>
                                        <p:cTn id="852" dur="300"/>
                                        <p:tgtEl>
                                          <p:spTgt spid="13"/>
                                        </p:tgtEl>
                                      </p:cBhvr>
                                    </p:animEffect>
                                  </p:childTnLst>
                                </p:cTn>
                              </p:par>
                              <p:par>
                                <p:cTn id="853" presetID="10" presetClass="entr" presetSubtype="0" fill="hold" grpId="0" nodeType="withEffect">
                                  <p:stCondLst>
                                    <p:cond delay="0"/>
                                  </p:stCondLst>
                                  <p:childTnLst>
                                    <p:set>
                                      <p:cBhvr>
                                        <p:cTn id="854" dur="1" fill="hold">
                                          <p:stCondLst>
                                            <p:cond delay="0"/>
                                          </p:stCondLst>
                                        </p:cTn>
                                        <p:tgtEl>
                                          <p:spTgt spid="449"/>
                                        </p:tgtEl>
                                        <p:attrNameLst>
                                          <p:attrName>style.visibility</p:attrName>
                                        </p:attrNameLst>
                                      </p:cBhvr>
                                      <p:to>
                                        <p:strVal val="visible"/>
                                      </p:to>
                                    </p:set>
                                    <p:animEffect transition="in" filter="fade">
                                      <p:cBhvr>
                                        <p:cTn id="855" dur="300"/>
                                        <p:tgtEl>
                                          <p:spTgt spid="449"/>
                                        </p:tgtEl>
                                      </p:cBhvr>
                                    </p:animEffect>
                                  </p:childTnLst>
                                </p:cTn>
                              </p:par>
                              <p:par>
                                <p:cTn id="856" presetID="10" presetClass="entr" presetSubtype="0" fill="hold" grpId="0" nodeType="withEffect">
                                  <p:stCondLst>
                                    <p:cond delay="0"/>
                                  </p:stCondLst>
                                  <p:childTnLst>
                                    <p:set>
                                      <p:cBhvr>
                                        <p:cTn id="857" dur="1" fill="hold">
                                          <p:stCondLst>
                                            <p:cond delay="0"/>
                                          </p:stCondLst>
                                        </p:cTn>
                                        <p:tgtEl>
                                          <p:spTgt spid="450"/>
                                        </p:tgtEl>
                                        <p:attrNameLst>
                                          <p:attrName>style.visibility</p:attrName>
                                        </p:attrNameLst>
                                      </p:cBhvr>
                                      <p:to>
                                        <p:strVal val="visible"/>
                                      </p:to>
                                    </p:set>
                                    <p:animEffect transition="in" filter="fade">
                                      <p:cBhvr>
                                        <p:cTn id="858" dur="300"/>
                                        <p:tgtEl>
                                          <p:spTgt spid="450"/>
                                        </p:tgtEl>
                                      </p:cBhvr>
                                    </p:animEffect>
                                  </p:childTnLst>
                                </p:cTn>
                              </p:par>
                              <p:par>
                                <p:cTn id="859" presetID="53" presetClass="entr" presetSubtype="16" fill="hold" nodeType="withEffect">
                                  <p:stCondLst>
                                    <p:cond delay="0"/>
                                  </p:stCondLst>
                                  <p:childTnLst>
                                    <p:set>
                                      <p:cBhvr>
                                        <p:cTn id="860" dur="1" fill="hold">
                                          <p:stCondLst>
                                            <p:cond delay="0"/>
                                          </p:stCondLst>
                                        </p:cTn>
                                        <p:tgtEl>
                                          <p:spTgt spid="14"/>
                                        </p:tgtEl>
                                        <p:attrNameLst>
                                          <p:attrName>style.visibility</p:attrName>
                                        </p:attrNameLst>
                                      </p:cBhvr>
                                      <p:to>
                                        <p:strVal val="visible"/>
                                      </p:to>
                                    </p:set>
                                    <p:anim calcmode="lin" valueType="num">
                                      <p:cBhvr>
                                        <p:cTn id="861" dur="300" fill="hold"/>
                                        <p:tgtEl>
                                          <p:spTgt spid="14"/>
                                        </p:tgtEl>
                                        <p:attrNameLst>
                                          <p:attrName>ppt_w</p:attrName>
                                        </p:attrNameLst>
                                      </p:cBhvr>
                                      <p:tavLst>
                                        <p:tav tm="0">
                                          <p:val>
                                            <p:fltVal val="0"/>
                                          </p:val>
                                        </p:tav>
                                        <p:tav tm="100000">
                                          <p:val>
                                            <p:strVal val="#ppt_w"/>
                                          </p:val>
                                        </p:tav>
                                      </p:tavLst>
                                    </p:anim>
                                    <p:anim calcmode="lin" valueType="num">
                                      <p:cBhvr>
                                        <p:cTn id="862" dur="300" fill="hold"/>
                                        <p:tgtEl>
                                          <p:spTgt spid="14"/>
                                        </p:tgtEl>
                                        <p:attrNameLst>
                                          <p:attrName>ppt_h</p:attrName>
                                        </p:attrNameLst>
                                      </p:cBhvr>
                                      <p:tavLst>
                                        <p:tav tm="0">
                                          <p:val>
                                            <p:fltVal val="0"/>
                                          </p:val>
                                        </p:tav>
                                        <p:tav tm="100000">
                                          <p:val>
                                            <p:strVal val="#ppt_h"/>
                                          </p:val>
                                        </p:tav>
                                      </p:tavLst>
                                    </p:anim>
                                    <p:animEffect transition="in" filter="fade">
                                      <p:cBhvr>
                                        <p:cTn id="863" dur="300"/>
                                        <p:tgtEl>
                                          <p:spTgt spid="14"/>
                                        </p:tgtEl>
                                      </p:cBhvr>
                                    </p:animEffect>
                                  </p:childTnLst>
                                </p:cTn>
                              </p:par>
                              <p:par>
                                <p:cTn id="864" presetID="22" presetClass="entr" presetSubtype="8" fill="hold" nodeType="withEffect">
                                  <p:stCondLst>
                                    <p:cond delay="0"/>
                                  </p:stCondLst>
                                  <p:childTnLst>
                                    <p:set>
                                      <p:cBhvr>
                                        <p:cTn id="865" dur="1" fill="hold">
                                          <p:stCondLst>
                                            <p:cond delay="0"/>
                                          </p:stCondLst>
                                        </p:cTn>
                                        <p:tgtEl>
                                          <p:spTgt spid="451"/>
                                        </p:tgtEl>
                                        <p:attrNameLst>
                                          <p:attrName>style.visibility</p:attrName>
                                        </p:attrNameLst>
                                      </p:cBhvr>
                                      <p:to>
                                        <p:strVal val="visible"/>
                                      </p:to>
                                    </p:set>
                                    <p:animEffect transition="in" filter="wipe(left)">
                                      <p:cBhvr>
                                        <p:cTn id="866" dur="300"/>
                                        <p:tgtEl>
                                          <p:spTgt spid="451"/>
                                        </p:tgtEl>
                                      </p:cBhvr>
                                    </p:animEffect>
                                  </p:childTnLst>
                                </p:cTn>
                              </p:par>
                              <p:par>
                                <p:cTn id="867" presetID="42" presetClass="entr" presetSubtype="0" fill="hold" grpId="0" nodeType="withEffect">
                                  <p:stCondLst>
                                    <p:cond delay="0"/>
                                  </p:stCondLst>
                                  <p:childTnLst>
                                    <p:set>
                                      <p:cBhvr>
                                        <p:cTn id="868" dur="1" fill="hold">
                                          <p:stCondLst>
                                            <p:cond delay="0"/>
                                          </p:stCondLst>
                                        </p:cTn>
                                        <p:tgtEl>
                                          <p:spTgt spid="479"/>
                                        </p:tgtEl>
                                        <p:attrNameLst>
                                          <p:attrName>style.visibility</p:attrName>
                                        </p:attrNameLst>
                                      </p:cBhvr>
                                      <p:to>
                                        <p:strVal val="visible"/>
                                      </p:to>
                                    </p:set>
                                    <p:animEffect transition="in" filter="fade">
                                      <p:cBhvr>
                                        <p:cTn id="869" dur="500"/>
                                        <p:tgtEl>
                                          <p:spTgt spid="479"/>
                                        </p:tgtEl>
                                      </p:cBhvr>
                                    </p:animEffect>
                                    <p:anim calcmode="lin" valueType="num">
                                      <p:cBhvr>
                                        <p:cTn id="870" dur="500" fill="hold"/>
                                        <p:tgtEl>
                                          <p:spTgt spid="479"/>
                                        </p:tgtEl>
                                        <p:attrNameLst>
                                          <p:attrName>ppt_x</p:attrName>
                                        </p:attrNameLst>
                                      </p:cBhvr>
                                      <p:tavLst>
                                        <p:tav tm="0">
                                          <p:val>
                                            <p:strVal val="#ppt_x"/>
                                          </p:val>
                                        </p:tav>
                                        <p:tav tm="100000">
                                          <p:val>
                                            <p:strVal val="#ppt_x"/>
                                          </p:val>
                                        </p:tav>
                                      </p:tavLst>
                                    </p:anim>
                                    <p:anim calcmode="lin" valueType="num">
                                      <p:cBhvr>
                                        <p:cTn id="871" dur="500" fill="hold"/>
                                        <p:tgtEl>
                                          <p:spTgt spid="4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272" grpId="0" animBg="1"/>
      <p:bldP spid="273" grpId="0" animBg="1"/>
      <p:bldP spid="274" grpId="0" animBg="1"/>
      <p:bldP spid="275" grpId="0" animBg="1"/>
      <p:bldP spid="276" grpId="0" animBg="1"/>
      <p:bldP spid="277" grpId="0" animBg="1"/>
      <p:bldP spid="278" grpId="0" animBg="1"/>
      <p:bldP spid="279" grpId="0" animBg="1"/>
      <p:bldP spid="280" grpId="0" animBg="1"/>
      <p:bldP spid="281" grpId="0" animBg="1"/>
      <p:bldP spid="282" grpId="0" animBg="1"/>
      <p:bldP spid="283" grpId="0" animBg="1"/>
      <p:bldP spid="284" grpId="0" animBg="1"/>
      <p:bldP spid="285" grpId="0" animBg="1"/>
      <p:bldP spid="286" grpId="0" animBg="1"/>
      <p:bldP spid="287" grpId="0" animBg="1"/>
      <p:bldP spid="288" grpId="0" animBg="1"/>
      <p:bldP spid="289" grpId="0" animBg="1"/>
      <p:bldP spid="290" grpId="0" animBg="1"/>
      <p:bldP spid="291" grpId="0" animBg="1"/>
      <p:bldP spid="292" grpId="0" animBg="1"/>
      <p:bldP spid="293" grpId="0" animBg="1"/>
      <p:bldP spid="294" grpId="0" animBg="1"/>
      <p:bldP spid="295" grpId="0" animBg="1"/>
      <p:bldP spid="296" grpId="0" animBg="1"/>
      <p:bldP spid="297" grpId="0" animBg="1"/>
      <p:bldP spid="298" grpId="0" animBg="1"/>
      <p:bldP spid="299" grpId="0" animBg="1"/>
      <p:bldP spid="300" grpId="0" animBg="1"/>
      <p:bldP spid="301" grpId="0" animBg="1"/>
      <p:bldP spid="302" grpId="0" animBg="1"/>
      <p:bldP spid="303" grpId="0" animBg="1"/>
      <p:bldP spid="304" grpId="0" animBg="1"/>
      <p:bldP spid="305" grpId="0" animBg="1"/>
      <p:bldP spid="306" grpId="0" animBg="1"/>
      <p:bldP spid="307" grpId="0" animBg="1"/>
      <p:bldP spid="308" grpId="0" animBg="1"/>
      <p:bldP spid="309" grpId="0" animBg="1"/>
      <p:bldP spid="310" grpId="0" animBg="1"/>
      <p:bldP spid="311" grpId="0" animBg="1"/>
      <p:bldP spid="312" grpId="0" animBg="1"/>
      <p:bldP spid="313" grpId="0" animBg="1"/>
      <p:bldP spid="314" grpId="0" animBg="1"/>
      <p:bldP spid="315" grpId="0" animBg="1"/>
      <p:bldP spid="316" grpId="0" animBg="1"/>
      <p:bldP spid="317" grpId="0" animBg="1"/>
      <p:bldP spid="318" grpId="0" animBg="1"/>
      <p:bldP spid="319" grpId="0" animBg="1"/>
      <p:bldP spid="320" grpId="0" animBg="1"/>
      <p:bldP spid="321" grpId="0" animBg="1"/>
      <p:bldP spid="322" grpId="0" animBg="1"/>
      <p:bldP spid="323" grpId="0" animBg="1"/>
      <p:bldP spid="324" grpId="0" animBg="1"/>
      <p:bldP spid="325" grpId="0" animBg="1"/>
      <p:bldP spid="326" grpId="0" animBg="1"/>
      <p:bldP spid="327" grpId="0" animBg="1"/>
      <p:bldP spid="328" grpId="0" animBg="1"/>
      <p:bldP spid="329" grpId="0" animBg="1"/>
      <p:bldP spid="330" grpId="0" animBg="1"/>
      <p:bldP spid="331" grpId="0" animBg="1"/>
      <p:bldP spid="332" grpId="0" animBg="1"/>
      <p:bldP spid="333" grpId="0" animBg="1"/>
      <p:bldP spid="334" grpId="0" animBg="1"/>
      <p:bldP spid="335" grpId="0" animBg="1"/>
      <p:bldP spid="336" grpId="0" animBg="1"/>
      <p:bldP spid="337" grpId="0" animBg="1"/>
      <p:bldP spid="338" grpId="0" animBg="1"/>
      <p:bldP spid="339" grpId="0" animBg="1"/>
      <p:bldP spid="340" grpId="0" animBg="1"/>
      <p:bldP spid="341" grpId="0" animBg="1"/>
      <p:bldP spid="342" grpId="0" animBg="1"/>
      <p:bldP spid="343" grpId="0" animBg="1"/>
      <p:bldP spid="344" grpId="0" animBg="1"/>
      <p:bldP spid="345" grpId="0" animBg="1"/>
      <p:bldP spid="346" grpId="0" animBg="1"/>
      <p:bldP spid="347" grpId="0" animBg="1"/>
      <p:bldP spid="348" grpId="0" animBg="1"/>
      <p:bldP spid="349" grpId="0" animBg="1"/>
      <p:bldP spid="350" grpId="0" animBg="1"/>
      <p:bldP spid="351" grpId="0" animBg="1"/>
      <p:bldP spid="352" grpId="0" animBg="1"/>
      <p:bldP spid="353" grpId="0" animBg="1"/>
      <p:bldP spid="354" grpId="0" animBg="1"/>
      <p:bldP spid="355" grpId="0" animBg="1"/>
      <p:bldP spid="356" grpId="0" animBg="1"/>
      <p:bldP spid="357" grpId="0" animBg="1"/>
      <p:bldP spid="358" grpId="0" animBg="1"/>
      <p:bldP spid="359" grpId="0" animBg="1"/>
      <p:bldP spid="360" grpId="0" animBg="1"/>
      <p:bldP spid="361" grpId="0" animBg="1"/>
      <p:bldP spid="362" grpId="0" animBg="1"/>
      <p:bldP spid="363" grpId="0" animBg="1"/>
      <p:bldP spid="364" grpId="0" animBg="1"/>
      <p:bldP spid="365" grpId="0" animBg="1"/>
      <p:bldP spid="366" grpId="0" animBg="1"/>
      <p:bldP spid="367" grpId="0" animBg="1"/>
      <p:bldP spid="368" grpId="0" animBg="1"/>
      <p:bldP spid="369" grpId="0" animBg="1"/>
      <p:bldP spid="370" grpId="0" animBg="1"/>
      <p:bldP spid="371" grpId="0" animBg="1"/>
      <p:bldP spid="372" grpId="0" animBg="1"/>
      <p:bldP spid="373" grpId="0" animBg="1"/>
      <p:bldP spid="374" grpId="0" animBg="1"/>
      <p:bldP spid="375" grpId="0" animBg="1"/>
      <p:bldP spid="376" grpId="0" animBg="1"/>
      <p:bldP spid="377" grpId="0" animBg="1"/>
      <p:bldP spid="378" grpId="0" animBg="1"/>
      <p:bldP spid="379" grpId="0" animBg="1"/>
      <p:bldP spid="380" grpId="0" animBg="1"/>
      <p:bldP spid="381" grpId="0" animBg="1"/>
      <p:bldP spid="382" grpId="0" animBg="1"/>
      <p:bldP spid="383" grpId="0" animBg="1"/>
      <p:bldP spid="384" grpId="0" animBg="1"/>
      <p:bldP spid="385" grpId="0" animBg="1"/>
      <p:bldP spid="386" grpId="0" animBg="1"/>
      <p:bldP spid="401" grpId="0" animBg="1"/>
      <p:bldP spid="422" grpId="0" animBg="1"/>
      <p:bldP spid="449" grpId="0"/>
      <p:bldP spid="450" grpId="0"/>
      <p:bldP spid="47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263775" y="2162844"/>
            <a:ext cx="1409700" cy="1057601"/>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矩形 2"/>
          <p:cNvSpPr/>
          <p:nvPr/>
        </p:nvSpPr>
        <p:spPr>
          <a:xfrm>
            <a:off x="3735389" y="1037357"/>
            <a:ext cx="4573587" cy="2183089"/>
          </a:xfrm>
          <a:prstGeom prst="rect">
            <a:avLst/>
          </a:prstGeom>
          <a:blipFill dpi="0" rotWithShape="1">
            <a:blip r:embed="rId2"/>
            <a:srcRect/>
            <a:stretch>
              <a:fillRect t="-643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 name="矩形 1"/>
          <p:cNvSpPr/>
          <p:nvPr/>
        </p:nvSpPr>
        <p:spPr>
          <a:xfrm>
            <a:off x="790576" y="1037357"/>
            <a:ext cx="1401763" cy="105760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263775" y="1037357"/>
            <a:ext cx="1409700" cy="105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p>
        </p:txBody>
      </p:sp>
      <p:sp>
        <p:nvSpPr>
          <p:cNvPr id="12" name="Freeform 252"/>
          <p:cNvSpPr>
            <a:spLocks noEditPoints="1"/>
          </p:cNvSpPr>
          <p:nvPr/>
        </p:nvSpPr>
        <p:spPr bwMode="auto">
          <a:xfrm>
            <a:off x="2725739" y="1393463"/>
            <a:ext cx="484187" cy="345388"/>
          </a:xfrm>
          <a:custGeom>
            <a:avLst/>
            <a:gdLst>
              <a:gd name="T0" fmla="*/ 294 w 301"/>
              <a:gd name="T1" fmla="*/ 107 h 285"/>
              <a:gd name="T2" fmla="*/ 137 w 301"/>
              <a:gd name="T3" fmla="*/ 9 h 285"/>
              <a:gd name="T4" fmla="*/ 7 w 301"/>
              <a:gd name="T5" fmla="*/ 139 h 285"/>
              <a:gd name="T6" fmla="*/ 64 w 301"/>
              <a:gd name="T7" fmla="*/ 218 h 285"/>
              <a:gd name="T8" fmla="*/ 36 w 301"/>
              <a:gd name="T9" fmla="*/ 268 h 285"/>
              <a:gd name="T10" fmla="*/ 122 w 301"/>
              <a:gd name="T11" fmla="*/ 237 h 285"/>
              <a:gd name="T12" fmla="*/ 164 w 301"/>
              <a:gd name="T13" fmla="*/ 237 h 285"/>
              <a:gd name="T14" fmla="*/ 294 w 301"/>
              <a:gd name="T15" fmla="*/ 107 h 285"/>
              <a:gd name="T16" fmla="*/ 80 w 301"/>
              <a:gd name="T17" fmla="*/ 143 h 285"/>
              <a:gd name="T18" fmla="*/ 60 w 301"/>
              <a:gd name="T19" fmla="*/ 123 h 285"/>
              <a:gd name="T20" fmla="*/ 80 w 301"/>
              <a:gd name="T21" fmla="*/ 103 h 285"/>
              <a:gd name="T22" fmla="*/ 100 w 301"/>
              <a:gd name="T23" fmla="*/ 123 h 285"/>
              <a:gd name="T24" fmla="*/ 80 w 301"/>
              <a:gd name="T25" fmla="*/ 143 h 285"/>
              <a:gd name="T26" fmla="*/ 151 w 301"/>
              <a:gd name="T27" fmla="*/ 143 h 285"/>
              <a:gd name="T28" fmla="*/ 131 w 301"/>
              <a:gd name="T29" fmla="*/ 123 h 285"/>
              <a:gd name="T30" fmla="*/ 151 w 301"/>
              <a:gd name="T31" fmla="*/ 103 h 285"/>
              <a:gd name="T32" fmla="*/ 172 w 301"/>
              <a:gd name="T33" fmla="*/ 123 h 285"/>
              <a:gd name="T34" fmla="*/ 151 w 301"/>
              <a:gd name="T35" fmla="*/ 143 h 285"/>
              <a:gd name="T36" fmla="*/ 223 w 301"/>
              <a:gd name="T37" fmla="*/ 143 h 285"/>
              <a:gd name="T38" fmla="*/ 203 w 301"/>
              <a:gd name="T39" fmla="*/ 123 h 285"/>
              <a:gd name="T40" fmla="*/ 223 w 301"/>
              <a:gd name="T41" fmla="*/ 103 h 285"/>
              <a:gd name="T42" fmla="*/ 243 w 301"/>
              <a:gd name="T43" fmla="*/ 123 h 285"/>
              <a:gd name="T44" fmla="*/ 223 w 301"/>
              <a:gd name="T45" fmla="*/ 14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3" name="矩形 12"/>
          <p:cNvSpPr/>
          <p:nvPr/>
        </p:nvSpPr>
        <p:spPr>
          <a:xfrm>
            <a:off x="790575" y="2162844"/>
            <a:ext cx="1409700" cy="105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p>
        </p:txBody>
      </p:sp>
      <p:sp>
        <p:nvSpPr>
          <p:cNvPr id="14" name="Freeform 337"/>
          <p:cNvSpPr>
            <a:spLocks noEditPoints="1"/>
          </p:cNvSpPr>
          <p:nvPr/>
        </p:nvSpPr>
        <p:spPr bwMode="auto">
          <a:xfrm>
            <a:off x="1260476" y="2515378"/>
            <a:ext cx="461963" cy="346579"/>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3 w 288"/>
              <a:gd name="T11" fmla="*/ 209 h 288"/>
              <a:gd name="T12" fmla="*/ 127 w 288"/>
              <a:gd name="T13" fmla="*/ 209 h 288"/>
              <a:gd name="T14" fmla="*/ 72 w 288"/>
              <a:gd name="T15" fmla="*/ 229 h 288"/>
              <a:gd name="T16" fmla="*/ 90 w 288"/>
              <a:gd name="T17" fmla="*/ 197 h 288"/>
              <a:gd name="T18" fmla="*/ 54 w 288"/>
              <a:gd name="T19" fmla="*/ 147 h 288"/>
              <a:gd name="T20" fmla="*/ 136 w 288"/>
              <a:gd name="T21" fmla="*/ 65 h 288"/>
              <a:gd name="T22" fmla="*/ 235 w 288"/>
              <a:gd name="T23" fmla="*/ 127 h 288"/>
              <a:gd name="T24" fmla="*/ 153 w 288"/>
              <a:gd name="T25" fmla="*/ 2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6" name="文本框 2"/>
          <p:cNvSpPr txBox="1"/>
          <p:nvPr/>
        </p:nvSpPr>
        <p:spPr>
          <a:xfrm>
            <a:off x="753833" y="3359155"/>
            <a:ext cx="7729311" cy="646323"/>
          </a:xfrm>
          <a:prstGeom prst="rect">
            <a:avLst/>
          </a:prstGeom>
          <a:noFill/>
        </p:spPr>
        <p:txBody>
          <a:bodyPr wrap="square" lIns="91435" tIns="45716" rIns="91435" bIns="45716" rtlCol="0">
            <a:spAutoFit/>
          </a:bodyPr>
          <a:lstStyle/>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保留图片的格式和动画效果不变，请不要直接删除图片，只将图片替换就可以。 </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情况</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：若是直接插入的图片：则右击图片→选择“更改图片”→在弹出的对话框窗口中重新选择你需要插入的图片即可。</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情况</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：图形中的图片（多因排版的需要，将图片填充在图形中）：选中图片→在窗口上方功能区位置单击→“绘图工具”</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格式”→单击“形状填充”展开下拉菜单→选择“图片”→字弹出的“插入图片”的对话框窗口中选择需要的图片即可。</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ppt_w</p:attrName>
                                        </p:attrNameLst>
                                      </p:cBhvr>
                                      <p:tavLst>
                                        <p:tav tm="0" fmla="#ppt_w*sin(2.5*pi*$)">
                                          <p:val>
                                            <p:fltVal val="0"/>
                                          </p:val>
                                        </p:tav>
                                        <p:tav tm="100000">
                                          <p:val>
                                            <p:fltVal val="1"/>
                                          </p:val>
                                        </p:tav>
                                      </p:tavLst>
                                    </p:anim>
                                    <p:anim calcmode="lin" valueType="num">
                                      <p:cBhvr>
                                        <p:cTn id="9" dur="75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anim calcmode="lin" valueType="num">
                                      <p:cBhvr>
                                        <p:cTn id="13" dur="750" fill="hold"/>
                                        <p:tgtEl>
                                          <p:spTgt spid="4"/>
                                        </p:tgtEl>
                                        <p:attrNameLst>
                                          <p:attrName>ppt_w</p:attrName>
                                        </p:attrNameLst>
                                      </p:cBhvr>
                                      <p:tavLst>
                                        <p:tav tm="0" fmla="#ppt_w*sin(2.5*pi*$)">
                                          <p:val>
                                            <p:fltVal val="0"/>
                                          </p:val>
                                        </p:tav>
                                        <p:tav tm="100000">
                                          <p:val>
                                            <p:fltVal val="1"/>
                                          </p:val>
                                        </p:tav>
                                      </p:tavLst>
                                    </p:anim>
                                    <p:anim calcmode="lin" valueType="num">
                                      <p:cBhvr>
                                        <p:cTn id="14" dur="750" fill="hold"/>
                                        <p:tgtEl>
                                          <p:spTgt spid="4"/>
                                        </p:tgtEl>
                                        <p:attrNameLst>
                                          <p:attrName>ppt_h</p:attrName>
                                        </p:attrNameLst>
                                      </p:cBhvr>
                                      <p:tavLst>
                                        <p:tav tm="0">
                                          <p:val>
                                            <p:strVal val="#ppt_h"/>
                                          </p:val>
                                        </p:tav>
                                        <p:tav tm="100000">
                                          <p:val>
                                            <p:strVal val="#ppt_h"/>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anim calcmode="lin" valueType="num">
                                      <p:cBhvr>
                                        <p:cTn id="24" dur="500" fill="hold"/>
                                        <p:tgtEl>
                                          <p:spTgt spid="13"/>
                                        </p:tgtEl>
                                        <p:attrNameLst>
                                          <p:attrName>ppt_x</p:attrName>
                                        </p:attrNameLst>
                                      </p:cBhvr>
                                      <p:tavLst>
                                        <p:tav tm="0">
                                          <p:val>
                                            <p:strVal val="#ppt_x"/>
                                          </p:val>
                                        </p:tav>
                                        <p:tav tm="100000">
                                          <p:val>
                                            <p:strVal val="#ppt_x"/>
                                          </p:val>
                                        </p:tav>
                                      </p:tavLst>
                                    </p:anim>
                                    <p:anim calcmode="lin" valueType="num">
                                      <p:cBhvr>
                                        <p:cTn id="25" dur="5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6"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circle(in)">
                                      <p:cBhvr>
                                        <p:cTn id="29" dur="750"/>
                                        <p:tgtEl>
                                          <p:spTgt spid="14"/>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ircle(in)">
                                      <p:cBhvr>
                                        <p:cTn id="32" dur="750"/>
                                        <p:tgtEl>
                                          <p:spTgt spid="12"/>
                                        </p:tgtEl>
                                      </p:cBhvr>
                                    </p:animEffect>
                                  </p:childTnLst>
                                </p:cTn>
                              </p:par>
                            </p:childTnLst>
                          </p:cTn>
                        </p:par>
                        <p:par>
                          <p:cTn id="33" fill="hold">
                            <p:stCondLst>
                              <p:cond delay="2500"/>
                            </p:stCondLst>
                            <p:childTnLst>
                              <p:par>
                                <p:cTn id="34" presetID="3" presetClass="entr" presetSubtype="10"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blinds(horizontal)">
                                      <p:cBhvr>
                                        <p:cTn id="36" dur="500"/>
                                        <p:tgtEl>
                                          <p:spTgt spid="3"/>
                                        </p:tgtEl>
                                      </p:cBhvr>
                                    </p:animEffect>
                                  </p:childTnLst>
                                </p:cTn>
                              </p:par>
                            </p:childTnLst>
                          </p:cTn>
                        </p:par>
                        <p:par>
                          <p:cTn id="37" fill="hold">
                            <p:stCondLst>
                              <p:cond delay="3000"/>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16"/>
                                        </p:tgtEl>
                                        <p:attrNameLst>
                                          <p:attrName>style.visibility</p:attrName>
                                        </p:attrNameLst>
                                      </p:cBhvr>
                                      <p:to>
                                        <p:strVal val="visible"/>
                                      </p:to>
                                    </p:set>
                                    <p:animScale>
                                      <p:cBhvr>
                                        <p:cTn id="40" dur="25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250" decel="50000" fill="hold">
                                          <p:stCondLst>
                                            <p:cond delay="0"/>
                                          </p:stCondLst>
                                        </p:cTn>
                                        <p:tgtEl>
                                          <p:spTgt spid="16"/>
                                        </p:tgtEl>
                                        <p:attrNameLst>
                                          <p:attrName>ppt_x</p:attrName>
                                          <p:attrName>ppt_y</p:attrName>
                                        </p:attrNameLst>
                                      </p:cBhvr>
                                    </p:animMotion>
                                    <p:animEffect transition="in" filter="fade">
                                      <p:cBhvr>
                                        <p:cTn id="42"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2" grpId="0" animBg="1"/>
      <p:bldP spid="11" grpId="0" animBg="1"/>
      <p:bldP spid="12" grpId="0" animBg="1"/>
      <p:bldP spid="13" grpId="0" animBg="1"/>
      <p:bldP spid="14"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任意多边形 35"/>
          <p:cNvSpPr/>
          <p:nvPr/>
        </p:nvSpPr>
        <p:spPr>
          <a:xfrm>
            <a:off x="800862" y="2825278"/>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D860"/>
              </a:solidFill>
            </a:endParaRPr>
          </a:p>
        </p:txBody>
      </p:sp>
      <p:sp>
        <p:nvSpPr>
          <p:cNvPr id="37" name="任意多边形 36"/>
          <p:cNvSpPr/>
          <p:nvPr/>
        </p:nvSpPr>
        <p:spPr>
          <a:xfrm>
            <a:off x="3709542" y="2825278"/>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D860"/>
              </a:solidFill>
            </a:endParaRPr>
          </a:p>
        </p:txBody>
      </p:sp>
      <p:sp>
        <p:nvSpPr>
          <p:cNvPr id="38" name="任意多边形 37"/>
          <p:cNvSpPr/>
          <p:nvPr/>
        </p:nvSpPr>
        <p:spPr>
          <a:xfrm>
            <a:off x="6592821" y="2825278"/>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D860"/>
              </a:solidFill>
            </a:endParaRPr>
          </a:p>
        </p:txBody>
      </p:sp>
      <p:sp>
        <p:nvSpPr>
          <p:cNvPr id="39" name="任意多边形 38"/>
          <p:cNvSpPr/>
          <p:nvPr/>
        </p:nvSpPr>
        <p:spPr>
          <a:xfrm flipV="1">
            <a:off x="2261553" y="1986819"/>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D860"/>
              </a:solidFill>
            </a:endParaRPr>
          </a:p>
        </p:txBody>
      </p:sp>
      <p:sp>
        <p:nvSpPr>
          <p:cNvPr id="40" name="任意多边形 39"/>
          <p:cNvSpPr/>
          <p:nvPr/>
        </p:nvSpPr>
        <p:spPr>
          <a:xfrm flipV="1">
            <a:off x="5157535" y="1986819"/>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D860"/>
              </a:solidFill>
            </a:endParaRPr>
          </a:p>
        </p:txBody>
      </p:sp>
      <p:sp>
        <p:nvSpPr>
          <p:cNvPr id="41" name="任意多边形 40"/>
          <p:cNvSpPr/>
          <p:nvPr/>
        </p:nvSpPr>
        <p:spPr>
          <a:xfrm>
            <a:off x="2248627" y="2825278"/>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9525">
            <a:noFill/>
            <a:round/>
          </a:ln>
        </p:spPr>
        <p:txBody>
          <a:bodyPr lIns="68580" tIns="0" rIns="68580" bIns="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2" name="任意多边形 41"/>
          <p:cNvSpPr/>
          <p:nvPr/>
        </p:nvSpPr>
        <p:spPr>
          <a:xfrm>
            <a:off x="5144824" y="2825278"/>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4"/>
          </a:solidFill>
          <a:ln w="9525">
            <a:noFill/>
            <a:round/>
          </a:ln>
        </p:spPr>
        <p:txBody>
          <a:bodyPr lIns="68580" tIns="0" rIns="68580" bIns="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3" name="任意多边形 42"/>
          <p:cNvSpPr/>
          <p:nvPr/>
        </p:nvSpPr>
        <p:spPr>
          <a:xfrm flipV="1">
            <a:off x="800862" y="1986819"/>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1"/>
          </a:solidFill>
          <a:ln w="9525">
            <a:noFill/>
            <a:round/>
          </a:ln>
        </p:spPr>
        <p:txBody>
          <a:bodyPr lIns="68580" tIns="0" rIns="68580" bIns="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4" name="任意多边形 43"/>
          <p:cNvSpPr/>
          <p:nvPr/>
        </p:nvSpPr>
        <p:spPr>
          <a:xfrm flipV="1">
            <a:off x="3696842" y="1986819"/>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3"/>
          </a:solidFill>
          <a:ln w="9525">
            <a:noFill/>
            <a:round/>
          </a:ln>
        </p:spPr>
        <p:txBody>
          <a:bodyPr lIns="68580" tIns="0" rIns="68580" bIns="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5" name="任意多边形 44"/>
          <p:cNvSpPr/>
          <p:nvPr/>
        </p:nvSpPr>
        <p:spPr>
          <a:xfrm flipV="1">
            <a:off x="6592820" y="1986819"/>
            <a:ext cx="1638513" cy="838459"/>
          </a:xfrm>
          <a:custGeom>
            <a:avLst/>
            <a:gdLst>
              <a:gd name="connsiteX0" fmla="*/ 1283 w 2184400"/>
              <a:gd name="connsiteY0" fmla="*/ 0 h 1117600"/>
              <a:gd name="connsiteX1" fmla="*/ 260801 w 2184400"/>
              <a:gd name="connsiteY1" fmla="*/ 0 h 1117600"/>
              <a:gd name="connsiteX2" fmla="*/ 258240 w 2184400"/>
              <a:gd name="connsiteY2" fmla="*/ 25400 h 1117600"/>
              <a:gd name="connsiteX3" fmla="*/ 1092200 w 2184400"/>
              <a:gd name="connsiteY3" fmla="*/ 859360 h 1117600"/>
              <a:gd name="connsiteX4" fmla="*/ 1926160 w 2184400"/>
              <a:gd name="connsiteY4" fmla="*/ 25400 h 1117600"/>
              <a:gd name="connsiteX5" fmla="*/ 1923600 w 2184400"/>
              <a:gd name="connsiteY5" fmla="*/ 0 h 1117600"/>
              <a:gd name="connsiteX6" fmla="*/ 2183118 w 2184400"/>
              <a:gd name="connsiteY6" fmla="*/ 0 h 1117600"/>
              <a:gd name="connsiteX7" fmla="*/ 2184400 w 2184400"/>
              <a:gd name="connsiteY7" fmla="*/ 25400 h 1117600"/>
              <a:gd name="connsiteX8" fmla="*/ 1092200 w 2184400"/>
              <a:gd name="connsiteY8" fmla="*/ 1117600 h 1117600"/>
              <a:gd name="connsiteX9" fmla="*/ 0 w 2184400"/>
              <a:gd name="connsiteY9" fmla="*/ 254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1"/>
          </a:solidFill>
          <a:ln w="9525">
            <a:noFill/>
            <a:round/>
          </a:ln>
        </p:spPr>
        <p:txBody>
          <a:bodyPr lIns="68580" tIns="0" rIns="68580" bIns="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6" name="文本框 13"/>
          <p:cNvSpPr txBox="1"/>
          <p:nvPr/>
        </p:nvSpPr>
        <p:spPr>
          <a:xfrm>
            <a:off x="1245194" y="2514908"/>
            <a:ext cx="736698" cy="561692"/>
          </a:xfrm>
          <a:prstGeom prst="rect">
            <a:avLst/>
          </a:prstGeom>
          <a:noFill/>
        </p:spPr>
        <p:txBody>
          <a:bodyPr wrap="square" lIns="68580" tIns="34290" rIns="68580" bIns="34290" rtlCol="0">
            <a:spAutoFit/>
          </a:bodyPr>
          <a:lstStyle/>
          <a:p>
            <a:pPr algn="ctr"/>
            <a:r>
              <a:rPr lang="en-US" altLang="zh-CN" sz="3200" dirty="0">
                <a:solidFill>
                  <a:schemeClr val="accent1"/>
                </a:solidFill>
                <a:latin typeface="Impact" panose="020B0806030902050204" pitchFamily="34" charset="0"/>
                <a:ea typeface="时尚中黑简体" panose="01010104010101010101" pitchFamily="2" charset="-122"/>
                <a:cs typeface="Arial" panose="020B0604020202020204" pitchFamily="34" charset="0"/>
              </a:rPr>
              <a:t>01</a:t>
            </a:r>
            <a:endParaRPr lang="zh-CN" altLang="en-US" sz="3200" dirty="0">
              <a:solidFill>
                <a:schemeClr val="accent1"/>
              </a:solidFill>
              <a:latin typeface="Impact" panose="020B0806030902050204" pitchFamily="34" charset="0"/>
              <a:ea typeface="时尚中黑简体" panose="01010104010101010101" pitchFamily="2" charset="-122"/>
              <a:cs typeface="Arial" panose="020B0604020202020204" pitchFamily="34" charset="0"/>
            </a:endParaRPr>
          </a:p>
        </p:txBody>
      </p:sp>
      <p:sp>
        <p:nvSpPr>
          <p:cNvPr id="47" name="文本框 14"/>
          <p:cNvSpPr txBox="1"/>
          <p:nvPr/>
        </p:nvSpPr>
        <p:spPr>
          <a:xfrm>
            <a:off x="2693403" y="2514908"/>
            <a:ext cx="736698" cy="561692"/>
          </a:xfrm>
          <a:prstGeom prst="rect">
            <a:avLst/>
          </a:prstGeom>
          <a:noFill/>
        </p:spPr>
        <p:txBody>
          <a:bodyPr wrap="square" lIns="68580" tIns="34290" rIns="68580" bIns="34290" rtlCol="0">
            <a:spAutoFit/>
          </a:bodyPr>
          <a:lstStyle/>
          <a:p>
            <a:pPr algn="ctr"/>
            <a:r>
              <a:rPr lang="en-US" altLang="zh-CN" sz="3200" dirty="0">
                <a:solidFill>
                  <a:schemeClr val="accent2"/>
                </a:solidFill>
                <a:latin typeface="Impact" panose="020B0806030902050204" pitchFamily="34" charset="0"/>
                <a:ea typeface="时尚中黑简体" panose="01010104010101010101" pitchFamily="2" charset="-122"/>
                <a:cs typeface="Arial" panose="020B0604020202020204" pitchFamily="34" charset="0"/>
              </a:rPr>
              <a:t>02</a:t>
            </a:r>
            <a:endParaRPr lang="zh-CN" altLang="en-US" sz="3200" dirty="0">
              <a:solidFill>
                <a:schemeClr val="accent2"/>
              </a:solidFill>
              <a:latin typeface="Impact" panose="020B0806030902050204" pitchFamily="34" charset="0"/>
              <a:ea typeface="时尚中黑简体" panose="01010104010101010101" pitchFamily="2" charset="-122"/>
              <a:cs typeface="Arial" panose="020B0604020202020204" pitchFamily="34" charset="0"/>
            </a:endParaRPr>
          </a:p>
        </p:txBody>
      </p:sp>
      <p:sp>
        <p:nvSpPr>
          <p:cNvPr id="48" name="文本框 15"/>
          <p:cNvSpPr txBox="1"/>
          <p:nvPr/>
        </p:nvSpPr>
        <p:spPr>
          <a:xfrm>
            <a:off x="4153873" y="2514908"/>
            <a:ext cx="736698" cy="561692"/>
          </a:xfrm>
          <a:prstGeom prst="rect">
            <a:avLst/>
          </a:prstGeom>
          <a:noFill/>
        </p:spPr>
        <p:txBody>
          <a:bodyPr wrap="square" lIns="68580" tIns="34290" rIns="68580" bIns="34290" rtlCol="0">
            <a:spAutoFit/>
          </a:bodyPr>
          <a:lstStyle/>
          <a:p>
            <a:pPr algn="ctr"/>
            <a:r>
              <a:rPr lang="en-US" altLang="zh-CN" sz="3200" dirty="0">
                <a:solidFill>
                  <a:schemeClr val="accent3"/>
                </a:solidFill>
                <a:latin typeface="Impact" panose="020B0806030902050204" pitchFamily="34" charset="0"/>
                <a:ea typeface="时尚中黑简体" panose="01010104010101010101" pitchFamily="2" charset="-122"/>
                <a:cs typeface="Arial" panose="020B0604020202020204" pitchFamily="34" charset="0"/>
              </a:rPr>
              <a:t>03</a:t>
            </a:r>
            <a:endParaRPr lang="zh-CN" altLang="en-US" sz="3200" dirty="0">
              <a:solidFill>
                <a:schemeClr val="accent3"/>
              </a:solidFill>
              <a:latin typeface="Impact" panose="020B0806030902050204" pitchFamily="34" charset="0"/>
              <a:ea typeface="时尚中黑简体" panose="01010104010101010101" pitchFamily="2" charset="-122"/>
              <a:cs typeface="Arial" panose="020B0604020202020204" pitchFamily="34" charset="0"/>
            </a:endParaRPr>
          </a:p>
        </p:txBody>
      </p:sp>
      <p:sp>
        <p:nvSpPr>
          <p:cNvPr id="49" name="文本框 16"/>
          <p:cNvSpPr txBox="1"/>
          <p:nvPr/>
        </p:nvSpPr>
        <p:spPr>
          <a:xfrm>
            <a:off x="5627931" y="2514908"/>
            <a:ext cx="736698" cy="561692"/>
          </a:xfrm>
          <a:prstGeom prst="rect">
            <a:avLst/>
          </a:prstGeom>
          <a:noFill/>
        </p:spPr>
        <p:txBody>
          <a:bodyPr wrap="square" lIns="68580" tIns="34290" rIns="68580" bIns="34290" rtlCol="0">
            <a:spAutoFit/>
          </a:bodyPr>
          <a:lstStyle/>
          <a:p>
            <a:pPr algn="ctr"/>
            <a:r>
              <a:rPr lang="en-US" altLang="zh-CN" sz="3200" dirty="0">
                <a:solidFill>
                  <a:schemeClr val="accent4"/>
                </a:solidFill>
                <a:latin typeface="Impact" panose="020B0806030902050204" pitchFamily="34" charset="0"/>
                <a:ea typeface="时尚中黑简体" panose="01010104010101010101" pitchFamily="2" charset="-122"/>
                <a:cs typeface="Arial" panose="020B0604020202020204" pitchFamily="34" charset="0"/>
              </a:rPr>
              <a:t>04</a:t>
            </a:r>
            <a:endParaRPr lang="zh-CN" altLang="en-US" sz="3200" dirty="0">
              <a:solidFill>
                <a:schemeClr val="accent4"/>
              </a:solidFill>
              <a:latin typeface="Impact" panose="020B0806030902050204" pitchFamily="34" charset="0"/>
              <a:ea typeface="时尚中黑简体" panose="01010104010101010101" pitchFamily="2" charset="-122"/>
              <a:cs typeface="Arial" panose="020B0604020202020204" pitchFamily="34" charset="0"/>
            </a:endParaRPr>
          </a:p>
        </p:txBody>
      </p:sp>
      <p:sp>
        <p:nvSpPr>
          <p:cNvPr id="50" name="文本框 17"/>
          <p:cNvSpPr txBox="1"/>
          <p:nvPr/>
        </p:nvSpPr>
        <p:spPr>
          <a:xfrm>
            <a:off x="7050745" y="2514908"/>
            <a:ext cx="736698" cy="561692"/>
          </a:xfrm>
          <a:prstGeom prst="rect">
            <a:avLst/>
          </a:prstGeom>
          <a:noFill/>
        </p:spPr>
        <p:txBody>
          <a:bodyPr wrap="square" lIns="68580" tIns="34290" rIns="68580" bIns="34290" rtlCol="0">
            <a:spAutoFit/>
          </a:bodyPr>
          <a:lstStyle/>
          <a:p>
            <a:pPr algn="ctr"/>
            <a:r>
              <a:rPr lang="en-US" altLang="zh-CN" sz="3200" dirty="0">
                <a:solidFill>
                  <a:schemeClr val="accent1"/>
                </a:solidFill>
                <a:latin typeface="Impact" panose="020B0806030902050204" pitchFamily="34" charset="0"/>
                <a:ea typeface="时尚中黑简体" panose="01010104010101010101" pitchFamily="2" charset="-122"/>
                <a:cs typeface="Arial" panose="020B0604020202020204" pitchFamily="34" charset="0"/>
              </a:rPr>
              <a:t>05</a:t>
            </a:r>
            <a:endParaRPr lang="zh-CN" altLang="en-US" sz="3200" dirty="0">
              <a:solidFill>
                <a:schemeClr val="accent1"/>
              </a:solidFill>
              <a:latin typeface="Impact" panose="020B0806030902050204" pitchFamily="34" charset="0"/>
              <a:ea typeface="时尚中黑简体" panose="01010104010101010101" pitchFamily="2" charset="-122"/>
              <a:cs typeface="Arial" panose="020B0604020202020204" pitchFamily="34" charset="0"/>
            </a:endParaRPr>
          </a:p>
        </p:txBody>
      </p:sp>
      <p:sp>
        <p:nvSpPr>
          <p:cNvPr id="51" name="文本框 49"/>
          <p:cNvSpPr txBox="1"/>
          <p:nvPr/>
        </p:nvSpPr>
        <p:spPr>
          <a:xfrm>
            <a:off x="953126" y="3769567"/>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矩形 51"/>
          <p:cNvSpPr/>
          <p:nvPr/>
        </p:nvSpPr>
        <p:spPr>
          <a:xfrm>
            <a:off x="965882" y="4057689"/>
            <a:ext cx="1216788" cy="484748"/>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3" name="文本框 49"/>
          <p:cNvSpPr txBox="1"/>
          <p:nvPr/>
        </p:nvSpPr>
        <p:spPr>
          <a:xfrm>
            <a:off x="3896836" y="3769567"/>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4" name="矩形 53"/>
          <p:cNvSpPr/>
          <p:nvPr/>
        </p:nvSpPr>
        <p:spPr>
          <a:xfrm>
            <a:off x="3909592" y="4057689"/>
            <a:ext cx="1216788" cy="484748"/>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5" name="文本框 49"/>
          <p:cNvSpPr txBox="1"/>
          <p:nvPr/>
        </p:nvSpPr>
        <p:spPr>
          <a:xfrm>
            <a:off x="6840547" y="3769567"/>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矩形 55"/>
          <p:cNvSpPr/>
          <p:nvPr/>
        </p:nvSpPr>
        <p:spPr>
          <a:xfrm>
            <a:off x="6853303" y="4057689"/>
            <a:ext cx="1216788" cy="484748"/>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7" name="文本框 49"/>
          <p:cNvSpPr txBox="1"/>
          <p:nvPr/>
        </p:nvSpPr>
        <p:spPr>
          <a:xfrm>
            <a:off x="2424981" y="3769567"/>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矩形 57"/>
          <p:cNvSpPr/>
          <p:nvPr/>
        </p:nvSpPr>
        <p:spPr>
          <a:xfrm>
            <a:off x="2437737" y="4057689"/>
            <a:ext cx="1216788" cy="484748"/>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9" name="文本框 49"/>
          <p:cNvSpPr txBox="1"/>
          <p:nvPr/>
        </p:nvSpPr>
        <p:spPr>
          <a:xfrm>
            <a:off x="5368691" y="3769567"/>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矩形 59"/>
          <p:cNvSpPr/>
          <p:nvPr/>
        </p:nvSpPr>
        <p:spPr>
          <a:xfrm>
            <a:off x="5381447" y="4057689"/>
            <a:ext cx="1216788" cy="484748"/>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输入文本内容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1" name="矩形 60"/>
          <p:cNvSpPr/>
          <p:nvPr/>
        </p:nvSpPr>
        <p:spPr>
          <a:xfrm>
            <a:off x="737075" y="1223700"/>
            <a:ext cx="7669850" cy="484748"/>
          </a:xfrm>
          <a:prstGeom prst="rect">
            <a:avLst/>
          </a:prstGeom>
        </p:spPr>
        <p:txBody>
          <a:bodyPr wrap="square" lIns="68580" tIns="34290" rIns="68580" bIns="34290" anchor="ctr">
            <a:spAutoFit/>
          </a:bodyPr>
          <a:lstStyle/>
          <a:p>
            <a:pPr>
              <a:tabLst>
                <a:tab pos="1019175" algn="l"/>
              </a:tabLs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您的内容打在这里，或者通过复制您的文本后，在此框中选择粘贴，并选择只保留文字。在此录入上述图表的综合描述说明，您的内容打在这里，或者通过复制您的文本后，在此框中选择粘贴，并选择只保留文字。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2273"/>
                                  </p:iterate>
                                  <p:childTnLst>
                                    <p:set>
                                      <p:cBhvr>
                                        <p:cTn id="6" dur="1" fill="hold">
                                          <p:stCondLst>
                                            <p:cond delay="0"/>
                                          </p:stCondLst>
                                        </p:cTn>
                                        <p:tgtEl>
                                          <p:spTgt spid="61"/>
                                        </p:tgtEl>
                                        <p:attrNameLst>
                                          <p:attrName>style.visibility</p:attrName>
                                        </p:attrNameLst>
                                      </p:cBhvr>
                                      <p:to>
                                        <p:strVal val="visible"/>
                                      </p:to>
                                    </p:set>
                                    <p:anim calcmode="lin" valueType="num">
                                      <p:cBhvr>
                                        <p:cTn id="7" dur="3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61"/>
                                        </p:tgtEl>
                                        <p:attrNameLst>
                                          <p:attrName>ppt_y</p:attrName>
                                        </p:attrNameLst>
                                      </p:cBhvr>
                                      <p:tavLst>
                                        <p:tav tm="0">
                                          <p:val>
                                            <p:strVal val="#ppt_y"/>
                                          </p:val>
                                        </p:tav>
                                        <p:tav tm="100000">
                                          <p:val>
                                            <p:strVal val="#ppt_y"/>
                                          </p:val>
                                        </p:tav>
                                      </p:tavLst>
                                    </p:anim>
                                    <p:anim calcmode="lin" valueType="num">
                                      <p:cBhvr>
                                        <p:cTn id="9" dur="3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61"/>
                                        </p:tgtEl>
                                      </p:cBhvr>
                                    </p:animEffect>
                                  </p:childTnLst>
                                </p:cTn>
                              </p:par>
                            </p:childTnLst>
                          </p:cTn>
                        </p:par>
                        <p:par>
                          <p:cTn id="12" fill="hold">
                            <p:stCondLst>
                              <p:cond delay="12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700"/>
                            </p:stCondLst>
                            <p:childTnLst>
                              <p:par>
                                <p:cTn id="17" presetID="22" presetClass="entr" presetSubtype="8"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childTnLst>
                          </p:cTn>
                        </p:par>
                        <p:par>
                          <p:cTn id="20" fill="hold">
                            <p:stCondLst>
                              <p:cond delay="22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700"/>
                            </p:stCondLst>
                            <p:childTnLst>
                              <p:par>
                                <p:cTn id="25" presetID="22" presetClass="entr" presetSubtype="8"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500"/>
                                        <p:tgtEl>
                                          <p:spTgt spid="42"/>
                                        </p:tgtEl>
                                      </p:cBhvr>
                                    </p:animEffect>
                                  </p:childTnLst>
                                </p:cTn>
                              </p:par>
                            </p:childTnLst>
                          </p:cTn>
                        </p:par>
                        <p:par>
                          <p:cTn id="28" fill="hold">
                            <p:stCondLst>
                              <p:cond delay="3200"/>
                            </p:stCondLst>
                            <p:childTnLst>
                              <p:par>
                                <p:cTn id="29" presetID="22" presetClass="entr" presetSubtype="8"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500"/>
                                        <p:tgtEl>
                                          <p:spTgt spid="45"/>
                                        </p:tgtEl>
                                      </p:cBhvr>
                                    </p:animEffect>
                                  </p:childTnLst>
                                </p:cTn>
                              </p:par>
                            </p:childTnLst>
                          </p:cTn>
                        </p:par>
                        <p:par>
                          <p:cTn id="32" fill="hold">
                            <p:stCondLst>
                              <p:cond delay="3700"/>
                            </p:stCondLst>
                            <p:childTnLst>
                              <p:par>
                                <p:cTn id="33" presetID="22" presetClass="entr" presetSubtype="2"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right)">
                                      <p:cBhvr>
                                        <p:cTn id="35" dur="500"/>
                                        <p:tgtEl>
                                          <p:spTgt spid="38"/>
                                        </p:tgtEl>
                                      </p:cBhvr>
                                    </p:animEffect>
                                  </p:childTnLst>
                                </p:cTn>
                              </p:par>
                            </p:childTnLst>
                          </p:cTn>
                        </p:par>
                        <p:par>
                          <p:cTn id="36" fill="hold">
                            <p:stCondLst>
                              <p:cond delay="4200"/>
                            </p:stCondLst>
                            <p:childTnLst>
                              <p:par>
                                <p:cTn id="37" presetID="22" presetClass="entr" presetSubtype="2"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right)">
                                      <p:cBhvr>
                                        <p:cTn id="39" dur="500"/>
                                        <p:tgtEl>
                                          <p:spTgt spid="40"/>
                                        </p:tgtEl>
                                      </p:cBhvr>
                                    </p:animEffect>
                                  </p:childTnLst>
                                </p:cTn>
                              </p:par>
                            </p:childTnLst>
                          </p:cTn>
                        </p:par>
                        <p:par>
                          <p:cTn id="40" fill="hold">
                            <p:stCondLst>
                              <p:cond delay="4700"/>
                            </p:stCondLst>
                            <p:childTnLst>
                              <p:par>
                                <p:cTn id="41" presetID="22" presetClass="entr" presetSubtype="2"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right)">
                                      <p:cBhvr>
                                        <p:cTn id="43" dur="500"/>
                                        <p:tgtEl>
                                          <p:spTgt spid="37"/>
                                        </p:tgtEl>
                                      </p:cBhvr>
                                    </p:animEffect>
                                  </p:childTnLst>
                                </p:cTn>
                              </p:par>
                            </p:childTnLst>
                          </p:cTn>
                        </p:par>
                        <p:par>
                          <p:cTn id="44" fill="hold">
                            <p:stCondLst>
                              <p:cond delay="5200"/>
                            </p:stCondLst>
                            <p:childTnLst>
                              <p:par>
                                <p:cTn id="45" presetID="22" presetClass="entr" presetSubtype="2"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right)">
                                      <p:cBhvr>
                                        <p:cTn id="47" dur="500"/>
                                        <p:tgtEl>
                                          <p:spTgt spid="39"/>
                                        </p:tgtEl>
                                      </p:cBhvr>
                                    </p:animEffect>
                                  </p:childTnLst>
                                </p:cTn>
                              </p:par>
                            </p:childTnLst>
                          </p:cTn>
                        </p:par>
                        <p:par>
                          <p:cTn id="48" fill="hold">
                            <p:stCondLst>
                              <p:cond delay="5700"/>
                            </p:stCondLst>
                            <p:childTnLst>
                              <p:par>
                                <p:cTn id="49" presetID="22" presetClass="entr" presetSubtype="2"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right)">
                                      <p:cBhvr>
                                        <p:cTn id="51" dur="500"/>
                                        <p:tgtEl>
                                          <p:spTgt spid="36"/>
                                        </p:tgtEl>
                                      </p:cBhvr>
                                    </p:animEffect>
                                  </p:childTnLst>
                                </p:cTn>
                              </p:par>
                            </p:childTnLst>
                          </p:cTn>
                        </p:par>
                        <p:par>
                          <p:cTn id="52" fill="hold">
                            <p:stCondLst>
                              <p:cond delay="6200"/>
                            </p:stCondLst>
                            <p:childTnLst>
                              <p:par>
                                <p:cTn id="53" presetID="21" presetClass="entr" presetSubtype="1"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heel(1)">
                                      <p:cBhvr>
                                        <p:cTn id="55" dur="2000"/>
                                        <p:tgtEl>
                                          <p:spTgt spid="46"/>
                                        </p:tgtEl>
                                      </p:cBhvr>
                                    </p:animEffect>
                                  </p:childTnLst>
                                </p:cTn>
                              </p:par>
                            </p:childTnLst>
                          </p:cTn>
                        </p:par>
                        <p:par>
                          <p:cTn id="56" fill="hold">
                            <p:stCondLst>
                              <p:cond delay="8200"/>
                            </p:stCondLst>
                            <p:childTnLst>
                              <p:par>
                                <p:cTn id="57" presetID="2" presetClass="entr" presetSubtype="4" fill="hold" grpId="0"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fill="hold"/>
                                        <p:tgtEl>
                                          <p:spTgt spid="51"/>
                                        </p:tgtEl>
                                        <p:attrNameLst>
                                          <p:attrName>ppt_x</p:attrName>
                                        </p:attrNameLst>
                                      </p:cBhvr>
                                      <p:tavLst>
                                        <p:tav tm="0">
                                          <p:val>
                                            <p:strVal val="#ppt_x"/>
                                          </p:val>
                                        </p:tav>
                                        <p:tav tm="100000">
                                          <p:val>
                                            <p:strVal val="#ppt_x"/>
                                          </p:val>
                                        </p:tav>
                                      </p:tavLst>
                                    </p:anim>
                                    <p:anim calcmode="lin" valueType="num">
                                      <p:cBhvr additive="base">
                                        <p:cTn id="60" dur="500" fill="hold"/>
                                        <p:tgtEl>
                                          <p:spTgt spid="51"/>
                                        </p:tgtEl>
                                        <p:attrNameLst>
                                          <p:attrName>ppt_y</p:attrName>
                                        </p:attrNameLst>
                                      </p:cBhvr>
                                      <p:tavLst>
                                        <p:tav tm="0">
                                          <p:val>
                                            <p:strVal val="1+#ppt_h/2"/>
                                          </p:val>
                                        </p:tav>
                                        <p:tav tm="100000">
                                          <p:val>
                                            <p:strVal val="#ppt_y"/>
                                          </p:val>
                                        </p:tav>
                                      </p:tavLst>
                                    </p:anim>
                                  </p:childTnLst>
                                </p:cTn>
                              </p:par>
                            </p:childTnLst>
                          </p:cTn>
                        </p:par>
                        <p:par>
                          <p:cTn id="61" fill="hold">
                            <p:stCondLst>
                              <p:cond delay="8700"/>
                            </p:stCondLst>
                            <p:childTnLst>
                              <p:par>
                                <p:cTn id="62" presetID="2" presetClass="entr" presetSubtype="4" fill="hold" grpId="0" nodeType="afterEffect">
                                  <p:stCondLst>
                                    <p:cond delay="0"/>
                                  </p:stCondLst>
                                  <p:childTnLst>
                                    <p:set>
                                      <p:cBhvr>
                                        <p:cTn id="63" dur="1" fill="hold">
                                          <p:stCondLst>
                                            <p:cond delay="0"/>
                                          </p:stCondLst>
                                        </p:cTn>
                                        <p:tgtEl>
                                          <p:spTgt spid="52"/>
                                        </p:tgtEl>
                                        <p:attrNameLst>
                                          <p:attrName>style.visibility</p:attrName>
                                        </p:attrNameLst>
                                      </p:cBhvr>
                                      <p:to>
                                        <p:strVal val="visible"/>
                                      </p:to>
                                    </p:set>
                                    <p:anim calcmode="lin" valueType="num">
                                      <p:cBhvr additive="base">
                                        <p:cTn id="64" dur="500" fill="hold"/>
                                        <p:tgtEl>
                                          <p:spTgt spid="52"/>
                                        </p:tgtEl>
                                        <p:attrNameLst>
                                          <p:attrName>ppt_x</p:attrName>
                                        </p:attrNameLst>
                                      </p:cBhvr>
                                      <p:tavLst>
                                        <p:tav tm="0">
                                          <p:val>
                                            <p:strVal val="#ppt_x"/>
                                          </p:val>
                                        </p:tav>
                                        <p:tav tm="100000">
                                          <p:val>
                                            <p:strVal val="#ppt_x"/>
                                          </p:val>
                                        </p:tav>
                                      </p:tavLst>
                                    </p:anim>
                                    <p:anim calcmode="lin" valueType="num">
                                      <p:cBhvr additive="base">
                                        <p:cTn id="65" dur="500" fill="hold"/>
                                        <p:tgtEl>
                                          <p:spTgt spid="52"/>
                                        </p:tgtEl>
                                        <p:attrNameLst>
                                          <p:attrName>ppt_y</p:attrName>
                                        </p:attrNameLst>
                                      </p:cBhvr>
                                      <p:tavLst>
                                        <p:tav tm="0">
                                          <p:val>
                                            <p:strVal val="1+#ppt_h/2"/>
                                          </p:val>
                                        </p:tav>
                                        <p:tav tm="100000">
                                          <p:val>
                                            <p:strVal val="#ppt_y"/>
                                          </p:val>
                                        </p:tav>
                                      </p:tavLst>
                                    </p:anim>
                                  </p:childTnLst>
                                </p:cTn>
                              </p:par>
                            </p:childTnLst>
                          </p:cTn>
                        </p:par>
                        <p:par>
                          <p:cTn id="66" fill="hold">
                            <p:stCondLst>
                              <p:cond delay="9200"/>
                            </p:stCondLst>
                            <p:childTnLst>
                              <p:par>
                                <p:cTn id="67" presetID="21" presetClass="entr" presetSubtype="1"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wheel(1)">
                                      <p:cBhvr>
                                        <p:cTn id="69" dur="2000"/>
                                        <p:tgtEl>
                                          <p:spTgt spid="47"/>
                                        </p:tgtEl>
                                      </p:cBhvr>
                                    </p:animEffect>
                                  </p:childTnLst>
                                </p:cTn>
                              </p:par>
                            </p:childTnLst>
                          </p:cTn>
                        </p:par>
                        <p:par>
                          <p:cTn id="70" fill="hold">
                            <p:stCondLst>
                              <p:cond delay="11200"/>
                            </p:stCondLst>
                            <p:childTnLst>
                              <p:par>
                                <p:cTn id="71" presetID="2" presetClass="entr" presetSubtype="4" fill="hold" grpId="0" nodeType="afterEffect">
                                  <p:stCondLst>
                                    <p:cond delay="0"/>
                                  </p:stCondLst>
                                  <p:childTnLst>
                                    <p:set>
                                      <p:cBhvr>
                                        <p:cTn id="72" dur="1" fill="hold">
                                          <p:stCondLst>
                                            <p:cond delay="0"/>
                                          </p:stCondLst>
                                        </p:cTn>
                                        <p:tgtEl>
                                          <p:spTgt spid="57"/>
                                        </p:tgtEl>
                                        <p:attrNameLst>
                                          <p:attrName>style.visibility</p:attrName>
                                        </p:attrNameLst>
                                      </p:cBhvr>
                                      <p:to>
                                        <p:strVal val="visible"/>
                                      </p:to>
                                    </p:set>
                                    <p:anim calcmode="lin" valueType="num">
                                      <p:cBhvr additive="base">
                                        <p:cTn id="73" dur="500" fill="hold"/>
                                        <p:tgtEl>
                                          <p:spTgt spid="57"/>
                                        </p:tgtEl>
                                        <p:attrNameLst>
                                          <p:attrName>ppt_x</p:attrName>
                                        </p:attrNameLst>
                                      </p:cBhvr>
                                      <p:tavLst>
                                        <p:tav tm="0">
                                          <p:val>
                                            <p:strVal val="#ppt_x"/>
                                          </p:val>
                                        </p:tav>
                                        <p:tav tm="100000">
                                          <p:val>
                                            <p:strVal val="#ppt_x"/>
                                          </p:val>
                                        </p:tav>
                                      </p:tavLst>
                                    </p:anim>
                                    <p:anim calcmode="lin" valueType="num">
                                      <p:cBhvr additive="base">
                                        <p:cTn id="74" dur="500" fill="hold"/>
                                        <p:tgtEl>
                                          <p:spTgt spid="57"/>
                                        </p:tgtEl>
                                        <p:attrNameLst>
                                          <p:attrName>ppt_y</p:attrName>
                                        </p:attrNameLst>
                                      </p:cBhvr>
                                      <p:tavLst>
                                        <p:tav tm="0">
                                          <p:val>
                                            <p:strVal val="1+#ppt_h/2"/>
                                          </p:val>
                                        </p:tav>
                                        <p:tav tm="100000">
                                          <p:val>
                                            <p:strVal val="#ppt_y"/>
                                          </p:val>
                                        </p:tav>
                                      </p:tavLst>
                                    </p:anim>
                                  </p:childTnLst>
                                </p:cTn>
                              </p:par>
                            </p:childTnLst>
                          </p:cTn>
                        </p:par>
                        <p:par>
                          <p:cTn id="75" fill="hold">
                            <p:stCondLst>
                              <p:cond delay="11700"/>
                            </p:stCondLst>
                            <p:childTnLst>
                              <p:par>
                                <p:cTn id="76" presetID="2" presetClass="entr" presetSubtype="4"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 calcmode="lin" valueType="num">
                                      <p:cBhvr additive="base">
                                        <p:cTn id="78" dur="500" fill="hold"/>
                                        <p:tgtEl>
                                          <p:spTgt spid="58"/>
                                        </p:tgtEl>
                                        <p:attrNameLst>
                                          <p:attrName>ppt_x</p:attrName>
                                        </p:attrNameLst>
                                      </p:cBhvr>
                                      <p:tavLst>
                                        <p:tav tm="0">
                                          <p:val>
                                            <p:strVal val="#ppt_x"/>
                                          </p:val>
                                        </p:tav>
                                        <p:tav tm="100000">
                                          <p:val>
                                            <p:strVal val="#ppt_x"/>
                                          </p:val>
                                        </p:tav>
                                      </p:tavLst>
                                    </p:anim>
                                    <p:anim calcmode="lin" valueType="num">
                                      <p:cBhvr additive="base">
                                        <p:cTn id="79" dur="500" fill="hold"/>
                                        <p:tgtEl>
                                          <p:spTgt spid="58"/>
                                        </p:tgtEl>
                                        <p:attrNameLst>
                                          <p:attrName>ppt_y</p:attrName>
                                        </p:attrNameLst>
                                      </p:cBhvr>
                                      <p:tavLst>
                                        <p:tav tm="0">
                                          <p:val>
                                            <p:strVal val="1+#ppt_h/2"/>
                                          </p:val>
                                        </p:tav>
                                        <p:tav tm="100000">
                                          <p:val>
                                            <p:strVal val="#ppt_y"/>
                                          </p:val>
                                        </p:tav>
                                      </p:tavLst>
                                    </p:anim>
                                  </p:childTnLst>
                                </p:cTn>
                              </p:par>
                            </p:childTnLst>
                          </p:cTn>
                        </p:par>
                        <p:par>
                          <p:cTn id="80" fill="hold">
                            <p:stCondLst>
                              <p:cond delay="12200"/>
                            </p:stCondLst>
                            <p:childTnLst>
                              <p:par>
                                <p:cTn id="81" presetID="21" presetClass="entr" presetSubtype="1" fill="hold" grpId="0"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wheel(1)">
                                      <p:cBhvr>
                                        <p:cTn id="83" dur="2000"/>
                                        <p:tgtEl>
                                          <p:spTgt spid="48"/>
                                        </p:tgtEl>
                                      </p:cBhvr>
                                    </p:animEffect>
                                  </p:childTnLst>
                                </p:cTn>
                              </p:par>
                            </p:childTnLst>
                          </p:cTn>
                        </p:par>
                        <p:par>
                          <p:cTn id="84" fill="hold">
                            <p:stCondLst>
                              <p:cond delay="14200"/>
                            </p:stCondLst>
                            <p:childTnLst>
                              <p:par>
                                <p:cTn id="85" presetID="2" presetClass="entr" presetSubtype="4"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additive="base">
                                        <p:cTn id="87" dur="500" fill="hold"/>
                                        <p:tgtEl>
                                          <p:spTgt spid="53"/>
                                        </p:tgtEl>
                                        <p:attrNameLst>
                                          <p:attrName>ppt_x</p:attrName>
                                        </p:attrNameLst>
                                      </p:cBhvr>
                                      <p:tavLst>
                                        <p:tav tm="0">
                                          <p:val>
                                            <p:strVal val="#ppt_x"/>
                                          </p:val>
                                        </p:tav>
                                        <p:tav tm="100000">
                                          <p:val>
                                            <p:strVal val="#ppt_x"/>
                                          </p:val>
                                        </p:tav>
                                      </p:tavLst>
                                    </p:anim>
                                    <p:anim calcmode="lin" valueType="num">
                                      <p:cBhvr additive="base">
                                        <p:cTn id="88" dur="500" fill="hold"/>
                                        <p:tgtEl>
                                          <p:spTgt spid="53"/>
                                        </p:tgtEl>
                                        <p:attrNameLst>
                                          <p:attrName>ppt_y</p:attrName>
                                        </p:attrNameLst>
                                      </p:cBhvr>
                                      <p:tavLst>
                                        <p:tav tm="0">
                                          <p:val>
                                            <p:strVal val="1+#ppt_h/2"/>
                                          </p:val>
                                        </p:tav>
                                        <p:tav tm="100000">
                                          <p:val>
                                            <p:strVal val="#ppt_y"/>
                                          </p:val>
                                        </p:tav>
                                      </p:tavLst>
                                    </p:anim>
                                  </p:childTnLst>
                                </p:cTn>
                              </p:par>
                            </p:childTnLst>
                          </p:cTn>
                        </p:par>
                        <p:par>
                          <p:cTn id="89" fill="hold">
                            <p:stCondLst>
                              <p:cond delay="14700"/>
                            </p:stCondLst>
                            <p:childTnLst>
                              <p:par>
                                <p:cTn id="90" presetID="2" presetClass="entr" presetSubtype="4" fill="hold" grpId="0" nodeType="afterEffect">
                                  <p:stCondLst>
                                    <p:cond delay="0"/>
                                  </p:stCondLst>
                                  <p:childTnLst>
                                    <p:set>
                                      <p:cBhvr>
                                        <p:cTn id="91" dur="1" fill="hold">
                                          <p:stCondLst>
                                            <p:cond delay="0"/>
                                          </p:stCondLst>
                                        </p:cTn>
                                        <p:tgtEl>
                                          <p:spTgt spid="54"/>
                                        </p:tgtEl>
                                        <p:attrNameLst>
                                          <p:attrName>style.visibility</p:attrName>
                                        </p:attrNameLst>
                                      </p:cBhvr>
                                      <p:to>
                                        <p:strVal val="visible"/>
                                      </p:to>
                                    </p:set>
                                    <p:anim calcmode="lin" valueType="num">
                                      <p:cBhvr additive="base">
                                        <p:cTn id="92" dur="500" fill="hold"/>
                                        <p:tgtEl>
                                          <p:spTgt spid="54"/>
                                        </p:tgtEl>
                                        <p:attrNameLst>
                                          <p:attrName>ppt_x</p:attrName>
                                        </p:attrNameLst>
                                      </p:cBhvr>
                                      <p:tavLst>
                                        <p:tav tm="0">
                                          <p:val>
                                            <p:strVal val="#ppt_x"/>
                                          </p:val>
                                        </p:tav>
                                        <p:tav tm="100000">
                                          <p:val>
                                            <p:strVal val="#ppt_x"/>
                                          </p:val>
                                        </p:tav>
                                      </p:tavLst>
                                    </p:anim>
                                    <p:anim calcmode="lin" valueType="num">
                                      <p:cBhvr additive="base">
                                        <p:cTn id="93" dur="500" fill="hold"/>
                                        <p:tgtEl>
                                          <p:spTgt spid="54"/>
                                        </p:tgtEl>
                                        <p:attrNameLst>
                                          <p:attrName>ppt_y</p:attrName>
                                        </p:attrNameLst>
                                      </p:cBhvr>
                                      <p:tavLst>
                                        <p:tav tm="0">
                                          <p:val>
                                            <p:strVal val="1+#ppt_h/2"/>
                                          </p:val>
                                        </p:tav>
                                        <p:tav tm="100000">
                                          <p:val>
                                            <p:strVal val="#ppt_y"/>
                                          </p:val>
                                        </p:tav>
                                      </p:tavLst>
                                    </p:anim>
                                  </p:childTnLst>
                                </p:cTn>
                              </p:par>
                            </p:childTnLst>
                          </p:cTn>
                        </p:par>
                        <p:par>
                          <p:cTn id="94" fill="hold">
                            <p:stCondLst>
                              <p:cond delay="15200"/>
                            </p:stCondLst>
                            <p:childTnLst>
                              <p:par>
                                <p:cTn id="95" presetID="21" presetClass="entr" presetSubtype="1"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heel(1)">
                                      <p:cBhvr>
                                        <p:cTn id="97" dur="2000"/>
                                        <p:tgtEl>
                                          <p:spTgt spid="49"/>
                                        </p:tgtEl>
                                      </p:cBhvr>
                                    </p:animEffect>
                                  </p:childTnLst>
                                </p:cTn>
                              </p:par>
                            </p:childTnLst>
                          </p:cTn>
                        </p:par>
                        <p:par>
                          <p:cTn id="98" fill="hold">
                            <p:stCondLst>
                              <p:cond delay="17200"/>
                            </p:stCondLst>
                            <p:childTnLst>
                              <p:par>
                                <p:cTn id="99" presetID="2" presetClass="entr" presetSubtype="4" fill="hold" grpId="0" nodeType="afterEffect">
                                  <p:stCondLst>
                                    <p:cond delay="0"/>
                                  </p:stCondLst>
                                  <p:childTnLst>
                                    <p:set>
                                      <p:cBhvr>
                                        <p:cTn id="100" dur="1" fill="hold">
                                          <p:stCondLst>
                                            <p:cond delay="0"/>
                                          </p:stCondLst>
                                        </p:cTn>
                                        <p:tgtEl>
                                          <p:spTgt spid="59"/>
                                        </p:tgtEl>
                                        <p:attrNameLst>
                                          <p:attrName>style.visibility</p:attrName>
                                        </p:attrNameLst>
                                      </p:cBhvr>
                                      <p:to>
                                        <p:strVal val="visible"/>
                                      </p:to>
                                    </p:set>
                                    <p:anim calcmode="lin" valueType="num">
                                      <p:cBhvr additive="base">
                                        <p:cTn id="101" dur="500" fill="hold"/>
                                        <p:tgtEl>
                                          <p:spTgt spid="59"/>
                                        </p:tgtEl>
                                        <p:attrNameLst>
                                          <p:attrName>ppt_x</p:attrName>
                                        </p:attrNameLst>
                                      </p:cBhvr>
                                      <p:tavLst>
                                        <p:tav tm="0">
                                          <p:val>
                                            <p:strVal val="#ppt_x"/>
                                          </p:val>
                                        </p:tav>
                                        <p:tav tm="100000">
                                          <p:val>
                                            <p:strVal val="#ppt_x"/>
                                          </p:val>
                                        </p:tav>
                                      </p:tavLst>
                                    </p:anim>
                                    <p:anim calcmode="lin" valueType="num">
                                      <p:cBhvr additive="base">
                                        <p:cTn id="102" dur="500" fill="hold"/>
                                        <p:tgtEl>
                                          <p:spTgt spid="59"/>
                                        </p:tgtEl>
                                        <p:attrNameLst>
                                          <p:attrName>ppt_y</p:attrName>
                                        </p:attrNameLst>
                                      </p:cBhvr>
                                      <p:tavLst>
                                        <p:tav tm="0">
                                          <p:val>
                                            <p:strVal val="1+#ppt_h/2"/>
                                          </p:val>
                                        </p:tav>
                                        <p:tav tm="100000">
                                          <p:val>
                                            <p:strVal val="#ppt_y"/>
                                          </p:val>
                                        </p:tav>
                                      </p:tavLst>
                                    </p:anim>
                                  </p:childTnLst>
                                </p:cTn>
                              </p:par>
                            </p:childTnLst>
                          </p:cTn>
                        </p:par>
                        <p:par>
                          <p:cTn id="103" fill="hold">
                            <p:stCondLst>
                              <p:cond delay="17700"/>
                            </p:stCondLst>
                            <p:childTnLst>
                              <p:par>
                                <p:cTn id="104" presetID="2" presetClass="entr" presetSubtype="4" fill="hold" grpId="0" nodeType="afterEffect">
                                  <p:stCondLst>
                                    <p:cond delay="0"/>
                                  </p:stCondLst>
                                  <p:childTnLst>
                                    <p:set>
                                      <p:cBhvr>
                                        <p:cTn id="105" dur="1" fill="hold">
                                          <p:stCondLst>
                                            <p:cond delay="0"/>
                                          </p:stCondLst>
                                        </p:cTn>
                                        <p:tgtEl>
                                          <p:spTgt spid="60"/>
                                        </p:tgtEl>
                                        <p:attrNameLst>
                                          <p:attrName>style.visibility</p:attrName>
                                        </p:attrNameLst>
                                      </p:cBhvr>
                                      <p:to>
                                        <p:strVal val="visible"/>
                                      </p:to>
                                    </p:set>
                                    <p:anim calcmode="lin" valueType="num">
                                      <p:cBhvr additive="base">
                                        <p:cTn id="106" dur="500" fill="hold"/>
                                        <p:tgtEl>
                                          <p:spTgt spid="60"/>
                                        </p:tgtEl>
                                        <p:attrNameLst>
                                          <p:attrName>ppt_x</p:attrName>
                                        </p:attrNameLst>
                                      </p:cBhvr>
                                      <p:tavLst>
                                        <p:tav tm="0">
                                          <p:val>
                                            <p:strVal val="#ppt_x"/>
                                          </p:val>
                                        </p:tav>
                                        <p:tav tm="100000">
                                          <p:val>
                                            <p:strVal val="#ppt_x"/>
                                          </p:val>
                                        </p:tav>
                                      </p:tavLst>
                                    </p:anim>
                                    <p:anim calcmode="lin" valueType="num">
                                      <p:cBhvr additive="base">
                                        <p:cTn id="107" dur="500" fill="hold"/>
                                        <p:tgtEl>
                                          <p:spTgt spid="60"/>
                                        </p:tgtEl>
                                        <p:attrNameLst>
                                          <p:attrName>ppt_y</p:attrName>
                                        </p:attrNameLst>
                                      </p:cBhvr>
                                      <p:tavLst>
                                        <p:tav tm="0">
                                          <p:val>
                                            <p:strVal val="1+#ppt_h/2"/>
                                          </p:val>
                                        </p:tav>
                                        <p:tav tm="100000">
                                          <p:val>
                                            <p:strVal val="#ppt_y"/>
                                          </p:val>
                                        </p:tav>
                                      </p:tavLst>
                                    </p:anim>
                                  </p:childTnLst>
                                </p:cTn>
                              </p:par>
                            </p:childTnLst>
                          </p:cTn>
                        </p:par>
                        <p:par>
                          <p:cTn id="108" fill="hold">
                            <p:stCondLst>
                              <p:cond delay="18200"/>
                            </p:stCondLst>
                            <p:childTnLst>
                              <p:par>
                                <p:cTn id="109" presetID="21" presetClass="entr" presetSubtype="1" fill="hold" grpId="0" nodeType="afterEffect">
                                  <p:stCondLst>
                                    <p:cond delay="0"/>
                                  </p:stCondLst>
                                  <p:childTnLst>
                                    <p:set>
                                      <p:cBhvr>
                                        <p:cTn id="110" dur="1" fill="hold">
                                          <p:stCondLst>
                                            <p:cond delay="0"/>
                                          </p:stCondLst>
                                        </p:cTn>
                                        <p:tgtEl>
                                          <p:spTgt spid="50"/>
                                        </p:tgtEl>
                                        <p:attrNameLst>
                                          <p:attrName>style.visibility</p:attrName>
                                        </p:attrNameLst>
                                      </p:cBhvr>
                                      <p:to>
                                        <p:strVal val="visible"/>
                                      </p:to>
                                    </p:set>
                                    <p:animEffect transition="in" filter="wheel(1)">
                                      <p:cBhvr>
                                        <p:cTn id="111" dur="2000"/>
                                        <p:tgtEl>
                                          <p:spTgt spid="50"/>
                                        </p:tgtEl>
                                      </p:cBhvr>
                                    </p:animEffect>
                                  </p:childTnLst>
                                </p:cTn>
                              </p:par>
                            </p:childTnLst>
                          </p:cTn>
                        </p:par>
                        <p:par>
                          <p:cTn id="112" fill="hold">
                            <p:stCondLst>
                              <p:cond delay="20200"/>
                            </p:stCondLst>
                            <p:childTnLst>
                              <p:par>
                                <p:cTn id="113" presetID="2" presetClass="entr" presetSubtype="4" fill="hold" grpId="0" nodeType="afterEffect">
                                  <p:stCondLst>
                                    <p:cond delay="0"/>
                                  </p:stCondLst>
                                  <p:childTnLst>
                                    <p:set>
                                      <p:cBhvr>
                                        <p:cTn id="114" dur="1" fill="hold">
                                          <p:stCondLst>
                                            <p:cond delay="0"/>
                                          </p:stCondLst>
                                        </p:cTn>
                                        <p:tgtEl>
                                          <p:spTgt spid="55"/>
                                        </p:tgtEl>
                                        <p:attrNameLst>
                                          <p:attrName>style.visibility</p:attrName>
                                        </p:attrNameLst>
                                      </p:cBhvr>
                                      <p:to>
                                        <p:strVal val="visible"/>
                                      </p:to>
                                    </p:set>
                                    <p:anim calcmode="lin" valueType="num">
                                      <p:cBhvr additive="base">
                                        <p:cTn id="115" dur="500" fill="hold"/>
                                        <p:tgtEl>
                                          <p:spTgt spid="55"/>
                                        </p:tgtEl>
                                        <p:attrNameLst>
                                          <p:attrName>ppt_x</p:attrName>
                                        </p:attrNameLst>
                                      </p:cBhvr>
                                      <p:tavLst>
                                        <p:tav tm="0">
                                          <p:val>
                                            <p:strVal val="#ppt_x"/>
                                          </p:val>
                                        </p:tav>
                                        <p:tav tm="100000">
                                          <p:val>
                                            <p:strVal val="#ppt_x"/>
                                          </p:val>
                                        </p:tav>
                                      </p:tavLst>
                                    </p:anim>
                                    <p:anim calcmode="lin" valueType="num">
                                      <p:cBhvr additive="base">
                                        <p:cTn id="116" dur="500" fill="hold"/>
                                        <p:tgtEl>
                                          <p:spTgt spid="55"/>
                                        </p:tgtEl>
                                        <p:attrNameLst>
                                          <p:attrName>ppt_y</p:attrName>
                                        </p:attrNameLst>
                                      </p:cBhvr>
                                      <p:tavLst>
                                        <p:tav tm="0">
                                          <p:val>
                                            <p:strVal val="1+#ppt_h/2"/>
                                          </p:val>
                                        </p:tav>
                                        <p:tav tm="100000">
                                          <p:val>
                                            <p:strVal val="#ppt_y"/>
                                          </p:val>
                                        </p:tav>
                                      </p:tavLst>
                                    </p:anim>
                                  </p:childTnLst>
                                </p:cTn>
                              </p:par>
                            </p:childTnLst>
                          </p:cTn>
                        </p:par>
                        <p:par>
                          <p:cTn id="117" fill="hold">
                            <p:stCondLst>
                              <p:cond delay="20700"/>
                            </p:stCondLst>
                            <p:childTnLst>
                              <p:par>
                                <p:cTn id="118" presetID="2" presetClass="entr" presetSubtype="4" fill="hold" grpId="0" nodeType="afterEffect">
                                  <p:stCondLst>
                                    <p:cond delay="0"/>
                                  </p:stCondLst>
                                  <p:childTnLst>
                                    <p:set>
                                      <p:cBhvr>
                                        <p:cTn id="119" dur="1" fill="hold">
                                          <p:stCondLst>
                                            <p:cond delay="0"/>
                                          </p:stCondLst>
                                        </p:cTn>
                                        <p:tgtEl>
                                          <p:spTgt spid="56"/>
                                        </p:tgtEl>
                                        <p:attrNameLst>
                                          <p:attrName>style.visibility</p:attrName>
                                        </p:attrNameLst>
                                      </p:cBhvr>
                                      <p:to>
                                        <p:strVal val="visible"/>
                                      </p:to>
                                    </p:set>
                                    <p:anim calcmode="lin" valueType="num">
                                      <p:cBhvr additive="base">
                                        <p:cTn id="120" dur="500" fill="hold"/>
                                        <p:tgtEl>
                                          <p:spTgt spid="56"/>
                                        </p:tgtEl>
                                        <p:attrNameLst>
                                          <p:attrName>ppt_x</p:attrName>
                                        </p:attrNameLst>
                                      </p:cBhvr>
                                      <p:tavLst>
                                        <p:tav tm="0">
                                          <p:val>
                                            <p:strVal val="#ppt_x"/>
                                          </p:val>
                                        </p:tav>
                                        <p:tav tm="100000">
                                          <p:val>
                                            <p:strVal val="#ppt_x"/>
                                          </p:val>
                                        </p:tav>
                                      </p:tavLst>
                                    </p:anim>
                                    <p:anim calcmode="lin" valueType="num">
                                      <p:cBhvr additive="base">
                                        <p:cTn id="121"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5"/>
          <p:cNvGrpSpPr/>
          <p:nvPr/>
        </p:nvGrpSpPr>
        <p:grpSpPr>
          <a:xfrm>
            <a:off x="3511552" y="1295527"/>
            <a:ext cx="2113703" cy="3428441"/>
            <a:chOff x="4682069" y="1726836"/>
            <a:chExt cx="2818271" cy="4569844"/>
          </a:xfrm>
        </p:grpSpPr>
        <p:sp>
          <p:nvSpPr>
            <p:cNvPr id="68" name="Freeform 11"/>
            <p:cNvSpPr>
              <a:spLocks noChangeAspect="1"/>
            </p:cNvSpPr>
            <p:nvPr/>
          </p:nvSpPr>
          <p:spPr bwMode="auto">
            <a:xfrm rot="21240000">
              <a:off x="6525495" y="3481891"/>
              <a:ext cx="974845" cy="990407"/>
            </a:xfrm>
            <a:custGeom>
              <a:avLst/>
              <a:gdLst>
                <a:gd name="T0" fmla="*/ 60 w 569"/>
                <a:gd name="T1" fmla="*/ 166 h 578"/>
                <a:gd name="T2" fmla="*/ 402 w 569"/>
                <a:gd name="T3" fmla="*/ 67 h 578"/>
                <a:gd name="T4" fmla="*/ 501 w 569"/>
                <a:gd name="T5" fmla="*/ 410 h 578"/>
                <a:gd name="T6" fmla="*/ 195 w 569"/>
                <a:gd name="T7" fmla="*/ 525 h 578"/>
                <a:gd name="T8" fmla="*/ 116 w 569"/>
                <a:gd name="T9" fmla="*/ 578 h 578"/>
                <a:gd name="T10" fmla="*/ 121 w 569"/>
                <a:gd name="T11" fmla="*/ 483 h 578"/>
                <a:gd name="T12" fmla="*/ 60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60" y="166"/>
                  </a:moveTo>
                  <a:cubicBezTo>
                    <a:pt x="127" y="44"/>
                    <a:pt x="280" y="0"/>
                    <a:pt x="402" y="67"/>
                  </a:cubicBezTo>
                  <a:cubicBezTo>
                    <a:pt x="524" y="134"/>
                    <a:pt x="569" y="288"/>
                    <a:pt x="501" y="410"/>
                  </a:cubicBezTo>
                  <a:cubicBezTo>
                    <a:pt x="441" y="520"/>
                    <a:pt x="310" y="567"/>
                    <a:pt x="195" y="525"/>
                  </a:cubicBezTo>
                  <a:cubicBezTo>
                    <a:pt x="116" y="578"/>
                    <a:pt x="116" y="578"/>
                    <a:pt x="116" y="578"/>
                  </a:cubicBezTo>
                  <a:cubicBezTo>
                    <a:pt x="121" y="483"/>
                    <a:pt x="121" y="483"/>
                    <a:pt x="121" y="483"/>
                  </a:cubicBezTo>
                  <a:cubicBezTo>
                    <a:pt x="28" y="407"/>
                    <a:pt x="0" y="274"/>
                    <a:pt x="60" y="166"/>
                  </a:cubicBezTo>
                  <a:close/>
                </a:path>
              </a:pathLst>
            </a:custGeom>
            <a:solidFill>
              <a:srgbClr val="498B9C"/>
            </a:solidFill>
            <a:ln>
              <a:noFill/>
            </a:ln>
          </p:spPr>
          <p:txBody>
            <a:bodyPr vert="horz" wrap="square" lIns="91440" tIns="45720" rIns="91440" bIns="45720" numCol="1" anchor="t" anchorCtr="0" compatLnSpc="1"/>
            <a:lstStyle/>
            <a:p>
              <a:endParaRPr lang="zh-CN" altLang="en-US"/>
            </a:p>
          </p:txBody>
        </p:sp>
        <p:sp>
          <p:nvSpPr>
            <p:cNvPr id="67" name="Freeform 5"/>
            <p:cNvSpPr>
              <a:spLocks noChangeAspect="1"/>
            </p:cNvSpPr>
            <p:nvPr/>
          </p:nvSpPr>
          <p:spPr bwMode="auto">
            <a:xfrm rot="1260000">
              <a:off x="6623563" y="2274142"/>
              <a:ext cx="779876" cy="903486"/>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rgbClr val="498B9C"/>
            </a:solidFill>
            <a:ln>
              <a:noFill/>
            </a:ln>
          </p:spPr>
          <p:txBody>
            <a:bodyPr vert="horz" wrap="square" lIns="91440" tIns="45720" rIns="91440" bIns="45720" numCol="1" anchor="t" anchorCtr="0" compatLnSpc="1"/>
            <a:lstStyle/>
            <a:p>
              <a:endParaRPr lang="zh-CN" altLang="en-US"/>
            </a:p>
          </p:txBody>
        </p:sp>
        <p:sp>
          <p:nvSpPr>
            <p:cNvPr id="9" name="Freeform 6"/>
            <p:cNvSpPr/>
            <p:nvPr/>
          </p:nvSpPr>
          <p:spPr bwMode="auto">
            <a:xfrm rot="21060000">
              <a:off x="5669804" y="2942299"/>
              <a:ext cx="555405" cy="2381533"/>
            </a:xfrm>
            <a:custGeom>
              <a:avLst/>
              <a:gdLst>
                <a:gd name="T0" fmla="*/ 318 w 323"/>
                <a:gd name="T1" fmla="*/ 1385 h 1385"/>
                <a:gd name="T2" fmla="*/ 0 w 323"/>
                <a:gd name="T3" fmla="*/ 523 h 1385"/>
                <a:gd name="T4" fmla="*/ 5 w 323"/>
                <a:gd name="T5" fmla="*/ 522 h 1385"/>
                <a:gd name="T6" fmla="*/ 318 w 323"/>
                <a:gd name="T7" fmla="*/ 1370 h 1385"/>
                <a:gd name="T8" fmla="*/ 318 w 323"/>
                <a:gd name="T9" fmla="*/ 0 h 1385"/>
                <a:gd name="T10" fmla="*/ 323 w 323"/>
                <a:gd name="T11" fmla="*/ 0 h 1385"/>
                <a:gd name="T12" fmla="*/ 323 w 323"/>
                <a:gd name="T13" fmla="*/ 1385 h 1385"/>
                <a:gd name="T14" fmla="*/ 318 w 323"/>
                <a:gd name="T15" fmla="*/ 1385 h 1385"/>
                <a:gd name="T16" fmla="*/ 318 w 323"/>
                <a:gd name="T17" fmla="*/ 1385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3" h="1385">
                  <a:moveTo>
                    <a:pt x="318" y="1385"/>
                  </a:moveTo>
                  <a:lnTo>
                    <a:pt x="0" y="523"/>
                  </a:lnTo>
                  <a:lnTo>
                    <a:pt x="5" y="522"/>
                  </a:lnTo>
                  <a:lnTo>
                    <a:pt x="318" y="1370"/>
                  </a:lnTo>
                  <a:lnTo>
                    <a:pt x="318" y="0"/>
                  </a:lnTo>
                  <a:lnTo>
                    <a:pt x="323" y="0"/>
                  </a:lnTo>
                  <a:lnTo>
                    <a:pt x="323" y="1385"/>
                  </a:lnTo>
                  <a:lnTo>
                    <a:pt x="318" y="1385"/>
                  </a:lnTo>
                  <a:lnTo>
                    <a:pt x="318" y="1385"/>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6" name="Freeform 5"/>
            <p:cNvSpPr/>
            <p:nvPr/>
          </p:nvSpPr>
          <p:spPr bwMode="auto">
            <a:xfrm rot="21060000">
              <a:off x="5422217" y="1726836"/>
              <a:ext cx="1060082" cy="1228101"/>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rgbClr val="498B9C"/>
            </a:solidFill>
            <a:ln>
              <a:noFill/>
            </a:ln>
          </p:spPr>
          <p:txBody>
            <a:bodyPr vert="horz" wrap="square" lIns="91440" tIns="45720" rIns="91440" bIns="45720" numCol="1" anchor="t" anchorCtr="0" compatLnSpc="1"/>
            <a:lstStyle/>
            <a:p>
              <a:endParaRPr lang="zh-CN" altLang="en-US"/>
            </a:p>
          </p:txBody>
        </p:sp>
        <p:sp>
          <p:nvSpPr>
            <p:cNvPr id="65" name="Freeform 10"/>
            <p:cNvSpPr>
              <a:spLocks noChangeAspect="1"/>
            </p:cNvSpPr>
            <p:nvPr/>
          </p:nvSpPr>
          <p:spPr bwMode="auto">
            <a:xfrm rot="21060000">
              <a:off x="4682069" y="2840266"/>
              <a:ext cx="1112378" cy="1128498"/>
            </a:xfrm>
            <a:custGeom>
              <a:avLst/>
              <a:gdLst>
                <a:gd name="T0" fmla="*/ 509 w 569"/>
                <a:gd name="T1" fmla="*/ 166 h 578"/>
                <a:gd name="T2" fmla="*/ 166 w 569"/>
                <a:gd name="T3" fmla="*/ 67 h 578"/>
                <a:gd name="T4" fmla="*/ 67 w 569"/>
                <a:gd name="T5" fmla="*/ 410 h 578"/>
                <a:gd name="T6" fmla="*/ 373 w 569"/>
                <a:gd name="T7" fmla="*/ 525 h 578"/>
                <a:gd name="T8" fmla="*/ 452 w 569"/>
                <a:gd name="T9" fmla="*/ 578 h 578"/>
                <a:gd name="T10" fmla="*/ 448 w 569"/>
                <a:gd name="T11" fmla="*/ 483 h 578"/>
                <a:gd name="T12" fmla="*/ 509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509" y="166"/>
                  </a:moveTo>
                  <a:cubicBezTo>
                    <a:pt x="442" y="44"/>
                    <a:pt x="288" y="0"/>
                    <a:pt x="166" y="67"/>
                  </a:cubicBezTo>
                  <a:cubicBezTo>
                    <a:pt x="44" y="134"/>
                    <a:pt x="0" y="288"/>
                    <a:pt x="67" y="410"/>
                  </a:cubicBezTo>
                  <a:cubicBezTo>
                    <a:pt x="128" y="520"/>
                    <a:pt x="259" y="567"/>
                    <a:pt x="373" y="525"/>
                  </a:cubicBezTo>
                  <a:cubicBezTo>
                    <a:pt x="452" y="578"/>
                    <a:pt x="452" y="578"/>
                    <a:pt x="452" y="578"/>
                  </a:cubicBezTo>
                  <a:cubicBezTo>
                    <a:pt x="448" y="483"/>
                    <a:pt x="448" y="483"/>
                    <a:pt x="448" y="483"/>
                  </a:cubicBezTo>
                  <a:cubicBezTo>
                    <a:pt x="540" y="407"/>
                    <a:pt x="569" y="274"/>
                    <a:pt x="509" y="166"/>
                  </a:cubicBezTo>
                  <a:close/>
                </a:path>
              </a:pathLst>
            </a:custGeom>
            <a:solidFill>
              <a:srgbClr val="498B9C"/>
            </a:solidFill>
            <a:ln>
              <a:noFill/>
            </a:ln>
          </p:spPr>
          <p:txBody>
            <a:bodyPr vert="horz" wrap="square" lIns="91440" tIns="45720" rIns="91440" bIns="45720" numCol="1" anchor="t" anchorCtr="0" compatLnSpc="1"/>
            <a:lstStyle/>
            <a:p>
              <a:endParaRPr lang="zh-CN" altLang="en-US"/>
            </a:p>
          </p:txBody>
        </p:sp>
        <p:sp>
          <p:nvSpPr>
            <p:cNvPr id="8" name="Freeform 5"/>
            <p:cNvSpPr/>
            <p:nvPr/>
          </p:nvSpPr>
          <p:spPr bwMode="auto">
            <a:xfrm rot="21060000">
              <a:off x="5416809" y="1728788"/>
              <a:ext cx="1052346" cy="1219139"/>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chemeClr val="accent2"/>
            </a:solidFill>
            <a:ln>
              <a:solidFill>
                <a:schemeClr val="accent2"/>
              </a:solidFill>
            </a:ln>
          </p:spPr>
          <p:txBody>
            <a:bodyPr vert="horz" wrap="square" lIns="91440" tIns="45720" rIns="91440" bIns="45720" numCol="1" anchor="t" anchorCtr="0" compatLnSpc="1"/>
            <a:lstStyle/>
            <a:p>
              <a:endParaRPr lang="zh-CN" altLang="en-US"/>
            </a:p>
          </p:txBody>
        </p:sp>
        <p:sp>
          <p:nvSpPr>
            <p:cNvPr id="13" name="Freeform 10"/>
            <p:cNvSpPr>
              <a:spLocks noChangeAspect="1"/>
            </p:cNvSpPr>
            <p:nvPr/>
          </p:nvSpPr>
          <p:spPr bwMode="auto">
            <a:xfrm rot="21060000">
              <a:off x="4685013" y="2847515"/>
              <a:ext cx="1091827" cy="1107649"/>
            </a:xfrm>
            <a:custGeom>
              <a:avLst/>
              <a:gdLst>
                <a:gd name="T0" fmla="*/ 509 w 569"/>
                <a:gd name="T1" fmla="*/ 166 h 578"/>
                <a:gd name="T2" fmla="*/ 166 w 569"/>
                <a:gd name="T3" fmla="*/ 67 h 578"/>
                <a:gd name="T4" fmla="*/ 67 w 569"/>
                <a:gd name="T5" fmla="*/ 410 h 578"/>
                <a:gd name="T6" fmla="*/ 373 w 569"/>
                <a:gd name="T7" fmla="*/ 525 h 578"/>
                <a:gd name="T8" fmla="*/ 452 w 569"/>
                <a:gd name="T9" fmla="*/ 578 h 578"/>
                <a:gd name="T10" fmla="*/ 448 w 569"/>
                <a:gd name="T11" fmla="*/ 483 h 578"/>
                <a:gd name="T12" fmla="*/ 509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509" y="166"/>
                  </a:moveTo>
                  <a:cubicBezTo>
                    <a:pt x="442" y="44"/>
                    <a:pt x="288" y="0"/>
                    <a:pt x="166" y="67"/>
                  </a:cubicBezTo>
                  <a:cubicBezTo>
                    <a:pt x="44" y="134"/>
                    <a:pt x="0" y="288"/>
                    <a:pt x="67" y="410"/>
                  </a:cubicBezTo>
                  <a:cubicBezTo>
                    <a:pt x="128" y="520"/>
                    <a:pt x="259" y="567"/>
                    <a:pt x="373" y="525"/>
                  </a:cubicBezTo>
                  <a:cubicBezTo>
                    <a:pt x="452" y="578"/>
                    <a:pt x="452" y="578"/>
                    <a:pt x="452" y="578"/>
                  </a:cubicBezTo>
                  <a:cubicBezTo>
                    <a:pt x="448" y="483"/>
                    <a:pt x="448" y="483"/>
                    <a:pt x="448" y="483"/>
                  </a:cubicBezTo>
                  <a:cubicBezTo>
                    <a:pt x="540" y="407"/>
                    <a:pt x="569" y="274"/>
                    <a:pt x="509" y="16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6" name="组合 4"/>
            <p:cNvGrpSpPr/>
            <p:nvPr/>
          </p:nvGrpSpPr>
          <p:grpSpPr>
            <a:xfrm>
              <a:off x="5507861" y="4977810"/>
              <a:ext cx="925101" cy="1318870"/>
              <a:chOff x="5507861" y="4977810"/>
              <a:chExt cx="925101" cy="1318870"/>
            </a:xfrm>
          </p:grpSpPr>
          <p:sp>
            <p:nvSpPr>
              <p:cNvPr id="11" name="Oval 8"/>
              <p:cNvSpPr>
                <a:spLocks noChangeArrowheads="1"/>
              </p:cNvSpPr>
              <p:nvPr/>
            </p:nvSpPr>
            <p:spPr bwMode="auto">
              <a:xfrm>
                <a:off x="5727959" y="4977810"/>
                <a:ext cx="228697" cy="226976"/>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 name="Freeform 9"/>
              <p:cNvSpPr/>
              <p:nvPr/>
            </p:nvSpPr>
            <p:spPr bwMode="auto">
              <a:xfrm>
                <a:off x="5507861" y="5230579"/>
                <a:ext cx="925101" cy="1066101"/>
              </a:xfrm>
              <a:custGeom>
                <a:avLst/>
                <a:gdLst>
                  <a:gd name="T0" fmla="*/ 437 w 444"/>
                  <a:gd name="T1" fmla="*/ 25 h 512"/>
                  <a:gd name="T2" fmla="*/ 401 w 444"/>
                  <a:gd name="T3" fmla="*/ 16 h 512"/>
                  <a:gd name="T4" fmla="*/ 326 w 444"/>
                  <a:gd name="T5" fmla="*/ 62 h 512"/>
                  <a:gd name="T6" fmla="*/ 239 w 444"/>
                  <a:gd name="T7" fmla="*/ 4 h 512"/>
                  <a:gd name="T8" fmla="*/ 230 w 444"/>
                  <a:gd name="T9" fmla="*/ 1 h 512"/>
                  <a:gd name="T10" fmla="*/ 230 w 444"/>
                  <a:gd name="T11" fmla="*/ 0 h 512"/>
                  <a:gd name="T12" fmla="*/ 224 w 444"/>
                  <a:gd name="T13" fmla="*/ 0 h 512"/>
                  <a:gd name="T14" fmla="*/ 224 w 444"/>
                  <a:gd name="T15" fmla="*/ 0 h 512"/>
                  <a:gd name="T16" fmla="*/ 94 w 444"/>
                  <a:gd name="T17" fmla="*/ 0 h 512"/>
                  <a:gd name="T18" fmla="*/ 94 w 444"/>
                  <a:gd name="T19" fmla="*/ 0 h 512"/>
                  <a:gd name="T20" fmla="*/ 89 w 444"/>
                  <a:gd name="T21" fmla="*/ 0 h 512"/>
                  <a:gd name="T22" fmla="*/ 89 w 444"/>
                  <a:gd name="T23" fmla="*/ 0 h 512"/>
                  <a:gd name="T24" fmla="*/ 72 w 444"/>
                  <a:gd name="T25" fmla="*/ 11 h 512"/>
                  <a:gd name="T26" fmla="*/ 5 w 444"/>
                  <a:gd name="T27" fmla="*/ 109 h 512"/>
                  <a:gd name="T28" fmla="*/ 1 w 444"/>
                  <a:gd name="T29" fmla="*/ 124 h 512"/>
                  <a:gd name="T30" fmla="*/ 4 w 444"/>
                  <a:gd name="T31" fmla="*/ 139 h 512"/>
                  <a:gd name="T32" fmla="*/ 55 w 444"/>
                  <a:gd name="T33" fmla="*/ 229 h 512"/>
                  <a:gd name="T34" fmla="*/ 91 w 444"/>
                  <a:gd name="T35" fmla="*/ 238 h 512"/>
                  <a:gd name="T36" fmla="*/ 100 w 444"/>
                  <a:gd name="T37" fmla="*/ 203 h 512"/>
                  <a:gd name="T38" fmla="*/ 56 w 444"/>
                  <a:gd name="T39" fmla="*/ 126 h 512"/>
                  <a:gd name="T40" fmla="*/ 89 w 444"/>
                  <a:gd name="T41" fmla="*/ 78 h 512"/>
                  <a:gd name="T42" fmla="*/ 89 w 444"/>
                  <a:gd name="T43" fmla="*/ 149 h 512"/>
                  <a:gd name="T44" fmla="*/ 114 w 444"/>
                  <a:gd name="T45" fmla="*/ 192 h 512"/>
                  <a:gd name="T46" fmla="*/ 97 w 444"/>
                  <a:gd name="T47" fmla="*/ 253 h 512"/>
                  <a:gd name="T48" fmla="*/ 89 w 444"/>
                  <a:gd name="T49" fmla="*/ 256 h 512"/>
                  <a:gd name="T50" fmla="*/ 89 w 444"/>
                  <a:gd name="T51" fmla="*/ 268 h 512"/>
                  <a:gd name="T52" fmla="*/ 89 w 444"/>
                  <a:gd name="T53" fmla="*/ 275 h 512"/>
                  <a:gd name="T54" fmla="*/ 89 w 444"/>
                  <a:gd name="T55" fmla="*/ 485 h 512"/>
                  <a:gd name="T56" fmla="*/ 116 w 444"/>
                  <a:gd name="T57" fmla="*/ 512 h 512"/>
                  <a:gd name="T58" fmla="*/ 143 w 444"/>
                  <a:gd name="T59" fmla="*/ 485 h 512"/>
                  <a:gd name="T60" fmla="*/ 143 w 444"/>
                  <a:gd name="T61" fmla="*/ 275 h 512"/>
                  <a:gd name="T62" fmla="*/ 159 w 444"/>
                  <a:gd name="T63" fmla="*/ 259 h 512"/>
                  <a:gd name="T64" fmla="*/ 177 w 444"/>
                  <a:gd name="T65" fmla="*/ 275 h 512"/>
                  <a:gd name="T66" fmla="*/ 177 w 444"/>
                  <a:gd name="T67" fmla="*/ 485 h 512"/>
                  <a:gd name="T68" fmla="*/ 203 w 444"/>
                  <a:gd name="T69" fmla="*/ 512 h 512"/>
                  <a:gd name="T70" fmla="*/ 230 w 444"/>
                  <a:gd name="T71" fmla="*/ 485 h 512"/>
                  <a:gd name="T72" fmla="*/ 230 w 444"/>
                  <a:gd name="T73" fmla="*/ 275 h 512"/>
                  <a:gd name="T74" fmla="*/ 230 w 444"/>
                  <a:gd name="T75" fmla="*/ 268 h 512"/>
                  <a:gd name="T76" fmla="*/ 230 w 444"/>
                  <a:gd name="T77" fmla="*/ 60 h 512"/>
                  <a:gd name="T78" fmla="*/ 309 w 444"/>
                  <a:gd name="T79" fmla="*/ 113 h 512"/>
                  <a:gd name="T80" fmla="*/ 325 w 444"/>
                  <a:gd name="T81" fmla="*/ 117 h 512"/>
                  <a:gd name="T82" fmla="*/ 339 w 444"/>
                  <a:gd name="T83" fmla="*/ 114 h 512"/>
                  <a:gd name="T84" fmla="*/ 428 w 444"/>
                  <a:gd name="T85" fmla="*/ 61 h 512"/>
                  <a:gd name="T86" fmla="*/ 437 w 444"/>
                  <a:gd name="T87" fmla="*/ 2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4" h="512">
                    <a:moveTo>
                      <a:pt x="437" y="25"/>
                    </a:moveTo>
                    <a:cubicBezTo>
                      <a:pt x="430" y="13"/>
                      <a:pt x="414" y="9"/>
                      <a:pt x="401" y="16"/>
                    </a:cubicBezTo>
                    <a:cubicBezTo>
                      <a:pt x="326" y="62"/>
                      <a:pt x="326" y="62"/>
                      <a:pt x="326" y="62"/>
                    </a:cubicBezTo>
                    <a:cubicBezTo>
                      <a:pt x="239" y="4"/>
                      <a:pt x="239" y="4"/>
                      <a:pt x="239" y="4"/>
                    </a:cubicBezTo>
                    <a:cubicBezTo>
                      <a:pt x="236" y="2"/>
                      <a:pt x="233" y="1"/>
                      <a:pt x="230" y="1"/>
                    </a:cubicBezTo>
                    <a:cubicBezTo>
                      <a:pt x="230" y="0"/>
                      <a:pt x="230" y="0"/>
                      <a:pt x="230" y="0"/>
                    </a:cubicBezTo>
                    <a:cubicBezTo>
                      <a:pt x="224" y="0"/>
                      <a:pt x="224" y="0"/>
                      <a:pt x="224" y="0"/>
                    </a:cubicBezTo>
                    <a:cubicBezTo>
                      <a:pt x="224" y="0"/>
                      <a:pt x="224" y="0"/>
                      <a:pt x="224" y="0"/>
                    </a:cubicBezTo>
                    <a:cubicBezTo>
                      <a:pt x="94" y="0"/>
                      <a:pt x="94" y="0"/>
                      <a:pt x="94" y="0"/>
                    </a:cubicBezTo>
                    <a:cubicBezTo>
                      <a:pt x="94" y="0"/>
                      <a:pt x="94" y="0"/>
                      <a:pt x="94" y="0"/>
                    </a:cubicBezTo>
                    <a:cubicBezTo>
                      <a:pt x="89" y="0"/>
                      <a:pt x="89" y="0"/>
                      <a:pt x="89" y="0"/>
                    </a:cubicBezTo>
                    <a:cubicBezTo>
                      <a:pt x="89" y="0"/>
                      <a:pt x="89" y="0"/>
                      <a:pt x="89" y="0"/>
                    </a:cubicBezTo>
                    <a:cubicBezTo>
                      <a:pt x="83" y="1"/>
                      <a:pt x="77" y="5"/>
                      <a:pt x="72" y="11"/>
                    </a:cubicBezTo>
                    <a:cubicBezTo>
                      <a:pt x="5" y="109"/>
                      <a:pt x="5" y="109"/>
                      <a:pt x="5" y="109"/>
                    </a:cubicBezTo>
                    <a:cubicBezTo>
                      <a:pt x="2" y="114"/>
                      <a:pt x="1" y="119"/>
                      <a:pt x="1" y="124"/>
                    </a:cubicBezTo>
                    <a:cubicBezTo>
                      <a:pt x="0" y="129"/>
                      <a:pt x="1" y="134"/>
                      <a:pt x="4" y="139"/>
                    </a:cubicBezTo>
                    <a:cubicBezTo>
                      <a:pt x="55" y="229"/>
                      <a:pt x="55" y="229"/>
                      <a:pt x="55" y="229"/>
                    </a:cubicBezTo>
                    <a:cubicBezTo>
                      <a:pt x="62" y="241"/>
                      <a:pt x="78" y="245"/>
                      <a:pt x="91" y="238"/>
                    </a:cubicBezTo>
                    <a:cubicBezTo>
                      <a:pt x="103" y="231"/>
                      <a:pt x="107" y="215"/>
                      <a:pt x="100" y="203"/>
                    </a:cubicBezTo>
                    <a:cubicBezTo>
                      <a:pt x="56" y="126"/>
                      <a:pt x="56" y="126"/>
                      <a:pt x="56" y="126"/>
                    </a:cubicBezTo>
                    <a:cubicBezTo>
                      <a:pt x="89" y="78"/>
                      <a:pt x="89" y="78"/>
                      <a:pt x="89" y="78"/>
                    </a:cubicBezTo>
                    <a:cubicBezTo>
                      <a:pt x="89" y="149"/>
                      <a:pt x="89" y="149"/>
                      <a:pt x="89" y="149"/>
                    </a:cubicBezTo>
                    <a:cubicBezTo>
                      <a:pt x="114" y="192"/>
                      <a:pt x="114" y="192"/>
                      <a:pt x="114" y="192"/>
                    </a:cubicBezTo>
                    <a:cubicBezTo>
                      <a:pt x="126" y="213"/>
                      <a:pt x="119" y="241"/>
                      <a:pt x="97" y="253"/>
                    </a:cubicBezTo>
                    <a:cubicBezTo>
                      <a:pt x="95" y="254"/>
                      <a:pt x="92" y="255"/>
                      <a:pt x="89" y="256"/>
                    </a:cubicBezTo>
                    <a:cubicBezTo>
                      <a:pt x="89" y="268"/>
                      <a:pt x="89" y="268"/>
                      <a:pt x="89" y="268"/>
                    </a:cubicBezTo>
                    <a:cubicBezTo>
                      <a:pt x="89" y="275"/>
                      <a:pt x="89" y="275"/>
                      <a:pt x="89" y="275"/>
                    </a:cubicBezTo>
                    <a:cubicBezTo>
                      <a:pt x="89" y="485"/>
                      <a:pt x="89" y="485"/>
                      <a:pt x="89" y="485"/>
                    </a:cubicBezTo>
                    <a:cubicBezTo>
                      <a:pt x="89" y="500"/>
                      <a:pt x="101" y="512"/>
                      <a:pt x="116" y="512"/>
                    </a:cubicBezTo>
                    <a:cubicBezTo>
                      <a:pt x="131" y="512"/>
                      <a:pt x="143" y="500"/>
                      <a:pt x="143" y="485"/>
                    </a:cubicBezTo>
                    <a:cubicBezTo>
                      <a:pt x="143" y="275"/>
                      <a:pt x="143" y="275"/>
                      <a:pt x="143" y="275"/>
                    </a:cubicBezTo>
                    <a:cubicBezTo>
                      <a:pt x="143" y="266"/>
                      <a:pt x="150" y="259"/>
                      <a:pt x="159" y="259"/>
                    </a:cubicBezTo>
                    <a:cubicBezTo>
                      <a:pt x="168" y="259"/>
                      <a:pt x="177" y="266"/>
                      <a:pt x="177" y="275"/>
                    </a:cubicBezTo>
                    <a:cubicBezTo>
                      <a:pt x="177" y="485"/>
                      <a:pt x="177" y="485"/>
                      <a:pt x="177" y="485"/>
                    </a:cubicBezTo>
                    <a:cubicBezTo>
                      <a:pt x="177" y="500"/>
                      <a:pt x="188" y="512"/>
                      <a:pt x="203" y="512"/>
                    </a:cubicBezTo>
                    <a:cubicBezTo>
                      <a:pt x="218" y="512"/>
                      <a:pt x="230" y="500"/>
                      <a:pt x="230" y="485"/>
                    </a:cubicBezTo>
                    <a:cubicBezTo>
                      <a:pt x="230" y="275"/>
                      <a:pt x="230" y="275"/>
                      <a:pt x="230" y="275"/>
                    </a:cubicBezTo>
                    <a:cubicBezTo>
                      <a:pt x="230" y="268"/>
                      <a:pt x="230" y="268"/>
                      <a:pt x="230" y="268"/>
                    </a:cubicBezTo>
                    <a:cubicBezTo>
                      <a:pt x="230" y="60"/>
                      <a:pt x="230" y="60"/>
                      <a:pt x="230" y="60"/>
                    </a:cubicBezTo>
                    <a:cubicBezTo>
                      <a:pt x="309" y="113"/>
                      <a:pt x="309" y="113"/>
                      <a:pt x="309" y="113"/>
                    </a:cubicBezTo>
                    <a:cubicBezTo>
                      <a:pt x="314" y="116"/>
                      <a:pt x="319" y="117"/>
                      <a:pt x="325" y="117"/>
                    </a:cubicBezTo>
                    <a:cubicBezTo>
                      <a:pt x="330" y="117"/>
                      <a:pt x="335" y="116"/>
                      <a:pt x="339" y="114"/>
                    </a:cubicBezTo>
                    <a:cubicBezTo>
                      <a:pt x="428" y="61"/>
                      <a:pt x="428" y="61"/>
                      <a:pt x="428" y="61"/>
                    </a:cubicBezTo>
                    <a:cubicBezTo>
                      <a:pt x="440" y="53"/>
                      <a:pt x="444" y="37"/>
                      <a:pt x="437" y="2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cxnSp>
          <p:nvCxnSpPr>
            <p:cNvPr id="33" name="直接连接符 32"/>
            <p:cNvCxnSpPr/>
            <p:nvPr/>
          </p:nvCxnSpPr>
          <p:spPr>
            <a:xfrm flipV="1">
              <a:off x="6405488" y="3103329"/>
              <a:ext cx="452754" cy="2155618"/>
            </a:xfrm>
            <a:prstGeom prst="line">
              <a:avLst/>
            </a:prstGeom>
            <a:ln>
              <a:solidFill>
                <a:srgbClr val="498B9C"/>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6405716" y="4447815"/>
              <a:ext cx="389938" cy="818870"/>
            </a:xfrm>
            <a:prstGeom prst="line">
              <a:avLst/>
            </a:prstGeom>
            <a:ln>
              <a:solidFill>
                <a:srgbClr val="498B9C"/>
              </a:solidFill>
            </a:ln>
          </p:spPr>
          <p:style>
            <a:lnRef idx="1">
              <a:schemeClr val="accent1"/>
            </a:lnRef>
            <a:fillRef idx="0">
              <a:schemeClr val="accent1"/>
            </a:fillRef>
            <a:effectRef idx="0">
              <a:schemeClr val="accent1"/>
            </a:effectRef>
            <a:fontRef idx="minor">
              <a:schemeClr val="tx1"/>
            </a:fontRef>
          </p:style>
        </p:cxnSp>
        <p:sp>
          <p:nvSpPr>
            <p:cNvPr id="14" name="Freeform 11"/>
            <p:cNvSpPr>
              <a:spLocks noChangeAspect="1"/>
            </p:cNvSpPr>
            <p:nvPr/>
          </p:nvSpPr>
          <p:spPr bwMode="auto">
            <a:xfrm rot="21240000">
              <a:off x="6516267" y="3472367"/>
              <a:ext cx="974845" cy="990407"/>
            </a:xfrm>
            <a:custGeom>
              <a:avLst/>
              <a:gdLst>
                <a:gd name="T0" fmla="*/ 60 w 569"/>
                <a:gd name="T1" fmla="*/ 166 h 578"/>
                <a:gd name="T2" fmla="*/ 402 w 569"/>
                <a:gd name="T3" fmla="*/ 67 h 578"/>
                <a:gd name="T4" fmla="*/ 501 w 569"/>
                <a:gd name="T5" fmla="*/ 410 h 578"/>
                <a:gd name="T6" fmla="*/ 195 w 569"/>
                <a:gd name="T7" fmla="*/ 525 h 578"/>
                <a:gd name="T8" fmla="*/ 116 w 569"/>
                <a:gd name="T9" fmla="*/ 578 h 578"/>
                <a:gd name="T10" fmla="*/ 121 w 569"/>
                <a:gd name="T11" fmla="*/ 483 h 578"/>
                <a:gd name="T12" fmla="*/ 60 w 569"/>
                <a:gd name="T13" fmla="*/ 166 h 578"/>
              </a:gdLst>
              <a:ahLst/>
              <a:cxnLst>
                <a:cxn ang="0">
                  <a:pos x="T0" y="T1"/>
                </a:cxn>
                <a:cxn ang="0">
                  <a:pos x="T2" y="T3"/>
                </a:cxn>
                <a:cxn ang="0">
                  <a:pos x="T4" y="T5"/>
                </a:cxn>
                <a:cxn ang="0">
                  <a:pos x="T6" y="T7"/>
                </a:cxn>
                <a:cxn ang="0">
                  <a:pos x="T8" y="T9"/>
                </a:cxn>
                <a:cxn ang="0">
                  <a:pos x="T10" y="T11"/>
                </a:cxn>
                <a:cxn ang="0">
                  <a:pos x="T12" y="T13"/>
                </a:cxn>
              </a:cxnLst>
              <a:rect l="0" t="0" r="r" b="b"/>
              <a:pathLst>
                <a:path w="569" h="578">
                  <a:moveTo>
                    <a:pt x="60" y="166"/>
                  </a:moveTo>
                  <a:cubicBezTo>
                    <a:pt x="127" y="44"/>
                    <a:pt x="280" y="0"/>
                    <a:pt x="402" y="67"/>
                  </a:cubicBezTo>
                  <a:cubicBezTo>
                    <a:pt x="524" y="134"/>
                    <a:pt x="569" y="288"/>
                    <a:pt x="501" y="410"/>
                  </a:cubicBezTo>
                  <a:cubicBezTo>
                    <a:pt x="441" y="520"/>
                    <a:pt x="310" y="567"/>
                    <a:pt x="195" y="525"/>
                  </a:cubicBezTo>
                  <a:cubicBezTo>
                    <a:pt x="116" y="578"/>
                    <a:pt x="116" y="578"/>
                    <a:pt x="116" y="578"/>
                  </a:cubicBezTo>
                  <a:cubicBezTo>
                    <a:pt x="121" y="483"/>
                    <a:pt x="121" y="483"/>
                    <a:pt x="121" y="483"/>
                  </a:cubicBezTo>
                  <a:cubicBezTo>
                    <a:pt x="28" y="407"/>
                    <a:pt x="0" y="274"/>
                    <a:pt x="60" y="16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1" name="Freeform 5"/>
            <p:cNvSpPr>
              <a:spLocks noChangeAspect="1"/>
            </p:cNvSpPr>
            <p:nvPr/>
          </p:nvSpPr>
          <p:spPr bwMode="auto">
            <a:xfrm rot="1200000">
              <a:off x="6616927" y="2264617"/>
              <a:ext cx="779876" cy="903486"/>
            </a:xfrm>
            <a:custGeom>
              <a:avLst/>
              <a:gdLst>
                <a:gd name="T0" fmla="*/ 0 w 505"/>
                <a:gd name="T1" fmla="*/ 252 h 586"/>
                <a:gd name="T2" fmla="*/ 252 w 505"/>
                <a:gd name="T3" fmla="*/ 0 h 586"/>
                <a:gd name="T4" fmla="*/ 505 w 505"/>
                <a:gd name="T5" fmla="*/ 252 h 586"/>
                <a:gd name="T6" fmla="*/ 292 w 505"/>
                <a:gd name="T7" fmla="*/ 501 h 586"/>
                <a:gd name="T8" fmla="*/ 248 w 505"/>
                <a:gd name="T9" fmla="*/ 586 h 586"/>
                <a:gd name="T10" fmla="*/ 206 w 505"/>
                <a:gd name="T11" fmla="*/ 500 h 586"/>
                <a:gd name="T12" fmla="*/ 0 w 505"/>
                <a:gd name="T13" fmla="*/ 252 h 586"/>
              </a:gdLst>
              <a:ahLst/>
              <a:cxnLst>
                <a:cxn ang="0">
                  <a:pos x="T0" y="T1"/>
                </a:cxn>
                <a:cxn ang="0">
                  <a:pos x="T2" y="T3"/>
                </a:cxn>
                <a:cxn ang="0">
                  <a:pos x="T4" y="T5"/>
                </a:cxn>
                <a:cxn ang="0">
                  <a:pos x="T6" y="T7"/>
                </a:cxn>
                <a:cxn ang="0">
                  <a:pos x="T8" y="T9"/>
                </a:cxn>
                <a:cxn ang="0">
                  <a:pos x="T10" y="T11"/>
                </a:cxn>
                <a:cxn ang="0">
                  <a:pos x="T12" y="T13"/>
                </a:cxn>
              </a:cxnLst>
              <a:rect l="0" t="0" r="r" b="b"/>
              <a:pathLst>
                <a:path w="505" h="586">
                  <a:moveTo>
                    <a:pt x="0" y="252"/>
                  </a:moveTo>
                  <a:cubicBezTo>
                    <a:pt x="0" y="113"/>
                    <a:pt x="113" y="0"/>
                    <a:pt x="252" y="0"/>
                  </a:cubicBezTo>
                  <a:cubicBezTo>
                    <a:pt x="392" y="0"/>
                    <a:pt x="505" y="113"/>
                    <a:pt x="505" y="252"/>
                  </a:cubicBezTo>
                  <a:cubicBezTo>
                    <a:pt x="505" y="378"/>
                    <a:pt x="412" y="482"/>
                    <a:pt x="292" y="501"/>
                  </a:cubicBezTo>
                  <a:cubicBezTo>
                    <a:pt x="248" y="586"/>
                    <a:pt x="248" y="586"/>
                    <a:pt x="248" y="586"/>
                  </a:cubicBezTo>
                  <a:cubicBezTo>
                    <a:pt x="206" y="500"/>
                    <a:pt x="206" y="500"/>
                    <a:pt x="206" y="500"/>
                  </a:cubicBezTo>
                  <a:cubicBezTo>
                    <a:pt x="89" y="478"/>
                    <a:pt x="0" y="376"/>
                    <a:pt x="0" y="252"/>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6" name="Freeform 44673"/>
            <p:cNvSpPr/>
            <p:nvPr/>
          </p:nvSpPr>
          <p:spPr bwMode="auto">
            <a:xfrm rot="1020000">
              <a:off x="6836209" y="2463154"/>
              <a:ext cx="354013" cy="442913"/>
            </a:xfrm>
            <a:custGeom>
              <a:avLst/>
              <a:gdLst>
                <a:gd name="T0" fmla="*/ 142 w 149"/>
                <a:gd name="T1" fmla="*/ 83 h 187"/>
                <a:gd name="T2" fmla="*/ 115 w 149"/>
                <a:gd name="T3" fmla="*/ 54 h 187"/>
                <a:gd name="T4" fmla="*/ 104 w 149"/>
                <a:gd name="T5" fmla="*/ 17 h 187"/>
                <a:gd name="T6" fmla="*/ 44 w 149"/>
                <a:gd name="T7" fmla="*/ 17 h 187"/>
                <a:gd name="T8" fmla="*/ 33 w 149"/>
                <a:gd name="T9" fmla="*/ 55 h 187"/>
                <a:gd name="T10" fmla="*/ 6 w 149"/>
                <a:gd name="T11" fmla="*/ 84 h 187"/>
                <a:gd name="T12" fmla="*/ 36 w 149"/>
                <a:gd name="T13" fmla="*/ 135 h 187"/>
                <a:gd name="T14" fmla="*/ 64 w 149"/>
                <a:gd name="T15" fmla="*/ 133 h 187"/>
                <a:gd name="T16" fmla="*/ 64 w 149"/>
                <a:gd name="T17" fmla="*/ 179 h 187"/>
                <a:gd name="T18" fmla="*/ 75 w 149"/>
                <a:gd name="T19" fmla="*/ 187 h 187"/>
                <a:gd name="T20" fmla="*/ 86 w 149"/>
                <a:gd name="T21" fmla="*/ 179 h 187"/>
                <a:gd name="T22" fmla="*/ 86 w 149"/>
                <a:gd name="T23" fmla="*/ 133 h 187"/>
                <a:gd name="T24" fmla="*/ 113 w 149"/>
                <a:gd name="T25" fmla="*/ 135 h 187"/>
                <a:gd name="T26" fmla="*/ 142 w 149"/>
                <a:gd name="T27" fmla="*/ 8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87">
                  <a:moveTo>
                    <a:pt x="142" y="83"/>
                  </a:moveTo>
                  <a:cubicBezTo>
                    <a:pt x="139" y="69"/>
                    <a:pt x="128" y="59"/>
                    <a:pt x="115" y="54"/>
                  </a:cubicBezTo>
                  <a:cubicBezTo>
                    <a:pt x="118" y="41"/>
                    <a:pt x="114" y="27"/>
                    <a:pt x="104" y="17"/>
                  </a:cubicBezTo>
                  <a:cubicBezTo>
                    <a:pt x="87" y="0"/>
                    <a:pt x="60" y="0"/>
                    <a:pt x="44" y="17"/>
                  </a:cubicBezTo>
                  <a:cubicBezTo>
                    <a:pt x="34" y="27"/>
                    <a:pt x="30" y="42"/>
                    <a:pt x="33" y="55"/>
                  </a:cubicBezTo>
                  <a:cubicBezTo>
                    <a:pt x="20" y="59"/>
                    <a:pt x="9" y="70"/>
                    <a:pt x="6" y="84"/>
                  </a:cubicBezTo>
                  <a:cubicBezTo>
                    <a:pt x="0" y="107"/>
                    <a:pt x="13" y="130"/>
                    <a:pt x="36" y="135"/>
                  </a:cubicBezTo>
                  <a:cubicBezTo>
                    <a:pt x="46" y="138"/>
                    <a:pt x="55" y="137"/>
                    <a:pt x="64" y="133"/>
                  </a:cubicBezTo>
                  <a:cubicBezTo>
                    <a:pt x="64" y="179"/>
                    <a:pt x="64" y="179"/>
                    <a:pt x="64" y="179"/>
                  </a:cubicBezTo>
                  <a:cubicBezTo>
                    <a:pt x="64" y="183"/>
                    <a:pt x="69" y="187"/>
                    <a:pt x="75" y="187"/>
                  </a:cubicBezTo>
                  <a:cubicBezTo>
                    <a:pt x="81" y="187"/>
                    <a:pt x="86" y="183"/>
                    <a:pt x="86" y="179"/>
                  </a:cubicBezTo>
                  <a:cubicBezTo>
                    <a:pt x="86" y="133"/>
                    <a:pt x="86" y="133"/>
                    <a:pt x="86" y="133"/>
                  </a:cubicBezTo>
                  <a:cubicBezTo>
                    <a:pt x="94" y="137"/>
                    <a:pt x="104" y="138"/>
                    <a:pt x="113" y="135"/>
                  </a:cubicBezTo>
                  <a:cubicBezTo>
                    <a:pt x="135" y="129"/>
                    <a:pt x="149" y="106"/>
                    <a:pt x="142" y="83"/>
                  </a:cubicBezTo>
                  <a:close/>
                </a:path>
              </a:pathLst>
            </a:custGeom>
            <a:solidFill>
              <a:srgbClr val="F5EDE8"/>
            </a:solidFill>
            <a:ln>
              <a:noFill/>
            </a:ln>
          </p:spPr>
          <p:txBody>
            <a:bodyPr vert="horz" wrap="square" lIns="91440" tIns="45720" rIns="91440" bIns="45720" numCol="1" anchor="t" anchorCtr="0" compatLnSpc="1"/>
            <a:lstStyle/>
            <a:p>
              <a:endParaRPr lang="zh-CN" altLang="en-US"/>
            </a:p>
          </p:txBody>
        </p:sp>
        <p:sp>
          <p:nvSpPr>
            <p:cNvPr id="37" name="Freeform 30"/>
            <p:cNvSpPr>
              <a:spLocks noChangeAspect="1" noEditPoints="1"/>
            </p:cNvSpPr>
            <p:nvPr/>
          </p:nvSpPr>
          <p:spPr bwMode="auto">
            <a:xfrm>
              <a:off x="6769689" y="3798609"/>
              <a:ext cx="468000" cy="337922"/>
            </a:xfrm>
            <a:custGeom>
              <a:avLst/>
              <a:gdLst>
                <a:gd name="T0" fmla="*/ 47 w 165"/>
                <a:gd name="T1" fmla="*/ 57 h 121"/>
                <a:gd name="T2" fmla="*/ 60 w 165"/>
                <a:gd name="T3" fmla="*/ 82 h 121"/>
                <a:gd name="T4" fmla="*/ 98 w 165"/>
                <a:gd name="T5" fmla="*/ 78 h 121"/>
                <a:gd name="T6" fmla="*/ 104 w 165"/>
                <a:gd name="T7" fmla="*/ 68 h 121"/>
                <a:gd name="T8" fmla="*/ 77 w 165"/>
                <a:gd name="T9" fmla="*/ 28 h 121"/>
                <a:gd name="T10" fmla="*/ 141 w 165"/>
                <a:gd name="T11" fmla="*/ 121 h 121"/>
                <a:gd name="T12" fmla="*/ 117 w 165"/>
                <a:gd name="T13" fmla="*/ 91 h 121"/>
                <a:gd name="T14" fmla="*/ 77 w 165"/>
                <a:gd name="T15" fmla="*/ 94 h 121"/>
                <a:gd name="T16" fmla="*/ 30 w 165"/>
                <a:gd name="T17" fmla="*/ 115 h 121"/>
                <a:gd name="T18" fmla="*/ 30 w 165"/>
                <a:gd name="T19" fmla="*/ 55 h 121"/>
                <a:gd name="T20" fmla="*/ 43 w 165"/>
                <a:gd name="T21" fmla="*/ 45 h 121"/>
                <a:gd name="T22" fmla="*/ 34 w 165"/>
                <a:gd name="T23" fmla="*/ 39 h 121"/>
                <a:gd name="T24" fmla="*/ 5 w 165"/>
                <a:gd name="T25" fmla="*/ 24 h 121"/>
                <a:gd name="T26" fmla="*/ 42 w 165"/>
                <a:gd name="T27" fmla="*/ 24 h 121"/>
                <a:gd name="T28" fmla="*/ 50 w 165"/>
                <a:gd name="T29" fmla="*/ 32 h 121"/>
                <a:gd name="T30" fmla="*/ 104 w 165"/>
                <a:gd name="T31" fmla="*/ 33 h 121"/>
                <a:gd name="T32" fmla="*/ 110 w 165"/>
                <a:gd name="T33" fmla="*/ 24 h 121"/>
                <a:gd name="T34" fmla="*/ 159 w 165"/>
                <a:gd name="T35" fmla="*/ 24 h 121"/>
                <a:gd name="T36" fmla="*/ 118 w 165"/>
                <a:gd name="T37" fmla="*/ 42 h 121"/>
                <a:gd name="T38" fmla="*/ 113 w 165"/>
                <a:gd name="T39" fmla="*/ 57 h 121"/>
                <a:gd name="T40" fmla="*/ 125 w 165"/>
                <a:gd name="T41" fmla="*/ 79 h 121"/>
                <a:gd name="T42" fmla="*/ 165 w 165"/>
                <a:gd name="T43" fmla="*/ 97 h 121"/>
                <a:gd name="T44" fmla="*/ 41 w 165"/>
                <a:gd name="T45" fmla="*/ 64 h 121"/>
                <a:gd name="T46" fmla="*/ 7 w 165"/>
                <a:gd name="T47" fmla="*/ 85 h 121"/>
                <a:gd name="T48" fmla="*/ 53 w 165"/>
                <a:gd name="T49" fmla="*/ 85 h 121"/>
                <a:gd name="T50" fmla="*/ 116 w 165"/>
                <a:gd name="T51" fmla="*/ 27 h 121"/>
                <a:gd name="T52" fmla="*/ 123 w 165"/>
                <a:gd name="T53" fmla="*/ 39 h 121"/>
                <a:gd name="T54" fmla="*/ 153 w 165"/>
                <a:gd name="T55" fmla="*/ 24 h 121"/>
                <a:gd name="T56" fmla="*/ 116 w 165"/>
                <a:gd name="T57" fmla="*/ 24 h 121"/>
                <a:gd name="T58" fmla="*/ 23 w 165"/>
                <a:gd name="T59" fmla="*/ 12 h 121"/>
                <a:gd name="T60" fmla="*/ 23 w 165"/>
                <a:gd name="T61" fmla="*/ 37 h 121"/>
                <a:gd name="T62" fmla="*/ 28 w 165"/>
                <a:gd name="T63" fmla="*/ 27 h 121"/>
                <a:gd name="T64" fmla="*/ 158 w 165"/>
                <a:gd name="T65" fmla="*/ 97 h 121"/>
                <a:gd name="T66" fmla="*/ 123 w 165"/>
                <a:gd name="T67" fmla="*/ 97 h 121"/>
                <a:gd name="T68" fmla="*/ 158 w 165"/>
                <a:gd name="T69" fmla="*/ 9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121">
                  <a:moveTo>
                    <a:pt x="77" y="28"/>
                  </a:moveTo>
                  <a:cubicBezTo>
                    <a:pt x="61" y="28"/>
                    <a:pt x="47" y="41"/>
                    <a:pt x="47" y="57"/>
                  </a:cubicBezTo>
                  <a:cubicBezTo>
                    <a:pt x="47" y="58"/>
                    <a:pt x="47" y="59"/>
                    <a:pt x="48" y="60"/>
                  </a:cubicBezTo>
                  <a:cubicBezTo>
                    <a:pt x="55" y="65"/>
                    <a:pt x="59" y="73"/>
                    <a:pt x="60" y="82"/>
                  </a:cubicBezTo>
                  <a:cubicBezTo>
                    <a:pt x="65" y="85"/>
                    <a:pt x="71" y="87"/>
                    <a:pt x="77" y="87"/>
                  </a:cubicBezTo>
                  <a:cubicBezTo>
                    <a:pt x="85" y="87"/>
                    <a:pt x="92" y="83"/>
                    <a:pt x="98" y="78"/>
                  </a:cubicBezTo>
                  <a:cubicBezTo>
                    <a:pt x="97" y="76"/>
                    <a:pt x="97" y="73"/>
                    <a:pt x="98" y="71"/>
                  </a:cubicBezTo>
                  <a:cubicBezTo>
                    <a:pt x="100" y="69"/>
                    <a:pt x="102" y="68"/>
                    <a:pt x="104" y="68"/>
                  </a:cubicBezTo>
                  <a:cubicBezTo>
                    <a:pt x="105" y="65"/>
                    <a:pt x="106" y="61"/>
                    <a:pt x="106" y="57"/>
                  </a:cubicBezTo>
                  <a:cubicBezTo>
                    <a:pt x="106" y="41"/>
                    <a:pt x="93" y="28"/>
                    <a:pt x="77" y="28"/>
                  </a:cubicBezTo>
                  <a:moveTo>
                    <a:pt x="165" y="97"/>
                  </a:moveTo>
                  <a:cubicBezTo>
                    <a:pt x="165" y="111"/>
                    <a:pt x="154" y="121"/>
                    <a:pt x="141" y="121"/>
                  </a:cubicBezTo>
                  <a:cubicBezTo>
                    <a:pt x="127" y="121"/>
                    <a:pt x="116" y="111"/>
                    <a:pt x="116" y="97"/>
                  </a:cubicBezTo>
                  <a:cubicBezTo>
                    <a:pt x="116" y="95"/>
                    <a:pt x="117" y="93"/>
                    <a:pt x="117" y="91"/>
                  </a:cubicBezTo>
                  <a:cubicBezTo>
                    <a:pt x="115" y="90"/>
                    <a:pt x="106" y="84"/>
                    <a:pt x="103" y="83"/>
                  </a:cubicBezTo>
                  <a:cubicBezTo>
                    <a:pt x="96" y="90"/>
                    <a:pt x="87" y="94"/>
                    <a:pt x="77" y="94"/>
                  </a:cubicBezTo>
                  <a:cubicBezTo>
                    <a:pt x="71" y="94"/>
                    <a:pt x="65" y="92"/>
                    <a:pt x="60" y="90"/>
                  </a:cubicBezTo>
                  <a:cubicBezTo>
                    <a:pt x="58" y="104"/>
                    <a:pt x="45" y="115"/>
                    <a:pt x="30" y="115"/>
                  </a:cubicBezTo>
                  <a:cubicBezTo>
                    <a:pt x="13" y="115"/>
                    <a:pt x="0" y="102"/>
                    <a:pt x="0" y="85"/>
                  </a:cubicBezTo>
                  <a:cubicBezTo>
                    <a:pt x="0" y="68"/>
                    <a:pt x="13" y="55"/>
                    <a:pt x="30" y="55"/>
                  </a:cubicBezTo>
                  <a:cubicBezTo>
                    <a:pt x="34" y="55"/>
                    <a:pt x="37" y="55"/>
                    <a:pt x="40" y="56"/>
                  </a:cubicBezTo>
                  <a:cubicBezTo>
                    <a:pt x="40" y="52"/>
                    <a:pt x="41" y="48"/>
                    <a:pt x="43" y="45"/>
                  </a:cubicBezTo>
                  <a:cubicBezTo>
                    <a:pt x="42" y="45"/>
                    <a:pt x="42" y="45"/>
                    <a:pt x="42" y="45"/>
                  </a:cubicBezTo>
                  <a:cubicBezTo>
                    <a:pt x="34" y="39"/>
                    <a:pt x="34" y="39"/>
                    <a:pt x="34" y="39"/>
                  </a:cubicBezTo>
                  <a:cubicBezTo>
                    <a:pt x="31" y="41"/>
                    <a:pt x="27" y="43"/>
                    <a:pt x="23" y="43"/>
                  </a:cubicBezTo>
                  <a:cubicBezTo>
                    <a:pt x="13" y="43"/>
                    <a:pt x="5" y="34"/>
                    <a:pt x="5" y="24"/>
                  </a:cubicBezTo>
                  <a:cubicBezTo>
                    <a:pt x="5" y="14"/>
                    <a:pt x="13" y="6"/>
                    <a:pt x="23" y="6"/>
                  </a:cubicBezTo>
                  <a:cubicBezTo>
                    <a:pt x="34" y="6"/>
                    <a:pt x="42" y="14"/>
                    <a:pt x="42" y="24"/>
                  </a:cubicBezTo>
                  <a:cubicBezTo>
                    <a:pt x="42" y="25"/>
                    <a:pt x="42" y="26"/>
                    <a:pt x="42" y="27"/>
                  </a:cubicBezTo>
                  <a:cubicBezTo>
                    <a:pt x="50" y="32"/>
                    <a:pt x="50" y="32"/>
                    <a:pt x="50" y="32"/>
                  </a:cubicBezTo>
                  <a:cubicBezTo>
                    <a:pt x="57" y="25"/>
                    <a:pt x="66" y="21"/>
                    <a:pt x="77" y="21"/>
                  </a:cubicBezTo>
                  <a:cubicBezTo>
                    <a:pt x="88" y="21"/>
                    <a:pt x="98" y="26"/>
                    <a:pt x="104" y="33"/>
                  </a:cubicBezTo>
                  <a:cubicBezTo>
                    <a:pt x="111" y="30"/>
                    <a:pt x="111" y="30"/>
                    <a:pt x="111" y="30"/>
                  </a:cubicBezTo>
                  <a:cubicBezTo>
                    <a:pt x="110" y="28"/>
                    <a:pt x="110" y="26"/>
                    <a:pt x="110" y="24"/>
                  </a:cubicBezTo>
                  <a:cubicBezTo>
                    <a:pt x="110" y="11"/>
                    <a:pt x="121" y="0"/>
                    <a:pt x="135" y="0"/>
                  </a:cubicBezTo>
                  <a:cubicBezTo>
                    <a:pt x="148" y="0"/>
                    <a:pt x="159" y="11"/>
                    <a:pt x="159" y="24"/>
                  </a:cubicBezTo>
                  <a:cubicBezTo>
                    <a:pt x="159" y="38"/>
                    <a:pt x="148" y="49"/>
                    <a:pt x="135" y="49"/>
                  </a:cubicBezTo>
                  <a:cubicBezTo>
                    <a:pt x="128" y="49"/>
                    <a:pt x="122" y="46"/>
                    <a:pt x="118" y="42"/>
                  </a:cubicBezTo>
                  <a:cubicBezTo>
                    <a:pt x="111" y="46"/>
                    <a:pt x="111" y="46"/>
                    <a:pt x="111" y="46"/>
                  </a:cubicBezTo>
                  <a:cubicBezTo>
                    <a:pt x="113" y="49"/>
                    <a:pt x="113" y="53"/>
                    <a:pt x="113" y="57"/>
                  </a:cubicBezTo>
                  <a:cubicBezTo>
                    <a:pt x="113" y="62"/>
                    <a:pt x="112" y="66"/>
                    <a:pt x="111" y="70"/>
                  </a:cubicBezTo>
                  <a:cubicBezTo>
                    <a:pt x="125" y="79"/>
                    <a:pt x="125" y="79"/>
                    <a:pt x="125" y="79"/>
                  </a:cubicBezTo>
                  <a:cubicBezTo>
                    <a:pt x="129" y="75"/>
                    <a:pt x="135" y="73"/>
                    <a:pt x="141" y="73"/>
                  </a:cubicBezTo>
                  <a:cubicBezTo>
                    <a:pt x="154" y="73"/>
                    <a:pt x="165" y="84"/>
                    <a:pt x="165" y="97"/>
                  </a:cubicBezTo>
                  <a:moveTo>
                    <a:pt x="53" y="85"/>
                  </a:moveTo>
                  <a:cubicBezTo>
                    <a:pt x="53" y="76"/>
                    <a:pt x="48" y="68"/>
                    <a:pt x="41" y="64"/>
                  </a:cubicBezTo>
                  <a:cubicBezTo>
                    <a:pt x="38" y="63"/>
                    <a:pt x="34" y="62"/>
                    <a:pt x="30" y="62"/>
                  </a:cubicBezTo>
                  <a:cubicBezTo>
                    <a:pt x="17" y="62"/>
                    <a:pt x="7" y="72"/>
                    <a:pt x="7" y="85"/>
                  </a:cubicBezTo>
                  <a:cubicBezTo>
                    <a:pt x="7" y="98"/>
                    <a:pt x="17" y="108"/>
                    <a:pt x="30" y="108"/>
                  </a:cubicBezTo>
                  <a:cubicBezTo>
                    <a:pt x="43" y="108"/>
                    <a:pt x="53" y="98"/>
                    <a:pt x="53" y="85"/>
                  </a:cubicBezTo>
                  <a:close/>
                  <a:moveTo>
                    <a:pt x="116" y="24"/>
                  </a:moveTo>
                  <a:cubicBezTo>
                    <a:pt x="116" y="25"/>
                    <a:pt x="116" y="26"/>
                    <a:pt x="116" y="27"/>
                  </a:cubicBezTo>
                  <a:cubicBezTo>
                    <a:pt x="119" y="26"/>
                    <a:pt x="123" y="27"/>
                    <a:pt x="125" y="30"/>
                  </a:cubicBezTo>
                  <a:cubicBezTo>
                    <a:pt x="126" y="33"/>
                    <a:pt x="126" y="37"/>
                    <a:pt x="123" y="39"/>
                  </a:cubicBezTo>
                  <a:cubicBezTo>
                    <a:pt x="126" y="41"/>
                    <a:pt x="130" y="43"/>
                    <a:pt x="135" y="43"/>
                  </a:cubicBezTo>
                  <a:cubicBezTo>
                    <a:pt x="145" y="43"/>
                    <a:pt x="153" y="35"/>
                    <a:pt x="153" y="24"/>
                  </a:cubicBezTo>
                  <a:cubicBezTo>
                    <a:pt x="153" y="14"/>
                    <a:pt x="145" y="6"/>
                    <a:pt x="135" y="6"/>
                  </a:cubicBezTo>
                  <a:cubicBezTo>
                    <a:pt x="124" y="6"/>
                    <a:pt x="116" y="14"/>
                    <a:pt x="116" y="24"/>
                  </a:cubicBezTo>
                  <a:moveTo>
                    <a:pt x="36" y="24"/>
                  </a:moveTo>
                  <a:cubicBezTo>
                    <a:pt x="36" y="17"/>
                    <a:pt x="30" y="12"/>
                    <a:pt x="23" y="12"/>
                  </a:cubicBezTo>
                  <a:cubicBezTo>
                    <a:pt x="17" y="12"/>
                    <a:pt x="11" y="17"/>
                    <a:pt x="11" y="24"/>
                  </a:cubicBezTo>
                  <a:cubicBezTo>
                    <a:pt x="11" y="31"/>
                    <a:pt x="17" y="37"/>
                    <a:pt x="23" y="37"/>
                  </a:cubicBezTo>
                  <a:cubicBezTo>
                    <a:pt x="25" y="37"/>
                    <a:pt x="27" y="36"/>
                    <a:pt x="29" y="36"/>
                  </a:cubicBezTo>
                  <a:cubicBezTo>
                    <a:pt x="27" y="33"/>
                    <a:pt x="27" y="30"/>
                    <a:pt x="28" y="27"/>
                  </a:cubicBezTo>
                  <a:cubicBezTo>
                    <a:pt x="30" y="25"/>
                    <a:pt x="33" y="24"/>
                    <a:pt x="36" y="24"/>
                  </a:cubicBezTo>
                  <a:moveTo>
                    <a:pt x="158" y="97"/>
                  </a:moveTo>
                  <a:cubicBezTo>
                    <a:pt x="158" y="87"/>
                    <a:pt x="150" y="79"/>
                    <a:pt x="141" y="79"/>
                  </a:cubicBezTo>
                  <a:cubicBezTo>
                    <a:pt x="131" y="79"/>
                    <a:pt x="123" y="87"/>
                    <a:pt x="123" y="97"/>
                  </a:cubicBezTo>
                  <a:cubicBezTo>
                    <a:pt x="123" y="107"/>
                    <a:pt x="131" y="115"/>
                    <a:pt x="141" y="115"/>
                  </a:cubicBezTo>
                  <a:cubicBezTo>
                    <a:pt x="150" y="115"/>
                    <a:pt x="158" y="107"/>
                    <a:pt x="158" y="97"/>
                  </a:cubicBezTo>
                </a:path>
              </a:pathLst>
            </a:custGeom>
            <a:solidFill>
              <a:srgbClr val="F5EDE8"/>
            </a:solidFill>
            <a:ln>
              <a:noFill/>
            </a:ln>
          </p:spPr>
          <p:txBody>
            <a:bodyPr vert="horz" wrap="square" lIns="91440" tIns="45720" rIns="91440" bIns="45720" numCol="1" anchor="t" anchorCtr="0" compatLnSpc="1"/>
            <a:lstStyle/>
            <a:p>
              <a:endParaRPr lang="zh-CN" altLang="en-US"/>
            </a:p>
          </p:txBody>
        </p:sp>
        <p:sp>
          <p:nvSpPr>
            <p:cNvPr id="38" name="Freeform 14"/>
            <p:cNvSpPr>
              <a:spLocks noEditPoints="1"/>
            </p:cNvSpPr>
            <p:nvPr/>
          </p:nvSpPr>
          <p:spPr bwMode="auto">
            <a:xfrm rot="-1800000">
              <a:off x="5013439" y="3139402"/>
              <a:ext cx="454025" cy="523875"/>
            </a:xfrm>
            <a:custGeom>
              <a:avLst/>
              <a:gdLst>
                <a:gd name="T0" fmla="*/ 83 w 131"/>
                <a:gd name="T1" fmla="*/ 130 h 151"/>
                <a:gd name="T2" fmla="*/ 86 w 131"/>
                <a:gd name="T3" fmla="*/ 136 h 151"/>
                <a:gd name="T4" fmla="*/ 48 w 131"/>
                <a:gd name="T5" fmla="*/ 138 h 151"/>
                <a:gd name="T6" fmla="*/ 45 w 131"/>
                <a:gd name="T7" fmla="*/ 132 h 151"/>
                <a:gd name="T8" fmla="*/ 48 w 131"/>
                <a:gd name="T9" fmla="*/ 130 h 151"/>
                <a:gd name="T10" fmla="*/ 78 w 131"/>
                <a:gd name="T11" fmla="*/ 147 h 151"/>
                <a:gd name="T12" fmla="*/ 57 w 131"/>
                <a:gd name="T13" fmla="*/ 151 h 151"/>
                <a:gd name="T14" fmla="*/ 52 w 131"/>
                <a:gd name="T15" fmla="*/ 143 h 151"/>
                <a:gd name="T16" fmla="*/ 65 w 131"/>
                <a:gd name="T17" fmla="*/ 34 h 151"/>
                <a:gd name="T18" fmla="*/ 82 w 131"/>
                <a:gd name="T19" fmla="*/ 125 h 151"/>
                <a:gd name="T20" fmla="*/ 31 w 131"/>
                <a:gd name="T21" fmla="*/ 68 h 151"/>
                <a:gd name="T22" fmla="*/ 65 w 131"/>
                <a:gd name="T23" fmla="*/ 34 h 151"/>
                <a:gd name="T24" fmla="*/ 72 w 131"/>
                <a:gd name="T25" fmla="*/ 41 h 151"/>
                <a:gd name="T26" fmla="*/ 79 w 131"/>
                <a:gd name="T27" fmla="*/ 45 h 151"/>
                <a:gd name="T28" fmla="*/ 71 w 131"/>
                <a:gd name="T29" fmla="*/ 43 h 151"/>
                <a:gd name="T30" fmla="*/ 50 w 131"/>
                <a:gd name="T31" fmla="*/ 53 h 151"/>
                <a:gd name="T32" fmla="*/ 42 w 131"/>
                <a:gd name="T33" fmla="*/ 68 h 151"/>
                <a:gd name="T34" fmla="*/ 40 w 131"/>
                <a:gd name="T35" fmla="*/ 81 h 151"/>
                <a:gd name="T36" fmla="*/ 38 w 131"/>
                <a:gd name="T37" fmla="*/ 74 h 151"/>
                <a:gd name="T38" fmla="*/ 38 w 131"/>
                <a:gd name="T39" fmla="*/ 60 h 151"/>
                <a:gd name="T40" fmla="*/ 47 w 131"/>
                <a:gd name="T41" fmla="*/ 47 h 151"/>
                <a:gd name="T42" fmla="*/ 65 w 131"/>
                <a:gd name="T43" fmla="*/ 40 h 151"/>
                <a:gd name="T44" fmla="*/ 70 w 131"/>
                <a:gd name="T45" fmla="*/ 40 h 151"/>
                <a:gd name="T46" fmla="*/ 70 w 131"/>
                <a:gd name="T47" fmla="*/ 0 h 151"/>
                <a:gd name="T48" fmla="*/ 66 w 131"/>
                <a:gd name="T49" fmla="*/ 23 h 151"/>
                <a:gd name="T50" fmla="*/ 62 w 131"/>
                <a:gd name="T51" fmla="*/ 0 h 151"/>
                <a:gd name="T52" fmla="*/ 115 w 131"/>
                <a:gd name="T53" fmla="*/ 22 h 151"/>
                <a:gd name="T54" fmla="*/ 93 w 131"/>
                <a:gd name="T55" fmla="*/ 32 h 151"/>
                <a:gd name="T56" fmla="*/ 34 w 131"/>
                <a:gd name="T57" fmla="*/ 102 h 151"/>
                <a:gd name="T58" fmla="*/ 17 w 131"/>
                <a:gd name="T59" fmla="*/ 108 h 151"/>
                <a:gd name="T60" fmla="*/ 34 w 131"/>
                <a:gd name="T61" fmla="*/ 102 h 151"/>
                <a:gd name="T62" fmla="*/ 22 w 131"/>
                <a:gd name="T63" fmla="*/ 16 h 151"/>
                <a:gd name="T64" fmla="*/ 32 w 131"/>
                <a:gd name="T65" fmla="*/ 37 h 151"/>
                <a:gd name="T66" fmla="*/ 22 w 131"/>
                <a:gd name="T67" fmla="*/ 16 h 151"/>
                <a:gd name="T68" fmla="*/ 109 w 131"/>
                <a:gd name="T69" fmla="*/ 114 h 151"/>
                <a:gd name="T70" fmla="*/ 102 w 131"/>
                <a:gd name="T71" fmla="*/ 96 h 151"/>
                <a:gd name="T72" fmla="*/ 97 w 131"/>
                <a:gd name="T73" fmla="*/ 102 h 151"/>
                <a:gd name="T74" fmla="*/ 131 w 131"/>
                <a:gd name="T75" fmla="*/ 69 h 151"/>
                <a:gd name="T76" fmla="*/ 112 w 131"/>
                <a:gd name="T77" fmla="*/ 68 h 151"/>
                <a:gd name="T78" fmla="*/ 131 w 131"/>
                <a:gd name="T79" fmla="*/ 61 h 151"/>
                <a:gd name="T80" fmla="*/ 0 w 131"/>
                <a:gd name="T81" fmla="*/ 69 h 151"/>
                <a:gd name="T82" fmla="*/ 20 w 131"/>
                <a:gd name="T83" fmla="*/ 61 h 151"/>
                <a:gd name="T84" fmla="*/ 20 w 131"/>
                <a:gd name="T85"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151">
                  <a:moveTo>
                    <a:pt x="48" y="130"/>
                  </a:moveTo>
                  <a:cubicBezTo>
                    <a:pt x="83" y="130"/>
                    <a:pt x="83" y="130"/>
                    <a:pt x="83" y="130"/>
                  </a:cubicBezTo>
                  <a:cubicBezTo>
                    <a:pt x="84" y="130"/>
                    <a:pt x="86" y="131"/>
                    <a:pt x="86" y="132"/>
                  </a:cubicBezTo>
                  <a:cubicBezTo>
                    <a:pt x="86" y="136"/>
                    <a:pt x="86" y="136"/>
                    <a:pt x="86" y="136"/>
                  </a:cubicBezTo>
                  <a:cubicBezTo>
                    <a:pt x="86" y="137"/>
                    <a:pt x="84" y="138"/>
                    <a:pt x="83" y="138"/>
                  </a:cubicBezTo>
                  <a:cubicBezTo>
                    <a:pt x="48" y="138"/>
                    <a:pt x="48" y="138"/>
                    <a:pt x="48" y="138"/>
                  </a:cubicBezTo>
                  <a:cubicBezTo>
                    <a:pt x="46" y="138"/>
                    <a:pt x="45" y="137"/>
                    <a:pt x="45" y="136"/>
                  </a:cubicBezTo>
                  <a:cubicBezTo>
                    <a:pt x="45" y="132"/>
                    <a:pt x="45" y="132"/>
                    <a:pt x="45" y="132"/>
                  </a:cubicBezTo>
                  <a:cubicBezTo>
                    <a:pt x="45" y="131"/>
                    <a:pt x="46" y="130"/>
                    <a:pt x="48" y="130"/>
                  </a:cubicBezTo>
                  <a:cubicBezTo>
                    <a:pt x="48" y="130"/>
                    <a:pt x="48" y="130"/>
                    <a:pt x="48" y="130"/>
                  </a:cubicBezTo>
                  <a:close/>
                  <a:moveTo>
                    <a:pt x="78" y="143"/>
                  </a:moveTo>
                  <a:cubicBezTo>
                    <a:pt x="78" y="147"/>
                    <a:pt x="78" y="147"/>
                    <a:pt x="78" y="147"/>
                  </a:cubicBezTo>
                  <a:cubicBezTo>
                    <a:pt x="78" y="149"/>
                    <a:pt x="76" y="151"/>
                    <a:pt x="74" y="151"/>
                  </a:cubicBezTo>
                  <a:cubicBezTo>
                    <a:pt x="57" y="151"/>
                    <a:pt x="57" y="151"/>
                    <a:pt x="57" y="151"/>
                  </a:cubicBezTo>
                  <a:cubicBezTo>
                    <a:pt x="54" y="151"/>
                    <a:pt x="52" y="149"/>
                    <a:pt x="52" y="147"/>
                  </a:cubicBezTo>
                  <a:cubicBezTo>
                    <a:pt x="52" y="143"/>
                    <a:pt x="52" y="143"/>
                    <a:pt x="52" y="143"/>
                  </a:cubicBezTo>
                  <a:cubicBezTo>
                    <a:pt x="78" y="143"/>
                    <a:pt x="78" y="143"/>
                    <a:pt x="78" y="143"/>
                  </a:cubicBezTo>
                  <a:close/>
                  <a:moveTo>
                    <a:pt x="65" y="34"/>
                  </a:moveTo>
                  <a:cubicBezTo>
                    <a:pt x="84" y="34"/>
                    <a:pt x="99" y="49"/>
                    <a:pt x="99" y="68"/>
                  </a:cubicBezTo>
                  <a:cubicBezTo>
                    <a:pt x="99" y="89"/>
                    <a:pt x="82" y="94"/>
                    <a:pt x="82" y="125"/>
                  </a:cubicBezTo>
                  <a:cubicBezTo>
                    <a:pt x="49" y="125"/>
                    <a:pt x="49" y="125"/>
                    <a:pt x="49" y="125"/>
                  </a:cubicBezTo>
                  <a:cubicBezTo>
                    <a:pt x="49" y="94"/>
                    <a:pt x="31" y="89"/>
                    <a:pt x="31" y="68"/>
                  </a:cubicBezTo>
                  <a:cubicBezTo>
                    <a:pt x="31" y="49"/>
                    <a:pt x="47" y="34"/>
                    <a:pt x="65" y="34"/>
                  </a:cubicBezTo>
                  <a:cubicBezTo>
                    <a:pt x="65" y="34"/>
                    <a:pt x="65" y="34"/>
                    <a:pt x="65" y="34"/>
                  </a:cubicBezTo>
                  <a:close/>
                  <a:moveTo>
                    <a:pt x="70" y="40"/>
                  </a:moveTo>
                  <a:cubicBezTo>
                    <a:pt x="72" y="41"/>
                    <a:pt x="72" y="41"/>
                    <a:pt x="72" y="41"/>
                  </a:cubicBezTo>
                  <a:cubicBezTo>
                    <a:pt x="76" y="42"/>
                    <a:pt x="80" y="44"/>
                    <a:pt x="83" y="46"/>
                  </a:cubicBezTo>
                  <a:cubicBezTo>
                    <a:pt x="82" y="46"/>
                    <a:pt x="80" y="45"/>
                    <a:pt x="79" y="45"/>
                  </a:cubicBezTo>
                  <a:cubicBezTo>
                    <a:pt x="76" y="44"/>
                    <a:pt x="76" y="44"/>
                    <a:pt x="76" y="44"/>
                  </a:cubicBezTo>
                  <a:cubicBezTo>
                    <a:pt x="74" y="44"/>
                    <a:pt x="73" y="44"/>
                    <a:pt x="71" y="43"/>
                  </a:cubicBezTo>
                  <a:cubicBezTo>
                    <a:pt x="69" y="44"/>
                    <a:pt x="66" y="44"/>
                    <a:pt x="64" y="45"/>
                  </a:cubicBezTo>
                  <a:cubicBezTo>
                    <a:pt x="59" y="46"/>
                    <a:pt x="54" y="49"/>
                    <a:pt x="50" y="53"/>
                  </a:cubicBezTo>
                  <a:cubicBezTo>
                    <a:pt x="49" y="55"/>
                    <a:pt x="49" y="55"/>
                    <a:pt x="49" y="55"/>
                  </a:cubicBezTo>
                  <a:cubicBezTo>
                    <a:pt x="45" y="59"/>
                    <a:pt x="43" y="63"/>
                    <a:pt x="42" y="68"/>
                  </a:cubicBezTo>
                  <a:cubicBezTo>
                    <a:pt x="41" y="72"/>
                    <a:pt x="41" y="72"/>
                    <a:pt x="41" y="72"/>
                  </a:cubicBezTo>
                  <a:cubicBezTo>
                    <a:pt x="40" y="75"/>
                    <a:pt x="40" y="78"/>
                    <a:pt x="40" y="81"/>
                  </a:cubicBezTo>
                  <a:cubicBezTo>
                    <a:pt x="40" y="80"/>
                    <a:pt x="39" y="78"/>
                    <a:pt x="38" y="77"/>
                  </a:cubicBezTo>
                  <a:cubicBezTo>
                    <a:pt x="38" y="74"/>
                    <a:pt x="38" y="74"/>
                    <a:pt x="38" y="74"/>
                  </a:cubicBezTo>
                  <a:cubicBezTo>
                    <a:pt x="37" y="70"/>
                    <a:pt x="37" y="66"/>
                    <a:pt x="38" y="62"/>
                  </a:cubicBezTo>
                  <a:cubicBezTo>
                    <a:pt x="38" y="60"/>
                    <a:pt x="38" y="60"/>
                    <a:pt x="38" y="60"/>
                  </a:cubicBezTo>
                  <a:cubicBezTo>
                    <a:pt x="40" y="56"/>
                    <a:pt x="42" y="53"/>
                    <a:pt x="45" y="49"/>
                  </a:cubicBezTo>
                  <a:cubicBezTo>
                    <a:pt x="47" y="47"/>
                    <a:pt x="47" y="47"/>
                    <a:pt x="47" y="47"/>
                  </a:cubicBezTo>
                  <a:cubicBezTo>
                    <a:pt x="50" y="44"/>
                    <a:pt x="54" y="42"/>
                    <a:pt x="58" y="41"/>
                  </a:cubicBezTo>
                  <a:cubicBezTo>
                    <a:pt x="61" y="40"/>
                    <a:pt x="63" y="40"/>
                    <a:pt x="65" y="40"/>
                  </a:cubicBezTo>
                  <a:cubicBezTo>
                    <a:pt x="67" y="40"/>
                    <a:pt x="68" y="40"/>
                    <a:pt x="70" y="40"/>
                  </a:cubicBezTo>
                  <a:cubicBezTo>
                    <a:pt x="70" y="40"/>
                    <a:pt x="70" y="40"/>
                    <a:pt x="70" y="40"/>
                  </a:cubicBezTo>
                  <a:close/>
                  <a:moveTo>
                    <a:pt x="62" y="0"/>
                  </a:moveTo>
                  <a:cubicBezTo>
                    <a:pt x="70" y="0"/>
                    <a:pt x="70" y="0"/>
                    <a:pt x="70" y="0"/>
                  </a:cubicBezTo>
                  <a:cubicBezTo>
                    <a:pt x="70" y="23"/>
                    <a:pt x="70" y="23"/>
                    <a:pt x="70" y="23"/>
                  </a:cubicBezTo>
                  <a:cubicBezTo>
                    <a:pt x="68" y="23"/>
                    <a:pt x="67" y="23"/>
                    <a:pt x="66" y="23"/>
                  </a:cubicBezTo>
                  <a:cubicBezTo>
                    <a:pt x="64" y="23"/>
                    <a:pt x="63" y="23"/>
                    <a:pt x="62" y="23"/>
                  </a:cubicBezTo>
                  <a:cubicBezTo>
                    <a:pt x="62" y="0"/>
                    <a:pt x="62" y="0"/>
                    <a:pt x="62" y="0"/>
                  </a:cubicBezTo>
                  <a:close/>
                  <a:moveTo>
                    <a:pt x="109" y="16"/>
                  </a:moveTo>
                  <a:cubicBezTo>
                    <a:pt x="115" y="22"/>
                    <a:pt x="115" y="22"/>
                    <a:pt x="115" y="22"/>
                  </a:cubicBezTo>
                  <a:cubicBezTo>
                    <a:pt x="99" y="37"/>
                    <a:pt x="99" y="37"/>
                    <a:pt x="99" y="37"/>
                  </a:cubicBezTo>
                  <a:cubicBezTo>
                    <a:pt x="97" y="35"/>
                    <a:pt x="95" y="33"/>
                    <a:pt x="93" y="32"/>
                  </a:cubicBezTo>
                  <a:cubicBezTo>
                    <a:pt x="109" y="16"/>
                    <a:pt x="109" y="16"/>
                    <a:pt x="109" y="16"/>
                  </a:cubicBezTo>
                  <a:close/>
                  <a:moveTo>
                    <a:pt x="34" y="102"/>
                  </a:moveTo>
                  <a:cubicBezTo>
                    <a:pt x="22" y="114"/>
                    <a:pt x="22" y="114"/>
                    <a:pt x="22" y="114"/>
                  </a:cubicBezTo>
                  <a:cubicBezTo>
                    <a:pt x="17" y="108"/>
                    <a:pt x="17" y="108"/>
                    <a:pt x="17" y="108"/>
                  </a:cubicBezTo>
                  <a:cubicBezTo>
                    <a:pt x="29" y="96"/>
                    <a:pt x="29" y="96"/>
                    <a:pt x="29" y="96"/>
                  </a:cubicBezTo>
                  <a:cubicBezTo>
                    <a:pt x="31" y="98"/>
                    <a:pt x="32" y="100"/>
                    <a:pt x="34" y="102"/>
                  </a:cubicBezTo>
                  <a:cubicBezTo>
                    <a:pt x="34" y="102"/>
                    <a:pt x="34" y="102"/>
                    <a:pt x="34" y="102"/>
                  </a:cubicBezTo>
                  <a:close/>
                  <a:moveTo>
                    <a:pt x="22" y="16"/>
                  </a:moveTo>
                  <a:cubicBezTo>
                    <a:pt x="17" y="22"/>
                    <a:pt x="17" y="22"/>
                    <a:pt x="17" y="22"/>
                  </a:cubicBezTo>
                  <a:cubicBezTo>
                    <a:pt x="32" y="37"/>
                    <a:pt x="32" y="37"/>
                    <a:pt x="32" y="37"/>
                  </a:cubicBezTo>
                  <a:cubicBezTo>
                    <a:pt x="34" y="35"/>
                    <a:pt x="36" y="33"/>
                    <a:pt x="38" y="32"/>
                  </a:cubicBezTo>
                  <a:cubicBezTo>
                    <a:pt x="22" y="16"/>
                    <a:pt x="22" y="16"/>
                    <a:pt x="22" y="16"/>
                  </a:cubicBezTo>
                  <a:close/>
                  <a:moveTo>
                    <a:pt x="97" y="102"/>
                  </a:moveTo>
                  <a:cubicBezTo>
                    <a:pt x="109" y="114"/>
                    <a:pt x="109" y="114"/>
                    <a:pt x="109" y="114"/>
                  </a:cubicBezTo>
                  <a:cubicBezTo>
                    <a:pt x="115" y="108"/>
                    <a:pt x="115" y="108"/>
                    <a:pt x="115" y="108"/>
                  </a:cubicBezTo>
                  <a:cubicBezTo>
                    <a:pt x="102" y="96"/>
                    <a:pt x="102" y="96"/>
                    <a:pt x="102" y="96"/>
                  </a:cubicBezTo>
                  <a:cubicBezTo>
                    <a:pt x="101" y="98"/>
                    <a:pt x="99" y="100"/>
                    <a:pt x="97" y="102"/>
                  </a:cubicBezTo>
                  <a:cubicBezTo>
                    <a:pt x="97" y="102"/>
                    <a:pt x="97" y="102"/>
                    <a:pt x="97" y="102"/>
                  </a:cubicBezTo>
                  <a:close/>
                  <a:moveTo>
                    <a:pt x="131" y="61"/>
                  </a:moveTo>
                  <a:cubicBezTo>
                    <a:pt x="131" y="69"/>
                    <a:pt x="131" y="69"/>
                    <a:pt x="131" y="69"/>
                  </a:cubicBezTo>
                  <a:cubicBezTo>
                    <a:pt x="112" y="69"/>
                    <a:pt x="112" y="69"/>
                    <a:pt x="112" y="69"/>
                  </a:cubicBezTo>
                  <a:cubicBezTo>
                    <a:pt x="112" y="69"/>
                    <a:pt x="112" y="68"/>
                    <a:pt x="112" y="68"/>
                  </a:cubicBezTo>
                  <a:cubicBezTo>
                    <a:pt x="112" y="66"/>
                    <a:pt x="111" y="63"/>
                    <a:pt x="111" y="61"/>
                  </a:cubicBezTo>
                  <a:cubicBezTo>
                    <a:pt x="131" y="61"/>
                    <a:pt x="131" y="61"/>
                    <a:pt x="131" y="61"/>
                  </a:cubicBezTo>
                  <a:close/>
                  <a:moveTo>
                    <a:pt x="20" y="69"/>
                  </a:moveTo>
                  <a:cubicBezTo>
                    <a:pt x="0" y="69"/>
                    <a:pt x="0" y="69"/>
                    <a:pt x="0" y="69"/>
                  </a:cubicBezTo>
                  <a:cubicBezTo>
                    <a:pt x="0" y="61"/>
                    <a:pt x="0" y="61"/>
                    <a:pt x="0" y="61"/>
                  </a:cubicBezTo>
                  <a:cubicBezTo>
                    <a:pt x="20" y="61"/>
                    <a:pt x="20" y="61"/>
                    <a:pt x="20" y="61"/>
                  </a:cubicBezTo>
                  <a:cubicBezTo>
                    <a:pt x="20" y="63"/>
                    <a:pt x="20" y="66"/>
                    <a:pt x="20" y="68"/>
                  </a:cubicBezTo>
                  <a:cubicBezTo>
                    <a:pt x="20" y="68"/>
                    <a:pt x="20" y="69"/>
                    <a:pt x="20" y="69"/>
                  </a:cubicBezTo>
                  <a:cubicBezTo>
                    <a:pt x="20" y="69"/>
                    <a:pt x="20" y="69"/>
                    <a:pt x="20" y="69"/>
                  </a:cubicBezTo>
                  <a:close/>
                </a:path>
              </a:pathLst>
            </a:custGeom>
            <a:solidFill>
              <a:srgbClr val="F5EDE8"/>
            </a:solidFill>
            <a:ln>
              <a:noFill/>
            </a:ln>
          </p:spPr>
          <p:txBody>
            <a:bodyPr vert="horz" wrap="square" lIns="91440" tIns="45720" rIns="91440" bIns="45720" numCol="1" anchor="t" anchorCtr="0" compatLnSpc="1"/>
            <a:lstStyle/>
            <a:p>
              <a:endParaRPr lang="zh-CN" altLang="en-US"/>
            </a:p>
          </p:txBody>
        </p:sp>
        <p:sp>
          <p:nvSpPr>
            <p:cNvPr id="39" name="Freeform 16"/>
            <p:cNvSpPr>
              <a:spLocks noEditPoints="1"/>
            </p:cNvSpPr>
            <p:nvPr/>
          </p:nvSpPr>
          <p:spPr bwMode="auto">
            <a:xfrm>
              <a:off x="5694538" y="1970965"/>
              <a:ext cx="496888" cy="500063"/>
            </a:xfrm>
            <a:custGeom>
              <a:avLst/>
              <a:gdLst>
                <a:gd name="T0" fmla="*/ 84 w 143"/>
                <a:gd name="T1" fmla="*/ 45 h 144"/>
                <a:gd name="T2" fmla="*/ 70 w 143"/>
                <a:gd name="T3" fmla="*/ 47 h 144"/>
                <a:gd name="T4" fmla="*/ 75 w 143"/>
                <a:gd name="T5" fmla="*/ 64 h 144"/>
                <a:gd name="T6" fmla="*/ 105 w 143"/>
                <a:gd name="T7" fmla="*/ 18 h 144"/>
                <a:gd name="T8" fmla="*/ 125 w 143"/>
                <a:gd name="T9" fmla="*/ 19 h 144"/>
                <a:gd name="T10" fmla="*/ 125 w 143"/>
                <a:gd name="T11" fmla="*/ 39 h 144"/>
                <a:gd name="T12" fmla="*/ 80 w 143"/>
                <a:gd name="T13" fmla="*/ 68 h 144"/>
                <a:gd name="T14" fmla="*/ 96 w 143"/>
                <a:gd name="T15" fmla="*/ 74 h 144"/>
                <a:gd name="T16" fmla="*/ 99 w 143"/>
                <a:gd name="T17" fmla="*/ 59 h 144"/>
                <a:gd name="T18" fmla="*/ 117 w 143"/>
                <a:gd name="T19" fmla="*/ 74 h 144"/>
                <a:gd name="T20" fmla="*/ 114 w 143"/>
                <a:gd name="T21" fmla="*/ 44 h 144"/>
                <a:gd name="T22" fmla="*/ 124 w 143"/>
                <a:gd name="T23" fmla="*/ 74 h 144"/>
                <a:gd name="T24" fmla="*/ 133 w 143"/>
                <a:gd name="T25" fmla="*/ 81 h 144"/>
                <a:gd name="T26" fmla="*/ 70 w 143"/>
                <a:gd name="T27" fmla="*/ 135 h 144"/>
                <a:gd name="T28" fmla="*/ 63 w 143"/>
                <a:gd name="T29" fmla="*/ 144 h 144"/>
                <a:gd name="T30" fmla="*/ 9 w 143"/>
                <a:gd name="T31" fmla="*/ 81 h 144"/>
                <a:gd name="T32" fmla="*/ 0 w 143"/>
                <a:gd name="T33" fmla="*/ 74 h 144"/>
                <a:gd name="T34" fmla="*/ 63 w 143"/>
                <a:gd name="T35" fmla="*/ 20 h 144"/>
                <a:gd name="T36" fmla="*/ 70 w 143"/>
                <a:gd name="T37" fmla="*/ 10 h 144"/>
                <a:gd name="T38" fmla="*/ 99 w 143"/>
                <a:gd name="T39" fmla="*/ 30 h 144"/>
                <a:gd name="T40" fmla="*/ 94 w 143"/>
                <a:gd name="T41" fmla="*/ 35 h 144"/>
                <a:gd name="T42" fmla="*/ 70 w 143"/>
                <a:gd name="T43" fmla="*/ 40 h 144"/>
                <a:gd name="T44" fmla="*/ 70 w 143"/>
                <a:gd name="T45" fmla="*/ 93 h 144"/>
                <a:gd name="T46" fmla="*/ 96 w 143"/>
                <a:gd name="T47" fmla="*/ 81 h 144"/>
                <a:gd name="T48" fmla="*/ 63 w 143"/>
                <a:gd name="T49" fmla="*/ 93 h 144"/>
                <a:gd name="T50" fmla="*/ 37 w 143"/>
                <a:gd name="T51" fmla="*/ 81 h 144"/>
                <a:gd name="T52" fmla="*/ 63 w 143"/>
                <a:gd name="T53" fmla="*/ 93 h 144"/>
                <a:gd name="T54" fmla="*/ 63 w 143"/>
                <a:gd name="T55" fmla="*/ 61 h 144"/>
                <a:gd name="T56" fmla="*/ 37 w 143"/>
                <a:gd name="T57" fmla="*/ 74 h 144"/>
                <a:gd name="T58" fmla="*/ 63 w 143"/>
                <a:gd name="T59" fmla="*/ 27 h 144"/>
                <a:gd name="T60" fmla="*/ 30 w 143"/>
                <a:gd name="T61" fmla="*/ 74 h 144"/>
                <a:gd name="T62" fmla="*/ 63 w 143"/>
                <a:gd name="T63" fmla="*/ 27 h 144"/>
                <a:gd name="T64" fmla="*/ 63 w 143"/>
                <a:gd name="T65" fmla="*/ 114 h 144"/>
                <a:gd name="T66" fmla="*/ 16 w 143"/>
                <a:gd name="T67" fmla="*/ 81 h 144"/>
                <a:gd name="T68" fmla="*/ 70 w 143"/>
                <a:gd name="T69" fmla="*/ 114 h 144"/>
                <a:gd name="T70" fmla="*/ 117 w 143"/>
                <a:gd name="T71" fmla="*/ 81 h 144"/>
                <a:gd name="T72" fmla="*/ 70 w 143"/>
                <a:gd name="T7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3" h="144">
                  <a:moveTo>
                    <a:pt x="70" y="40"/>
                  </a:moveTo>
                  <a:cubicBezTo>
                    <a:pt x="75" y="41"/>
                    <a:pt x="80" y="42"/>
                    <a:pt x="84" y="45"/>
                  </a:cubicBezTo>
                  <a:cubicBezTo>
                    <a:pt x="79" y="50"/>
                    <a:pt x="79" y="50"/>
                    <a:pt x="79" y="50"/>
                  </a:cubicBezTo>
                  <a:cubicBezTo>
                    <a:pt x="76" y="49"/>
                    <a:pt x="73" y="48"/>
                    <a:pt x="70" y="47"/>
                  </a:cubicBezTo>
                  <a:cubicBezTo>
                    <a:pt x="70" y="61"/>
                    <a:pt x="70" y="61"/>
                    <a:pt x="70" y="61"/>
                  </a:cubicBezTo>
                  <a:cubicBezTo>
                    <a:pt x="72" y="62"/>
                    <a:pt x="74" y="63"/>
                    <a:pt x="75" y="64"/>
                  </a:cubicBezTo>
                  <a:cubicBezTo>
                    <a:pt x="106" y="32"/>
                    <a:pt x="106" y="32"/>
                    <a:pt x="106" y="32"/>
                  </a:cubicBezTo>
                  <a:cubicBezTo>
                    <a:pt x="105" y="18"/>
                    <a:pt x="105" y="18"/>
                    <a:pt x="105" y="18"/>
                  </a:cubicBezTo>
                  <a:cubicBezTo>
                    <a:pt x="123" y="0"/>
                    <a:pt x="123" y="0"/>
                    <a:pt x="123" y="0"/>
                  </a:cubicBezTo>
                  <a:cubicBezTo>
                    <a:pt x="125" y="19"/>
                    <a:pt x="125" y="19"/>
                    <a:pt x="125" y="19"/>
                  </a:cubicBezTo>
                  <a:cubicBezTo>
                    <a:pt x="143" y="21"/>
                    <a:pt x="143" y="21"/>
                    <a:pt x="143" y="21"/>
                  </a:cubicBezTo>
                  <a:cubicBezTo>
                    <a:pt x="125" y="39"/>
                    <a:pt x="125" y="39"/>
                    <a:pt x="125" y="39"/>
                  </a:cubicBezTo>
                  <a:cubicBezTo>
                    <a:pt x="111" y="37"/>
                    <a:pt x="111" y="37"/>
                    <a:pt x="111" y="37"/>
                  </a:cubicBezTo>
                  <a:cubicBezTo>
                    <a:pt x="80" y="68"/>
                    <a:pt x="80" y="68"/>
                    <a:pt x="80" y="68"/>
                  </a:cubicBezTo>
                  <a:cubicBezTo>
                    <a:pt x="81" y="70"/>
                    <a:pt x="82" y="72"/>
                    <a:pt x="82" y="74"/>
                  </a:cubicBezTo>
                  <a:cubicBezTo>
                    <a:pt x="96" y="74"/>
                    <a:pt x="96" y="74"/>
                    <a:pt x="96" y="74"/>
                  </a:cubicBezTo>
                  <a:cubicBezTo>
                    <a:pt x="96" y="70"/>
                    <a:pt x="95" y="67"/>
                    <a:pt x="94" y="65"/>
                  </a:cubicBezTo>
                  <a:cubicBezTo>
                    <a:pt x="99" y="59"/>
                    <a:pt x="99" y="59"/>
                    <a:pt x="99" y="59"/>
                  </a:cubicBezTo>
                  <a:cubicBezTo>
                    <a:pt x="101" y="64"/>
                    <a:pt x="103" y="69"/>
                    <a:pt x="103" y="74"/>
                  </a:cubicBezTo>
                  <a:cubicBezTo>
                    <a:pt x="117" y="74"/>
                    <a:pt x="117" y="74"/>
                    <a:pt x="117" y="74"/>
                  </a:cubicBezTo>
                  <a:cubicBezTo>
                    <a:pt x="116" y="65"/>
                    <a:pt x="114" y="56"/>
                    <a:pt x="109" y="49"/>
                  </a:cubicBezTo>
                  <a:cubicBezTo>
                    <a:pt x="114" y="44"/>
                    <a:pt x="114" y="44"/>
                    <a:pt x="114" y="44"/>
                  </a:cubicBezTo>
                  <a:cubicBezTo>
                    <a:pt x="114" y="45"/>
                    <a:pt x="114" y="45"/>
                    <a:pt x="114" y="45"/>
                  </a:cubicBezTo>
                  <a:cubicBezTo>
                    <a:pt x="120" y="53"/>
                    <a:pt x="123" y="63"/>
                    <a:pt x="124" y="74"/>
                  </a:cubicBezTo>
                  <a:cubicBezTo>
                    <a:pt x="133" y="74"/>
                    <a:pt x="133" y="74"/>
                    <a:pt x="133" y="74"/>
                  </a:cubicBezTo>
                  <a:cubicBezTo>
                    <a:pt x="133" y="81"/>
                    <a:pt x="133" y="81"/>
                    <a:pt x="133" y="81"/>
                  </a:cubicBezTo>
                  <a:cubicBezTo>
                    <a:pt x="124" y="81"/>
                    <a:pt x="124" y="81"/>
                    <a:pt x="124" y="81"/>
                  </a:cubicBezTo>
                  <a:cubicBezTo>
                    <a:pt x="122" y="110"/>
                    <a:pt x="99" y="133"/>
                    <a:pt x="70" y="135"/>
                  </a:cubicBezTo>
                  <a:cubicBezTo>
                    <a:pt x="70" y="144"/>
                    <a:pt x="70" y="144"/>
                    <a:pt x="70" y="144"/>
                  </a:cubicBezTo>
                  <a:cubicBezTo>
                    <a:pt x="63" y="144"/>
                    <a:pt x="63" y="144"/>
                    <a:pt x="63" y="144"/>
                  </a:cubicBezTo>
                  <a:cubicBezTo>
                    <a:pt x="63" y="135"/>
                    <a:pt x="63" y="135"/>
                    <a:pt x="63" y="135"/>
                  </a:cubicBezTo>
                  <a:cubicBezTo>
                    <a:pt x="34" y="133"/>
                    <a:pt x="11" y="110"/>
                    <a:pt x="9" y="81"/>
                  </a:cubicBezTo>
                  <a:cubicBezTo>
                    <a:pt x="0" y="81"/>
                    <a:pt x="0" y="81"/>
                    <a:pt x="0" y="81"/>
                  </a:cubicBezTo>
                  <a:cubicBezTo>
                    <a:pt x="0" y="74"/>
                    <a:pt x="0" y="74"/>
                    <a:pt x="0" y="74"/>
                  </a:cubicBezTo>
                  <a:cubicBezTo>
                    <a:pt x="9" y="74"/>
                    <a:pt x="9" y="74"/>
                    <a:pt x="9" y="74"/>
                  </a:cubicBezTo>
                  <a:cubicBezTo>
                    <a:pt x="11" y="45"/>
                    <a:pt x="34" y="21"/>
                    <a:pt x="63" y="20"/>
                  </a:cubicBezTo>
                  <a:cubicBezTo>
                    <a:pt x="63" y="10"/>
                    <a:pt x="63" y="10"/>
                    <a:pt x="63" y="10"/>
                  </a:cubicBezTo>
                  <a:cubicBezTo>
                    <a:pt x="70" y="10"/>
                    <a:pt x="70" y="10"/>
                    <a:pt x="70" y="10"/>
                  </a:cubicBezTo>
                  <a:cubicBezTo>
                    <a:pt x="70" y="20"/>
                    <a:pt x="70" y="20"/>
                    <a:pt x="70" y="20"/>
                  </a:cubicBezTo>
                  <a:cubicBezTo>
                    <a:pt x="81" y="20"/>
                    <a:pt x="91" y="24"/>
                    <a:pt x="99" y="30"/>
                  </a:cubicBezTo>
                  <a:cubicBezTo>
                    <a:pt x="99" y="30"/>
                    <a:pt x="99" y="30"/>
                    <a:pt x="99" y="30"/>
                  </a:cubicBezTo>
                  <a:cubicBezTo>
                    <a:pt x="94" y="35"/>
                    <a:pt x="94" y="35"/>
                    <a:pt x="94" y="35"/>
                  </a:cubicBezTo>
                  <a:cubicBezTo>
                    <a:pt x="87" y="30"/>
                    <a:pt x="79" y="27"/>
                    <a:pt x="70" y="27"/>
                  </a:cubicBezTo>
                  <a:cubicBezTo>
                    <a:pt x="70" y="40"/>
                    <a:pt x="70" y="40"/>
                    <a:pt x="70" y="40"/>
                  </a:cubicBezTo>
                  <a:close/>
                  <a:moveTo>
                    <a:pt x="82" y="81"/>
                  </a:moveTo>
                  <a:cubicBezTo>
                    <a:pt x="81" y="87"/>
                    <a:pt x="76" y="92"/>
                    <a:pt x="70" y="93"/>
                  </a:cubicBezTo>
                  <a:cubicBezTo>
                    <a:pt x="70" y="107"/>
                    <a:pt x="70" y="107"/>
                    <a:pt x="70" y="107"/>
                  </a:cubicBezTo>
                  <a:cubicBezTo>
                    <a:pt x="84" y="105"/>
                    <a:pt x="95" y="94"/>
                    <a:pt x="96" y="81"/>
                  </a:cubicBezTo>
                  <a:cubicBezTo>
                    <a:pt x="82" y="81"/>
                    <a:pt x="82" y="81"/>
                    <a:pt x="82" y="81"/>
                  </a:cubicBezTo>
                  <a:close/>
                  <a:moveTo>
                    <a:pt x="63" y="93"/>
                  </a:moveTo>
                  <a:cubicBezTo>
                    <a:pt x="57" y="92"/>
                    <a:pt x="52" y="87"/>
                    <a:pt x="51" y="81"/>
                  </a:cubicBezTo>
                  <a:cubicBezTo>
                    <a:pt x="37" y="81"/>
                    <a:pt x="37" y="81"/>
                    <a:pt x="37" y="81"/>
                  </a:cubicBezTo>
                  <a:cubicBezTo>
                    <a:pt x="38" y="94"/>
                    <a:pt x="49" y="105"/>
                    <a:pt x="63" y="107"/>
                  </a:cubicBezTo>
                  <a:cubicBezTo>
                    <a:pt x="63" y="93"/>
                    <a:pt x="63" y="93"/>
                    <a:pt x="63" y="93"/>
                  </a:cubicBezTo>
                  <a:close/>
                  <a:moveTo>
                    <a:pt x="51" y="74"/>
                  </a:moveTo>
                  <a:cubicBezTo>
                    <a:pt x="52" y="68"/>
                    <a:pt x="57" y="63"/>
                    <a:pt x="63" y="61"/>
                  </a:cubicBezTo>
                  <a:cubicBezTo>
                    <a:pt x="63" y="47"/>
                    <a:pt x="63" y="47"/>
                    <a:pt x="63" y="47"/>
                  </a:cubicBezTo>
                  <a:cubicBezTo>
                    <a:pt x="49" y="49"/>
                    <a:pt x="38" y="60"/>
                    <a:pt x="37" y="74"/>
                  </a:cubicBezTo>
                  <a:cubicBezTo>
                    <a:pt x="51" y="74"/>
                    <a:pt x="51" y="74"/>
                    <a:pt x="51" y="74"/>
                  </a:cubicBezTo>
                  <a:close/>
                  <a:moveTo>
                    <a:pt x="63" y="27"/>
                  </a:moveTo>
                  <a:cubicBezTo>
                    <a:pt x="38" y="28"/>
                    <a:pt x="18" y="49"/>
                    <a:pt x="16" y="74"/>
                  </a:cubicBezTo>
                  <a:cubicBezTo>
                    <a:pt x="30" y="74"/>
                    <a:pt x="30" y="74"/>
                    <a:pt x="30" y="74"/>
                  </a:cubicBezTo>
                  <a:cubicBezTo>
                    <a:pt x="31" y="56"/>
                    <a:pt x="45" y="42"/>
                    <a:pt x="63" y="40"/>
                  </a:cubicBezTo>
                  <a:cubicBezTo>
                    <a:pt x="63" y="27"/>
                    <a:pt x="63" y="27"/>
                    <a:pt x="63" y="27"/>
                  </a:cubicBezTo>
                  <a:close/>
                  <a:moveTo>
                    <a:pt x="63" y="128"/>
                  </a:moveTo>
                  <a:cubicBezTo>
                    <a:pt x="63" y="114"/>
                    <a:pt x="63" y="114"/>
                    <a:pt x="63" y="114"/>
                  </a:cubicBezTo>
                  <a:cubicBezTo>
                    <a:pt x="45" y="112"/>
                    <a:pt x="31" y="98"/>
                    <a:pt x="30" y="81"/>
                  </a:cubicBezTo>
                  <a:cubicBezTo>
                    <a:pt x="16" y="81"/>
                    <a:pt x="16" y="81"/>
                    <a:pt x="16" y="81"/>
                  </a:cubicBezTo>
                  <a:cubicBezTo>
                    <a:pt x="18" y="106"/>
                    <a:pt x="38" y="126"/>
                    <a:pt x="63" y="128"/>
                  </a:cubicBezTo>
                  <a:close/>
                  <a:moveTo>
                    <a:pt x="70" y="114"/>
                  </a:moveTo>
                  <a:cubicBezTo>
                    <a:pt x="70" y="128"/>
                    <a:pt x="70" y="128"/>
                    <a:pt x="70" y="128"/>
                  </a:cubicBezTo>
                  <a:cubicBezTo>
                    <a:pt x="95" y="126"/>
                    <a:pt x="115" y="106"/>
                    <a:pt x="117" y="81"/>
                  </a:cubicBezTo>
                  <a:cubicBezTo>
                    <a:pt x="103" y="81"/>
                    <a:pt x="103" y="81"/>
                    <a:pt x="103" y="81"/>
                  </a:cubicBezTo>
                  <a:cubicBezTo>
                    <a:pt x="102" y="98"/>
                    <a:pt x="88" y="112"/>
                    <a:pt x="70" y="114"/>
                  </a:cubicBezTo>
                  <a:close/>
                </a:path>
              </a:pathLst>
            </a:custGeom>
            <a:solidFill>
              <a:srgbClr val="F5EDE8"/>
            </a:solidFill>
            <a:ln>
              <a:noFill/>
            </a:ln>
          </p:spPr>
          <p:txBody>
            <a:bodyPr vert="horz" wrap="square" lIns="91440" tIns="45720" rIns="91440" bIns="45720" numCol="1" anchor="t" anchorCtr="0" compatLnSpc="1"/>
            <a:lstStyle/>
            <a:p>
              <a:endParaRPr lang="zh-CN" altLang="en-US"/>
            </a:p>
          </p:txBody>
        </p:sp>
      </p:grpSp>
      <p:grpSp>
        <p:nvGrpSpPr>
          <p:cNvPr id="7" name="组合 39"/>
          <p:cNvGrpSpPr/>
          <p:nvPr/>
        </p:nvGrpSpPr>
        <p:grpSpPr>
          <a:xfrm>
            <a:off x="743162" y="1451950"/>
            <a:ext cx="2531167" cy="742772"/>
            <a:chOff x="980608" y="1870075"/>
            <a:chExt cx="3374889" cy="990057"/>
          </a:xfrm>
        </p:grpSpPr>
        <p:sp>
          <p:nvSpPr>
            <p:cNvPr id="41" name="文本框 40"/>
            <p:cNvSpPr txBox="1"/>
            <p:nvPr/>
          </p:nvSpPr>
          <p:spPr>
            <a:xfrm>
              <a:off x="1255541" y="2183233"/>
              <a:ext cx="2209562" cy="67689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0" name="组合 41"/>
            <p:cNvGrpSpPr/>
            <p:nvPr/>
          </p:nvGrpSpPr>
          <p:grpSpPr>
            <a:xfrm>
              <a:off x="980608" y="1948657"/>
              <a:ext cx="216000" cy="216443"/>
              <a:chOff x="980608" y="2248535"/>
              <a:chExt cx="216000" cy="216443"/>
            </a:xfrm>
          </p:grpSpPr>
          <p:sp>
            <p:nvSpPr>
              <p:cNvPr id="44"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sp>
            <p:nvSpPr>
              <p:cNvPr id="45"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grpSp>
        <p:sp>
          <p:nvSpPr>
            <p:cNvPr id="43" name="文本框 42"/>
            <p:cNvSpPr txBox="1"/>
            <p:nvPr/>
          </p:nvSpPr>
          <p:spPr>
            <a:xfrm>
              <a:off x="1255541" y="1870075"/>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45"/>
          <p:cNvGrpSpPr/>
          <p:nvPr/>
        </p:nvGrpSpPr>
        <p:grpSpPr>
          <a:xfrm>
            <a:off x="743162" y="3245260"/>
            <a:ext cx="2531167" cy="742772"/>
            <a:chOff x="980608" y="1870075"/>
            <a:chExt cx="3374889" cy="990057"/>
          </a:xfrm>
        </p:grpSpPr>
        <p:sp>
          <p:nvSpPr>
            <p:cNvPr id="47" name="文本框 46"/>
            <p:cNvSpPr txBox="1"/>
            <p:nvPr/>
          </p:nvSpPr>
          <p:spPr>
            <a:xfrm>
              <a:off x="1255541" y="2183233"/>
              <a:ext cx="2209562" cy="67689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47"/>
            <p:cNvGrpSpPr/>
            <p:nvPr/>
          </p:nvGrpSpPr>
          <p:grpSpPr>
            <a:xfrm>
              <a:off x="980608" y="1948657"/>
              <a:ext cx="216000" cy="216443"/>
              <a:chOff x="980608" y="2248535"/>
              <a:chExt cx="216000" cy="216443"/>
            </a:xfrm>
          </p:grpSpPr>
          <p:sp>
            <p:nvSpPr>
              <p:cNvPr id="50"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sp>
            <p:nvSpPr>
              <p:cNvPr id="51"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grpSp>
        <p:sp>
          <p:nvSpPr>
            <p:cNvPr id="49" name="文本框 48"/>
            <p:cNvSpPr txBox="1"/>
            <p:nvPr/>
          </p:nvSpPr>
          <p:spPr>
            <a:xfrm>
              <a:off x="1255541" y="1870075"/>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7" name="组合 51"/>
          <p:cNvGrpSpPr/>
          <p:nvPr/>
        </p:nvGrpSpPr>
        <p:grpSpPr>
          <a:xfrm>
            <a:off x="6469144" y="1451950"/>
            <a:ext cx="2531167" cy="742772"/>
            <a:chOff x="980608" y="1870075"/>
            <a:chExt cx="3374889" cy="990057"/>
          </a:xfrm>
        </p:grpSpPr>
        <p:sp>
          <p:nvSpPr>
            <p:cNvPr id="53" name="文本框 52"/>
            <p:cNvSpPr txBox="1"/>
            <p:nvPr/>
          </p:nvSpPr>
          <p:spPr>
            <a:xfrm>
              <a:off x="1255541" y="2183233"/>
              <a:ext cx="2209562" cy="67689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组合 53"/>
            <p:cNvGrpSpPr/>
            <p:nvPr/>
          </p:nvGrpSpPr>
          <p:grpSpPr>
            <a:xfrm>
              <a:off x="980608" y="1948657"/>
              <a:ext cx="216000" cy="216443"/>
              <a:chOff x="980608" y="2248535"/>
              <a:chExt cx="216000" cy="216443"/>
            </a:xfrm>
          </p:grpSpPr>
          <p:sp>
            <p:nvSpPr>
              <p:cNvPr id="56"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sp>
            <p:nvSpPr>
              <p:cNvPr id="57"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grpSp>
        <p:sp>
          <p:nvSpPr>
            <p:cNvPr id="55" name="文本框 54"/>
            <p:cNvSpPr txBox="1"/>
            <p:nvPr/>
          </p:nvSpPr>
          <p:spPr>
            <a:xfrm>
              <a:off x="1255541" y="1870075"/>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57"/>
          <p:cNvGrpSpPr/>
          <p:nvPr/>
        </p:nvGrpSpPr>
        <p:grpSpPr>
          <a:xfrm>
            <a:off x="6469144" y="3245260"/>
            <a:ext cx="2531167" cy="742772"/>
            <a:chOff x="980608" y="1870075"/>
            <a:chExt cx="3374889" cy="990057"/>
          </a:xfrm>
        </p:grpSpPr>
        <p:sp>
          <p:nvSpPr>
            <p:cNvPr id="59" name="文本框 58"/>
            <p:cNvSpPr txBox="1"/>
            <p:nvPr/>
          </p:nvSpPr>
          <p:spPr>
            <a:xfrm>
              <a:off x="1255541" y="2183233"/>
              <a:ext cx="2209562" cy="67689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0" name="组合 59"/>
            <p:cNvGrpSpPr/>
            <p:nvPr/>
          </p:nvGrpSpPr>
          <p:grpSpPr>
            <a:xfrm>
              <a:off x="980608" y="1948657"/>
              <a:ext cx="216000" cy="216443"/>
              <a:chOff x="980608" y="2248535"/>
              <a:chExt cx="216000" cy="216443"/>
            </a:xfrm>
          </p:grpSpPr>
          <p:sp>
            <p:nvSpPr>
              <p:cNvPr id="62"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rgbClr val="CF3C27"/>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sp>
            <p:nvSpPr>
              <p:cNvPr id="63"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rgbClr val="CF3C27"/>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grpSp>
        <p:sp>
          <p:nvSpPr>
            <p:cNvPr id="61" name="文本框 60"/>
            <p:cNvSpPr txBox="1"/>
            <p:nvPr/>
          </p:nvSpPr>
          <p:spPr>
            <a:xfrm>
              <a:off x="1255541" y="1870075"/>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4" name="文本框 5"/>
          <p:cNvSpPr txBox="1">
            <a:spLocks noChangeArrowheads="1"/>
          </p:cNvSpPr>
          <p:nvPr/>
        </p:nvSpPr>
        <p:spPr bwMode="auto">
          <a:xfrm>
            <a:off x="4438683" y="848337"/>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2000" dirty="0">
              <a:solidFill>
                <a:schemeClr val="accent2"/>
              </a:solidFill>
              <a:ea typeface="微软雅黑" panose="020B0503020204020204" pitchFamily="34" charset="-122"/>
            </a:endParaRPr>
          </a:p>
        </p:txBody>
      </p:sp>
      <p:sp>
        <p:nvSpPr>
          <p:cNvPr id="5" name="矩形 4"/>
          <p:cNvSpPr/>
          <p:nvPr/>
        </p:nvSpPr>
        <p:spPr>
          <a:xfrm>
            <a:off x="4724855" y="1230298"/>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4457530" y="1476442"/>
            <a:ext cx="34180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431332" y="1672634"/>
            <a:ext cx="1111215" cy="18857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Three</a:t>
            </a:r>
            <a:endParaRPr lang="zh-CN" altLang="en-US" sz="1200" dirty="0">
              <a:latin typeface="+mj-lt"/>
            </a:endParaRPr>
          </a:p>
        </p:txBody>
      </p:sp>
      <p:sp>
        <p:nvSpPr>
          <p:cNvPr id="15" name="Text Box 7"/>
          <p:cNvSpPr txBox="1">
            <a:spLocks noChangeArrowheads="1"/>
          </p:cNvSpPr>
          <p:nvPr/>
        </p:nvSpPr>
        <p:spPr bwMode="auto">
          <a:xfrm>
            <a:off x="3340124" y="835827"/>
            <a:ext cx="813656" cy="784688"/>
          </a:xfrm>
          <a:prstGeom prst="rect">
            <a:avLst/>
          </a:prstGeom>
          <a:noFill/>
          <a:ln w="9525">
            <a:noFill/>
            <a:miter lim="800000"/>
          </a:ln>
        </p:spPr>
        <p:txBody>
          <a:bodyPr wrap="none" lIns="45706" tIns="22853" rIns="45706" bIns="22853">
            <a:spAutoFit/>
          </a:bodyPr>
          <a:lstStyle/>
          <a:p>
            <a:pPr algn="ctr" defTabSz="815340"/>
            <a:r>
              <a:rPr lang="en-US" altLang="zh-CN" sz="4800" kern="0" dirty="0">
                <a:solidFill>
                  <a:schemeClr val="accent2"/>
                </a:solidFill>
                <a:latin typeface="微软雅黑" panose="020B0503020204020204" pitchFamily="34" charset="-122"/>
                <a:ea typeface="微软雅黑" panose="020B0503020204020204" pitchFamily="34" charset="-122"/>
                <a:cs typeface="IrisUPC" pitchFamily="34" charset="-34"/>
              </a:rPr>
              <a:t>03</a:t>
            </a:r>
            <a:endParaRPr lang="en-CA" sz="4800" spc="-113" dirty="0">
              <a:solidFill>
                <a:schemeClr val="accent2"/>
              </a:solidFill>
              <a:latin typeface="微软雅黑" panose="020B0503020204020204" pitchFamily="34" charset="-122"/>
              <a:ea typeface="微软雅黑" panose="020B0503020204020204" pitchFamily="34" charset="-122"/>
              <a:cs typeface="IrisUPC" pitchFamily="34" charset="-34"/>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16" presetClass="entr" presetSubtype="4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Horizontal)">
                                      <p:cBhvr>
                                        <p:cTn id="13" dur="700"/>
                                        <p:tgtEl>
                                          <p:spTgt spid="15"/>
                                        </p:tgtEl>
                                      </p:cBhvr>
                                    </p:animEffect>
                                  </p:childTnLst>
                                </p:cTn>
                              </p:par>
                            </p:childTnLst>
                          </p:cTn>
                        </p:par>
                        <p:par>
                          <p:cTn id="14" fill="hold">
                            <p:stCondLst>
                              <p:cond delay="2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Left)">
                                      <p:cBhvr>
                                        <p:cTn id="17" dur="500"/>
                                        <p:tgtEl>
                                          <p:spTgt spid="4"/>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Right)">
                                      <p:cBhvr>
                                        <p:cTn id="20" dur="500"/>
                                        <p:tgtEl>
                                          <p:spTgt spid="5"/>
                                        </p:tgtEl>
                                      </p:cBhvr>
                                    </p:animEffect>
                                  </p:childTnLst>
                                </p:cTn>
                              </p:par>
                            </p:childTnLst>
                          </p:cTn>
                        </p:par>
                        <p:par>
                          <p:cTn id="21" fill="hold">
                            <p:stCondLst>
                              <p:cond delay="2500"/>
                            </p:stCondLst>
                            <p:childTnLst>
                              <p:par>
                                <p:cTn id="22" presetID="17" presetClass="entr" presetSubtype="1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3000"/>
                            </p:stCondLst>
                            <p:childTnLst>
                              <p:par>
                                <p:cTn id="27" presetID="12" presetClass="entr" presetSubtype="4"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lide(fromBottom)">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2051437"/>
            <a:ext cx="3354156" cy="1104828"/>
            <a:chOff x="0" y="2734405"/>
            <a:chExt cx="4472208" cy="1472650"/>
          </a:xfrm>
        </p:grpSpPr>
        <p:grpSp>
          <p:nvGrpSpPr>
            <p:cNvPr id="4" name="Group 14"/>
            <p:cNvGrpSpPr/>
            <p:nvPr/>
          </p:nvGrpSpPr>
          <p:grpSpPr>
            <a:xfrm>
              <a:off x="0" y="2734405"/>
              <a:ext cx="4472208" cy="1472650"/>
              <a:chOff x="0" y="2903219"/>
              <a:chExt cx="4472208" cy="1472650"/>
            </a:xfrm>
          </p:grpSpPr>
          <p:sp>
            <p:nvSpPr>
              <p:cNvPr id="13" name="Rectangle 12"/>
              <p:cNvSpPr/>
              <p:nvPr/>
            </p:nvSpPr>
            <p:spPr>
              <a:xfrm>
                <a:off x="0" y="2903219"/>
                <a:ext cx="3713871" cy="147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微软雅黑" panose="020B0503020204020204" pitchFamily="34" charset="-122"/>
                  <a:ea typeface="微软雅黑" panose="020B0503020204020204" pitchFamily="34" charset="-122"/>
                </a:endParaRPr>
              </a:p>
            </p:txBody>
          </p:sp>
          <p:sp>
            <p:nvSpPr>
              <p:cNvPr id="14" name="Oval 13"/>
              <p:cNvSpPr/>
              <p:nvPr/>
            </p:nvSpPr>
            <p:spPr>
              <a:xfrm>
                <a:off x="2999558" y="2903219"/>
                <a:ext cx="1472650" cy="1472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微软雅黑" panose="020B0503020204020204" pitchFamily="34" charset="-122"/>
                  <a:ea typeface="微软雅黑" panose="020B0503020204020204" pitchFamily="34" charset="-122"/>
                </a:endParaRPr>
              </a:p>
            </p:txBody>
          </p:sp>
        </p:grpSp>
        <p:sp>
          <p:nvSpPr>
            <p:cNvPr id="16" name="Oval 15"/>
            <p:cNvSpPr/>
            <p:nvPr/>
          </p:nvSpPr>
          <p:spPr>
            <a:xfrm>
              <a:off x="3127350" y="2862197"/>
              <a:ext cx="1217066" cy="121706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微软雅黑" panose="020B0503020204020204" pitchFamily="34" charset="-122"/>
                <a:ea typeface="微软雅黑" panose="020B0503020204020204" pitchFamily="34" charset="-122"/>
              </a:endParaRPr>
            </a:p>
          </p:txBody>
        </p:sp>
        <p:sp>
          <p:nvSpPr>
            <p:cNvPr id="22" name="AutoShape 117"/>
            <p:cNvSpPr/>
            <p:nvPr/>
          </p:nvSpPr>
          <p:spPr bwMode="auto">
            <a:xfrm>
              <a:off x="3456664" y="3238832"/>
              <a:ext cx="561856" cy="46379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p:spPr>
          <p:txBody>
            <a:bodyPr lIns="19050" tIns="19050" rIns="19050" bIns="19050" anchor="ctr"/>
            <a:lstStyle/>
            <a:p>
              <a:pPr algn="ctr" defTabSz="171450" fontAlgn="base" hangingPunct="0">
                <a:spcBef>
                  <a:spcPct val="0"/>
                </a:spcBef>
                <a:spcAft>
                  <a:spcPct val="0"/>
                </a:spcAft>
              </a:pPr>
              <a:endParaRPr lang="en-US" sz="9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nvGrpSpPr>
            <p:cNvPr id="5" name="Group 24"/>
            <p:cNvGrpSpPr/>
            <p:nvPr/>
          </p:nvGrpSpPr>
          <p:grpSpPr>
            <a:xfrm>
              <a:off x="91925" y="2809171"/>
              <a:ext cx="3200082" cy="861300"/>
              <a:chOff x="275651" y="3038637"/>
              <a:chExt cx="3200082" cy="861300"/>
            </a:xfrm>
          </p:grpSpPr>
          <p:sp>
            <p:nvSpPr>
              <p:cNvPr id="23" name="TextBox 22"/>
              <p:cNvSpPr txBox="1"/>
              <p:nvPr/>
            </p:nvSpPr>
            <p:spPr>
              <a:xfrm>
                <a:off x="275651" y="3038637"/>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4" name="Rectangle 23"/>
              <p:cNvSpPr/>
              <p:nvPr/>
            </p:nvSpPr>
            <p:spPr>
              <a:xfrm>
                <a:off x="277678" y="3407646"/>
                <a:ext cx="3198055" cy="492291"/>
              </a:xfrm>
              <a:prstGeom prst="rect">
                <a:avLst/>
              </a:prstGeom>
            </p:spPr>
            <p:txBody>
              <a:bodyPr wrap="square">
                <a:spAutoFit/>
              </a:bodyPr>
              <a:lstStyle/>
              <a:p>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bg2"/>
                  </a:solidFill>
                  <a:latin typeface="微软雅黑" panose="020B0503020204020204" pitchFamily="34" charset="-122"/>
                  <a:ea typeface="微软雅黑" panose="020B0503020204020204" pitchFamily="34" charset="-122"/>
                </a:endParaRPr>
              </a:p>
            </p:txBody>
          </p:sp>
        </p:grpSp>
      </p:grpSp>
      <p:grpSp>
        <p:nvGrpSpPr>
          <p:cNvPr id="15" name="Group 29"/>
          <p:cNvGrpSpPr/>
          <p:nvPr/>
        </p:nvGrpSpPr>
        <p:grpSpPr>
          <a:xfrm>
            <a:off x="0" y="548329"/>
            <a:ext cx="7989331" cy="4111048"/>
            <a:chOff x="0" y="730879"/>
            <a:chExt cx="10652441" cy="5479705"/>
          </a:xfrm>
        </p:grpSpPr>
        <p:grpSp>
          <p:nvGrpSpPr>
            <p:cNvPr id="17" name="Group 4"/>
            <p:cNvGrpSpPr/>
            <p:nvPr/>
          </p:nvGrpSpPr>
          <p:grpSpPr>
            <a:xfrm>
              <a:off x="0" y="730879"/>
              <a:ext cx="10652441" cy="5479705"/>
              <a:chOff x="-4093176" y="-217744"/>
              <a:chExt cx="14178398" cy="7293488"/>
            </a:xfrm>
          </p:grpSpPr>
          <p:sp>
            <p:nvSpPr>
              <p:cNvPr id="6" name="Block Arc 5"/>
              <p:cNvSpPr/>
              <p:nvPr/>
            </p:nvSpPr>
            <p:spPr>
              <a:xfrm>
                <a:off x="-4093176" y="-217744"/>
                <a:ext cx="7293488" cy="7293488"/>
              </a:xfrm>
              <a:prstGeom prst="blockArc">
                <a:avLst>
                  <a:gd name="adj1" fmla="val 18900000"/>
                  <a:gd name="adj2" fmla="val 2700000"/>
                  <a:gd name="adj3" fmla="val 296"/>
                </a:avLst>
              </a:prstGeom>
              <a:ln>
                <a:solidFill>
                  <a:schemeClr val="accent3"/>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7" name="Freeform 6"/>
              <p:cNvSpPr/>
              <p:nvPr/>
            </p:nvSpPr>
            <p:spPr>
              <a:xfrm>
                <a:off x="278411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42240" rIns="142240" bIns="142240" numCol="1" spcCol="1270" anchor="ctr" anchorCtr="0">
                <a:noAutofit/>
              </a:bodyPr>
              <a:lstStyle/>
              <a:p>
                <a:pPr defTabSz="1866900">
                  <a:lnSpc>
                    <a:spcPct val="90000"/>
                  </a:lnSpc>
                  <a:spcBef>
                    <a:spcPct val="0"/>
                  </a:spcBef>
                  <a:spcAft>
                    <a:spcPct val="35000"/>
                  </a:spcAft>
                </a:pPr>
                <a:endParaRPr lang="en-GB" sz="900" dirty="0">
                  <a:latin typeface="微软雅黑" panose="020B0503020204020204" pitchFamily="34" charset="-122"/>
                  <a:ea typeface="微软雅黑" panose="020B0503020204020204" pitchFamily="34" charset="-122"/>
                </a:endParaRPr>
              </a:p>
            </p:txBody>
          </p:sp>
          <p:sp>
            <p:nvSpPr>
              <p:cNvPr id="8" name="Oval 7"/>
              <p:cNvSpPr/>
              <p:nvPr/>
            </p:nvSpPr>
            <p:spPr>
              <a:xfrm>
                <a:off x="2106777" y="1126066"/>
                <a:ext cx="1354666" cy="1354666"/>
              </a:xfrm>
              <a:prstGeom prst="ellipse">
                <a:avLst/>
              </a:prstGeom>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 name="Freeform 8"/>
              <p:cNvSpPr/>
              <p:nvPr/>
            </p:nvSpPr>
            <p:spPr>
              <a:xfrm>
                <a:off x="3178048"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42240" rIns="142240" bIns="142240" numCol="1" spcCol="1270" anchor="ctr" anchorCtr="0">
                <a:noAutofit/>
              </a:bodyPr>
              <a:lstStyle/>
              <a:p>
                <a:pPr defTabSz="1866900">
                  <a:lnSpc>
                    <a:spcPct val="90000"/>
                  </a:lnSpc>
                  <a:spcBef>
                    <a:spcPct val="0"/>
                  </a:spcBef>
                  <a:spcAft>
                    <a:spcPct val="35000"/>
                  </a:spcAft>
                </a:pPr>
                <a:endParaRPr lang="en-GB" sz="900" dirty="0">
                  <a:latin typeface="微软雅黑" panose="020B0503020204020204" pitchFamily="34" charset="-122"/>
                  <a:ea typeface="微软雅黑" panose="020B0503020204020204" pitchFamily="34" charset="-122"/>
                </a:endParaRPr>
              </a:p>
            </p:txBody>
          </p:sp>
          <p:sp>
            <p:nvSpPr>
              <p:cNvPr id="10" name="Oval 9"/>
              <p:cNvSpPr/>
              <p:nvPr/>
            </p:nvSpPr>
            <p:spPr>
              <a:xfrm>
                <a:off x="2500714" y="2751666"/>
                <a:ext cx="1354666" cy="1354666"/>
              </a:xfrm>
              <a:prstGeom prst="ellipse">
                <a:avLst/>
              </a:prstGeom>
              <a:ln>
                <a:solidFill>
                  <a:schemeClr val="accent3"/>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1" name="Freeform 10"/>
              <p:cNvSpPr/>
              <p:nvPr/>
            </p:nvSpPr>
            <p:spPr>
              <a:xfrm>
                <a:off x="278411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42240" rIns="142240" bIns="142240" numCol="1" spcCol="1270" anchor="ctr" anchorCtr="0">
                <a:noAutofit/>
              </a:bodyPr>
              <a:lstStyle/>
              <a:p>
                <a:pPr defTabSz="1866900">
                  <a:lnSpc>
                    <a:spcPct val="90000"/>
                  </a:lnSpc>
                  <a:spcBef>
                    <a:spcPct val="0"/>
                  </a:spcBef>
                  <a:spcAft>
                    <a:spcPct val="35000"/>
                  </a:spcAft>
                </a:pPr>
                <a:endParaRPr lang="en-GB" sz="900" dirty="0">
                  <a:latin typeface="微软雅黑" panose="020B0503020204020204" pitchFamily="34" charset="-122"/>
                  <a:ea typeface="微软雅黑" panose="020B0503020204020204" pitchFamily="34" charset="-122"/>
                </a:endParaRPr>
              </a:p>
            </p:txBody>
          </p:sp>
          <p:sp>
            <p:nvSpPr>
              <p:cNvPr id="12" name="Oval 11"/>
              <p:cNvSpPr/>
              <p:nvPr/>
            </p:nvSpPr>
            <p:spPr>
              <a:xfrm>
                <a:off x="2106777" y="4377266"/>
                <a:ext cx="1354666" cy="1354666"/>
              </a:xfrm>
              <a:prstGeom prst="ellipse">
                <a:avLst/>
              </a:prstGeom>
              <a:ln>
                <a:solidFill>
                  <a:schemeClr val="accent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19" name="TextBox 18"/>
            <p:cNvSpPr txBox="1"/>
            <p:nvPr/>
          </p:nvSpPr>
          <p:spPr>
            <a:xfrm>
              <a:off x="4826963" y="1989284"/>
              <a:ext cx="626667" cy="492291"/>
            </a:xfrm>
            <a:prstGeom prst="rect">
              <a:avLst/>
            </a:prstGeom>
            <a:noFill/>
          </p:spPr>
          <p:txBody>
            <a:bodyPr wrap="none" rtlCol="0">
              <a:spAutoFit/>
            </a:bodyPr>
            <a:lstStyle/>
            <a:p>
              <a:r>
                <a:rPr lang="en-US"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en-GB"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136605" y="3214800"/>
              <a:ext cx="626667" cy="492291"/>
            </a:xfrm>
            <a:prstGeom prst="rect">
              <a:avLst/>
            </a:prstGeom>
            <a:noFill/>
          </p:spPr>
          <p:txBody>
            <a:bodyPr wrap="none" rtlCol="0">
              <a:spAutoFit/>
            </a:bodyPr>
            <a:lstStyle/>
            <a:p>
              <a:r>
                <a:rPr lang="en-US"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en-GB"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840635" y="4431956"/>
              <a:ext cx="626667" cy="492291"/>
            </a:xfrm>
            <a:prstGeom prst="rect">
              <a:avLst/>
            </a:prstGeom>
            <a:noFill/>
          </p:spPr>
          <p:txBody>
            <a:bodyPr wrap="none" rtlCol="0">
              <a:spAutoFit/>
            </a:bodyPr>
            <a:lstStyle/>
            <a:p>
              <a:r>
                <a:rPr lang="en-US"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en-GB"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25"/>
            <p:cNvSpPr/>
            <p:nvPr/>
          </p:nvSpPr>
          <p:spPr>
            <a:xfrm>
              <a:off x="5826746" y="1987783"/>
              <a:ext cx="4461925" cy="492291"/>
            </a:xfrm>
            <a:prstGeom prst="rect">
              <a:avLst/>
            </a:prstGeom>
          </p:spPr>
          <p:txBody>
            <a:bodyPr wrap="square">
              <a:spAutoFit/>
            </a:bodyPr>
            <a:lstStyle/>
            <a:p>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bg2"/>
                </a:solidFill>
                <a:latin typeface="微软雅黑" panose="020B0503020204020204" pitchFamily="34" charset="-122"/>
                <a:ea typeface="微软雅黑" panose="020B0503020204020204" pitchFamily="34" charset="-122"/>
              </a:endParaRPr>
            </a:p>
          </p:txBody>
        </p:sp>
        <p:sp>
          <p:nvSpPr>
            <p:cNvPr id="27" name="Rectangle 26"/>
            <p:cNvSpPr/>
            <p:nvPr/>
          </p:nvSpPr>
          <p:spPr>
            <a:xfrm>
              <a:off x="6081192" y="3178181"/>
              <a:ext cx="4461925" cy="492291"/>
            </a:xfrm>
            <a:prstGeom prst="rect">
              <a:avLst/>
            </a:prstGeom>
          </p:spPr>
          <p:txBody>
            <a:bodyPr wrap="square">
              <a:spAutoFit/>
            </a:bodyPr>
            <a:lstStyle/>
            <a:p>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bg2"/>
                </a:solidFill>
                <a:latin typeface="微软雅黑" panose="020B0503020204020204" pitchFamily="34" charset="-122"/>
                <a:ea typeface="微软雅黑" panose="020B0503020204020204" pitchFamily="34" charset="-122"/>
              </a:endParaRPr>
            </a:p>
          </p:txBody>
        </p:sp>
        <p:sp>
          <p:nvSpPr>
            <p:cNvPr id="28" name="Rectangle 27"/>
            <p:cNvSpPr/>
            <p:nvPr/>
          </p:nvSpPr>
          <p:spPr>
            <a:xfrm>
              <a:off x="5826746" y="4430456"/>
              <a:ext cx="4461925" cy="492291"/>
            </a:xfrm>
            <a:prstGeom prst="rect">
              <a:avLst/>
            </a:prstGeom>
          </p:spPr>
          <p:txBody>
            <a:bodyPr wrap="square">
              <a:spAutoFit/>
            </a:bodyPr>
            <a:lstStyle/>
            <a:p>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r>
                <a:rPr lang="en-GB" sz="900" dirty="0">
                  <a:solidFill>
                    <a:schemeClr val="bg2"/>
                  </a:solidFill>
                  <a:latin typeface="微软雅黑" panose="020B0503020204020204" pitchFamily="34" charset="-122"/>
                  <a:ea typeface="微软雅黑" panose="020B0503020204020204" pitchFamily="34" charset="-122"/>
                </a:rPr>
                <a:t>, </a:t>
              </a:r>
              <a:endParaRPr lang="en-GB" sz="900" dirty="0">
                <a:solidFill>
                  <a:schemeClr val="bg2"/>
                </a:solidFill>
                <a:latin typeface="微软雅黑" panose="020B0503020204020204" pitchFamily="34" charset="-122"/>
                <a:ea typeface="微软雅黑" panose="020B0503020204020204" pitchFamily="34" charset="-122"/>
              </a:endParaRPr>
            </a:p>
          </p:txBody>
        </p:sp>
      </p:grpSp>
      <p:sp>
        <p:nvSpPr>
          <p:cNvPr id="29" name="Rectangle 28"/>
          <p:cNvSpPr/>
          <p:nvPr/>
        </p:nvSpPr>
        <p:spPr>
          <a:xfrm>
            <a:off x="1262717" y="4199761"/>
            <a:ext cx="6618567" cy="577081"/>
          </a:xfrm>
          <a:prstGeom prst="rect">
            <a:avLst/>
          </a:prstGeom>
        </p:spPr>
        <p:txBody>
          <a:bodyPr wrap="square" lIns="68580" tIns="34290" rIns="68580" bIns="34290">
            <a:spAutoFit/>
          </a:bodyPr>
          <a:lstStyle/>
          <a:p>
            <a:pPr algn="ctr">
              <a:defRPr/>
            </a:pPr>
            <a:r>
              <a:rPr lang="zh-CN" altLang="en-US" sz="1100" dirty="0">
                <a:solidFill>
                  <a:schemeClr val="bg2"/>
                </a:solidFill>
              </a:rPr>
              <a:t>的内容打在这里，或者通过复制您的文本后，在此框中选择粘贴，并选择只保留文字。您的内容打在这里，或者通过复制您的文本后，，或者通过复制您的文本后，在此框中选择粘贴，并选择只保留文字。您的内容打在这里，或者通过复制您的文本后，在此框中选择粘贴，并选择</a:t>
            </a:r>
            <a:endParaRPr lang="en-GB" sz="1100" dirty="0">
              <a:solidFill>
                <a:schemeClr val="bg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a:grpSpLocks noChangeAspect="1"/>
          </p:cNvGrpSpPr>
          <p:nvPr/>
        </p:nvGrpSpPr>
        <p:grpSpPr bwMode="auto">
          <a:xfrm>
            <a:off x="3611770" y="823036"/>
            <a:ext cx="1256110" cy="1243396"/>
            <a:chOff x="3036" y="837"/>
            <a:chExt cx="1055" cy="1044"/>
          </a:xfrm>
        </p:grpSpPr>
        <p:sp>
          <p:nvSpPr>
            <p:cNvPr id="9" name="AutoShape 53"/>
            <p:cNvSpPr>
              <a:spLocks noChangeAspect="1" noChangeArrowheads="1" noTextEdit="1"/>
            </p:cNvSpPr>
            <p:nvPr/>
          </p:nvSpPr>
          <p:spPr bwMode="auto">
            <a:xfrm>
              <a:off x="3036" y="837"/>
              <a:ext cx="1055" cy="1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Freeform 55"/>
            <p:cNvSpPr/>
            <p:nvPr/>
          </p:nvSpPr>
          <p:spPr bwMode="auto">
            <a:xfrm>
              <a:off x="2996" y="785"/>
              <a:ext cx="1143" cy="1148"/>
            </a:xfrm>
            <a:custGeom>
              <a:avLst/>
              <a:gdLst>
                <a:gd name="T0" fmla="*/ 272 w 286"/>
                <a:gd name="T1" fmla="*/ 168 h 287"/>
                <a:gd name="T2" fmla="*/ 167 w 286"/>
                <a:gd name="T3" fmla="*/ 14 h 287"/>
                <a:gd name="T4" fmla="*/ 13 w 286"/>
                <a:gd name="T5" fmla="*/ 119 h 287"/>
                <a:gd name="T6" fmla="*/ 118 w 286"/>
                <a:gd name="T7" fmla="*/ 273 h 287"/>
                <a:gd name="T8" fmla="*/ 272 w 286"/>
                <a:gd name="T9" fmla="*/ 168 h 287"/>
              </a:gdLst>
              <a:ahLst/>
              <a:cxnLst>
                <a:cxn ang="0">
                  <a:pos x="T0" y="T1"/>
                </a:cxn>
                <a:cxn ang="0">
                  <a:pos x="T2" y="T3"/>
                </a:cxn>
                <a:cxn ang="0">
                  <a:pos x="T4" y="T5"/>
                </a:cxn>
                <a:cxn ang="0">
                  <a:pos x="T6" y="T7"/>
                </a:cxn>
                <a:cxn ang="0">
                  <a:pos x="T8" y="T9"/>
                </a:cxn>
              </a:cxnLst>
              <a:rect l="0" t="0" r="r" b="b"/>
              <a:pathLst>
                <a:path w="286" h="287">
                  <a:moveTo>
                    <a:pt x="272" y="168"/>
                  </a:moveTo>
                  <a:cubicBezTo>
                    <a:pt x="286" y="97"/>
                    <a:pt x="239" y="28"/>
                    <a:pt x="167" y="14"/>
                  </a:cubicBezTo>
                  <a:cubicBezTo>
                    <a:pt x="96" y="0"/>
                    <a:pt x="27" y="47"/>
                    <a:pt x="13" y="119"/>
                  </a:cubicBezTo>
                  <a:cubicBezTo>
                    <a:pt x="0" y="190"/>
                    <a:pt x="47" y="259"/>
                    <a:pt x="118" y="273"/>
                  </a:cubicBezTo>
                  <a:cubicBezTo>
                    <a:pt x="190" y="287"/>
                    <a:pt x="259" y="240"/>
                    <a:pt x="272" y="16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12" name="Freeform 15"/>
          <p:cNvSpPr/>
          <p:nvPr/>
        </p:nvSpPr>
        <p:spPr bwMode="auto">
          <a:xfrm>
            <a:off x="5356230" y="1672500"/>
            <a:ext cx="2910870" cy="1800089"/>
          </a:xfrm>
          <a:custGeom>
            <a:avLst/>
            <a:gdLst>
              <a:gd name="T0" fmla="*/ 334 w 769"/>
              <a:gd name="T1" fmla="*/ 0 h 474"/>
              <a:gd name="T2" fmla="*/ 172 w 769"/>
              <a:gd name="T3" fmla="*/ 123 h 474"/>
              <a:gd name="T4" fmla="*/ 49 w 769"/>
              <a:gd name="T5" fmla="*/ 265 h 474"/>
              <a:gd name="T6" fmla="*/ 0 w 769"/>
              <a:gd name="T7" fmla="*/ 359 h 474"/>
              <a:gd name="T8" fmla="*/ 116 w 769"/>
              <a:gd name="T9" fmla="*/ 474 h 474"/>
              <a:gd name="T10" fmla="*/ 653 w 769"/>
              <a:gd name="T11" fmla="*/ 474 h 474"/>
              <a:gd name="T12" fmla="*/ 769 w 769"/>
              <a:gd name="T13" fmla="*/ 359 h 474"/>
              <a:gd name="T14" fmla="*/ 670 w 769"/>
              <a:gd name="T15" fmla="*/ 244 h 474"/>
              <a:gd name="T16" fmla="*/ 672 w 769"/>
              <a:gd name="T17" fmla="*/ 222 h 474"/>
              <a:gd name="T18" fmla="*/ 560 w 769"/>
              <a:gd name="T19" fmla="*/ 109 h 474"/>
              <a:gd name="T20" fmla="*/ 498 w 769"/>
              <a:gd name="T21" fmla="*/ 128 h 474"/>
              <a:gd name="T22" fmla="*/ 334 w 769"/>
              <a:gd name="T2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74">
                <a:moveTo>
                  <a:pt x="334" y="0"/>
                </a:moveTo>
                <a:cubicBezTo>
                  <a:pt x="257" y="0"/>
                  <a:pt x="192" y="52"/>
                  <a:pt x="172" y="123"/>
                </a:cubicBezTo>
                <a:cubicBezTo>
                  <a:pt x="103" y="133"/>
                  <a:pt x="49" y="193"/>
                  <a:pt x="49" y="265"/>
                </a:cubicBezTo>
                <a:cubicBezTo>
                  <a:pt x="19" y="286"/>
                  <a:pt x="0" y="320"/>
                  <a:pt x="0" y="359"/>
                </a:cubicBezTo>
                <a:cubicBezTo>
                  <a:pt x="0" y="422"/>
                  <a:pt x="52" y="474"/>
                  <a:pt x="116" y="474"/>
                </a:cubicBezTo>
                <a:cubicBezTo>
                  <a:pt x="653" y="474"/>
                  <a:pt x="653" y="474"/>
                  <a:pt x="653" y="474"/>
                </a:cubicBezTo>
                <a:cubicBezTo>
                  <a:pt x="717" y="474"/>
                  <a:pt x="769" y="422"/>
                  <a:pt x="769" y="359"/>
                </a:cubicBezTo>
                <a:cubicBezTo>
                  <a:pt x="769" y="300"/>
                  <a:pt x="726" y="252"/>
                  <a:pt x="670" y="244"/>
                </a:cubicBezTo>
                <a:cubicBezTo>
                  <a:pt x="671" y="237"/>
                  <a:pt x="672" y="229"/>
                  <a:pt x="672" y="222"/>
                </a:cubicBezTo>
                <a:cubicBezTo>
                  <a:pt x="672" y="159"/>
                  <a:pt x="622" y="109"/>
                  <a:pt x="560" y="109"/>
                </a:cubicBezTo>
                <a:cubicBezTo>
                  <a:pt x="537" y="109"/>
                  <a:pt x="516" y="116"/>
                  <a:pt x="498" y="128"/>
                </a:cubicBezTo>
                <a:cubicBezTo>
                  <a:pt x="479" y="55"/>
                  <a:pt x="413" y="0"/>
                  <a:pt x="334" y="0"/>
                </a:cubicBezTo>
              </a:path>
            </a:pathLst>
          </a:custGeom>
          <a:solidFill>
            <a:schemeClr val="accent3">
              <a:lumMod val="60000"/>
              <a:lumOff val="40000"/>
              <a:alpha val="80000"/>
            </a:schemeClr>
          </a:solidFill>
          <a:ln>
            <a:noFill/>
          </a:ln>
        </p:spPr>
        <p:txBody>
          <a:bodyPr vert="horz" wrap="square" lIns="68580" tIns="34290" rIns="68580" bIns="34290" numCol="1" anchor="t" anchorCtr="0" compatLnSpc="1"/>
          <a:lstStyle/>
          <a:p>
            <a:endParaRPr lang="zh-CN" altLang="en-US"/>
          </a:p>
        </p:txBody>
      </p:sp>
      <p:sp>
        <p:nvSpPr>
          <p:cNvPr id="13" name="AutoShape 3"/>
          <p:cNvSpPr>
            <a:spLocks noChangeAspect="1" noChangeArrowheads="1" noTextEdit="1"/>
          </p:cNvSpPr>
          <p:nvPr/>
        </p:nvSpPr>
        <p:spPr bwMode="auto">
          <a:xfrm>
            <a:off x="5356230" y="1146133"/>
            <a:ext cx="449546" cy="44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p>
        </p:txBody>
      </p:sp>
      <p:sp>
        <p:nvSpPr>
          <p:cNvPr id="14" name="Freeform 5"/>
          <p:cNvSpPr/>
          <p:nvPr/>
        </p:nvSpPr>
        <p:spPr bwMode="auto">
          <a:xfrm>
            <a:off x="5337019" y="1123073"/>
            <a:ext cx="497574" cy="491962"/>
          </a:xfrm>
          <a:custGeom>
            <a:avLst/>
            <a:gdLst>
              <a:gd name="T0" fmla="*/ 101 w 106"/>
              <a:gd name="T1" fmla="*/ 62 h 105"/>
              <a:gd name="T2" fmla="*/ 62 w 106"/>
              <a:gd name="T3" fmla="*/ 5 h 105"/>
              <a:gd name="T4" fmla="*/ 5 w 106"/>
              <a:gd name="T5" fmla="*/ 44 h 105"/>
              <a:gd name="T6" fmla="*/ 44 w 106"/>
              <a:gd name="T7" fmla="*/ 100 h 105"/>
              <a:gd name="T8" fmla="*/ 101 w 106"/>
              <a:gd name="T9" fmla="*/ 62 h 105"/>
            </a:gdLst>
            <a:ahLst/>
            <a:cxnLst>
              <a:cxn ang="0">
                <a:pos x="T0" y="T1"/>
              </a:cxn>
              <a:cxn ang="0">
                <a:pos x="T2" y="T3"/>
              </a:cxn>
              <a:cxn ang="0">
                <a:pos x="T4" y="T5"/>
              </a:cxn>
              <a:cxn ang="0">
                <a:pos x="T6" y="T7"/>
              </a:cxn>
              <a:cxn ang="0">
                <a:pos x="T8" y="T9"/>
              </a:cxn>
            </a:cxnLst>
            <a:rect l="0" t="0" r="r" b="b"/>
            <a:pathLst>
              <a:path w="106" h="105">
                <a:moveTo>
                  <a:pt x="101" y="62"/>
                </a:moveTo>
                <a:cubicBezTo>
                  <a:pt x="106" y="36"/>
                  <a:pt x="88" y="10"/>
                  <a:pt x="62" y="5"/>
                </a:cubicBezTo>
                <a:cubicBezTo>
                  <a:pt x="36" y="0"/>
                  <a:pt x="10" y="17"/>
                  <a:pt x="5" y="44"/>
                </a:cubicBezTo>
                <a:cubicBezTo>
                  <a:pt x="0" y="70"/>
                  <a:pt x="17" y="95"/>
                  <a:pt x="44" y="100"/>
                </a:cubicBezTo>
                <a:cubicBezTo>
                  <a:pt x="70" y="105"/>
                  <a:pt x="96" y="88"/>
                  <a:pt x="101" y="62"/>
                </a:cubicBez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a:p>
        </p:txBody>
      </p:sp>
      <p:sp>
        <p:nvSpPr>
          <p:cNvPr id="15" name="Freeform 10"/>
          <p:cNvSpPr>
            <a:spLocks noChangeAspect="1"/>
          </p:cNvSpPr>
          <p:nvPr/>
        </p:nvSpPr>
        <p:spPr bwMode="auto">
          <a:xfrm>
            <a:off x="6188415" y="2436771"/>
            <a:ext cx="1208313" cy="743807"/>
          </a:xfrm>
          <a:custGeom>
            <a:avLst/>
            <a:gdLst>
              <a:gd name="T0" fmla="*/ 170 w 301"/>
              <a:gd name="T1" fmla="*/ 0 h 185"/>
              <a:gd name="T2" fmla="*/ 106 w 301"/>
              <a:gd name="T3" fmla="*/ 49 h 185"/>
              <a:gd name="T4" fmla="*/ 82 w 301"/>
              <a:gd name="T5" fmla="*/ 42 h 185"/>
              <a:gd name="T6" fmla="*/ 38 w 301"/>
              <a:gd name="T7" fmla="*/ 86 h 185"/>
              <a:gd name="T8" fmla="*/ 39 w 301"/>
              <a:gd name="T9" fmla="*/ 95 h 185"/>
              <a:gd name="T10" fmla="*/ 0 w 301"/>
              <a:gd name="T11" fmla="*/ 140 h 185"/>
              <a:gd name="T12" fmla="*/ 46 w 301"/>
              <a:gd name="T13" fmla="*/ 185 h 185"/>
              <a:gd name="T14" fmla="*/ 256 w 301"/>
              <a:gd name="T15" fmla="*/ 185 h 185"/>
              <a:gd name="T16" fmla="*/ 301 w 301"/>
              <a:gd name="T17" fmla="*/ 140 h 185"/>
              <a:gd name="T18" fmla="*/ 282 w 301"/>
              <a:gd name="T19" fmla="*/ 103 h 185"/>
              <a:gd name="T20" fmla="*/ 234 w 301"/>
              <a:gd name="T21" fmla="*/ 48 h 185"/>
              <a:gd name="T22" fmla="*/ 170 w 301"/>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1" h="185">
                <a:moveTo>
                  <a:pt x="170" y="0"/>
                </a:moveTo>
                <a:cubicBezTo>
                  <a:pt x="140" y="0"/>
                  <a:pt x="114" y="21"/>
                  <a:pt x="106" y="49"/>
                </a:cubicBezTo>
                <a:cubicBezTo>
                  <a:pt x="99" y="45"/>
                  <a:pt x="91" y="42"/>
                  <a:pt x="82" y="42"/>
                </a:cubicBezTo>
                <a:cubicBezTo>
                  <a:pt x="58" y="42"/>
                  <a:pt x="38" y="62"/>
                  <a:pt x="38" y="86"/>
                </a:cubicBezTo>
                <a:cubicBezTo>
                  <a:pt x="38" y="89"/>
                  <a:pt x="38" y="92"/>
                  <a:pt x="39" y="95"/>
                </a:cubicBezTo>
                <a:cubicBezTo>
                  <a:pt x="17" y="98"/>
                  <a:pt x="0" y="117"/>
                  <a:pt x="0" y="140"/>
                </a:cubicBezTo>
                <a:cubicBezTo>
                  <a:pt x="0" y="165"/>
                  <a:pt x="21" y="185"/>
                  <a:pt x="46" y="185"/>
                </a:cubicBezTo>
                <a:cubicBezTo>
                  <a:pt x="256" y="185"/>
                  <a:pt x="256" y="185"/>
                  <a:pt x="256" y="185"/>
                </a:cubicBezTo>
                <a:cubicBezTo>
                  <a:pt x="281" y="185"/>
                  <a:pt x="301" y="165"/>
                  <a:pt x="301" y="140"/>
                </a:cubicBezTo>
                <a:cubicBezTo>
                  <a:pt x="301" y="125"/>
                  <a:pt x="294" y="111"/>
                  <a:pt x="282" y="103"/>
                </a:cubicBezTo>
                <a:cubicBezTo>
                  <a:pt x="282" y="75"/>
                  <a:pt x="261" y="52"/>
                  <a:pt x="234" y="48"/>
                </a:cubicBezTo>
                <a:cubicBezTo>
                  <a:pt x="226" y="20"/>
                  <a:pt x="201" y="0"/>
                  <a:pt x="170" y="0"/>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6" name="Freeform 11"/>
          <p:cNvSpPr>
            <a:spLocks noChangeAspect="1" noEditPoints="1"/>
          </p:cNvSpPr>
          <p:nvPr/>
        </p:nvSpPr>
        <p:spPr bwMode="auto">
          <a:xfrm>
            <a:off x="6036837" y="2324198"/>
            <a:ext cx="1469560" cy="913928"/>
          </a:xfrm>
          <a:custGeom>
            <a:avLst/>
            <a:gdLst>
              <a:gd name="T0" fmla="*/ 132 w 369"/>
              <a:gd name="T1" fmla="*/ 65 h 229"/>
              <a:gd name="T2" fmla="*/ 133 w 369"/>
              <a:gd name="T3" fmla="*/ 62 h 229"/>
              <a:gd name="T4" fmla="*/ 209 w 369"/>
              <a:gd name="T5" fmla="*/ 4 h 229"/>
              <a:gd name="T6" fmla="*/ 209 w 369"/>
              <a:gd name="T7" fmla="*/ 4 h 229"/>
              <a:gd name="T8" fmla="*/ 284 w 369"/>
              <a:gd name="T9" fmla="*/ 60 h 229"/>
              <a:gd name="T10" fmla="*/ 284 w 369"/>
              <a:gd name="T11" fmla="*/ 62 h 229"/>
              <a:gd name="T12" fmla="*/ 286 w 369"/>
              <a:gd name="T13" fmla="*/ 62 h 229"/>
              <a:gd name="T14" fmla="*/ 342 w 369"/>
              <a:gd name="T15" fmla="*/ 127 h 229"/>
              <a:gd name="T16" fmla="*/ 342 w 369"/>
              <a:gd name="T17" fmla="*/ 128 h 229"/>
              <a:gd name="T18" fmla="*/ 343 w 369"/>
              <a:gd name="T19" fmla="*/ 129 h 229"/>
              <a:gd name="T20" fmla="*/ 365 w 369"/>
              <a:gd name="T21" fmla="*/ 172 h 229"/>
              <a:gd name="T22" fmla="*/ 350 w 369"/>
              <a:gd name="T23" fmla="*/ 209 h 229"/>
              <a:gd name="T24" fmla="*/ 312 w 369"/>
              <a:gd name="T25" fmla="*/ 225 h 229"/>
              <a:gd name="T26" fmla="*/ 57 w 369"/>
              <a:gd name="T27" fmla="*/ 225 h 229"/>
              <a:gd name="T28" fmla="*/ 20 w 369"/>
              <a:gd name="T29" fmla="*/ 209 h 229"/>
              <a:gd name="T30" fmla="*/ 4 w 369"/>
              <a:gd name="T31" fmla="*/ 172 h 229"/>
              <a:gd name="T32" fmla="*/ 50 w 369"/>
              <a:gd name="T33" fmla="*/ 119 h 229"/>
              <a:gd name="T34" fmla="*/ 52 w 369"/>
              <a:gd name="T35" fmla="*/ 119 h 229"/>
              <a:gd name="T36" fmla="*/ 51 w 369"/>
              <a:gd name="T37" fmla="*/ 117 h 229"/>
              <a:gd name="T38" fmla="*/ 50 w 369"/>
              <a:gd name="T39" fmla="*/ 107 h 229"/>
              <a:gd name="T40" fmla="*/ 65 w 369"/>
              <a:gd name="T41" fmla="*/ 70 h 229"/>
              <a:gd name="T42" fmla="*/ 102 w 369"/>
              <a:gd name="T43" fmla="*/ 55 h 229"/>
              <a:gd name="T44" fmla="*/ 130 w 369"/>
              <a:gd name="T45" fmla="*/ 64 h 229"/>
              <a:gd name="T46" fmla="*/ 132 w 369"/>
              <a:gd name="T47" fmla="*/ 65 h 229"/>
              <a:gd name="T48" fmla="*/ 209 w 369"/>
              <a:gd name="T49" fmla="*/ 0 h 229"/>
              <a:gd name="T50" fmla="*/ 130 w 369"/>
              <a:gd name="T51" fmla="*/ 59 h 229"/>
              <a:gd name="T52" fmla="*/ 102 w 369"/>
              <a:gd name="T53" fmla="*/ 51 h 229"/>
              <a:gd name="T54" fmla="*/ 102 w 369"/>
              <a:gd name="T55" fmla="*/ 51 h 229"/>
              <a:gd name="T56" fmla="*/ 46 w 369"/>
              <a:gd name="T57" fmla="*/ 107 h 229"/>
              <a:gd name="T58" fmla="*/ 47 w 369"/>
              <a:gd name="T59" fmla="*/ 116 h 229"/>
              <a:gd name="T60" fmla="*/ 0 w 369"/>
              <a:gd name="T61" fmla="*/ 172 h 229"/>
              <a:gd name="T62" fmla="*/ 57 w 369"/>
              <a:gd name="T63" fmla="*/ 229 h 229"/>
              <a:gd name="T64" fmla="*/ 312 w 369"/>
              <a:gd name="T65" fmla="*/ 229 h 229"/>
              <a:gd name="T66" fmla="*/ 369 w 369"/>
              <a:gd name="T67" fmla="*/ 172 h 229"/>
              <a:gd name="T68" fmla="*/ 346 w 369"/>
              <a:gd name="T69" fmla="*/ 126 h 229"/>
              <a:gd name="T70" fmla="*/ 287 w 369"/>
              <a:gd name="T71" fmla="*/ 58 h 229"/>
              <a:gd name="T72" fmla="*/ 209 w 369"/>
              <a:gd name="T7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229">
                <a:moveTo>
                  <a:pt x="132" y="65"/>
                </a:moveTo>
                <a:cubicBezTo>
                  <a:pt x="133" y="62"/>
                  <a:pt x="133" y="62"/>
                  <a:pt x="133" y="62"/>
                </a:cubicBezTo>
                <a:cubicBezTo>
                  <a:pt x="142" y="29"/>
                  <a:pt x="172" y="4"/>
                  <a:pt x="209" y="4"/>
                </a:cubicBezTo>
                <a:cubicBezTo>
                  <a:pt x="209" y="4"/>
                  <a:pt x="209" y="4"/>
                  <a:pt x="209" y="4"/>
                </a:cubicBezTo>
                <a:cubicBezTo>
                  <a:pt x="244" y="4"/>
                  <a:pt x="275" y="28"/>
                  <a:pt x="284" y="60"/>
                </a:cubicBezTo>
                <a:cubicBezTo>
                  <a:pt x="284" y="62"/>
                  <a:pt x="284" y="62"/>
                  <a:pt x="284" y="62"/>
                </a:cubicBezTo>
                <a:cubicBezTo>
                  <a:pt x="286" y="62"/>
                  <a:pt x="286" y="62"/>
                  <a:pt x="286" y="62"/>
                </a:cubicBezTo>
                <a:cubicBezTo>
                  <a:pt x="317" y="67"/>
                  <a:pt x="342" y="94"/>
                  <a:pt x="342" y="127"/>
                </a:cubicBezTo>
                <a:cubicBezTo>
                  <a:pt x="342" y="128"/>
                  <a:pt x="342" y="128"/>
                  <a:pt x="342" y="128"/>
                </a:cubicBezTo>
                <a:cubicBezTo>
                  <a:pt x="343" y="129"/>
                  <a:pt x="343" y="129"/>
                  <a:pt x="343" y="129"/>
                </a:cubicBezTo>
                <a:cubicBezTo>
                  <a:pt x="357" y="138"/>
                  <a:pt x="365" y="154"/>
                  <a:pt x="365" y="172"/>
                </a:cubicBezTo>
                <a:cubicBezTo>
                  <a:pt x="365" y="186"/>
                  <a:pt x="359" y="199"/>
                  <a:pt x="350" y="209"/>
                </a:cubicBezTo>
                <a:cubicBezTo>
                  <a:pt x="340" y="219"/>
                  <a:pt x="327" y="225"/>
                  <a:pt x="312" y="225"/>
                </a:cubicBezTo>
                <a:cubicBezTo>
                  <a:pt x="57" y="225"/>
                  <a:pt x="57" y="225"/>
                  <a:pt x="57" y="225"/>
                </a:cubicBezTo>
                <a:cubicBezTo>
                  <a:pt x="43" y="225"/>
                  <a:pt x="30" y="219"/>
                  <a:pt x="20" y="209"/>
                </a:cubicBezTo>
                <a:cubicBezTo>
                  <a:pt x="10" y="199"/>
                  <a:pt x="4" y="186"/>
                  <a:pt x="4" y="172"/>
                </a:cubicBezTo>
                <a:cubicBezTo>
                  <a:pt x="4" y="145"/>
                  <a:pt x="24" y="123"/>
                  <a:pt x="50" y="119"/>
                </a:cubicBezTo>
                <a:cubicBezTo>
                  <a:pt x="52" y="119"/>
                  <a:pt x="52" y="119"/>
                  <a:pt x="52" y="119"/>
                </a:cubicBezTo>
                <a:cubicBezTo>
                  <a:pt x="51" y="117"/>
                  <a:pt x="51" y="117"/>
                  <a:pt x="51" y="117"/>
                </a:cubicBezTo>
                <a:cubicBezTo>
                  <a:pt x="51" y="114"/>
                  <a:pt x="50" y="110"/>
                  <a:pt x="50" y="107"/>
                </a:cubicBezTo>
                <a:cubicBezTo>
                  <a:pt x="50" y="92"/>
                  <a:pt x="56" y="80"/>
                  <a:pt x="65" y="70"/>
                </a:cubicBezTo>
                <a:cubicBezTo>
                  <a:pt x="75" y="61"/>
                  <a:pt x="88" y="55"/>
                  <a:pt x="102" y="55"/>
                </a:cubicBezTo>
                <a:cubicBezTo>
                  <a:pt x="112" y="55"/>
                  <a:pt x="122" y="58"/>
                  <a:pt x="130" y="64"/>
                </a:cubicBezTo>
                <a:cubicBezTo>
                  <a:pt x="132" y="65"/>
                  <a:pt x="132" y="65"/>
                  <a:pt x="132" y="65"/>
                </a:cubicBezTo>
                <a:moveTo>
                  <a:pt x="209" y="0"/>
                </a:moveTo>
                <a:cubicBezTo>
                  <a:pt x="171" y="0"/>
                  <a:pt x="140" y="25"/>
                  <a:pt x="130" y="59"/>
                </a:cubicBezTo>
                <a:cubicBezTo>
                  <a:pt x="122" y="54"/>
                  <a:pt x="112" y="51"/>
                  <a:pt x="102" y="51"/>
                </a:cubicBezTo>
                <a:cubicBezTo>
                  <a:pt x="102" y="51"/>
                  <a:pt x="102" y="51"/>
                  <a:pt x="102" y="51"/>
                </a:cubicBezTo>
                <a:cubicBezTo>
                  <a:pt x="71" y="51"/>
                  <a:pt x="46" y="76"/>
                  <a:pt x="46" y="107"/>
                </a:cubicBezTo>
                <a:cubicBezTo>
                  <a:pt x="46" y="110"/>
                  <a:pt x="47" y="113"/>
                  <a:pt x="47" y="116"/>
                </a:cubicBezTo>
                <a:cubicBezTo>
                  <a:pt x="21" y="121"/>
                  <a:pt x="0" y="144"/>
                  <a:pt x="0" y="172"/>
                </a:cubicBezTo>
                <a:cubicBezTo>
                  <a:pt x="0" y="203"/>
                  <a:pt x="26" y="229"/>
                  <a:pt x="57" y="229"/>
                </a:cubicBezTo>
                <a:cubicBezTo>
                  <a:pt x="312" y="229"/>
                  <a:pt x="312" y="229"/>
                  <a:pt x="312" y="229"/>
                </a:cubicBezTo>
                <a:cubicBezTo>
                  <a:pt x="344" y="229"/>
                  <a:pt x="369" y="203"/>
                  <a:pt x="369" y="172"/>
                </a:cubicBezTo>
                <a:cubicBezTo>
                  <a:pt x="369" y="153"/>
                  <a:pt x="360" y="136"/>
                  <a:pt x="346" y="126"/>
                </a:cubicBezTo>
                <a:cubicBezTo>
                  <a:pt x="346" y="92"/>
                  <a:pt x="320" y="64"/>
                  <a:pt x="287" y="58"/>
                </a:cubicBezTo>
                <a:cubicBezTo>
                  <a:pt x="277" y="24"/>
                  <a:pt x="246" y="0"/>
                  <a:pt x="209" y="0"/>
                </a:cubicBezTo>
              </a:path>
            </a:pathLst>
          </a:custGeom>
          <a:solidFill>
            <a:schemeClr val="bg1">
              <a:lumMod val="75000"/>
            </a:schemeClr>
          </a:solidFill>
          <a:ln>
            <a:solidFill>
              <a:schemeClr val="bg1">
                <a:lumMod val="85000"/>
              </a:schemeClr>
            </a:solidFill>
          </a:ln>
        </p:spPr>
        <p:txBody>
          <a:bodyPr vert="horz" wrap="square" lIns="68580" tIns="34290" rIns="68580" bIns="34290" numCol="1" anchor="t" anchorCtr="0" compatLnSpc="1"/>
          <a:lstStyle/>
          <a:p>
            <a:endParaRPr lang="zh-CN" altLang="en-US"/>
          </a:p>
        </p:txBody>
      </p:sp>
      <p:sp>
        <p:nvSpPr>
          <p:cNvPr id="17" name="AutoShape 17"/>
          <p:cNvSpPr>
            <a:spLocks noChangeAspect="1" noChangeArrowheads="1" noTextEdit="1"/>
          </p:cNvSpPr>
          <p:nvPr/>
        </p:nvSpPr>
        <p:spPr bwMode="auto">
          <a:xfrm>
            <a:off x="4837804" y="1284904"/>
            <a:ext cx="1803797" cy="1110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p>
        </p:txBody>
      </p:sp>
      <p:sp>
        <p:nvSpPr>
          <p:cNvPr id="18" name="Freeform 19"/>
          <p:cNvSpPr>
            <a:spLocks noChangeAspect="1"/>
          </p:cNvSpPr>
          <p:nvPr/>
        </p:nvSpPr>
        <p:spPr bwMode="auto">
          <a:xfrm>
            <a:off x="4837804" y="1280140"/>
            <a:ext cx="1900943" cy="1179827"/>
          </a:xfrm>
          <a:custGeom>
            <a:avLst/>
            <a:gdLst>
              <a:gd name="T0" fmla="*/ 168 w 387"/>
              <a:gd name="T1" fmla="*/ 0 h 239"/>
              <a:gd name="T2" fmla="*/ 87 w 387"/>
              <a:gd name="T3" fmla="*/ 62 h 239"/>
              <a:gd name="T4" fmla="*/ 24 w 387"/>
              <a:gd name="T5" fmla="*/ 134 h 239"/>
              <a:gd name="T6" fmla="*/ 0 w 387"/>
              <a:gd name="T7" fmla="*/ 181 h 239"/>
              <a:gd name="T8" fmla="*/ 58 w 387"/>
              <a:gd name="T9" fmla="*/ 239 h 239"/>
              <a:gd name="T10" fmla="*/ 329 w 387"/>
              <a:gd name="T11" fmla="*/ 239 h 239"/>
              <a:gd name="T12" fmla="*/ 387 w 387"/>
              <a:gd name="T13" fmla="*/ 181 h 239"/>
              <a:gd name="T14" fmla="*/ 337 w 387"/>
              <a:gd name="T15" fmla="*/ 123 h 239"/>
              <a:gd name="T16" fmla="*/ 339 w 387"/>
              <a:gd name="T17" fmla="*/ 112 h 239"/>
              <a:gd name="T18" fmla="*/ 282 w 387"/>
              <a:gd name="T19" fmla="*/ 55 h 239"/>
              <a:gd name="T20" fmla="*/ 251 w 387"/>
              <a:gd name="T21" fmla="*/ 64 h 239"/>
              <a:gd name="T22" fmla="*/ 168 w 387"/>
              <a:gd name="T23"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7" h="239">
                <a:moveTo>
                  <a:pt x="168" y="0"/>
                </a:moveTo>
                <a:cubicBezTo>
                  <a:pt x="129" y="0"/>
                  <a:pt x="97" y="27"/>
                  <a:pt x="87" y="62"/>
                </a:cubicBezTo>
                <a:cubicBezTo>
                  <a:pt x="52" y="67"/>
                  <a:pt x="25" y="97"/>
                  <a:pt x="24" y="134"/>
                </a:cubicBezTo>
                <a:cubicBezTo>
                  <a:pt x="10" y="144"/>
                  <a:pt x="0" y="161"/>
                  <a:pt x="0" y="181"/>
                </a:cubicBezTo>
                <a:cubicBezTo>
                  <a:pt x="0" y="213"/>
                  <a:pt x="26" y="239"/>
                  <a:pt x="58" y="239"/>
                </a:cubicBezTo>
                <a:cubicBezTo>
                  <a:pt x="329" y="239"/>
                  <a:pt x="329" y="239"/>
                  <a:pt x="329" y="239"/>
                </a:cubicBezTo>
                <a:cubicBezTo>
                  <a:pt x="361" y="239"/>
                  <a:pt x="387" y="213"/>
                  <a:pt x="387" y="181"/>
                </a:cubicBezTo>
                <a:cubicBezTo>
                  <a:pt x="387" y="152"/>
                  <a:pt x="366" y="127"/>
                  <a:pt x="337" y="123"/>
                </a:cubicBezTo>
                <a:cubicBezTo>
                  <a:pt x="338" y="120"/>
                  <a:pt x="339" y="116"/>
                  <a:pt x="339" y="112"/>
                </a:cubicBezTo>
                <a:cubicBezTo>
                  <a:pt x="339" y="81"/>
                  <a:pt x="313" y="55"/>
                  <a:pt x="282" y="55"/>
                </a:cubicBezTo>
                <a:cubicBezTo>
                  <a:pt x="270" y="55"/>
                  <a:pt x="260" y="59"/>
                  <a:pt x="251" y="64"/>
                </a:cubicBezTo>
                <a:cubicBezTo>
                  <a:pt x="241" y="28"/>
                  <a:pt x="208" y="0"/>
                  <a:pt x="168" y="0"/>
                </a:cubicBezTo>
              </a:path>
            </a:pathLst>
          </a:custGeom>
          <a:solidFill>
            <a:schemeClr val="bg2">
              <a:alpha val="90000"/>
            </a:schemeClr>
          </a:solidFill>
          <a:ln>
            <a:noFill/>
          </a:ln>
        </p:spPr>
        <p:txBody>
          <a:bodyPr vert="horz" wrap="square" lIns="68580" tIns="34290" rIns="68580" bIns="34290" numCol="1" anchor="t" anchorCtr="0" compatLnSpc="1"/>
          <a:lstStyle/>
          <a:p>
            <a:endParaRPr lang="zh-CN" altLang="en-US"/>
          </a:p>
        </p:txBody>
      </p:sp>
      <p:sp>
        <p:nvSpPr>
          <p:cNvPr id="19" name="AutoShape 25"/>
          <p:cNvSpPr>
            <a:spLocks noChangeAspect="1" noChangeArrowheads="1" noTextEdit="1"/>
          </p:cNvSpPr>
          <p:nvPr/>
        </p:nvSpPr>
        <p:spPr bwMode="auto">
          <a:xfrm>
            <a:off x="1459934" y="796891"/>
            <a:ext cx="2071017" cy="118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p>
        </p:txBody>
      </p:sp>
      <p:sp>
        <p:nvSpPr>
          <p:cNvPr id="20" name="Freeform 27"/>
          <p:cNvSpPr>
            <a:spLocks noChangeAspect="1"/>
          </p:cNvSpPr>
          <p:nvPr/>
        </p:nvSpPr>
        <p:spPr bwMode="auto">
          <a:xfrm>
            <a:off x="1647433" y="818993"/>
            <a:ext cx="2061036" cy="1175602"/>
          </a:xfrm>
          <a:custGeom>
            <a:avLst/>
            <a:gdLst>
              <a:gd name="T0" fmla="*/ 49 w 346"/>
              <a:gd name="T1" fmla="*/ 92 h 196"/>
              <a:gd name="T2" fmla="*/ 46 w 346"/>
              <a:gd name="T3" fmla="*/ 71 h 196"/>
              <a:gd name="T4" fmla="*/ 116 w 346"/>
              <a:gd name="T5" fmla="*/ 0 h 196"/>
              <a:gd name="T6" fmla="*/ 180 w 346"/>
              <a:gd name="T7" fmla="*/ 41 h 196"/>
              <a:gd name="T8" fmla="*/ 223 w 346"/>
              <a:gd name="T9" fmla="*/ 22 h 196"/>
              <a:gd name="T10" fmla="*/ 283 w 346"/>
              <a:gd name="T11" fmla="*/ 82 h 196"/>
              <a:gd name="T12" fmla="*/ 282 w 346"/>
              <a:gd name="T13" fmla="*/ 91 h 196"/>
              <a:gd name="T14" fmla="*/ 294 w 346"/>
              <a:gd name="T15" fmla="*/ 91 h 196"/>
              <a:gd name="T16" fmla="*/ 346 w 346"/>
              <a:gd name="T17" fmla="*/ 144 h 196"/>
              <a:gd name="T18" fmla="*/ 294 w 346"/>
              <a:gd name="T19" fmla="*/ 196 h 196"/>
              <a:gd name="T20" fmla="*/ 52 w 346"/>
              <a:gd name="T21" fmla="*/ 196 h 196"/>
              <a:gd name="T22" fmla="*/ 0 w 346"/>
              <a:gd name="T23" fmla="*/ 144 h 196"/>
              <a:gd name="T24" fmla="*/ 49 w 346"/>
              <a:gd name="T25" fmla="*/ 9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196">
                <a:moveTo>
                  <a:pt x="49" y="92"/>
                </a:moveTo>
                <a:cubicBezTo>
                  <a:pt x="47" y="85"/>
                  <a:pt x="46" y="78"/>
                  <a:pt x="46" y="71"/>
                </a:cubicBezTo>
                <a:cubicBezTo>
                  <a:pt x="46" y="32"/>
                  <a:pt x="77" y="0"/>
                  <a:pt x="116" y="0"/>
                </a:cubicBezTo>
                <a:cubicBezTo>
                  <a:pt x="144" y="0"/>
                  <a:pt x="169" y="17"/>
                  <a:pt x="180" y="41"/>
                </a:cubicBezTo>
                <a:cubicBezTo>
                  <a:pt x="191" y="29"/>
                  <a:pt x="206" y="22"/>
                  <a:pt x="223" y="22"/>
                </a:cubicBezTo>
                <a:cubicBezTo>
                  <a:pt x="256" y="22"/>
                  <a:pt x="283" y="49"/>
                  <a:pt x="283" y="82"/>
                </a:cubicBezTo>
                <a:cubicBezTo>
                  <a:pt x="283" y="85"/>
                  <a:pt x="283" y="88"/>
                  <a:pt x="282" y="91"/>
                </a:cubicBezTo>
                <a:cubicBezTo>
                  <a:pt x="294" y="91"/>
                  <a:pt x="294" y="91"/>
                  <a:pt x="294" y="91"/>
                </a:cubicBezTo>
                <a:cubicBezTo>
                  <a:pt x="323" y="91"/>
                  <a:pt x="346" y="115"/>
                  <a:pt x="346" y="144"/>
                </a:cubicBezTo>
                <a:cubicBezTo>
                  <a:pt x="346" y="172"/>
                  <a:pt x="323" y="196"/>
                  <a:pt x="294" y="196"/>
                </a:cubicBezTo>
                <a:cubicBezTo>
                  <a:pt x="52" y="196"/>
                  <a:pt x="52" y="196"/>
                  <a:pt x="52" y="196"/>
                </a:cubicBezTo>
                <a:cubicBezTo>
                  <a:pt x="24" y="196"/>
                  <a:pt x="0" y="172"/>
                  <a:pt x="0" y="144"/>
                </a:cubicBezTo>
                <a:cubicBezTo>
                  <a:pt x="0" y="116"/>
                  <a:pt x="22" y="94"/>
                  <a:pt x="49" y="92"/>
                </a:cubicBez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a:p>
        </p:txBody>
      </p:sp>
      <p:sp>
        <p:nvSpPr>
          <p:cNvPr id="21" name="Freeform 23"/>
          <p:cNvSpPr>
            <a:spLocks noChangeAspect="1"/>
          </p:cNvSpPr>
          <p:nvPr/>
        </p:nvSpPr>
        <p:spPr bwMode="auto">
          <a:xfrm>
            <a:off x="1051413" y="1075643"/>
            <a:ext cx="2409550" cy="1366031"/>
          </a:xfrm>
          <a:custGeom>
            <a:avLst/>
            <a:gdLst>
              <a:gd name="T0" fmla="*/ 72 w 514"/>
              <a:gd name="T1" fmla="*/ 136 h 290"/>
              <a:gd name="T2" fmla="*/ 67 w 514"/>
              <a:gd name="T3" fmla="*/ 105 h 290"/>
              <a:gd name="T4" fmla="*/ 172 w 514"/>
              <a:gd name="T5" fmla="*/ 0 h 290"/>
              <a:gd name="T6" fmla="*/ 266 w 514"/>
              <a:gd name="T7" fmla="*/ 60 h 290"/>
              <a:gd name="T8" fmla="*/ 331 w 514"/>
              <a:gd name="T9" fmla="*/ 33 h 290"/>
              <a:gd name="T10" fmla="*/ 419 w 514"/>
              <a:gd name="T11" fmla="*/ 121 h 290"/>
              <a:gd name="T12" fmla="*/ 418 w 514"/>
              <a:gd name="T13" fmla="*/ 135 h 290"/>
              <a:gd name="T14" fmla="*/ 436 w 514"/>
              <a:gd name="T15" fmla="*/ 135 h 290"/>
              <a:gd name="T16" fmla="*/ 514 w 514"/>
              <a:gd name="T17" fmla="*/ 213 h 290"/>
              <a:gd name="T18" fmla="*/ 436 w 514"/>
              <a:gd name="T19" fmla="*/ 290 h 290"/>
              <a:gd name="T20" fmla="*/ 77 w 514"/>
              <a:gd name="T21" fmla="*/ 290 h 290"/>
              <a:gd name="T22" fmla="*/ 0 w 514"/>
              <a:gd name="T23" fmla="*/ 213 h 290"/>
              <a:gd name="T24" fmla="*/ 72 w 514"/>
              <a:gd name="T25" fmla="*/ 13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 h="290">
                <a:moveTo>
                  <a:pt x="72" y="136"/>
                </a:moveTo>
                <a:cubicBezTo>
                  <a:pt x="69" y="126"/>
                  <a:pt x="67" y="116"/>
                  <a:pt x="67" y="105"/>
                </a:cubicBezTo>
                <a:cubicBezTo>
                  <a:pt x="67" y="47"/>
                  <a:pt x="114" y="0"/>
                  <a:pt x="172" y="0"/>
                </a:cubicBezTo>
                <a:cubicBezTo>
                  <a:pt x="214" y="0"/>
                  <a:pt x="250" y="25"/>
                  <a:pt x="266" y="60"/>
                </a:cubicBezTo>
                <a:cubicBezTo>
                  <a:pt x="283" y="43"/>
                  <a:pt x="305" y="33"/>
                  <a:pt x="331" y="33"/>
                </a:cubicBezTo>
                <a:cubicBezTo>
                  <a:pt x="380" y="33"/>
                  <a:pt x="419" y="72"/>
                  <a:pt x="419" y="121"/>
                </a:cubicBezTo>
                <a:cubicBezTo>
                  <a:pt x="419" y="126"/>
                  <a:pt x="419" y="131"/>
                  <a:pt x="418" y="135"/>
                </a:cubicBezTo>
                <a:cubicBezTo>
                  <a:pt x="436" y="135"/>
                  <a:pt x="436" y="135"/>
                  <a:pt x="436" y="135"/>
                </a:cubicBezTo>
                <a:cubicBezTo>
                  <a:pt x="479" y="135"/>
                  <a:pt x="514" y="170"/>
                  <a:pt x="514" y="213"/>
                </a:cubicBezTo>
                <a:cubicBezTo>
                  <a:pt x="514" y="256"/>
                  <a:pt x="479" y="290"/>
                  <a:pt x="436" y="290"/>
                </a:cubicBezTo>
                <a:cubicBezTo>
                  <a:pt x="77" y="290"/>
                  <a:pt x="77" y="290"/>
                  <a:pt x="77" y="290"/>
                </a:cubicBezTo>
                <a:cubicBezTo>
                  <a:pt x="34" y="290"/>
                  <a:pt x="0" y="256"/>
                  <a:pt x="0" y="213"/>
                </a:cubicBezTo>
                <a:cubicBezTo>
                  <a:pt x="0" y="172"/>
                  <a:pt x="31" y="139"/>
                  <a:pt x="72" y="136"/>
                </a:cubicBezTo>
                <a:close/>
              </a:path>
            </a:pathLst>
          </a:custGeom>
          <a:solidFill>
            <a:schemeClr val="accent1">
              <a:lumMod val="60000"/>
              <a:lumOff val="40000"/>
            </a:schemeClr>
          </a:solidFill>
          <a:ln>
            <a:noFill/>
          </a:ln>
        </p:spPr>
        <p:txBody>
          <a:bodyPr vert="horz" wrap="square" lIns="68580" tIns="34290" rIns="68580" bIns="34290" numCol="1" anchor="t" anchorCtr="0" compatLnSpc="1"/>
          <a:lstStyle/>
          <a:p>
            <a:endParaRPr lang="zh-CN" altLang="en-US"/>
          </a:p>
        </p:txBody>
      </p:sp>
      <p:grpSp>
        <p:nvGrpSpPr>
          <p:cNvPr id="3" name="Group 34"/>
          <p:cNvGrpSpPr>
            <a:grpSpLocks noChangeAspect="1"/>
          </p:cNvGrpSpPr>
          <p:nvPr/>
        </p:nvGrpSpPr>
        <p:grpSpPr bwMode="auto">
          <a:xfrm>
            <a:off x="6541727" y="422340"/>
            <a:ext cx="1621631" cy="2402232"/>
            <a:chOff x="5442" y="324"/>
            <a:chExt cx="1362" cy="2017"/>
          </a:xfrm>
        </p:grpSpPr>
        <p:sp>
          <p:nvSpPr>
            <p:cNvPr id="23" name="AutoShape 33"/>
            <p:cNvSpPr>
              <a:spLocks noChangeAspect="1" noChangeArrowheads="1" noTextEdit="1"/>
            </p:cNvSpPr>
            <p:nvPr/>
          </p:nvSpPr>
          <p:spPr bwMode="auto">
            <a:xfrm>
              <a:off x="5442" y="324"/>
              <a:ext cx="1362" cy="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Freeform 35"/>
            <p:cNvSpPr/>
            <p:nvPr/>
          </p:nvSpPr>
          <p:spPr bwMode="auto">
            <a:xfrm>
              <a:off x="5350" y="405"/>
              <a:ext cx="777" cy="1469"/>
            </a:xfrm>
            <a:custGeom>
              <a:avLst/>
              <a:gdLst>
                <a:gd name="T0" fmla="*/ 111 w 219"/>
                <a:gd name="T1" fmla="*/ 0 h 415"/>
                <a:gd name="T2" fmla="*/ 33 w 219"/>
                <a:gd name="T3" fmla="*/ 183 h 415"/>
                <a:gd name="T4" fmla="*/ 219 w 219"/>
                <a:gd name="T5" fmla="*/ 415 h 415"/>
                <a:gd name="T6" fmla="*/ 111 w 219"/>
                <a:gd name="T7" fmla="*/ 0 h 415"/>
              </a:gdLst>
              <a:ahLst/>
              <a:cxnLst>
                <a:cxn ang="0">
                  <a:pos x="T0" y="T1"/>
                </a:cxn>
                <a:cxn ang="0">
                  <a:pos x="T2" y="T3"/>
                </a:cxn>
                <a:cxn ang="0">
                  <a:pos x="T4" y="T5"/>
                </a:cxn>
                <a:cxn ang="0">
                  <a:pos x="T6" y="T7"/>
                </a:cxn>
              </a:cxnLst>
              <a:rect l="0" t="0" r="r" b="b"/>
              <a:pathLst>
                <a:path w="219" h="415">
                  <a:moveTo>
                    <a:pt x="111" y="0"/>
                  </a:moveTo>
                  <a:cubicBezTo>
                    <a:pt x="111" y="0"/>
                    <a:pt x="0" y="36"/>
                    <a:pt x="33" y="183"/>
                  </a:cubicBezTo>
                  <a:cubicBezTo>
                    <a:pt x="65" y="329"/>
                    <a:pt x="219" y="415"/>
                    <a:pt x="219" y="415"/>
                  </a:cubicBezTo>
                  <a:lnTo>
                    <a:pt x="111"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36"/>
            <p:cNvSpPr/>
            <p:nvPr/>
          </p:nvSpPr>
          <p:spPr bwMode="auto">
            <a:xfrm>
              <a:off x="5467" y="366"/>
              <a:ext cx="660" cy="1508"/>
            </a:xfrm>
            <a:custGeom>
              <a:avLst/>
              <a:gdLst>
                <a:gd name="T0" fmla="*/ 118 w 186"/>
                <a:gd name="T1" fmla="*/ 0 h 426"/>
                <a:gd name="T2" fmla="*/ 12 w 186"/>
                <a:gd name="T3" fmla="*/ 128 h 426"/>
                <a:gd name="T4" fmla="*/ 186 w 186"/>
                <a:gd name="T5" fmla="*/ 426 h 426"/>
                <a:gd name="T6" fmla="*/ 118 w 186"/>
                <a:gd name="T7" fmla="*/ 0 h 426"/>
              </a:gdLst>
              <a:ahLst/>
              <a:cxnLst>
                <a:cxn ang="0">
                  <a:pos x="T0" y="T1"/>
                </a:cxn>
                <a:cxn ang="0">
                  <a:pos x="T2" y="T3"/>
                </a:cxn>
                <a:cxn ang="0">
                  <a:pos x="T4" y="T5"/>
                </a:cxn>
                <a:cxn ang="0">
                  <a:pos x="T6" y="T7"/>
                </a:cxn>
              </a:cxnLst>
              <a:rect l="0" t="0" r="r" b="b"/>
              <a:pathLst>
                <a:path w="186" h="426">
                  <a:moveTo>
                    <a:pt x="118" y="0"/>
                  </a:moveTo>
                  <a:cubicBezTo>
                    <a:pt x="118" y="0"/>
                    <a:pt x="25" y="1"/>
                    <a:pt x="12" y="128"/>
                  </a:cubicBezTo>
                  <a:cubicBezTo>
                    <a:pt x="0" y="254"/>
                    <a:pt x="165" y="416"/>
                    <a:pt x="186" y="426"/>
                  </a:cubicBezTo>
                  <a:lnTo>
                    <a:pt x="11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37"/>
            <p:cNvSpPr/>
            <p:nvPr/>
          </p:nvSpPr>
          <p:spPr bwMode="auto">
            <a:xfrm>
              <a:off x="5605" y="264"/>
              <a:ext cx="522" cy="1610"/>
            </a:xfrm>
            <a:custGeom>
              <a:avLst/>
              <a:gdLst>
                <a:gd name="T0" fmla="*/ 128 w 147"/>
                <a:gd name="T1" fmla="*/ 22 h 455"/>
                <a:gd name="T2" fmla="*/ 17 w 147"/>
                <a:gd name="T3" fmla="*/ 141 h 455"/>
                <a:gd name="T4" fmla="*/ 147 w 147"/>
                <a:gd name="T5" fmla="*/ 455 h 455"/>
                <a:gd name="T6" fmla="*/ 128 w 147"/>
                <a:gd name="T7" fmla="*/ 22 h 455"/>
              </a:gdLst>
              <a:ahLst/>
              <a:cxnLst>
                <a:cxn ang="0">
                  <a:pos x="T0" y="T1"/>
                </a:cxn>
                <a:cxn ang="0">
                  <a:pos x="T2" y="T3"/>
                </a:cxn>
                <a:cxn ang="0">
                  <a:pos x="T4" y="T5"/>
                </a:cxn>
                <a:cxn ang="0">
                  <a:pos x="T6" y="T7"/>
                </a:cxn>
              </a:cxnLst>
              <a:rect l="0" t="0" r="r" b="b"/>
              <a:pathLst>
                <a:path w="147" h="455">
                  <a:moveTo>
                    <a:pt x="128" y="22"/>
                  </a:moveTo>
                  <a:cubicBezTo>
                    <a:pt x="128" y="22"/>
                    <a:pt x="34" y="0"/>
                    <a:pt x="17" y="141"/>
                  </a:cubicBezTo>
                  <a:cubicBezTo>
                    <a:pt x="0" y="282"/>
                    <a:pt x="147" y="455"/>
                    <a:pt x="147" y="455"/>
                  </a:cubicBezTo>
                  <a:lnTo>
                    <a:pt x="128" y="2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8"/>
            <p:cNvSpPr/>
            <p:nvPr/>
          </p:nvSpPr>
          <p:spPr bwMode="auto">
            <a:xfrm>
              <a:off x="5814" y="313"/>
              <a:ext cx="313" cy="1561"/>
            </a:xfrm>
            <a:custGeom>
              <a:avLst/>
              <a:gdLst>
                <a:gd name="T0" fmla="*/ 88 w 88"/>
                <a:gd name="T1" fmla="*/ 3 h 441"/>
                <a:gd name="T2" fmla="*/ 88 w 88"/>
                <a:gd name="T3" fmla="*/ 441 h 441"/>
                <a:gd name="T4" fmla="*/ 42 w 88"/>
                <a:gd name="T5" fmla="*/ 298 h 441"/>
                <a:gd name="T6" fmla="*/ 39 w 88"/>
                <a:gd name="T7" fmla="*/ 32 h 441"/>
                <a:gd name="T8" fmla="*/ 88 w 88"/>
                <a:gd name="T9" fmla="*/ 3 h 441"/>
              </a:gdLst>
              <a:ahLst/>
              <a:cxnLst>
                <a:cxn ang="0">
                  <a:pos x="T0" y="T1"/>
                </a:cxn>
                <a:cxn ang="0">
                  <a:pos x="T2" y="T3"/>
                </a:cxn>
                <a:cxn ang="0">
                  <a:pos x="T4" y="T5"/>
                </a:cxn>
                <a:cxn ang="0">
                  <a:pos x="T6" y="T7"/>
                </a:cxn>
                <a:cxn ang="0">
                  <a:pos x="T8" y="T9"/>
                </a:cxn>
              </a:cxnLst>
              <a:rect l="0" t="0" r="r" b="b"/>
              <a:pathLst>
                <a:path w="88" h="441">
                  <a:moveTo>
                    <a:pt x="88" y="3"/>
                  </a:moveTo>
                  <a:cubicBezTo>
                    <a:pt x="88" y="441"/>
                    <a:pt x="88" y="441"/>
                    <a:pt x="88" y="441"/>
                  </a:cubicBezTo>
                  <a:cubicBezTo>
                    <a:pt x="88" y="441"/>
                    <a:pt x="62" y="372"/>
                    <a:pt x="42" y="298"/>
                  </a:cubicBezTo>
                  <a:cubicBezTo>
                    <a:pt x="30" y="252"/>
                    <a:pt x="0" y="131"/>
                    <a:pt x="39" y="32"/>
                  </a:cubicBezTo>
                  <a:cubicBezTo>
                    <a:pt x="47" y="10"/>
                    <a:pt x="64" y="0"/>
                    <a:pt x="88" y="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9"/>
            <p:cNvSpPr/>
            <p:nvPr/>
          </p:nvSpPr>
          <p:spPr bwMode="auto">
            <a:xfrm>
              <a:off x="6127" y="405"/>
              <a:ext cx="776" cy="1469"/>
            </a:xfrm>
            <a:custGeom>
              <a:avLst/>
              <a:gdLst>
                <a:gd name="T0" fmla="*/ 108 w 219"/>
                <a:gd name="T1" fmla="*/ 0 h 415"/>
                <a:gd name="T2" fmla="*/ 186 w 219"/>
                <a:gd name="T3" fmla="*/ 183 h 415"/>
                <a:gd name="T4" fmla="*/ 0 w 219"/>
                <a:gd name="T5" fmla="*/ 415 h 415"/>
                <a:gd name="T6" fmla="*/ 108 w 219"/>
                <a:gd name="T7" fmla="*/ 0 h 415"/>
              </a:gdLst>
              <a:ahLst/>
              <a:cxnLst>
                <a:cxn ang="0">
                  <a:pos x="T0" y="T1"/>
                </a:cxn>
                <a:cxn ang="0">
                  <a:pos x="T2" y="T3"/>
                </a:cxn>
                <a:cxn ang="0">
                  <a:pos x="T4" y="T5"/>
                </a:cxn>
                <a:cxn ang="0">
                  <a:pos x="T6" y="T7"/>
                </a:cxn>
              </a:cxnLst>
              <a:rect l="0" t="0" r="r" b="b"/>
              <a:pathLst>
                <a:path w="219" h="415">
                  <a:moveTo>
                    <a:pt x="108" y="0"/>
                  </a:moveTo>
                  <a:cubicBezTo>
                    <a:pt x="108" y="0"/>
                    <a:pt x="219" y="36"/>
                    <a:pt x="186" y="183"/>
                  </a:cubicBezTo>
                  <a:cubicBezTo>
                    <a:pt x="154" y="329"/>
                    <a:pt x="0" y="415"/>
                    <a:pt x="0" y="415"/>
                  </a:cubicBezTo>
                  <a:lnTo>
                    <a:pt x="10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40"/>
            <p:cNvSpPr/>
            <p:nvPr/>
          </p:nvSpPr>
          <p:spPr bwMode="auto">
            <a:xfrm>
              <a:off x="6127" y="366"/>
              <a:ext cx="659" cy="1508"/>
            </a:xfrm>
            <a:custGeom>
              <a:avLst/>
              <a:gdLst>
                <a:gd name="T0" fmla="*/ 68 w 186"/>
                <a:gd name="T1" fmla="*/ 0 h 426"/>
                <a:gd name="T2" fmla="*/ 174 w 186"/>
                <a:gd name="T3" fmla="*/ 128 h 426"/>
                <a:gd name="T4" fmla="*/ 0 w 186"/>
                <a:gd name="T5" fmla="*/ 426 h 426"/>
                <a:gd name="T6" fmla="*/ 68 w 186"/>
                <a:gd name="T7" fmla="*/ 0 h 426"/>
              </a:gdLst>
              <a:ahLst/>
              <a:cxnLst>
                <a:cxn ang="0">
                  <a:pos x="T0" y="T1"/>
                </a:cxn>
                <a:cxn ang="0">
                  <a:pos x="T2" y="T3"/>
                </a:cxn>
                <a:cxn ang="0">
                  <a:pos x="T4" y="T5"/>
                </a:cxn>
                <a:cxn ang="0">
                  <a:pos x="T6" y="T7"/>
                </a:cxn>
              </a:cxnLst>
              <a:rect l="0" t="0" r="r" b="b"/>
              <a:pathLst>
                <a:path w="186" h="426">
                  <a:moveTo>
                    <a:pt x="68" y="0"/>
                  </a:moveTo>
                  <a:cubicBezTo>
                    <a:pt x="68" y="0"/>
                    <a:pt x="162" y="1"/>
                    <a:pt x="174" y="128"/>
                  </a:cubicBezTo>
                  <a:cubicBezTo>
                    <a:pt x="186" y="254"/>
                    <a:pt x="21" y="416"/>
                    <a:pt x="0" y="426"/>
                  </a:cubicBezTo>
                  <a:lnTo>
                    <a:pt x="68"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41"/>
            <p:cNvSpPr/>
            <p:nvPr/>
          </p:nvSpPr>
          <p:spPr bwMode="auto">
            <a:xfrm>
              <a:off x="6127" y="264"/>
              <a:ext cx="521" cy="1610"/>
            </a:xfrm>
            <a:custGeom>
              <a:avLst/>
              <a:gdLst>
                <a:gd name="T0" fmla="*/ 19 w 147"/>
                <a:gd name="T1" fmla="*/ 22 h 455"/>
                <a:gd name="T2" fmla="*/ 130 w 147"/>
                <a:gd name="T3" fmla="*/ 141 h 455"/>
                <a:gd name="T4" fmla="*/ 0 w 147"/>
                <a:gd name="T5" fmla="*/ 455 h 455"/>
                <a:gd name="T6" fmla="*/ 19 w 147"/>
                <a:gd name="T7" fmla="*/ 22 h 455"/>
              </a:gdLst>
              <a:ahLst/>
              <a:cxnLst>
                <a:cxn ang="0">
                  <a:pos x="T0" y="T1"/>
                </a:cxn>
                <a:cxn ang="0">
                  <a:pos x="T2" y="T3"/>
                </a:cxn>
                <a:cxn ang="0">
                  <a:pos x="T4" y="T5"/>
                </a:cxn>
                <a:cxn ang="0">
                  <a:pos x="T6" y="T7"/>
                </a:cxn>
              </a:cxnLst>
              <a:rect l="0" t="0" r="r" b="b"/>
              <a:pathLst>
                <a:path w="147" h="455">
                  <a:moveTo>
                    <a:pt x="19" y="22"/>
                  </a:moveTo>
                  <a:cubicBezTo>
                    <a:pt x="19" y="22"/>
                    <a:pt x="113" y="0"/>
                    <a:pt x="130" y="141"/>
                  </a:cubicBezTo>
                  <a:cubicBezTo>
                    <a:pt x="147" y="282"/>
                    <a:pt x="0" y="455"/>
                    <a:pt x="0" y="455"/>
                  </a:cubicBezTo>
                  <a:lnTo>
                    <a:pt x="19" y="2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2"/>
            <p:cNvSpPr/>
            <p:nvPr/>
          </p:nvSpPr>
          <p:spPr bwMode="auto">
            <a:xfrm>
              <a:off x="6127" y="313"/>
              <a:ext cx="312" cy="1561"/>
            </a:xfrm>
            <a:custGeom>
              <a:avLst/>
              <a:gdLst>
                <a:gd name="T0" fmla="*/ 0 w 88"/>
                <a:gd name="T1" fmla="*/ 3 h 441"/>
                <a:gd name="T2" fmla="*/ 0 w 88"/>
                <a:gd name="T3" fmla="*/ 441 h 441"/>
                <a:gd name="T4" fmla="*/ 46 w 88"/>
                <a:gd name="T5" fmla="*/ 298 h 441"/>
                <a:gd name="T6" fmla="*/ 49 w 88"/>
                <a:gd name="T7" fmla="*/ 32 h 441"/>
                <a:gd name="T8" fmla="*/ 0 w 88"/>
                <a:gd name="T9" fmla="*/ 3 h 441"/>
              </a:gdLst>
              <a:ahLst/>
              <a:cxnLst>
                <a:cxn ang="0">
                  <a:pos x="T0" y="T1"/>
                </a:cxn>
                <a:cxn ang="0">
                  <a:pos x="T2" y="T3"/>
                </a:cxn>
                <a:cxn ang="0">
                  <a:pos x="T4" y="T5"/>
                </a:cxn>
                <a:cxn ang="0">
                  <a:pos x="T6" y="T7"/>
                </a:cxn>
                <a:cxn ang="0">
                  <a:pos x="T8" y="T9"/>
                </a:cxn>
              </a:cxnLst>
              <a:rect l="0" t="0" r="r" b="b"/>
              <a:pathLst>
                <a:path w="88" h="441">
                  <a:moveTo>
                    <a:pt x="0" y="3"/>
                  </a:moveTo>
                  <a:cubicBezTo>
                    <a:pt x="0" y="441"/>
                    <a:pt x="0" y="441"/>
                    <a:pt x="0" y="441"/>
                  </a:cubicBezTo>
                  <a:cubicBezTo>
                    <a:pt x="0" y="441"/>
                    <a:pt x="26" y="372"/>
                    <a:pt x="46" y="298"/>
                  </a:cubicBezTo>
                  <a:cubicBezTo>
                    <a:pt x="58" y="252"/>
                    <a:pt x="88" y="131"/>
                    <a:pt x="49" y="32"/>
                  </a:cubicBezTo>
                  <a:cubicBezTo>
                    <a:pt x="41" y="10"/>
                    <a:pt x="24" y="0"/>
                    <a:pt x="0" y="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3"/>
            <p:cNvSpPr/>
            <p:nvPr/>
          </p:nvSpPr>
          <p:spPr bwMode="auto">
            <a:xfrm>
              <a:off x="5740" y="1555"/>
              <a:ext cx="773" cy="319"/>
            </a:xfrm>
            <a:custGeom>
              <a:avLst/>
              <a:gdLst>
                <a:gd name="T0" fmla="*/ 0 w 773"/>
                <a:gd name="T1" fmla="*/ 0 h 319"/>
                <a:gd name="T2" fmla="*/ 773 w 773"/>
                <a:gd name="T3" fmla="*/ 0 h 319"/>
                <a:gd name="T4" fmla="*/ 475 w 773"/>
                <a:gd name="T5" fmla="*/ 319 h 319"/>
                <a:gd name="T6" fmla="*/ 294 w 773"/>
                <a:gd name="T7" fmla="*/ 319 h 319"/>
                <a:gd name="T8" fmla="*/ 0 w 773"/>
                <a:gd name="T9" fmla="*/ 0 h 319"/>
              </a:gdLst>
              <a:ahLst/>
              <a:cxnLst>
                <a:cxn ang="0">
                  <a:pos x="T0" y="T1"/>
                </a:cxn>
                <a:cxn ang="0">
                  <a:pos x="T2" y="T3"/>
                </a:cxn>
                <a:cxn ang="0">
                  <a:pos x="T4" y="T5"/>
                </a:cxn>
                <a:cxn ang="0">
                  <a:pos x="T6" y="T7"/>
                </a:cxn>
                <a:cxn ang="0">
                  <a:pos x="T8" y="T9"/>
                </a:cxn>
              </a:cxnLst>
              <a:rect l="0" t="0" r="r" b="b"/>
              <a:pathLst>
                <a:path w="773" h="319">
                  <a:moveTo>
                    <a:pt x="0" y="0"/>
                  </a:moveTo>
                  <a:lnTo>
                    <a:pt x="773" y="0"/>
                  </a:lnTo>
                  <a:lnTo>
                    <a:pt x="475" y="319"/>
                  </a:lnTo>
                  <a:lnTo>
                    <a:pt x="294" y="319"/>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Rectangle 44"/>
            <p:cNvSpPr>
              <a:spLocks noChangeArrowheads="1"/>
            </p:cNvSpPr>
            <p:nvPr/>
          </p:nvSpPr>
          <p:spPr bwMode="auto">
            <a:xfrm>
              <a:off x="6031" y="1870"/>
              <a:ext cx="14"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45"/>
            <p:cNvSpPr>
              <a:spLocks noChangeArrowheads="1"/>
            </p:cNvSpPr>
            <p:nvPr/>
          </p:nvSpPr>
          <p:spPr bwMode="auto">
            <a:xfrm>
              <a:off x="6208" y="1870"/>
              <a:ext cx="11"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46"/>
            <p:cNvSpPr/>
            <p:nvPr/>
          </p:nvSpPr>
          <p:spPr bwMode="auto">
            <a:xfrm>
              <a:off x="5946" y="1778"/>
              <a:ext cx="358" cy="96"/>
            </a:xfrm>
            <a:custGeom>
              <a:avLst/>
              <a:gdLst>
                <a:gd name="T0" fmla="*/ 0 w 358"/>
                <a:gd name="T1" fmla="*/ 0 h 96"/>
                <a:gd name="T2" fmla="*/ 88 w 358"/>
                <a:gd name="T3" fmla="*/ 96 h 96"/>
                <a:gd name="T4" fmla="*/ 269 w 358"/>
                <a:gd name="T5" fmla="*/ 96 h 96"/>
                <a:gd name="T6" fmla="*/ 358 w 358"/>
                <a:gd name="T7" fmla="*/ 0 h 96"/>
                <a:gd name="T8" fmla="*/ 0 w 358"/>
                <a:gd name="T9" fmla="*/ 0 h 96"/>
              </a:gdLst>
              <a:ahLst/>
              <a:cxnLst>
                <a:cxn ang="0">
                  <a:pos x="T0" y="T1"/>
                </a:cxn>
                <a:cxn ang="0">
                  <a:pos x="T2" y="T3"/>
                </a:cxn>
                <a:cxn ang="0">
                  <a:pos x="T4" y="T5"/>
                </a:cxn>
                <a:cxn ang="0">
                  <a:pos x="T6" y="T7"/>
                </a:cxn>
                <a:cxn ang="0">
                  <a:pos x="T8" y="T9"/>
                </a:cxn>
              </a:cxnLst>
              <a:rect l="0" t="0" r="r" b="b"/>
              <a:pathLst>
                <a:path w="358" h="96">
                  <a:moveTo>
                    <a:pt x="0" y="0"/>
                  </a:moveTo>
                  <a:lnTo>
                    <a:pt x="88" y="96"/>
                  </a:lnTo>
                  <a:lnTo>
                    <a:pt x="269" y="96"/>
                  </a:lnTo>
                  <a:lnTo>
                    <a:pt x="358"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7"/>
            <p:cNvSpPr/>
            <p:nvPr/>
          </p:nvSpPr>
          <p:spPr bwMode="auto">
            <a:xfrm>
              <a:off x="5995" y="2121"/>
              <a:ext cx="259" cy="216"/>
            </a:xfrm>
            <a:custGeom>
              <a:avLst/>
              <a:gdLst>
                <a:gd name="T0" fmla="*/ 39 w 73"/>
                <a:gd name="T1" fmla="*/ 0 h 61"/>
                <a:gd name="T2" fmla="*/ 39 w 73"/>
                <a:gd name="T3" fmla="*/ 0 h 61"/>
                <a:gd name="T4" fmla="*/ 37 w 73"/>
                <a:gd name="T5" fmla="*/ 0 h 61"/>
                <a:gd name="T6" fmla="*/ 35 w 73"/>
                <a:gd name="T7" fmla="*/ 0 h 61"/>
                <a:gd name="T8" fmla="*/ 35 w 73"/>
                <a:gd name="T9" fmla="*/ 0 h 61"/>
                <a:gd name="T10" fmla="*/ 0 w 73"/>
                <a:gd name="T11" fmla="*/ 1 h 61"/>
                <a:gd name="T12" fmla="*/ 8 w 73"/>
                <a:gd name="T13" fmla="*/ 51 h 61"/>
                <a:gd name="T14" fmla="*/ 23 w 73"/>
                <a:gd name="T15" fmla="*/ 61 h 61"/>
                <a:gd name="T16" fmla="*/ 36 w 73"/>
                <a:gd name="T17" fmla="*/ 61 h 61"/>
                <a:gd name="T18" fmla="*/ 38 w 73"/>
                <a:gd name="T19" fmla="*/ 61 h 61"/>
                <a:gd name="T20" fmla="*/ 51 w 73"/>
                <a:gd name="T21" fmla="*/ 61 h 61"/>
                <a:gd name="T22" fmla="*/ 66 w 73"/>
                <a:gd name="T23" fmla="*/ 51 h 61"/>
                <a:gd name="T24" fmla="*/ 73 w 73"/>
                <a:gd name="T25" fmla="*/ 1 h 61"/>
                <a:gd name="T26" fmla="*/ 39 w 73"/>
                <a:gd name="T2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61">
                  <a:moveTo>
                    <a:pt x="39" y="0"/>
                  </a:moveTo>
                  <a:cubicBezTo>
                    <a:pt x="39" y="0"/>
                    <a:pt x="39" y="0"/>
                    <a:pt x="39" y="0"/>
                  </a:cubicBezTo>
                  <a:cubicBezTo>
                    <a:pt x="37" y="0"/>
                    <a:pt x="37" y="0"/>
                    <a:pt x="37" y="0"/>
                  </a:cubicBezTo>
                  <a:cubicBezTo>
                    <a:pt x="35" y="0"/>
                    <a:pt x="35" y="0"/>
                    <a:pt x="35" y="0"/>
                  </a:cubicBezTo>
                  <a:cubicBezTo>
                    <a:pt x="35" y="0"/>
                    <a:pt x="35" y="0"/>
                    <a:pt x="35" y="0"/>
                  </a:cubicBezTo>
                  <a:cubicBezTo>
                    <a:pt x="0" y="1"/>
                    <a:pt x="0" y="1"/>
                    <a:pt x="0" y="1"/>
                  </a:cubicBezTo>
                  <a:cubicBezTo>
                    <a:pt x="8" y="51"/>
                    <a:pt x="8" y="51"/>
                    <a:pt x="8" y="51"/>
                  </a:cubicBezTo>
                  <a:cubicBezTo>
                    <a:pt x="8" y="51"/>
                    <a:pt x="9" y="61"/>
                    <a:pt x="23" y="61"/>
                  </a:cubicBezTo>
                  <a:cubicBezTo>
                    <a:pt x="30" y="61"/>
                    <a:pt x="34" y="61"/>
                    <a:pt x="36" y="61"/>
                  </a:cubicBezTo>
                  <a:cubicBezTo>
                    <a:pt x="38" y="61"/>
                    <a:pt x="38" y="61"/>
                    <a:pt x="38" y="61"/>
                  </a:cubicBezTo>
                  <a:cubicBezTo>
                    <a:pt x="40" y="61"/>
                    <a:pt x="43" y="61"/>
                    <a:pt x="51" y="61"/>
                  </a:cubicBezTo>
                  <a:cubicBezTo>
                    <a:pt x="64" y="61"/>
                    <a:pt x="66" y="51"/>
                    <a:pt x="66" y="51"/>
                  </a:cubicBezTo>
                  <a:cubicBezTo>
                    <a:pt x="73" y="1"/>
                    <a:pt x="73" y="1"/>
                    <a:pt x="73" y="1"/>
                  </a:cubicBezTo>
                  <a:lnTo>
                    <a:pt x="39"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Rectangle 48"/>
            <p:cNvSpPr>
              <a:spLocks noChangeArrowheads="1"/>
            </p:cNvSpPr>
            <p:nvPr/>
          </p:nvSpPr>
          <p:spPr bwMode="auto">
            <a:xfrm>
              <a:off x="5992" y="2104"/>
              <a:ext cx="269" cy="28"/>
            </a:xfrm>
            <a:prstGeom prst="rect">
              <a:avLst/>
            </a:prstGeom>
            <a:solidFill>
              <a:srgbClr val="40220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Freeform 49"/>
            <p:cNvSpPr/>
            <p:nvPr/>
          </p:nvSpPr>
          <p:spPr bwMode="auto">
            <a:xfrm>
              <a:off x="6020"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4" y="7"/>
                    <a:pt x="3" y="11"/>
                  </a:cubicBezTo>
                  <a:cubicBezTo>
                    <a:pt x="3" y="12"/>
                    <a:pt x="0" y="16"/>
                    <a:pt x="0" y="18"/>
                  </a:cubicBezTo>
                  <a:cubicBezTo>
                    <a:pt x="0" y="22"/>
                    <a:pt x="2"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50"/>
            <p:cNvSpPr/>
            <p:nvPr/>
          </p:nvSpPr>
          <p:spPr bwMode="auto">
            <a:xfrm>
              <a:off x="6105"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51"/>
            <p:cNvSpPr/>
            <p:nvPr/>
          </p:nvSpPr>
          <p:spPr bwMode="auto">
            <a:xfrm>
              <a:off x="6190" y="2121"/>
              <a:ext cx="43" cy="85"/>
            </a:xfrm>
            <a:custGeom>
              <a:avLst/>
              <a:gdLst>
                <a:gd name="T0" fmla="*/ 9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9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9"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9"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Group 82"/>
          <p:cNvGrpSpPr>
            <a:grpSpLocks noChangeAspect="1"/>
          </p:cNvGrpSpPr>
          <p:nvPr/>
        </p:nvGrpSpPr>
        <p:grpSpPr bwMode="auto">
          <a:xfrm>
            <a:off x="943408" y="2963930"/>
            <a:ext cx="533400" cy="549048"/>
            <a:chOff x="740" y="2662"/>
            <a:chExt cx="448" cy="461"/>
          </a:xfrm>
        </p:grpSpPr>
        <p:sp>
          <p:nvSpPr>
            <p:cNvPr id="42" name="AutoShape 81"/>
            <p:cNvSpPr>
              <a:spLocks noChangeAspect="1" noChangeArrowheads="1" noTextEdit="1"/>
            </p:cNvSpPr>
            <p:nvPr/>
          </p:nvSpPr>
          <p:spPr bwMode="auto">
            <a:xfrm>
              <a:off x="740" y="2662"/>
              <a:ext cx="448"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3" name="Freeform 83"/>
            <p:cNvSpPr/>
            <p:nvPr/>
          </p:nvSpPr>
          <p:spPr bwMode="auto">
            <a:xfrm>
              <a:off x="721" y="2643"/>
              <a:ext cx="495" cy="494"/>
            </a:xfrm>
            <a:custGeom>
              <a:avLst/>
              <a:gdLst>
                <a:gd name="T0" fmla="*/ 101 w 106"/>
                <a:gd name="T1" fmla="*/ 62 h 106"/>
                <a:gd name="T2" fmla="*/ 62 w 106"/>
                <a:gd name="T3" fmla="*/ 5 h 106"/>
                <a:gd name="T4" fmla="*/ 5 w 106"/>
                <a:gd name="T5" fmla="*/ 44 h 106"/>
                <a:gd name="T6" fmla="*/ 44 w 106"/>
                <a:gd name="T7" fmla="*/ 101 h 106"/>
                <a:gd name="T8" fmla="*/ 101 w 106"/>
                <a:gd name="T9" fmla="*/ 62 h 106"/>
              </a:gdLst>
              <a:ahLst/>
              <a:cxnLst>
                <a:cxn ang="0">
                  <a:pos x="T0" y="T1"/>
                </a:cxn>
                <a:cxn ang="0">
                  <a:pos x="T2" y="T3"/>
                </a:cxn>
                <a:cxn ang="0">
                  <a:pos x="T4" y="T5"/>
                </a:cxn>
                <a:cxn ang="0">
                  <a:pos x="T6" y="T7"/>
                </a:cxn>
                <a:cxn ang="0">
                  <a:pos x="T8" y="T9"/>
                </a:cxn>
              </a:cxnLst>
              <a:rect l="0" t="0" r="r" b="b"/>
              <a:pathLst>
                <a:path w="106" h="106">
                  <a:moveTo>
                    <a:pt x="101" y="62"/>
                  </a:moveTo>
                  <a:cubicBezTo>
                    <a:pt x="106" y="36"/>
                    <a:pt x="88" y="10"/>
                    <a:pt x="62" y="5"/>
                  </a:cubicBezTo>
                  <a:cubicBezTo>
                    <a:pt x="36" y="0"/>
                    <a:pt x="10" y="18"/>
                    <a:pt x="5" y="44"/>
                  </a:cubicBezTo>
                  <a:cubicBezTo>
                    <a:pt x="0" y="70"/>
                    <a:pt x="18" y="96"/>
                    <a:pt x="44" y="101"/>
                  </a:cubicBezTo>
                  <a:cubicBezTo>
                    <a:pt x="70" y="106"/>
                    <a:pt x="96" y="88"/>
                    <a:pt x="101" y="6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 name="Group 86"/>
          <p:cNvGrpSpPr>
            <a:grpSpLocks noChangeAspect="1"/>
          </p:cNvGrpSpPr>
          <p:nvPr/>
        </p:nvGrpSpPr>
        <p:grpSpPr bwMode="auto">
          <a:xfrm>
            <a:off x="1606373" y="2608460"/>
            <a:ext cx="286940" cy="287029"/>
            <a:chOff x="1415" y="2411"/>
            <a:chExt cx="241" cy="241"/>
          </a:xfrm>
        </p:grpSpPr>
        <p:sp>
          <p:nvSpPr>
            <p:cNvPr id="45" name="AutoShape 85"/>
            <p:cNvSpPr>
              <a:spLocks noChangeAspect="1" noChangeArrowheads="1" noTextEdit="1"/>
            </p:cNvSpPr>
            <p:nvPr/>
          </p:nvSpPr>
          <p:spPr bwMode="auto">
            <a:xfrm>
              <a:off x="1415" y="2411"/>
              <a:ext cx="241" cy="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Freeform 87"/>
            <p:cNvSpPr/>
            <p:nvPr/>
          </p:nvSpPr>
          <p:spPr bwMode="auto">
            <a:xfrm>
              <a:off x="1403" y="2395"/>
              <a:ext cx="261" cy="265"/>
            </a:xfrm>
            <a:custGeom>
              <a:avLst/>
              <a:gdLst>
                <a:gd name="T0" fmla="*/ 62 w 65"/>
                <a:gd name="T1" fmla="*/ 39 h 66"/>
                <a:gd name="T2" fmla="*/ 38 w 65"/>
                <a:gd name="T3" fmla="*/ 4 h 66"/>
                <a:gd name="T4" fmla="*/ 3 w 65"/>
                <a:gd name="T5" fmla="*/ 28 h 66"/>
                <a:gd name="T6" fmla="*/ 27 w 65"/>
                <a:gd name="T7" fmla="*/ 63 h 66"/>
                <a:gd name="T8" fmla="*/ 62 w 65"/>
                <a:gd name="T9" fmla="*/ 39 h 66"/>
              </a:gdLst>
              <a:ahLst/>
              <a:cxnLst>
                <a:cxn ang="0">
                  <a:pos x="T0" y="T1"/>
                </a:cxn>
                <a:cxn ang="0">
                  <a:pos x="T2" y="T3"/>
                </a:cxn>
                <a:cxn ang="0">
                  <a:pos x="T4" y="T5"/>
                </a:cxn>
                <a:cxn ang="0">
                  <a:pos x="T6" y="T7"/>
                </a:cxn>
                <a:cxn ang="0">
                  <a:pos x="T8" y="T9"/>
                </a:cxn>
              </a:cxnLst>
              <a:rect l="0" t="0" r="r" b="b"/>
              <a:pathLst>
                <a:path w="65" h="66">
                  <a:moveTo>
                    <a:pt x="62" y="39"/>
                  </a:moveTo>
                  <a:cubicBezTo>
                    <a:pt x="65" y="23"/>
                    <a:pt x="55" y="7"/>
                    <a:pt x="38" y="4"/>
                  </a:cubicBezTo>
                  <a:cubicBezTo>
                    <a:pt x="22" y="0"/>
                    <a:pt x="6" y="11"/>
                    <a:pt x="3" y="28"/>
                  </a:cubicBezTo>
                  <a:cubicBezTo>
                    <a:pt x="0" y="44"/>
                    <a:pt x="10" y="60"/>
                    <a:pt x="27" y="63"/>
                  </a:cubicBezTo>
                  <a:cubicBezTo>
                    <a:pt x="43" y="66"/>
                    <a:pt x="59" y="56"/>
                    <a:pt x="62" y="3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Group 34"/>
          <p:cNvGrpSpPr>
            <a:grpSpLocks noChangeAspect="1"/>
          </p:cNvGrpSpPr>
          <p:nvPr/>
        </p:nvGrpSpPr>
        <p:grpSpPr bwMode="auto">
          <a:xfrm>
            <a:off x="1724492" y="1350961"/>
            <a:ext cx="1218356" cy="1804833"/>
            <a:chOff x="5442" y="324"/>
            <a:chExt cx="1362" cy="2017"/>
          </a:xfrm>
        </p:grpSpPr>
        <p:sp>
          <p:nvSpPr>
            <p:cNvPr id="48" name="AutoShape 33"/>
            <p:cNvSpPr>
              <a:spLocks noChangeAspect="1" noChangeArrowheads="1" noTextEdit="1"/>
            </p:cNvSpPr>
            <p:nvPr/>
          </p:nvSpPr>
          <p:spPr bwMode="auto">
            <a:xfrm>
              <a:off x="5442" y="324"/>
              <a:ext cx="1362" cy="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9" name="Freeform 35"/>
            <p:cNvSpPr/>
            <p:nvPr/>
          </p:nvSpPr>
          <p:spPr bwMode="auto">
            <a:xfrm>
              <a:off x="5350" y="405"/>
              <a:ext cx="777" cy="1469"/>
            </a:xfrm>
            <a:custGeom>
              <a:avLst/>
              <a:gdLst>
                <a:gd name="T0" fmla="*/ 111 w 219"/>
                <a:gd name="T1" fmla="*/ 0 h 415"/>
                <a:gd name="T2" fmla="*/ 33 w 219"/>
                <a:gd name="T3" fmla="*/ 183 h 415"/>
                <a:gd name="T4" fmla="*/ 219 w 219"/>
                <a:gd name="T5" fmla="*/ 415 h 415"/>
                <a:gd name="T6" fmla="*/ 111 w 219"/>
                <a:gd name="T7" fmla="*/ 0 h 415"/>
              </a:gdLst>
              <a:ahLst/>
              <a:cxnLst>
                <a:cxn ang="0">
                  <a:pos x="T0" y="T1"/>
                </a:cxn>
                <a:cxn ang="0">
                  <a:pos x="T2" y="T3"/>
                </a:cxn>
                <a:cxn ang="0">
                  <a:pos x="T4" y="T5"/>
                </a:cxn>
                <a:cxn ang="0">
                  <a:pos x="T6" y="T7"/>
                </a:cxn>
              </a:cxnLst>
              <a:rect l="0" t="0" r="r" b="b"/>
              <a:pathLst>
                <a:path w="219" h="415">
                  <a:moveTo>
                    <a:pt x="111" y="0"/>
                  </a:moveTo>
                  <a:cubicBezTo>
                    <a:pt x="111" y="0"/>
                    <a:pt x="0" y="36"/>
                    <a:pt x="33" y="183"/>
                  </a:cubicBezTo>
                  <a:cubicBezTo>
                    <a:pt x="65" y="329"/>
                    <a:pt x="219" y="415"/>
                    <a:pt x="219" y="415"/>
                  </a:cubicBezTo>
                  <a:lnTo>
                    <a:pt x="11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6"/>
            <p:cNvSpPr/>
            <p:nvPr/>
          </p:nvSpPr>
          <p:spPr bwMode="auto">
            <a:xfrm>
              <a:off x="5467" y="366"/>
              <a:ext cx="660" cy="1508"/>
            </a:xfrm>
            <a:custGeom>
              <a:avLst/>
              <a:gdLst>
                <a:gd name="T0" fmla="*/ 118 w 186"/>
                <a:gd name="T1" fmla="*/ 0 h 426"/>
                <a:gd name="T2" fmla="*/ 12 w 186"/>
                <a:gd name="T3" fmla="*/ 128 h 426"/>
                <a:gd name="T4" fmla="*/ 186 w 186"/>
                <a:gd name="T5" fmla="*/ 426 h 426"/>
                <a:gd name="T6" fmla="*/ 118 w 186"/>
                <a:gd name="T7" fmla="*/ 0 h 426"/>
              </a:gdLst>
              <a:ahLst/>
              <a:cxnLst>
                <a:cxn ang="0">
                  <a:pos x="T0" y="T1"/>
                </a:cxn>
                <a:cxn ang="0">
                  <a:pos x="T2" y="T3"/>
                </a:cxn>
                <a:cxn ang="0">
                  <a:pos x="T4" y="T5"/>
                </a:cxn>
                <a:cxn ang="0">
                  <a:pos x="T6" y="T7"/>
                </a:cxn>
              </a:cxnLst>
              <a:rect l="0" t="0" r="r" b="b"/>
              <a:pathLst>
                <a:path w="186" h="426">
                  <a:moveTo>
                    <a:pt x="118" y="0"/>
                  </a:moveTo>
                  <a:cubicBezTo>
                    <a:pt x="118" y="0"/>
                    <a:pt x="25" y="1"/>
                    <a:pt x="12" y="128"/>
                  </a:cubicBezTo>
                  <a:cubicBezTo>
                    <a:pt x="0" y="254"/>
                    <a:pt x="165" y="416"/>
                    <a:pt x="186" y="426"/>
                  </a:cubicBezTo>
                  <a:lnTo>
                    <a:pt x="11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7"/>
            <p:cNvSpPr/>
            <p:nvPr/>
          </p:nvSpPr>
          <p:spPr bwMode="auto">
            <a:xfrm>
              <a:off x="5605" y="264"/>
              <a:ext cx="522" cy="1610"/>
            </a:xfrm>
            <a:custGeom>
              <a:avLst/>
              <a:gdLst>
                <a:gd name="T0" fmla="*/ 128 w 147"/>
                <a:gd name="T1" fmla="*/ 22 h 455"/>
                <a:gd name="T2" fmla="*/ 17 w 147"/>
                <a:gd name="T3" fmla="*/ 141 h 455"/>
                <a:gd name="T4" fmla="*/ 147 w 147"/>
                <a:gd name="T5" fmla="*/ 455 h 455"/>
                <a:gd name="T6" fmla="*/ 128 w 147"/>
                <a:gd name="T7" fmla="*/ 22 h 455"/>
              </a:gdLst>
              <a:ahLst/>
              <a:cxnLst>
                <a:cxn ang="0">
                  <a:pos x="T0" y="T1"/>
                </a:cxn>
                <a:cxn ang="0">
                  <a:pos x="T2" y="T3"/>
                </a:cxn>
                <a:cxn ang="0">
                  <a:pos x="T4" y="T5"/>
                </a:cxn>
                <a:cxn ang="0">
                  <a:pos x="T6" y="T7"/>
                </a:cxn>
              </a:cxnLst>
              <a:rect l="0" t="0" r="r" b="b"/>
              <a:pathLst>
                <a:path w="147" h="455">
                  <a:moveTo>
                    <a:pt x="128" y="22"/>
                  </a:moveTo>
                  <a:cubicBezTo>
                    <a:pt x="128" y="22"/>
                    <a:pt x="34" y="0"/>
                    <a:pt x="17" y="141"/>
                  </a:cubicBezTo>
                  <a:cubicBezTo>
                    <a:pt x="0" y="282"/>
                    <a:pt x="147" y="455"/>
                    <a:pt x="147" y="455"/>
                  </a:cubicBezTo>
                  <a:lnTo>
                    <a:pt x="128" y="2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8"/>
            <p:cNvSpPr/>
            <p:nvPr/>
          </p:nvSpPr>
          <p:spPr bwMode="auto">
            <a:xfrm>
              <a:off x="5814" y="313"/>
              <a:ext cx="313" cy="1561"/>
            </a:xfrm>
            <a:custGeom>
              <a:avLst/>
              <a:gdLst>
                <a:gd name="T0" fmla="*/ 88 w 88"/>
                <a:gd name="T1" fmla="*/ 3 h 441"/>
                <a:gd name="T2" fmla="*/ 88 w 88"/>
                <a:gd name="T3" fmla="*/ 441 h 441"/>
                <a:gd name="T4" fmla="*/ 42 w 88"/>
                <a:gd name="T5" fmla="*/ 298 h 441"/>
                <a:gd name="T6" fmla="*/ 39 w 88"/>
                <a:gd name="T7" fmla="*/ 32 h 441"/>
                <a:gd name="T8" fmla="*/ 88 w 88"/>
                <a:gd name="T9" fmla="*/ 3 h 441"/>
              </a:gdLst>
              <a:ahLst/>
              <a:cxnLst>
                <a:cxn ang="0">
                  <a:pos x="T0" y="T1"/>
                </a:cxn>
                <a:cxn ang="0">
                  <a:pos x="T2" y="T3"/>
                </a:cxn>
                <a:cxn ang="0">
                  <a:pos x="T4" y="T5"/>
                </a:cxn>
                <a:cxn ang="0">
                  <a:pos x="T6" y="T7"/>
                </a:cxn>
                <a:cxn ang="0">
                  <a:pos x="T8" y="T9"/>
                </a:cxn>
              </a:cxnLst>
              <a:rect l="0" t="0" r="r" b="b"/>
              <a:pathLst>
                <a:path w="88" h="441">
                  <a:moveTo>
                    <a:pt x="88" y="3"/>
                  </a:moveTo>
                  <a:cubicBezTo>
                    <a:pt x="88" y="441"/>
                    <a:pt x="88" y="441"/>
                    <a:pt x="88" y="441"/>
                  </a:cubicBezTo>
                  <a:cubicBezTo>
                    <a:pt x="88" y="441"/>
                    <a:pt x="62" y="372"/>
                    <a:pt x="42" y="298"/>
                  </a:cubicBezTo>
                  <a:cubicBezTo>
                    <a:pt x="30" y="252"/>
                    <a:pt x="0" y="131"/>
                    <a:pt x="39" y="32"/>
                  </a:cubicBezTo>
                  <a:cubicBezTo>
                    <a:pt x="47" y="10"/>
                    <a:pt x="64" y="0"/>
                    <a:pt x="88" y="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9"/>
            <p:cNvSpPr/>
            <p:nvPr/>
          </p:nvSpPr>
          <p:spPr bwMode="auto">
            <a:xfrm>
              <a:off x="6127" y="405"/>
              <a:ext cx="776" cy="1469"/>
            </a:xfrm>
            <a:custGeom>
              <a:avLst/>
              <a:gdLst>
                <a:gd name="T0" fmla="*/ 108 w 219"/>
                <a:gd name="T1" fmla="*/ 0 h 415"/>
                <a:gd name="T2" fmla="*/ 186 w 219"/>
                <a:gd name="T3" fmla="*/ 183 h 415"/>
                <a:gd name="T4" fmla="*/ 0 w 219"/>
                <a:gd name="T5" fmla="*/ 415 h 415"/>
                <a:gd name="T6" fmla="*/ 108 w 219"/>
                <a:gd name="T7" fmla="*/ 0 h 415"/>
              </a:gdLst>
              <a:ahLst/>
              <a:cxnLst>
                <a:cxn ang="0">
                  <a:pos x="T0" y="T1"/>
                </a:cxn>
                <a:cxn ang="0">
                  <a:pos x="T2" y="T3"/>
                </a:cxn>
                <a:cxn ang="0">
                  <a:pos x="T4" y="T5"/>
                </a:cxn>
                <a:cxn ang="0">
                  <a:pos x="T6" y="T7"/>
                </a:cxn>
              </a:cxnLst>
              <a:rect l="0" t="0" r="r" b="b"/>
              <a:pathLst>
                <a:path w="219" h="415">
                  <a:moveTo>
                    <a:pt x="108" y="0"/>
                  </a:moveTo>
                  <a:cubicBezTo>
                    <a:pt x="108" y="0"/>
                    <a:pt x="219" y="36"/>
                    <a:pt x="186" y="183"/>
                  </a:cubicBezTo>
                  <a:cubicBezTo>
                    <a:pt x="154" y="329"/>
                    <a:pt x="0" y="415"/>
                    <a:pt x="0" y="415"/>
                  </a:cubicBezTo>
                  <a:lnTo>
                    <a:pt x="10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0"/>
            <p:cNvSpPr/>
            <p:nvPr/>
          </p:nvSpPr>
          <p:spPr bwMode="auto">
            <a:xfrm>
              <a:off x="6127" y="366"/>
              <a:ext cx="659" cy="1508"/>
            </a:xfrm>
            <a:custGeom>
              <a:avLst/>
              <a:gdLst>
                <a:gd name="T0" fmla="*/ 68 w 186"/>
                <a:gd name="T1" fmla="*/ 0 h 426"/>
                <a:gd name="T2" fmla="*/ 174 w 186"/>
                <a:gd name="T3" fmla="*/ 128 h 426"/>
                <a:gd name="T4" fmla="*/ 0 w 186"/>
                <a:gd name="T5" fmla="*/ 426 h 426"/>
                <a:gd name="T6" fmla="*/ 68 w 186"/>
                <a:gd name="T7" fmla="*/ 0 h 426"/>
              </a:gdLst>
              <a:ahLst/>
              <a:cxnLst>
                <a:cxn ang="0">
                  <a:pos x="T0" y="T1"/>
                </a:cxn>
                <a:cxn ang="0">
                  <a:pos x="T2" y="T3"/>
                </a:cxn>
                <a:cxn ang="0">
                  <a:pos x="T4" y="T5"/>
                </a:cxn>
                <a:cxn ang="0">
                  <a:pos x="T6" y="T7"/>
                </a:cxn>
              </a:cxnLst>
              <a:rect l="0" t="0" r="r" b="b"/>
              <a:pathLst>
                <a:path w="186" h="426">
                  <a:moveTo>
                    <a:pt x="68" y="0"/>
                  </a:moveTo>
                  <a:cubicBezTo>
                    <a:pt x="68" y="0"/>
                    <a:pt x="162" y="1"/>
                    <a:pt x="174" y="128"/>
                  </a:cubicBezTo>
                  <a:cubicBezTo>
                    <a:pt x="186" y="254"/>
                    <a:pt x="21" y="416"/>
                    <a:pt x="0" y="426"/>
                  </a:cubicBezTo>
                  <a:lnTo>
                    <a:pt x="68"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1"/>
            <p:cNvSpPr/>
            <p:nvPr/>
          </p:nvSpPr>
          <p:spPr bwMode="auto">
            <a:xfrm>
              <a:off x="6127" y="264"/>
              <a:ext cx="521" cy="1610"/>
            </a:xfrm>
            <a:custGeom>
              <a:avLst/>
              <a:gdLst>
                <a:gd name="T0" fmla="*/ 19 w 147"/>
                <a:gd name="T1" fmla="*/ 22 h 455"/>
                <a:gd name="T2" fmla="*/ 130 w 147"/>
                <a:gd name="T3" fmla="*/ 141 h 455"/>
                <a:gd name="T4" fmla="*/ 0 w 147"/>
                <a:gd name="T5" fmla="*/ 455 h 455"/>
                <a:gd name="T6" fmla="*/ 19 w 147"/>
                <a:gd name="T7" fmla="*/ 22 h 455"/>
              </a:gdLst>
              <a:ahLst/>
              <a:cxnLst>
                <a:cxn ang="0">
                  <a:pos x="T0" y="T1"/>
                </a:cxn>
                <a:cxn ang="0">
                  <a:pos x="T2" y="T3"/>
                </a:cxn>
                <a:cxn ang="0">
                  <a:pos x="T4" y="T5"/>
                </a:cxn>
                <a:cxn ang="0">
                  <a:pos x="T6" y="T7"/>
                </a:cxn>
              </a:cxnLst>
              <a:rect l="0" t="0" r="r" b="b"/>
              <a:pathLst>
                <a:path w="147" h="455">
                  <a:moveTo>
                    <a:pt x="19" y="22"/>
                  </a:moveTo>
                  <a:cubicBezTo>
                    <a:pt x="19" y="22"/>
                    <a:pt x="113" y="0"/>
                    <a:pt x="130" y="141"/>
                  </a:cubicBezTo>
                  <a:cubicBezTo>
                    <a:pt x="147" y="282"/>
                    <a:pt x="0" y="455"/>
                    <a:pt x="0" y="455"/>
                  </a:cubicBezTo>
                  <a:lnTo>
                    <a:pt x="19" y="2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42"/>
            <p:cNvSpPr/>
            <p:nvPr/>
          </p:nvSpPr>
          <p:spPr bwMode="auto">
            <a:xfrm>
              <a:off x="6127" y="313"/>
              <a:ext cx="312" cy="1561"/>
            </a:xfrm>
            <a:custGeom>
              <a:avLst/>
              <a:gdLst>
                <a:gd name="T0" fmla="*/ 0 w 88"/>
                <a:gd name="T1" fmla="*/ 3 h 441"/>
                <a:gd name="T2" fmla="*/ 0 w 88"/>
                <a:gd name="T3" fmla="*/ 441 h 441"/>
                <a:gd name="T4" fmla="*/ 46 w 88"/>
                <a:gd name="T5" fmla="*/ 298 h 441"/>
                <a:gd name="T6" fmla="*/ 49 w 88"/>
                <a:gd name="T7" fmla="*/ 32 h 441"/>
                <a:gd name="T8" fmla="*/ 0 w 88"/>
                <a:gd name="T9" fmla="*/ 3 h 441"/>
              </a:gdLst>
              <a:ahLst/>
              <a:cxnLst>
                <a:cxn ang="0">
                  <a:pos x="T0" y="T1"/>
                </a:cxn>
                <a:cxn ang="0">
                  <a:pos x="T2" y="T3"/>
                </a:cxn>
                <a:cxn ang="0">
                  <a:pos x="T4" y="T5"/>
                </a:cxn>
                <a:cxn ang="0">
                  <a:pos x="T6" y="T7"/>
                </a:cxn>
                <a:cxn ang="0">
                  <a:pos x="T8" y="T9"/>
                </a:cxn>
              </a:cxnLst>
              <a:rect l="0" t="0" r="r" b="b"/>
              <a:pathLst>
                <a:path w="88" h="441">
                  <a:moveTo>
                    <a:pt x="0" y="3"/>
                  </a:moveTo>
                  <a:cubicBezTo>
                    <a:pt x="0" y="441"/>
                    <a:pt x="0" y="441"/>
                    <a:pt x="0" y="441"/>
                  </a:cubicBezTo>
                  <a:cubicBezTo>
                    <a:pt x="0" y="441"/>
                    <a:pt x="26" y="372"/>
                    <a:pt x="46" y="298"/>
                  </a:cubicBezTo>
                  <a:cubicBezTo>
                    <a:pt x="58" y="252"/>
                    <a:pt x="88" y="131"/>
                    <a:pt x="49" y="32"/>
                  </a:cubicBezTo>
                  <a:cubicBezTo>
                    <a:pt x="41" y="10"/>
                    <a:pt x="24" y="0"/>
                    <a:pt x="0" y="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43"/>
            <p:cNvSpPr/>
            <p:nvPr/>
          </p:nvSpPr>
          <p:spPr bwMode="auto">
            <a:xfrm>
              <a:off x="5740" y="1555"/>
              <a:ext cx="773" cy="319"/>
            </a:xfrm>
            <a:custGeom>
              <a:avLst/>
              <a:gdLst>
                <a:gd name="T0" fmla="*/ 0 w 773"/>
                <a:gd name="T1" fmla="*/ 0 h 319"/>
                <a:gd name="T2" fmla="*/ 773 w 773"/>
                <a:gd name="T3" fmla="*/ 0 h 319"/>
                <a:gd name="T4" fmla="*/ 475 w 773"/>
                <a:gd name="T5" fmla="*/ 319 h 319"/>
                <a:gd name="T6" fmla="*/ 294 w 773"/>
                <a:gd name="T7" fmla="*/ 319 h 319"/>
                <a:gd name="T8" fmla="*/ 0 w 773"/>
                <a:gd name="T9" fmla="*/ 0 h 319"/>
              </a:gdLst>
              <a:ahLst/>
              <a:cxnLst>
                <a:cxn ang="0">
                  <a:pos x="T0" y="T1"/>
                </a:cxn>
                <a:cxn ang="0">
                  <a:pos x="T2" y="T3"/>
                </a:cxn>
                <a:cxn ang="0">
                  <a:pos x="T4" y="T5"/>
                </a:cxn>
                <a:cxn ang="0">
                  <a:pos x="T6" y="T7"/>
                </a:cxn>
                <a:cxn ang="0">
                  <a:pos x="T8" y="T9"/>
                </a:cxn>
              </a:cxnLst>
              <a:rect l="0" t="0" r="r" b="b"/>
              <a:pathLst>
                <a:path w="773" h="319">
                  <a:moveTo>
                    <a:pt x="0" y="0"/>
                  </a:moveTo>
                  <a:lnTo>
                    <a:pt x="773" y="0"/>
                  </a:lnTo>
                  <a:lnTo>
                    <a:pt x="475" y="319"/>
                  </a:lnTo>
                  <a:lnTo>
                    <a:pt x="294" y="319"/>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Rectangle 44"/>
            <p:cNvSpPr>
              <a:spLocks noChangeArrowheads="1"/>
            </p:cNvSpPr>
            <p:nvPr/>
          </p:nvSpPr>
          <p:spPr bwMode="auto">
            <a:xfrm>
              <a:off x="6031" y="1870"/>
              <a:ext cx="14"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5"/>
            <p:cNvSpPr>
              <a:spLocks noChangeArrowheads="1"/>
            </p:cNvSpPr>
            <p:nvPr/>
          </p:nvSpPr>
          <p:spPr bwMode="auto">
            <a:xfrm>
              <a:off x="6208" y="1870"/>
              <a:ext cx="11" cy="234"/>
            </a:xfrm>
            <a:prstGeom prst="rect">
              <a:avLst/>
            </a:prstGeom>
            <a:solidFill>
              <a:srgbClr val="5957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Freeform 46"/>
            <p:cNvSpPr/>
            <p:nvPr/>
          </p:nvSpPr>
          <p:spPr bwMode="auto">
            <a:xfrm>
              <a:off x="5946" y="1778"/>
              <a:ext cx="358" cy="96"/>
            </a:xfrm>
            <a:custGeom>
              <a:avLst/>
              <a:gdLst>
                <a:gd name="T0" fmla="*/ 0 w 358"/>
                <a:gd name="T1" fmla="*/ 0 h 96"/>
                <a:gd name="T2" fmla="*/ 88 w 358"/>
                <a:gd name="T3" fmla="*/ 96 h 96"/>
                <a:gd name="T4" fmla="*/ 269 w 358"/>
                <a:gd name="T5" fmla="*/ 96 h 96"/>
                <a:gd name="T6" fmla="*/ 358 w 358"/>
                <a:gd name="T7" fmla="*/ 0 h 96"/>
                <a:gd name="T8" fmla="*/ 0 w 358"/>
                <a:gd name="T9" fmla="*/ 0 h 96"/>
              </a:gdLst>
              <a:ahLst/>
              <a:cxnLst>
                <a:cxn ang="0">
                  <a:pos x="T0" y="T1"/>
                </a:cxn>
                <a:cxn ang="0">
                  <a:pos x="T2" y="T3"/>
                </a:cxn>
                <a:cxn ang="0">
                  <a:pos x="T4" y="T5"/>
                </a:cxn>
                <a:cxn ang="0">
                  <a:pos x="T6" y="T7"/>
                </a:cxn>
                <a:cxn ang="0">
                  <a:pos x="T8" y="T9"/>
                </a:cxn>
              </a:cxnLst>
              <a:rect l="0" t="0" r="r" b="b"/>
              <a:pathLst>
                <a:path w="358" h="96">
                  <a:moveTo>
                    <a:pt x="0" y="0"/>
                  </a:moveTo>
                  <a:lnTo>
                    <a:pt x="88" y="96"/>
                  </a:lnTo>
                  <a:lnTo>
                    <a:pt x="269" y="96"/>
                  </a:lnTo>
                  <a:lnTo>
                    <a:pt x="358"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7"/>
            <p:cNvSpPr/>
            <p:nvPr/>
          </p:nvSpPr>
          <p:spPr bwMode="auto">
            <a:xfrm>
              <a:off x="5995" y="2121"/>
              <a:ext cx="259" cy="216"/>
            </a:xfrm>
            <a:custGeom>
              <a:avLst/>
              <a:gdLst>
                <a:gd name="T0" fmla="*/ 39 w 73"/>
                <a:gd name="T1" fmla="*/ 0 h 61"/>
                <a:gd name="T2" fmla="*/ 39 w 73"/>
                <a:gd name="T3" fmla="*/ 0 h 61"/>
                <a:gd name="T4" fmla="*/ 37 w 73"/>
                <a:gd name="T5" fmla="*/ 0 h 61"/>
                <a:gd name="T6" fmla="*/ 35 w 73"/>
                <a:gd name="T7" fmla="*/ 0 h 61"/>
                <a:gd name="T8" fmla="*/ 35 w 73"/>
                <a:gd name="T9" fmla="*/ 0 h 61"/>
                <a:gd name="T10" fmla="*/ 0 w 73"/>
                <a:gd name="T11" fmla="*/ 1 h 61"/>
                <a:gd name="T12" fmla="*/ 8 w 73"/>
                <a:gd name="T13" fmla="*/ 51 h 61"/>
                <a:gd name="T14" fmla="*/ 23 w 73"/>
                <a:gd name="T15" fmla="*/ 61 h 61"/>
                <a:gd name="T16" fmla="*/ 36 w 73"/>
                <a:gd name="T17" fmla="*/ 61 h 61"/>
                <a:gd name="T18" fmla="*/ 38 w 73"/>
                <a:gd name="T19" fmla="*/ 61 h 61"/>
                <a:gd name="T20" fmla="*/ 51 w 73"/>
                <a:gd name="T21" fmla="*/ 61 h 61"/>
                <a:gd name="T22" fmla="*/ 66 w 73"/>
                <a:gd name="T23" fmla="*/ 51 h 61"/>
                <a:gd name="T24" fmla="*/ 73 w 73"/>
                <a:gd name="T25" fmla="*/ 1 h 61"/>
                <a:gd name="T26" fmla="*/ 39 w 73"/>
                <a:gd name="T2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61">
                  <a:moveTo>
                    <a:pt x="39" y="0"/>
                  </a:moveTo>
                  <a:cubicBezTo>
                    <a:pt x="39" y="0"/>
                    <a:pt x="39" y="0"/>
                    <a:pt x="39" y="0"/>
                  </a:cubicBezTo>
                  <a:cubicBezTo>
                    <a:pt x="37" y="0"/>
                    <a:pt x="37" y="0"/>
                    <a:pt x="37" y="0"/>
                  </a:cubicBezTo>
                  <a:cubicBezTo>
                    <a:pt x="35" y="0"/>
                    <a:pt x="35" y="0"/>
                    <a:pt x="35" y="0"/>
                  </a:cubicBezTo>
                  <a:cubicBezTo>
                    <a:pt x="35" y="0"/>
                    <a:pt x="35" y="0"/>
                    <a:pt x="35" y="0"/>
                  </a:cubicBezTo>
                  <a:cubicBezTo>
                    <a:pt x="0" y="1"/>
                    <a:pt x="0" y="1"/>
                    <a:pt x="0" y="1"/>
                  </a:cubicBezTo>
                  <a:cubicBezTo>
                    <a:pt x="8" y="51"/>
                    <a:pt x="8" y="51"/>
                    <a:pt x="8" y="51"/>
                  </a:cubicBezTo>
                  <a:cubicBezTo>
                    <a:pt x="8" y="51"/>
                    <a:pt x="9" y="61"/>
                    <a:pt x="23" y="61"/>
                  </a:cubicBezTo>
                  <a:cubicBezTo>
                    <a:pt x="30" y="61"/>
                    <a:pt x="34" y="61"/>
                    <a:pt x="36" y="61"/>
                  </a:cubicBezTo>
                  <a:cubicBezTo>
                    <a:pt x="38" y="61"/>
                    <a:pt x="38" y="61"/>
                    <a:pt x="38" y="61"/>
                  </a:cubicBezTo>
                  <a:cubicBezTo>
                    <a:pt x="40" y="61"/>
                    <a:pt x="43" y="61"/>
                    <a:pt x="51" y="61"/>
                  </a:cubicBezTo>
                  <a:cubicBezTo>
                    <a:pt x="64" y="61"/>
                    <a:pt x="66" y="51"/>
                    <a:pt x="66" y="51"/>
                  </a:cubicBezTo>
                  <a:cubicBezTo>
                    <a:pt x="73" y="1"/>
                    <a:pt x="73" y="1"/>
                    <a:pt x="73" y="1"/>
                  </a:cubicBezTo>
                  <a:lnTo>
                    <a:pt x="39"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Rectangle 48"/>
            <p:cNvSpPr>
              <a:spLocks noChangeArrowheads="1"/>
            </p:cNvSpPr>
            <p:nvPr/>
          </p:nvSpPr>
          <p:spPr bwMode="auto">
            <a:xfrm>
              <a:off x="5992" y="2104"/>
              <a:ext cx="269" cy="28"/>
            </a:xfrm>
            <a:prstGeom prst="rect">
              <a:avLst/>
            </a:prstGeom>
            <a:solidFill>
              <a:srgbClr val="40220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Freeform 49"/>
            <p:cNvSpPr/>
            <p:nvPr/>
          </p:nvSpPr>
          <p:spPr bwMode="auto">
            <a:xfrm>
              <a:off x="6020"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4" y="7"/>
                    <a:pt x="3" y="11"/>
                  </a:cubicBezTo>
                  <a:cubicBezTo>
                    <a:pt x="3" y="12"/>
                    <a:pt x="0" y="16"/>
                    <a:pt x="0" y="18"/>
                  </a:cubicBezTo>
                  <a:cubicBezTo>
                    <a:pt x="0" y="22"/>
                    <a:pt x="2"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0"/>
            <p:cNvSpPr/>
            <p:nvPr/>
          </p:nvSpPr>
          <p:spPr bwMode="auto">
            <a:xfrm>
              <a:off x="6105" y="2121"/>
              <a:ext cx="43" cy="85"/>
            </a:xfrm>
            <a:custGeom>
              <a:avLst/>
              <a:gdLst>
                <a:gd name="T0" fmla="*/ 8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8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8"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8"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1"/>
            <p:cNvSpPr/>
            <p:nvPr/>
          </p:nvSpPr>
          <p:spPr bwMode="auto">
            <a:xfrm>
              <a:off x="6190" y="2121"/>
              <a:ext cx="43" cy="85"/>
            </a:xfrm>
            <a:custGeom>
              <a:avLst/>
              <a:gdLst>
                <a:gd name="T0" fmla="*/ 9 w 12"/>
                <a:gd name="T1" fmla="*/ 11 h 24"/>
                <a:gd name="T2" fmla="*/ 7 w 12"/>
                <a:gd name="T3" fmla="*/ 2 h 24"/>
                <a:gd name="T4" fmla="*/ 6 w 12"/>
                <a:gd name="T5" fmla="*/ 0 h 24"/>
                <a:gd name="T6" fmla="*/ 5 w 12"/>
                <a:gd name="T7" fmla="*/ 2 h 24"/>
                <a:gd name="T8" fmla="*/ 3 w 12"/>
                <a:gd name="T9" fmla="*/ 11 h 24"/>
                <a:gd name="T10" fmla="*/ 0 w 12"/>
                <a:gd name="T11" fmla="*/ 18 h 24"/>
                <a:gd name="T12" fmla="*/ 6 w 12"/>
                <a:gd name="T13" fmla="*/ 24 h 24"/>
                <a:gd name="T14" fmla="*/ 12 w 12"/>
                <a:gd name="T15" fmla="*/ 18 h 24"/>
                <a:gd name="T16" fmla="*/ 9 w 12"/>
                <a:gd name="T17"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9" y="11"/>
                  </a:moveTo>
                  <a:cubicBezTo>
                    <a:pt x="7" y="7"/>
                    <a:pt x="7" y="2"/>
                    <a:pt x="7" y="2"/>
                  </a:cubicBezTo>
                  <a:cubicBezTo>
                    <a:pt x="6" y="0"/>
                    <a:pt x="6" y="0"/>
                    <a:pt x="6" y="0"/>
                  </a:cubicBezTo>
                  <a:cubicBezTo>
                    <a:pt x="5" y="2"/>
                    <a:pt x="5" y="2"/>
                    <a:pt x="5" y="2"/>
                  </a:cubicBezTo>
                  <a:cubicBezTo>
                    <a:pt x="5" y="2"/>
                    <a:pt x="5" y="7"/>
                    <a:pt x="3" y="11"/>
                  </a:cubicBezTo>
                  <a:cubicBezTo>
                    <a:pt x="3" y="12"/>
                    <a:pt x="0" y="16"/>
                    <a:pt x="0" y="18"/>
                  </a:cubicBezTo>
                  <a:cubicBezTo>
                    <a:pt x="0" y="22"/>
                    <a:pt x="3" y="24"/>
                    <a:pt x="6" y="24"/>
                  </a:cubicBezTo>
                  <a:cubicBezTo>
                    <a:pt x="9" y="24"/>
                    <a:pt x="12" y="22"/>
                    <a:pt x="12" y="18"/>
                  </a:cubicBezTo>
                  <a:cubicBezTo>
                    <a:pt x="12" y="16"/>
                    <a:pt x="9" y="12"/>
                    <a:pt x="9" y="11"/>
                  </a:cubicBezTo>
                  <a:close/>
                </a:path>
              </a:pathLst>
            </a:custGeom>
            <a:solidFill>
              <a:srgbClr val="4022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6" name="TextBox 65"/>
          <p:cNvSpPr txBox="1"/>
          <p:nvPr/>
        </p:nvSpPr>
        <p:spPr>
          <a:xfrm>
            <a:off x="3995936" y="3794792"/>
            <a:ext cx="754053"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7" name="Rectangle 66"/>
          <p:cNvSpPr/>
          <p:nvPr/>
        </p:nvSpPr>
        <p:spPr>
          <a:xfrm>
            <a:off x="839826" y="4148075"/>
            <a:ext cx="7464348" cy="900246"/>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在此框中选择粘贴，并选择只保留文字。您的内容打在这里，或者通过复制您的在此框中选择粘贴，并选择只保留文字。您的内容打在这里，或者通过复制您的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300" fill="hold"/>
                                        <p:tgtEl>
                                          <p:spTgt spid="6"/>
                                        </p:tgtEl>
                                        <p:attrNameLst>
                                          <p:attrName>ppt_x</p:attrName>
                                        </p:attrNameLst>
                                      </p:cBhvr>
                                      <p:tavLst>
                                        <p:tav tm="0">
                                          <p:val>
                                            <p:strVal val="#ppt_x"/>
                                          </p:val>
                                        </p:tav>
                                        <p:tav tm="100000">
                                          <p:val>
                                            <p:strVal val="#ppt_x"/>
                                          </p:val>
                                        </p:tav>
                                      </p:tavLst>
                                    </p:anim>
                                    <p:anim calcmode="lin" valueType="num">
                                      <p:cBhvr additive="base">
                                        <p:cTn id="8" dur="23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4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63" presetClass="path" presetSubtype="0" accel="50000" decel="50000" fill="hold" grpId="2" nodeType="withEffect">
                                  <p:stCondLst>
                                    <p:cond delay="900"/>
                                  </p:stCondLst>
                                  <p:childTnLst>
                                    <p:animMotion origin="layout" path="M -1.38889E-6 2.06726E-7 L 0.7967 0.0182 " pathEditMode="relative" rAng="0" ptsTypes="AA">
                                      <p:cBhvr>
                                        <p:cTn id="14" dur="2000" fill="hold"/>
                                        <p:tgtEl>
                                          <p:spTgt spid="21"/>
                                        </p:tgtEl>
                                        <p:attrNameLst>
                                          <p:attrName>ppt_x</p:attrName>
                                          <p:attrName>ppt_y</p:attrName>
                                        </p:attrNameLst>
                                      </p:cBhvr>
                                      <p:rCtr x="39800" y="900"/>
                                    </p:animMotion>
                                  </p:childTnLst>
                                </p:cTn>
                              </p:par>
                              <p:par>
                                <p:cTn id="15" presetID="2" presetClass="entr" presetSubtype="2" fill="hold" grpId="0" nodeType="withEffect">
                                  <p:stCondLst>
                                    <p:cond delay="90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1+#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par>
                                <p:cTn id="19" presetID="63" presetClass="path" presetSubtype="0" accel="50000" decel="50000" fill="hold" grpId="2" nodeType="withEffect">
                                  <p:stCondLst>
                                    <p:cond delay="1400"/>
                                  </p:stCondLst>
                                  <p:childTnLst>
                                    <p:animMotion origin="layout" path="M -1.94444E-6 3.20988E-6 L 0.81354 0.00956 " pathEditMode="relative" rAng="0" ptsTypes="AA">
                                      <p:cBhvr>
                                        <p:cTn id="20" dur="2000" fill="hold"/>
                                        <p:tgtEl>
                                          <p:spTgt spid="20"/>
                                        </p:tgtEl>
                                        <p:attrNameLst>
                                          <p:attrName>ppt_x</p:attrName>
                                          <p:attrName>ppt_y</p:attrName>
                                        </p:attrNameLst>
                                      </p:cBhvr>
                                      <p:rCtr x="40700" y="500"/>
                                    </p:animMotion>
                                  </p:childTnLst>
                                </p:cTn>
                              </p:par>
                              <p:par>
                                <p:cTn id="21" presetID="2" presetClass="entr" presetSubtype="8" fill="hold" grpId="0" nodeType="withEffect">
                                  <p:stCondLst>
                                    <p:cond delay="9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35" presetClass="path" presetSubtype="0" accel="50000" decel="50000" fill="hold" grpId="2" nodeType="withEffect">
                                  <p:stCondLst>
                                    <p:cond delay="1400"/>
                                  </p:stCondLst>
                                  <p:childTnLst>
                                    <p:animMotion origin="layout" path="M 3.88889E-6 -2.46914E-7 L -0.72761 0.0037 " pathEditMode="relative" rAng="0" ptsTypes="AA">
                                      <p:cBhvr>
                                        <p:cTn id="26" dur="2000" fill="hold"/>
                                        <p:tgtEl>
                                          <p:spTgt spid="18"/>
                                        </p:tgtEl>
                                        <p:attrNameLst>
                                          <p:attrName>ppt_x</p:attrName>
                                          <p:attrName>ppt_y</p:attrName>
                                        </p:attrNameLst>
                                      </p:cBhvr>
                                      <p:rCtr x="-36400" y="200"/>
                                    </p:animMotion>
                                  </p:childTnLst>
                                </p:cTn>
                              </p:par>
                              <p:par>
                                <p:cTn id="27" presetID="2" presetClass="entr" presetSubtype="2" fill="hold" grpId="0" nodeType="withEffect">
                                  <p:stCondLst>
                                    <p:cond delay="70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9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9" presetClass="emph" presetSubtype="0" grpId="1" nodeType="withEffect">
                                  <p:stCondLst>
                                    <p:cond delay="900"/>
                                  </p:stCondLst>
                                  <p:childTnLst>
                                    <p:set>
                                      <p:cBhvr rctx="PPT">
                                        <p:cTn id="36" dur="indefinite"/>
                                        <p:tgtEl>
                                          <p:spTgt spid="21"/>
                                        </p:tgtEl>
                                        <p:attrNameLst>
                                          <p:attrName>style.opacity</p:attrName>
                                        </p:attrNameLst>
                                      </p:cBhvr>
                                      <p:to>
                                        <p:strVal val="0.25"/>
                                      </p:to>
                                    </p:set>
                                    <p:animEffect filter="image" prLst="opacity: 0.25">
                                      <p:cBhvr rctx="IE">
                                        <p:cTn id="37" dur="indefinite"/>
                                        <p:tgtEl>
                                          <p:spTgt spid="21"/>
                                        </p:tgtEl>
                                      </p:cBhvr>
                                    </p:animEffect>
                                  </p:childTnLst>
                                </p:cTn>
                              </p:par>
                              <p:par>
                                <p:cTn id="38" presetID="9" presetClass="emph" presetSubtype="0" grpId="1" nodeType="withEffect">
                                  <p:stCondLst>
                                    <p:cond delay="900"/>
                                  </p:stCondLst>
                                  <p:childTnLst>
                                    <p:set>
                                      <p:cBhvr rctx="PPT">
                                        <p:cTn id="39" dur="indefinite"/>
                                        <p:tgtEl>
                                          <p:spTgt spid="20"/>
                                        </p:tgtEl>
                                        <p:attrNameLst>
                                          <p:attrName>style.opacity</p:attrName>
                                        </p:attrNameLst>
                                      </p:cBhvr>
                                      <p:to>
                                        <p:strVal val="0.25"/>
                                      </p:to>
                                    </p:set>
                                    <p:animEffect filter="image" prLst="opacity: 0.25">
                                      <p:cBhvr rctx="IE">
                                        <p:cTn id="40" dur="indefinite"/>
                                        <p:tgtEl>
                                          <p:spTgt spid="20"/>
                                        </p:tgtEl>
                                      </p:cBhvr>
                                    </p:animEffect>
                                  </p:childTnLst>
                                </p:cTn>
                              </p:par>
                              <p:par>
                                <p:cTn id="41" presetID="9" presetClass="emph" presetSubtype="0" grpId="1" nodeType="withEffect">
                                  <p:stCondLst>
                                    <p:cond delay="900"/>
                                  </p:stCondLst>
                                  <p:childTnLst>
                                    <p:set>
                                      <p:cBhvr rctx="PPT">
                                        <p:cTn id="42" dur="indefinite"/>
                                        <p:tgtEl>
                                          <p:spTgt spid="18"/>
                                        </p:tgtEl>
                                        <p:attrNameLst>
                                          <p:attrName>style.opacity</p:attrName>
                                        </p:attrNameLst>
                                      </p:cBhvr>
                                      <p:to>
                                        <p:strVal val="0.25"/>
                                      </p:to>
                                    </p:set>
                                    <p:animEffect filter="image" prLst="opacity: 0.25">
                                      <p:cBhvr rctx="IE">
                                        <p:cTn id="43" dur="indefinite"/>
                                        <p:tgtEl>
                                          <p:spTgt spid="18"/>
                                        </p:tgtEl>
                                      </p:cBhvr>
                                    </p:animEffect>
                                  </p:childTnLst>
                                </p:cTn>
                              </p:par>
                              <p:par>
                                <p:cTn id="44" presetID="9" presetClass="emph" presetSubtype="0" grpId="1" nodeType="withEffect">
                                  <p:stCondLst>
                                    <p:cond delay="900"/>
                                  </p:stCondLst>
                                  <p:childTnLst>
                                    <p:set>
                                      <p:cBhvr rctx="PPT">
                                        <p:cTn id="45" dur="indefinite"/>
                                        <p:tgtEl>
                                          <p:spTgt spid="15"/>
                                        </p:tgtEl>
                                        <p:attrNameLst>
                                          <p:attrName>style.opacity</p:attrName>
                                        </p:attrNameLst>
                                      </p:cBhvr>
                                      <p:to>
                                        <p:strVal val="0.25"/>
                                      </p:to>
                                    </p:set>
                                    <p:animEffect filter="image" prLst="opacity: 0.25">
                                      <p:cBhvr rctx="IE">
                                        <p:cTn id="46" dur="indefinite"/>
                                        <p:tgtEl>
                                          <p:spTgt spid="15"/>
                                        </p:tgtEl>
                                      </p:cBhvr>
                                    </p:animEffect>
                                  </p:childTnLst>
                                </p:cTn>
                              </p:par>
                              <p:par>
                                <p:cTn id="47" presetID="9" presetClass="emph" presetSubtype="0" grpId="1" nodeType="withEffect">
                                  <p:stCondLst>
                                    <p:cond delay="900"/>
                                  </p:stCondLst>
                                  <p:childTnLst>
                                    <p:set>
                                      <p:cBhvr rctx="PPT">
                                        <p:cTn id="48" dur="indefinite"/>
                                        <p:tgtEl>
                                          <p:spTgt spid="12"/>
                                        </p:tgtEl>
                                        <p:attrNameLst>
                                          <p:attrName>style.opacity</p:attrName>
                                        </p:attrNameLst>
                                      </p:cBhvr>
                                      <p:to>
                                        <p:strVal val="0.25"/>
                                      </p:to>
                                    </p:set>
                                    <p:animEffect filter="image" prLst="opacity: 0.25">
                                      <p:cBhvr rctx="IE">
                                        <p:cTn id="49" dur="indefinite"/>
                                        <p:tgtEl>
                                          <p:spTgt spid="12"/>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2000"/>
                                        <p:tgtEl>
                                          <p:spTgt spid="16"/>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barn(inVertical)">
                                      <p:cBhvr>
                                        <p:cTn id="55" dur="500"/>
                                        <p:tgtEl>
                                          <p:spTgt spid="66"/>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barn(inVertical)">
                                      <p:cBhvr>
                                        <p:cTn id="58" dur="500"/>
                                        <p:tgtEl>
                                          <p:spTgt spid="67"/>
                                        </p:tgtEl>
                                      </p:cBhvr>
                                    </p:animEffect>
                                  </p:childTnLst>
                                </p:cTn>
                              </p:par>
                              <p:par>
                                <p:cTn id="59" presetID="42" presetClass="entr" presetSubtype="0" fill="hold" nodeType="withEffect">
                                  <p:stCondLst>
                                    <p:cond delay="1100"/>
                                  </p:stCondLst>
                                  <p:childTnLst>
                                    <p:set>
                                      <p:cBhvr>
                                        <p:cTn id="60" dur="1" fill="hold">
                                          <p:stCondLst>
                                            <p:cond delay="0"/>
                                          </p:stCondLst>
                                        </p:cTn>
                                        <p:tgtEl>
                                          <p:spTgt spid="2"/>
                                        </p:tgtEl>
                                        <p:attrNameLst>
                                          <p:attrName>style.visibility</p:attrName>
                                        </p:attrNameLst>
                                      </p:cBhvr>
                                      <p:to>
                                        <p:strVal val="visible"/>
                                      </p:to>
                                    </p:set>
                                    <p:animEffect transition="in" filter="fade">
                                      <p:cBhvr>
                                        <p:cTn id="61" dur="1000"/>
                                        <p:tgtEl>
                                          <p:spTgt spid="2"/>
                                        </p:tgtEl>
                                      </p:cBhvr>
                                    </p:animEffect>
                                    <p:anim calcmode="lin" valueType="num">
                                      <p:cBhvr>
                                        <p:cTn id="62" dur="1000" fill="hold"/>
                                        <p:tgtEl>
                                          <p:spTgt spid="2"/>
                                        </p:tgtEl>
                                        <p:attrNameLst>
                                          <p:attrName>ppt_x</p:attrName>
                                        </p:attrNameLst>
                                      </p:cBhvr>
                                      <p:tavLst>
                                        <p:tav tm="0">
                                          <p:val>
                                            <p:strVal val="#ppt_x"/>
                                          </p:val>
                                        </p:tav>
                                        <p:tav tm="100000">
                                          <p:val>
                                            <p:strVal val="#ppt_x"/>
                                          </p:val>
                                        </p:tav>
                                      </p:tavLst>
                                    </p:anim>
                                    <p:anim calcmode="lin" valueType="num">
                                      <p:cBhvr>
                                        <p:cTn id="63" dur="1000" fill="hold"/>
                                        <p:tgtEl>
                                          <p:spTgt spid="2"/>
                                        </p:tgtEl>
                                        <p:attrNameLst>
                                          <p:attrName>ppt_y</p:attrName>
                                        </p:attrNameLst>
                                      </p:cBhvr>
                                      <p:tavLst>
                                        <p:tav tm="0">
                                          <p:val>
                                            <p:strVal val="#ppt_y+.1"/>
                                          </p:val>
                                        </p:tav>
                                        <p:tav tm="100000">
                                          <p:val>
                                            <p:strVal val="#ppt_y"/>
                                          </p:val>
                                        </p:tav>
                                      </p:tavLst>
                                    </p:anim>
                                  </p:childTnLst>
                                </p:cTn>
                              </p:par>
                              <p:par>
                                <p:cTn id="64" presetID="7" presetClass="entr" presetSubtype="1" fill="hold" nodeType="withEffect">
                                  <p:stCondLst>
                                    <p:cond delay="110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2200" fill="hold"/>
                                        <p:tgtEl>
                                          <p:spTgt spid="3"/>
                                        </p:tgtEl>
                                        <p:attrNameLst>
                                          <p:attrName>ppt_x</p:attrName>
                                        </p:attrNameLst>
                                      </p:cBhvr>
                                      <p:tavLst>
                                        <p:tav tm="0">
                                          <p:val>
                                            <p:strVal val="#ppt_x"/>
                                          </p:val>
                                        </p:tav>
                                        <p:tav tm="100000">
                                          <p:val>
                                            <p:strVal val="#ppt_x"/>
                                          </p:val>
                                        </p:tav>
                                      </p:tavLst>
                                    </p:anim>
                                    <p:anim calcmode="lin" valueType="num">
                                      <p:cBhvr additive="base">
                                        <p:cTn id="67" dur="2200" fill="hold"/>
                                        <p:tgtEl>
                                          <p:spTgt spid="3"/>
                                        </p:tgtEl>
                                        <p:attrNameLst>
                                          <p:attrName>ppt_y</p:attrName>
                                        </p:attrNameLst>
                                      </p:cBhvr>
                                      <p:tavLst>
                                        <p:tav tm="0">
                                          <p:val>
                                            <p:strVal val="0-#ppt_h/2"/>
                                          </p:val>
                                        </p:tav>
                                        <p:tav tm="100000">
                                          <p:val>
                                            <p:strVal val="#ppt_y"/>
                                          </p:val>
                                        </p:tav>
                                      </p:tavLst>
                                    </p:anim>
                                  </p:childTnLst>
                                </p:cTn>
                              </p:par>
                              <p:par>
                                <p:cTn id="68" presetID="2" presetClass="entr" presetSubtype="12" fill="hold" nodeType="withEffect">
                                  <p:stCondLst>
                                    <p:cond delay="110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fill="hold"/>
                                        <p:tgtEl>
                                          <p:spTgt spid="5"/>
                                        </p:tgtEl>
                                        <p:attrNameLst>
                                          <p:attrName>ppt_x</p:attrName>
                                        </p:attrNameLst>
                                      </p:cBhvr>
                                      <p:tavLst>
                                        <p:tav tm="0">
                                          <p:val>
                                            <p:strVal val="0-#ppt_w/2"/>
                                          </p:val>
                                        </p:tav>
                                        <p:tav tm="100000">
                                          <p:val>
                                            <p:strVal val="#ppt_x"/>
                                          </p:val>
                                        </p:tav>
                                      </p:tavLst>
                                    </p:anim>
                                    <p:anim calcmode="lin" valueType="num">
                                      <p:cBhvr additive="base">
                                        <p:cTn id="71" dur="500" fill="hold"/>
                                        <p:tgtEl>
                                          <p:spTgt spid="5"/>
                                        </p:tgtEl>
                                        <p:attrNameLst>
                                          <p:attrName>ppt_y</p:attrName>
                                        </p:attrNameLst>
                                      </p:cBhvr>
                                      <p:tavLst>
                                        <p:tav tm="0">
                                          <p:val>
                                            <p:strVal val="1+#ppt_h/2"/>
                                          </p:val>
                                        </p:tav>
                                        <p:tav tm="100000">
                                          <p:val>
                                            <p:strVal val="#ppt_y"/>
                                          </p:val>
                                        </p:tav>
                                      </p:tavLst>
                                    </p:anim>
                                  </p:childTnLst>
                                </p:cTn>
                              </p:par>
                              <p:par>
                                <p:cTn id="72" presetID="2" presetClass="entr" presetSubtype="12" fill="hold" nodeType="withEffect">
                                  <p:stCondLst>
                                    <p:cond delay="1100"/>
                                  </p:stCondLst>
                                  <p:childTnLst>
                                    <p:set>
                                      <p:cBhvr>
                                        <p:cTn id="73" dur="1" fill="hold">
                                          <p:stCondLst>
                                            <p:cond delay="0"/>
                                          </p:stCondLst>
                                        </p:cTn>
                                        <p:tgtEl>
                                          <p:spTgt spid="4"/>
                                        </p:tgtEl>
                                        <p:attrNameLst>
                                          <p:attrName>style.visibility</p:attrName>
                                        </p:attrNameLst>
                                      </p:cBhvr>
                                      <p:to>
                                        <p:strVal val="visible"/>
                                      </p:to>
                                    </p:set>
                                    <p:anim calcmode="lin" valueType="num">
                                      <p:cBhvr additive="base">
                                        <p:cTn id="74" dur="500" fill="hold"/>
                                        <p:tgtEl>
                                          <p:spTgt spid="4"/>
                                        </p:tgtEl>
                                        <p:attrNameLst>
                                          <p:attrName>ppt_x</p:attrName>
                                        </p:attrNameLst>
                                      </p:cBhvr>
                                      <p:tavLst>
                                        <p:tav tm="0">
                                          <p:val>
                                            <p:strVal val="0-#ppt_w/2"/>
                                          </p:val>
                                        </p:tav>
                                        <p:tav tm="100000">
                                          <p:val>
                                            <p:strVal val="#ppt_x"/>
                                          </p:val>
                                        </p:tav>
                                      </p:tavLst>
                                    </p:anim>
                                    <p:anim calcmode="lin" valueType="num">
                                      <p:cBhvr additive="base">
                                        <p:cTn id="75" dur="500" fill="hold"/>
                                        <p:tgtEl>
                                          <p:spTgt spid="4"/>
                                        </p:tgtEl>
                                        <p:attrNameLst>
                                          <p:attrName>ppt_y</p:attrName>
                                        </p:attrNameLst>
                                      </p:cBhvr>
                                      <p:tavLst>
                                        <p:tav tm="0">
                                          <p:val>
                                            <p:strVal val="1+#ppt_h/2"/>
                                          </p:val>
                                        </p:tav>
                                        <p:tav tm="100000">
                                          <p:val>
                                            <p:strVal val="#ppt_y"/>
                                          </p:val>
                                        </p:tav>
                                      </p:tavLst>
                                    </p:anim>
                                  </p:childTnLst>
                                </p:cTn>
                              </p:par>
                              <p:par>
                                <p:cTn id="76" presetID="2" presetClass="entr" presetSubtype="3" fill="hold" grpId="0" nodeType="withEffect">
                                  <p:stCondLst>
                                    <p:cond delay="110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fill="hold"/>
                                        <p:tgtEl>
                                          <p:spTgt spid="14"/>
                                        </p:tgtEl>
                                        <p:attrNameLst>
                                          <p:attrName>ppt_x</p:attrName>
                                        </p:attrNameLst>
                                      </p:cBhvr>
                                      <p:tavLst>
                                        <p:tav tm="0">
                                          <p:val>
                                            <p:strVal val="1+#ppt_w/2"/>
                                          </p:val>
                                        </p:tav>
                                        <p:tav tm="100000">
                                          <p:val>
                                            <p:strVal val="#ppt_x"/>
                                          </p:val>
                                        </p:tav>
                                      </p:tavLst>
                                    </p:anim>
                                    <p:anim calcmode="lin" valueType="num">
                                      <p:cBhvr additive="base">
                                        <p:cTn id="79"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4" grpId="0" animBg="1"/>
      <p:bldP spid="15" grpId="0" animBg="1"/>
      <p:bldP spid="15" grpId="1" animBg="1"/>
      <p:bldP spid="16" grpId="0" animBg="1"/>
      <p:bldP spid="18" grpId="0" animBg="1"/>
      <p:bldP spid="18" grpId="1" animBg="1"/>
      <p:bldP spid="18" grpId="2" animBg="1"/>
      <p:bldP spid="20" grpId="0" animBg="1"/>
      <p:bldP spid="20" grpId="1" animBg="1"/>
      <p:bldP spid="20" grpId="2" animBg="1"/>
      <p:bldP spid="21" grpId="0" animBg="1"/>
      <p:bldP spid="21" grpId="1" animBg="1"/>
      <p:bldP spid="21" grpId="2" animBg="1"/>
      <p:bldP spid="66" grpId="0"/>
      <p:bldP spid="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bwMode="auto">
          <a:xfrm>
            <a:off x="6016715" y="2450082"/>
            <a:ext cx="2371709" cy="1111873"/>
          </a:xfrm>
          <a:prstGeom prst="rightArrow">
            <a:avLst>
              <a:gd name="adj1" fmla="val 67746"/>
              <a:gd name="adj2" fmla="val 40105"/>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1300" b="1" dirty="0">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9" name="矩形 4"/>
          <p:cNvSpPr/>
          <p:nvPr/>
        </p:nvSpPr>
        <p:spPr bwMode="auto">
          <a:xfrm>
            <a:off x="6001714" y="2625641"/>
            <a:ext cx="925581" cy="1110373"/>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800" dirty="0">
              <a:solidFill>
                <a:srgbClr val="4D4D4D"/>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0" name="矩形 9"/>
          <p:cNvSpPr/>
          <p:nvPr/>
        </p:nvSpPr>
        <p:spPr bwMode="auto">
          <a:xfrm>
            <a:off x="4978622" y="3045784"/>
            <a:ext cx="1948672" cy="700735"/>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1300" b="1" dirty="0">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1" name="矩形 4"/>
          <p:cNvSpPr/>
          <p:nvPr/>
        </p:nvSpPr>
        <p:spPr bwMode="auto">
          <a:xfrm>
            <a:off x="4968122" y="3050284"/>
            <a:ext cx="925582" cy="1110373"/>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800" dirty="0">
              <a:solidFill>
                <a:srgbClr val="4D4D4D"/>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2" name="矩形 11"/>
          <p:cNvSpPr/>
          <p:nvPr/>
        </p:nvSpPr>
        <p:spPr bwMode="auto">
          <a:xfrm>
            <a:off x="3946532" y="3476429"/>
            <a:ext cx="1947172" cy="70073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1300" b="1" dirty="0">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3" name="矩形 4"/>
          <p:cNvSpPr/>
          <p:nvPr/>
        </p:nvSpPr>
        <p:spPr bwMode="auto">
          <a:xfrm>
            <a:off x="3925531" y="3486932"/>
            <a:ext cx="925581" cy="1110373"/>
          </a:xfrm>
          <a:custGeom>
            <a:avLst/>
            <a:gdLst>
              <a:gd name="connsiteX0" fmla="*/ 0 w 1224136"/>
              <a:gd name="connsiteY0" fmla="*/ 0 h 648072"/>
              <a:gd name="connsiteX1" fmla="*/ 1224136 w 1224136"/>
              <a:gd name="connsiteY1" fmla="*/ 0 h 648072"/>
              <a:gd name="connsiteX2" fmla="*/ 1224136 w 1224136"/>
              <a:gd name="connsiteY2" fmla="*/ 648072 h 648072"/>
              <a:gd name="connsiteX3" fmla="*/ 0 w 1224136"/>
              <a:gd name="connsiteY3" fmla="*/ 648072 h 648072"/>
              <a:gd name="connsiteX4" fmla="*/ 0 w 1224136"/>
              <a:gd name="connsiteY4" fmla="*/ 0 h 648072"/>
              <a:gd name="connsiteX0-1" fmla="*/ 377372 w 1224136"/>
              <a:gd name="connsiteY0-2" fmla="*/ 0 h 1025443"/>
              <a:gd name="connsiteX1-3" fmla="*/ 1224136 w 1224136"/>
              <a:gd name="connsiteY1-4" fmla="*/ 377371 h 1025443"/>
              <a:gd name="connsiteX2-5" fmla="*/ 1224136 w 1224136"/>
              <a:gd name="connsiteY2-6" fmla="*/ 1025443 h 1025443"/>
              <a:gd name="connsiteX3-7" fmla="*/ 0 w 1224136"/>
              <a:gd name="connsiteY3-8" fmla="*/ 1025443 h 1025443"/>
              <a:gd name="connsiteX4-9" fmla="*/ 377372 w 1224136"/>
              <a:gd name="connsiteY4-10" fmla="*/ 0 h 1025443"/>
              <a:gd name="connsiteX0-11" fmla="*/ 0 w 846764"/>
              <a:gd name="connsiteY0-12" fmla="*/ 0 h 1025443"/>
              <a:gd name="connsiteX1-13" fmla="*/ 846764 w 846764"/>
              <a:gd name="connsiteY1-14" fmla="*/ 377371 h 1025443"/>
              <a:gd name="connsiteX2-15" fmla="*/ 846764 w 846764"/>
              <a:gd name="connsiteY2-16" fmla="*/ 1025443 h 1025443"/>
              <a:gd name="connsiteX3-17" fmla="*/ 43542 w 846764"/>
              <a:gd name="connsiteY3-18" fmla="*/ 706129 h 1025443"/>
              <a:gd name="connsiteX4-19" fmla="*/ 0 w 846764"/>
              <a:gd name="connsiteY4-20" fmla="*/ 0 h 1025443"/>
              <a:gd name="connsiteX0-21" fmla="*/ 19886 w 866650"/>
              <a:gd name="connsiteY0-22" fmla="*/ 0 h 1025443"/>
              <a:gd name="connsiteX1-23" fmla="*/ 866650 w 866650"/>
              <a:gd name="connsiteY1-24" fmla="*/ 377371 h 1025443"/>
              <a:gd name="connsiteX2-25" fmla="*/ 866650 w 866650"/>
              <a:gd name="connsiteY2-26" fmla="*/ 1025443 h 1025443"/>
              <a:gd name="connsiteX3-27" fmla="*/ 0 w 866650"/>
              <a:gd name="connsiteY3-28" fmla="*/ 706130 h 1025443"/>
              <a:gd name="connsiteX4-29" fmla="*/ 19886 w 866650"/>
              <a:gd name="connsiteY4-30" fmla="*/ 0 h 1025443"/>
              <a:gd name="connsiteX0-31" fmla="*/ 0 w 846764"/>
              <a:gd name="connsiteY0-32" fmla="*/ 0 h 1025443"/>
              <a:gd name="connsiteX1-33" fmla="*/ 846764 w 846764"/>
              <a:gd name="connsiteY1-34" fmla="*/ 377371 h 1025443"/>
              <a:gd name="connsiteX2-35" fmla="*/ 846764 w 846764"/>
              <a:gd name="connsiteY2-36" fmla="*/ 1025443 h 1025443"/>
              <a:gd name="connsiteX3-37" fmla="*/ 18171 w 846764"/>
              <a:gd name="connsiteY3-38" fmla="*/ 706131 h 1025443"/>
              <a:gd name="connsiteX4-39" fmla="*/ 0 w 846764"/>
              <a:gd name="connsiteY4-40" fmla="*/ 0 h 1025443"/>
              <a:gd name="connsiteX0-41" fmla="*/ 0 w 846764"/>
              <a:gd name="connsiteY0-42" fmla="*/ 0 h 1025443"/>
              <a:gd name="connsiteX1-43" fmla="*/ 846764 w 846764"/>
              <a:gd name="connsiteY1-44" fmla="*/ 377371 h 1025443"/>
              <a:gd name="connsiteX2-45" fmla="*/ 846764 w 846764"/>
              <a:gd name="connsiteY2-46" fmla="*/ 1025443 h 1025443"/>
              <a:gd name="connsiteX3-47" fmla="*/ 18171 w 846764"/>
              <a:gd name="connsiteY3-48" fmla="*/ 706132 h 1025443"/>
              <a:gd name="connsiteX4-49" fmla="*/ 0 w 846764"/>
              <a:gd name="connsiteY4-50" fmla="*/ 0 h 1025443"/>
              <a:gd name="connsiteX0-51" fmla="*/ 0 w 846764"/>
              <a:gd name="connsiteY0-52" fmla="*/ 0 h 1025443"/>
              <a:gd name="connsiteX1-53" fmla="*/ 846764 w 846764"/>
              <a:gd name="connsiteY1-54" fmla="*/ 377371 h 1025443"/>
              <a:gd name="connsiteX2-55" fmla="*/ 846764 w 846764"/>
              <a:gd name="connsiteY2-56" fmla="*/ 1025443 h 1025443"/>
              <a:gd name="connsiteX3-57" fmla="*/ 5486 w 846764"/>
              <a:gd name="connsiteY3-58" fmla="*/ 706133 h 1025443"/>
              <a:gd name="connsiteX4-59" fmla="*/ 0 w 846764"/>
              <a:gd name="connsiteY4-60" fmla="*/ 0 h 1025443"/>
              <a:gd name="connsiteX0-61" fmla="*/ 7408 w 854172"/>
              <a:gd name="connsiteY0-62" fmla="*/ 0 h 1025443"/>
              <a:gd name="connsiteX1-63" fmla="*/ 854172 w 854172"/>
              <a:gd name="connsiteY1-64" fmla="*/ 377371 h 1025443"/>
              <a:gd name="connsiteX2-65" fmla="*/ 854172 w 854172"/>
              <a:gd name="connsiteY2-66" fmla="*/ 1025443 h 1025443"/>
              <a:gd name="connsiteX3-67" fmla="*/ 208 w 854172"/>
              <a:gd name="connsiteY3-68" fmla="*/ 706134 h 1025443"/>
              <a:gd name="connsiteX4-69" fmla="*/ 7408 w 854172"/>
              <a:gd name="connsiteY4-70" fmla="*/ 0 h 10254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4172" h="1025443">
                <a:moveTo>
                  <a:pt x="7408" y="0"/>
                </a:moveTo>
                <a:lnTo>
                  <a:pt x="854172" y="377371"/>
                </a:lnTo>
                <a:lnTo>
                  <a:pt x="854172" y="1025443"/>
                </a:lnTo>
                <a:lnTo>
                  <a:pt x="208" y="706134"/>
                </a:lnTo>
                <a:cubicBezTo>
                  <a:pt x="-1621" y="470756"/>
                  <a:pt x="9237" y="235378"/>
                  <a:pt x="7408" y="0"/>
                </a:cubicBezTo>
                <a:close/>
              </a:path>
            </a:pathLst>
          </a:custGeom>
          <a:solidFill>
            <a:schemeClr val="bg1">
              <a:lumMod val="85000"/>
            </a:schemeClr>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800" dirty="0">
              <a:solidFill>
                <a:srgbClr val="4D4D4D"/>
              </a:solidFill>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4" name="矩形 13"/>
          <p:cNvSpPr/>
          <p:nvPr/>
        </p:nvSpPr>
        <p:spPr bwMode="auto">
          <a:xfrm>
            <a:off x="851757" y="3896570"/>
            <a:ext cx="3999354" cy="70073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lnSpc>
                <a:spcPct val="120000"/>
              </a:lnSpc>
              <a:defRPr/>
            </a:pPr>
            <a:endParaRPr lang="zh-CN" altLang="en-US" sz="1300" b="1" dirty="0">
              <a:effectLst>
                <a:reflection blurRad="6350" stA="55000" endA="300" endPos="45500" dir="5400000" sy="-100000" algn="bl" rotWithShape="0"/>
              </a:effectLst>
              <a:latin typeface="微软雅黑" panose="020B0503020204020204" pitchFamily="34" charset="-122"/>
              <a:ea typeface="微软雅黑" panose="020B0503020204020204" pitchFamily="34" charset="-122"/>
            </a:endParaRPr>
          </a:p>
        </p:txBody>
      </p:sp>
      <p:sp>
        <p:nvSpPr>
          <p:cNvPr id="15" name="KSO_GT5"/>
          <p:cNvSpPr txBox="1">
            <a:spLocks noChangeArrowheads="1"/>
          </p:cNvSpPr>
          <p:nvPr/>
        </p:nvSpPr>
        <p:spPr bwMode="auto">
          <a:xfrm>
            <a:off x="6154573" y="2324593"/>
            <a:ext cx="1189735" cy="184666"/>
          </a:xfrm>
          <a:prstGeom prst="rect">
            <a:avLst/>
          </a:prstGeom>
          <a:noFill/>
          <a:ln w="9525">
            <a:noFill/>
            <a:miter lim="800000"/>
          </a:ln>
        </p:spPr>
        <p:txBody>
          <a:bodyPr wrap="square" lIns="0" tIns="0" rIns="86404" bIns="0" anchor="ctr">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KSO_GT4"/>
          <p:cNvSpPr txBox="1">
            <a:spLocks noChangeArrowheads="1"/>
          </p:cNvSpPr>
          <p:nvPr/>
        </p:nvSpPr>
        <p:spPr bwMode="auto">
          <a:xfrm>
            <a:off x="5108646" y="2788395"/>
            <a:ext cx="1191546" cy="184666"/>
          </a:xfrm>
          <a:prstGeom prst="rect">
            <a:avLst/>
          </a:prstGeom>
          <a:noFill/>
          <a:ln w="9525">
            <a:noFill/>
            <a:miter lim="800000"/>
          </a:ln>
        </p:spPr>
        <p:txBody>
          <a:bodyPr wrap="square" lIns="0" tIns="0" rIns="86404" bIns="0" anchor="ctr">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KSO_GT3"/>
          <p:cNvSpPr txBox="1">
            <a:spLocks noChangeArrowheads="1"/>
          </p:cNvSpPr>
          <p:nvPr/>
        </p:nvSpPr>
        <p:spPr bwMode="auto">
          <a:xfrm>
            <a:off x="4066342" y="3217539"/>
            <a:ext cx="1189734" cy="184666"/>
          </a:xfrm>
          <a:prstGeom prst="rect">
            <a:avLst/>
          </a:prstGeom>
          <a:noFill/>
          <a:ln w="9525">
            <a:noFill/>
            <a:miter lim="800000"/>
          </a:ln>
        </p:spPr>
        <p:txBody>
          <a:bodyPr wrap="square" lIns="0" tIns="0" rIns="86404" bIns="0" anchor="ctr">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KSO_GT2"/>
          <p:cNvSpPr txBox="1">
            <a:spLocks noChangeArrowheads="1"/>
          </p:cNvSpPr>
          <p:nvPr/>
        </p:nvSpPr>
        <p:spPr bwMode="auto">
          <a:xfrm>
            <a:off x="2699792" y="3648933"/>
            <a:ext cx="1189735" cy="184666"/>
          </a:xfrm>
          <a:prstGeom prst="rect">
            <a:avLst/>
          </a:prstGeom>
          <a:noFill/>
          <a:ln w="9525">
            <a:noFill/>
            <a:miter lim="800000"/>
          </a:ln>
        </p:spPr>
        <p:txBody>
          <a:bodyPr wrap="square" lIns="0" tIns="0" rIns="86404" bIns="0" anchor="ctr">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
          <p:cNvSpPr>
            <a:spLocks noChangeArrowheads="1"/>
          </p:cNvSpPr>
          <p:nvPr/>
        </p:nvSpPr>
        <p:spPr bwMode="auto">
          <a:xfrm>
            <a:off x="827584" y="1369127"/>
            <a:ext cx="6480720" cy="483337"/>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单击添加文字单击添加文字单击添加文字单击添加文字单击添加文字单击添加文字单击添加文字单击添加文字单击添加文字单击添加文字单击添加文字单击添加文字单击添加文字单击添加文本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L 形 19"/>
          <p:cNvSpPr/>
          <p:nvPr/>
        </p:nvSpPr>
        <p:spPr>
          <a:xfrm rot="5400000">
            <a:off x="731284" y="1324214"/>
            <a:ext cx="344020" cy="295436"/>
          </a:xfrm>
          <a:prstGeom prst="corner">
            <a:avLst>
              <a:gd name="adj1" fmla="val 25014"/>
              <a:gd name="adj2" fmla="val 235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2"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000"/>
                            </p:stCondLst>
                            <p:childTnLst>
                              <p:par>
                                <p:cTn id="30" presetID="2" presetClass="entr" presetSubtype="9"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5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2500"/>
                            </p:stCondLst>
                            <p:childTnLst>
                              <p:par>
                                <p:cTn id="47" presetID="2" presetClass="entr" presetSubtype="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iterate type="lt">
                                    <p:tmPct val="10000"/>
                                  </p:iterate>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
          <p:cNvPicPr>
            <a:picLocks noChangeAspect="1"/>
          </p:cNvPicPr>
          <p:nvPr/>
        </p:nvPicPr>
        <p:blipFill rotWithShape="1">
          <a:blip r:embed="rId1" cstate="print">
            <a:extLst>
              <a:ext uri="{28A0092B-C50C-407E-A947-70E740481C1C}">
                <a14:useLocalDpi xmlns:a14="http://schemas.microsoft.com/office/drawing/2010/main" val="0"/>
              </a:ext>
            </a:extLst>
          </a:blip>
          <a:srcRect t="-111" b="26955"/>
          <a:stretch>
            <a:fillRect/>
          </a:stretch>
        </p:blipFill>
        <p:spPr>
          <a:xfrm>
            <a:off x="1" y="1676590"/>
            <a:ext cx="3917576" cy="1890584"/>
          </a:xfrm>
          <a:prstGeom prst="rect">
            <a:avLst/>
          </a:prstGeom>
        </p:spPr>
      </p:pic>
      <p:grpSp>
        <p:nvGrpSpPr>
          <p:cNvPr id="3" name="Group 4"/>
          <p:cNvGrpSpPr>
            <a:grpSpLocks noChangeAspect="1"/>
          </p:cNvGrpSpPr>
          <p:nvPr/>
        </p:nvGrpSpPr>
        <p:grpSpPr bwMode="auto">
          <a:xfrm>
            <a:off x="4437000" y="1907384"/>
            <a:ext cx="270000" cy="267487"/>
            <a:chOff x="3684" y="2007"/>
            <a:chExt cx="312" cy="309"/>
          </a:xfrm>
          <a:solidFill>
            <a:srgbClr val="698298"/>
          </a:solidFill>
        </p:grpSpPr>
        <p:sp>
          <p:nvSpPr>
            <p:cNvPr id="30"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a:p>
          </p:txBody>
        </p:sp>
        <p:sp>
          <p:nvSpPr>
            <p:cNvPr id="31"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solidFill>
              <a:srgbClr val="678D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solidFill>
              <a:srgbClr val="678D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rgbClr val="678D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Oval 9"/>
            <p:cNvSpPr>
              <a:spLocks noChangeArrowheads="1"/>
            </p:cNvSpPr>
            <p:nvPr/>
          </p:nvSpPr>
          <p:spPr bwMode="auto">
            <a:xfrm>
              <a:off x="3803" y="2219"/>
              <a:ext cx="19" cy="20"/>
            </a:xfrm>
            <a:prstGeom prst="ellipse">
              <a:avLst/>
            </a:prstGeom>
            <a:solidFill>
              <a:srgbClr val="678D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Oval 10"/>
            <p:cNvSpPr>
              <a:spLocks noChangeArrowheads="1"/>
            </p:cNvSpPr>
            <p:nvPr/>
          </p:nvSpPr>
          <p:spPr bwMode="auto">
            <a:xfrm>
              <a:off x="3957" y="2074"/>
              <a:ext cx="20" cy="20"/>
            </a:xfrm>
            <a:prstGeom prst="ellipse">
              <a:avLst/>
            </a:prstGeom>
            <a:solidFill>
              <a:srgbClr val="678D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Group 5"/>
          <p:cNvGrpSpPr>
            <a:grpSpLocks noChangeAspect="1"/>
          </p:cNvGrpSpPr>
          <p:nvPr/>
        </p:nvGrpSpPr>
        <p:grpSpPr bwMode="auto">
          <a:xfrm>
            <a:off x="4442192" y="2496165"/>
            <a:ext cx="270000" cy="251434"/>
            <a:chOff x="1577" y="314"/>
            <a:chExt cx="782" cy="728"/>
          </a:xfrm>
          <a:solidFill>
            <a:schemeClr val="tx1">
              <a:lumMod val="85000"/>
              <a:lumOff val="15000"/>
            </a:schemeClr>
          </a:solidFill>
        </p:grpSpPr>
        <p:sp>
          <p:nvSpPr>
            <p:cNvPr id="37"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p>
          </p:txBody>
        </p:sp>
        <p:sp>
          <p:nvSpPr>
            <p:cNvPr id="38" name="Oval 7"/>
            <p:cNvSpPr>
              <a:spLocks noChangeArrowheads="1"/>
            </p:cNvSpPr>
            <p:nvPr/>
          </p:nvSpPr>
          <p:spPr bwMode="auto">
            <a:xfrm>
              <a:off x="1742" y="460"/>
              <a:ext cx="52" cy="52"/>
            </a:xfrm>
            <a:prstGeom prst="ellipse">
              <a:avLst/>
            </a:prstGeom>
            <a:solidFill>
              <a:schemeClr val="accent2"/>
            </a:solidFill>
            <a:ln>
              <a:solidFill>
                <a:schemeClr val="accent2"/>
              </a:solidFill>
            </a:ln>
          </p:spPr>
          <p:txBody>
            <a:bodyPr vert="horz" wrap="square" lIns="91440" tIns="45720" rIns="91440" bIns="45720" numCol="1" anchor="t" anchorCtr="0" compatLnSpc="1"/>
            <a:lstStyle/>
            <a:p>
              <a:endParaRPr lang="zh-CN" altLang="en-US"/>
            </a:p>
          </p:txBody>
        </p:sp>
        <p:sp>
          <p:nvSpPr>
            <p:cNvPr id="39" name="Freeform 8"/>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9"/>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0"/>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p>
          </p:txBody>
        </p:sp>
        <p:sp>
          <p:nvSpPr>
            <p:cNvPr id="42" name="Freeform 11"/>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solidFill>
                <a:schemeClr val="accent2"/>
              </a:solidFill>
            </a:ln>
          </p:spPr>
          <p:txBody>
            <a:bodyPr vert="horz" wrap="square" lIns="91440" tIns="45720" rIns="91440" bIns="45720" numCol="1" anchor="t" anchorCtr="0" compatLnSpc="1"/>
            <a:lstStyle/>
            <a:p>
              <a:endParaRPr lang="zh-CN" altLang="en-US"/>
            </a:p>
          </p:txBody>
        </p:sp>
        <p:sp>
          <p:nvSpPr>
            <p:cNvPr id="43" name="Freeform 12"/>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5" name="Freeform 5"/>
          <p:cNvSpPr>
            <a:spLocks noChangeAspect="1" noEditPoints="1"/>
          </p:cNvSpPr>
          <p:nvPr/>
        </p:nvSpPr>
        <p:spPr bwMode="auto">
          <a:xfrm>
            <a:off x="4430281" y="3106852"/>
            <a:ext cx="270000" cy="200094"/>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accent3"/>
          </a:solidFill>
          <a:ln>
            <a:noFill/>
          </a:ln>
        </p:spPr>
        <p:txBody>
          <a:bodyPr vert="horz" wrap="square" lIns="68580" tIns="34290" rIns="68580" bIns="34290" numCol="1" anchor="t" anchorCtr="0" compatLnSpc="1"/>
          <a:lstStyle/>
          <a:p>
            <a:endParaRPr lang="zh-CN" altLang="en-US"/>
          </a:p>
        </p:txBody>
      </p:sp>
      <p:sp>
        <p:nvSpPr>
          <p:cNvPr id="46" name="圆角矩形 45"/>
          <p:cNvSpPr>
            <a:spLocks noChangeAspect="1"/>
          </p:cNvSpPr>
          <p:nvPr/>
        </p:nvSpPr>
        <p:spPr>
          <a:xfrm>
            <a:off x="4369500" y="1838565"/>
            <a:ext cx="405000" cy="40512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圆角矩形 46"/>
          <p:cNvSpPr>
            <a:spLocks noChangeAspect="1"/>
          </p:cNvSpPr>
          <p:nvPr/>
        </p:nvSpPr>
        <p:spPr>
          <a:xfrm>
            <a:off x="4369500" y="2421451"/>
            <a:ext cx="405000" cy="405125"/>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圆角矩形 47"/>
          <p:cNvSpPr>
            <a:spLocks noChangeAspect="1"/>
          </p:cNvSpPr>
          <p:nvPr/>
        </p:nvSpPr>
        <p:spPr>
          <a:xfrm>
            <a:off x="4369500" y="3004336"/>
            <a:ext cx="405000" cy="405125"/>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9" name="矩形 48"/>
          <p:cNvSpPr/>
          <p:nvPr/>
        </p:nvSpPr>
        <p:spPr>
          <a:xfrm>
            <a:off x="4842000" y="1817700"/>
            <a:ext cx="3672160" cy="429348"/>
          </a:xfrm>
          <a:prstGeom prst="rect">
            <a:avLst/>
          </a:prstGeom>
          <a:solidFill>
            <a:schemeClr val="accent1"/>
          </a:solidFill>
        </p:spPr>
        <p:txBody>
          <a:bodyPr wrap="square" lIns="68580" tIns="34290" rIns="68580" bIns="34290">
            <a:spAutoFit/>
          </a:bodyP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4842000" y="2407066"/>
            <a:ext cx="3672160" cy="429348"/>
          </a:xfrm>
          <a:prstGeom prst="rect">
            <a:avLst/>
          </a:prstGeom>
          <a:solidFill>
            <a:schemeClr val="accent2"/>
          </a:solidFill>
        </p:spPr>
        <p:txBody>
          <a:bodyPr wrap="square" lIns="68580" tIns="34290" rIns="68580" bIns="34290">
            <a:spAutoFit/>
          </a:bodyP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4842000" y="2992813"/>
            <a:ext cx="3672160" cy="429348"/>
          </a:xfrm>
          <a:prstGeom prst="rect">
            <a:avLst/>
          </a:prstGeom>
          <a:solidFill>
            <a:schemeClr val="accent3"/>
          </a:solidFill>
        </p:spPr>
        <p:txBody>
          <a:bodyPr wrap="square" lIns="68580" tIns="34290" rIns="68580" bIns="34290">
            <a:spAutoFit/>
          </a:bodyP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1000"/>
                                        <p:tgtEl>
                                          <p:spTgt spid="45"/>
                                        </p:tgtEl>
                                      </p:cBhvr>
                                    </p:animEffect>
                                    <p:anim calcmode="lin" valueType="num">
                                      <p:cBhvr>
                                        <p:cTn id="22" dur="1000" fill="hold"/>
                                        <p:tgtEl>
                                          <p:spTgt spid="45"/>
                                        </p:tgtEl>
                                        <p:attrNameLst>
                                          <p:attrName>ppt_x</p:attrName>
                                        </p:attrNameLst>
                                      </p:cBhvr>
                                      <p:tavLst>
                                        <p:tav tm="0">
                                          <p:val>
                                            <p:strVal val="#ppt_x"/>
                                          </p:val>
                                        </p:tav>
                                        <p:tav tm="100000">
                                          <p:val>
                                            <p:strVal val="#ppt_x"/>
                                          </p:val>
                                        </p:tav>
                                      </p:tavLst>
                                    </p:anim>
                                    <p:anim calcmode="lin" valueType="num">
                                      <p:cBhvr>
                                        <p:cTn id="23" dur="1000" fill="hold"/>
                                        <p:tgtEl>
                                          <p:spTgt spid="4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1000"/>
                                        <p:tgtEl>
                                          <p:spTgt spid="46"/>
                                        </p:tgtEl>
                                      </p:cBhvr>
                                    </p:animEffect>
                                    <p:anim calcmode="lin" valueType="num">
                                      <p:cBhvr>
                                        <p:cTn id="27" dur="1000" fill="hold"/>
                                        <p:tgtEl>
                                          <p:spTgt spid="46"/>
                                        </p:tgtEl>
                                        <p:attrNameLst>
                                          <p:attrName>ppt_x</p:attrName>
                                        </p:attrNameLst>
                                      </p:cBhvr>
                                      <p:tavLst>
                                        <p:tav tm="0">
                                          <p:val>
                                            <p:strVal val="#ppt_x"/>
                                          </p:val>
                                        </p:tav>
                                        <p:tav tm="100000">
                                          <p:val>
                                            <p:strVal val="#ppt_x"/>
                                          </p:val>
                                        </p:tav>
                                      </p:tavLst>
                                    </p:anim>
                                    <p:anim calcmode="lin" valueType="num">
                                      <p:cBhvr>
                                        <p:cTn id="28" dur="1000" fill="hold"/>
                                        <p:tgtEl>
                                          <p:spTgt spid="4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1000"/>
                                        <p:tgtEl>
                                          <p:spTgt spid="47"/>
                                        </p:tgtEl>
                                      </p:cBhvr>
                                    </p:animEffect>
                                    <p:anim calcmode="lin" valueType="num">
                                      <p:cBhvr>
                                        <p:cTn id="32" dur="1000" fill="hold"/>
                                        <p:tgtEl>
                                          <p:spTgt spid="47"/>
                                        </p:tgtEl>
                                        <p:attrNameLst>
                                          <p:attrName>ppt_x</p:attrName>
                                        </p:attrNameLst>
                                      </p:cBhvr>
                                      <p:tavLst>
                                        <p:tav tm="0">
                                          <p:val>
                                            <p:strVal val="#ppt_x"/>
                                          </p:val>
                                        </p:tav>
                                        <p:tav tm="100000">
                                          <p:val>
                                            <p:strVal val="#ppt_x"/>
                                          </p:val>
                                        </p:tav>
                                      </p:tavLst>
                                    </p:anim>
                                    <p:anim calcmode="lin" valueType="num">
                                      <p:cBhvr>
                                        <p:cTn id="33" dur="1000" fill="hold"/>
                                        <p:tgtEl>
                                          <p:spTgt spid="4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1000"/>
                                        <p:tgtEl>
                                          <p:spTgt spid="48"/>
                                        </p:tgtEl>
                                      </p:cBhvr>
                                    </p:animEffect>
                                    <p:anim calcmode="lin" valueType="num">
                                      <p:cBhvr>
                                        <p:cTn id="37" dur="1000" fill="hold"/>
                                        <p:tgtEl>
                                          <p:spTgt spid="48"/>
                                        </p:tgtEl>
                                        <p:attrNameLst>
                                          <p:attrName>ppt_x</p:attrName>
                                        </p:attrNameLst>
                                      </p:cBhvr>
                                      <p:tavLst>
                                        <p:tav tm="0">
                                          <p:val>
                                            <p:strVal val="#ppt_x"/>
                                          </p:val>
                                        </p:tav>
                                        <p:tav tm="100000">
                                          <p:val>
                                            <p:strVal val="#ppt_x"/>
                                          </p:val>
                                        </p:tav>
                                      </p:tavLst>
                                    </p:anim>
                                    <p:anim calcmode="lin" valueType="num">
                                      <p:cBhvr>
                                        <p:cTn id="38" dur="1000" fill="hold"/>
                                        <p:tgtEl>
                                          <p:spTgt spid="48"/>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2" presetClass="entr" presetSubtype="2"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1+#ppt_w/2"/>
                                          </p:val>
                                        </p:tav>
                                        <p:tav tm="100000">
                                          <p:val>
                                            <p:strVal val="#ppt_x"/>
                                          </p:val>
                                        </p:tav>
                                      </p:tavLst>
                                    </p:anim>
                                    <p:anim calcmode="lin" valueType="num">
                                      <p:cBhvr additive="base">
                                        <p:cTn id="43" dur="500" fill="hold"/>
                                        <p:tgtEl>
                                          <p:spTgt spid="49"/>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2" presetClass="entr" presetSubtype="2"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1+#ppt_w/2"/>
                                          </p:val>
                                        </p:tav>
                                        <p:tav tm="100000">
                                          <p:val>
                                            <p:strVal val="#ppt_x"/>
                                          </p:val>
                                        </p:tav>
                                      </p:tavLst>
                                    </p:anim>
                                    <p:anim calcmode="lin" valueType="num">
                                      <p:cBhvr additive="base">
                                        <p:cTn id="48" dur="500" fill="hold"/>
                                        <p:tgtEl>
                                          <p:spTgt spid="5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additive="base">
                                        <p:cTn id="52" dur="500" fill="hold"/>
                                        <p:tgtEl>
                                          <p:spTgt spid="51"/>
                                        </p:tgtEl>
                                        <p:attrNameLst>
                                          <p:attrName>ppt_x</p:attrName>
                                        </p:attrNameLst>
                                      </p:cBhvr>
                                      <p:tavLst>
                                        <p:tav tm="0">
                                          <p:val>
                                            <p:strVal val="1+#ppt_w/2"/>
                                          </p:val>
                                        </p:tav>
                                        <p:tav tm="100000">
                                          <p:val>
                                            <p:strVal val="#ppt_x"/>
                                          </p:val>
                                        </p:tav>
                                      </p:tavLst>
                                    </p:anim>
                                    <p:anim calcmode="lin" valueType="num">
                                      <p:cBhvr additive="base">
                                        <p:cTn id="53"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49" grpId="0" animBg="1"/>
      <p:bldP spid="50" grpId="0" animBg="1"/>
      <p:bldP spid="5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44"/>
          <p:cNvSpPr/>
          <p:nvPr/>
        </p:nvSpPr>
        <p:spPr bwMode="auto">
          <a:xfrm>
            <a:off x="3320672" y="3570021"/>
            <a:ext cx="1138644" cy="1039953"/>
          </a:xfrm>
          <a:custGeom>
            <a:avLst/>
            <a:gdLst>
              <a:gd name="T0" fmla="*/ 583 w 622"/>
              <a:gd name="T1" fmla="*/ 130 h 568"/>
              <a:gd name="T2" fmla="*/ 404 w 622"/>
              <a:gd name="T3" fmla="*/ 0 h 568"/>
              <a:gd name="T4" fmla="*/ 314 w 622"/>
              <a:gd name="T5" fmla="*/ 43 h 568"/>
              <a:gd name="T6" fmla="*/ 131 w 622"/>
              <a:gd name="T7" fmla="*/ 43 h 568"/>
              <a:gd name="T8" fmla="*/ 59 w 622"/>
              <a:gd name="T9" fmla="*/ 95 h 568"/>
              <a:gd name="T10" fmla="*/ 15 w 622"/>
              <a:gd name="T11" fmla="*/ 230 h 568"/>
              <a:gd name="T12" fmla="*/ 98 w 622"/>
              <a:gd name="T13" fmla="*/ 485 h 568"/>
              <a:gd name="T14" fmla="*/ 213 w 622"/>
              <a:gd name="T15" fmla="*/ 568 h 568"/>
              <a:gd name="T16" fmla="*/ 481 w 622"/>
              <a:gd name="T17" fmla="*/ 568 h 568"/>
              <a:gd name="T18" fmla="*/ 596 w 622"/>
              <a:gd name="T19" fmla="*/ 485 h 568"/>
              <a:gd name="T20" fmla="*/ 622 w 622"/>
              <a:gd name="T21" fmla="*/ 404 h 568"/>
              <a:gd name="T22" fmla="*/ 567 w 622"/>
              <a:gd name="T23" fmla="*/ 234 h 568"/>
              <a:gd name="T24" fmla="*/ 583 w 622"/>
              <a:gd name="T25" fmla="*/ 13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2" h="568">
                <a:moveTo>
                  <a:pt x="583" y="130"/>
                </a:moveTo>
                <a:cubicBezTo>
                  <a:pt x="506" y="116"/>
                  <a:pt x="441" y="67"/>
                  <a:pt x="404" y="0"/>
                </a:cubicBezTo>
                <a:cubicBezTo>
                  <a:pt x="381" y="25"/>
                  <a:pt x="347" y="43"/>
                  <a:pt x="314" y="43"/>
                </a:cubicBezTo>
                <a:cubicBezTo>
                  <a:pt x="131" y="43"/>
                  <a:pt x="131" y="43"/>
                  <a:pt x="131" y="43"/>
                </a:cubicBezTo>
                <a:cubicBezTo>
                  <a:pt x="59" y="95"/>
                  <a:pt x="59" y="95"/>
                  <a:pt x="59" y="95"/>
                </a:cubicBezTo>
                <a:cubicBezTo>
                  <a:pt x="20" y="123"/>
                  <a:pt x="0" y="184"/>
                  <a:pt x="15" y="230"/>
                </a:cubicBezTo>
                <a:cubicBezTo>
                  <a:pt x="98" y="485"/>
                  <a:pt x="98" y="485"/>
                  <a:pt x="98" y="485"/>
                </a:cubicBezTo>
                <a:cubicBezTo>
                  <a:pt x="113" y="531"/>
                  <a:pt x="165" y="568"/>
                  <a:pt x="213" y="568"/>
                </a:cubicBezTo>
                <a:cubicBezTo>
                  <a:pt x="481" y="568"/>
                  <a:pt x="481" y="568"/>
                  <a:pt x="481" y="568"/>
                </a:cubicBezTo>
                <a:cubicBezTo>
                  <a:pt x="529" y="568"/>
                  <a:pt x="581" y="531"/>
                  <a:pt x="596" y="485"/>
                </a:cubicBezTo>
                <a:cubicBezTo>
                  <a:pt x="622" y="404"/>
                  <a:pt x="622" y="404"/>
                  <a:pt x="622" y="404"/>
                </a:cubicBezTo>
                <a:cubicBezTo>
                  <a:pt x="567" y="234"/>
                  <a:pt x="567" y="234"/>
                  <a:pt x="567" y="234"/>
                </a:cubicBezTo>
                <a:cubicBezTo>
                  <a:pt x="556" y="201"/>
                  <a:pt x="563" y="161"/>
                  <a:pt x="583" y="130"/>
                </a:cubicBezTo>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Freeform 46"/>
          <p:cNvSpPr/>
          <p:nvPr/>
        </p:nvSpPr>
        <p:spPr bwMode="auto">
          <a:xfrm>
            <a:off x="3016675" y="2440312"/>
            <a:ext cx="1110797" cy="1208636"/>
          </a:xfrm>
          <a:custGeom>
            <a:avLst/>
            <a:gdLst>
              <a:gd name="T0" fmla="*/ 540 w 607"/>
              <a:gd name="T1" fmla="*/ 496 h 660"/>
              <a:gd name="T2" fmla="*/ 607 w 607"/>
              <a:gd name="T3" fmla="*/ 324 h 660"/>
              <a:gd name="T4" fmla="*/ 546 w 607"/>
              <a:gd name="T5" fmla="*/ 255 h 660"/>
              <a:gd name="T6" fmla="*/ 490 w 607"/>
              <a:gd name="T7" fmla="*/ 81 h 660"/>
              <a:gd name="T8" fmla="*/ 418 w 607"/>
              <a:gd name="T9" fmla="*/ 29 h 660"/>
              <a:gd name="T10" fmla="*/ 275 w 607"/>
              <a:gd name="T11" fmla="*/ 29 h 660"/>
              <a:gd name="T12" fmla="*/ 59 w 607"/>
              <a:gd name="T13" fmla="*/ 186 h 660"/>
              <a:gd name="T14" fmla="*/ 15 w 607"/>
              <a:gd name="T15" fmla="*/ 321 h 660"/>
              <a:gd name="T16" fmla="*/ 98 w 607"/>
              <a:gd name="T17" fmla="*/ 576 h 660"/>
              <a:gd name="T18" fmla="*/ 213 w 607"/>
              <a:gd name="T19" fmla="*/ 660 h 660"/>
              <a:gd name="T20" fmla="*/ 297 w 607"/>
              <a:gd name="T21" fmla="*/ 660 h 660"/>
              <a:gd name="T22" fmla="*/ 480 w 607"/>
              <a:gd name="T23" fmla="*/ 660 h 660"/>
              <a:gd name="T24" fmla="*/ 570 w 607"/>
              <a:gd name="T25" fmla="*/ 617 h 660"/>
              <a:gd name="T26" fmla="*/ 543 w 607"/>
              <a:gd name="T27" fmla="*/ 537 h 660"/>
              <a:gd name="T28" fmla="*/ 540 w 607"/>
              <a:gd name="T29" fmla="*/ 496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7" h="660">
                <a:moveTo>
                  <a:pt x="540" y="496"/>
                </a:moveTo>
                <a:cubicBezTo>
                  <a:pt x="540" y="430"/>
                  <a:pt x="565" y="369"/>
                  <a:pt x="607" y="324"/>
                </a:cubicBezTo>
                <a:cubicBezTo>
                  <a:pt x="579" y="309"/>
                  <a:pt x="555" y="284"/>
                  <a:pt x="546" y="255"/>
                </a:cubicBezTo>
                <a:cubicBezTo>
                  <a:pt x="490" y="81"/>
                  <a:pt x="490" y="81"/>
                  <a:pt x="490" y="81"/>
                </a:cubicBezTo>
                <a:cubicBezTo>
                  <a:pt x="418" y="29"/>
                  <a:pt x="418" y="29"/>
                  <a:pt x="418" y="29"/>
                </a:cubicBezTo>
                <a:cubicBezTo>
                  <a:pt x="378" y="0"/>
                  <a:pt x="314" y="0"/>
                  <a:pt x="275" y="29"/>
                </a:cubicBezTo>
                <a:cubicBezTo>
                  <a:pt x="59" y="186"/>
                  <a:pt x="59" y="186"/>
                  <a:pt x="59" y="186"/>
                </a:cubicBezTo>
                <a:cubicBezTo>
                  <a:pt x="20" y="214"/>
                  <a:pt x="0" y="275"/>
                  <a:pt x="15" y="321"/>
                </a:cubicBezTo>
                <a:cubicBezTo>
                  <a:pt x="98" y="576"/>
                  <a:pt x="98" y="576"/>
                  <a:pt x="98" y="576"/>
                </a:cubicBezTo>
                <a:cubicBezTo>
                  <a:pt x="112" y="622"/>
                  <a:pt x="164" y="660"/>
                  <a:pt x="213" y="660"/>
                </a:cubicBezTo>
                <a:cubicBezTo>
                  <a:pt x="297" y="660"/>
                  <a:pt x="297" y="660"/>
                  <a:pt x="297" y="660"/>
                </a:cubicBezTo>
                <a:cubicBezTo>
                  <a:pt x="480" y="660"/>
                  <a:pt x="480" y="660"/>
                  <a:pt x="480" y="660"/>
                </a:cubicBezTo>
                <a:cubicBezTo>
                  <a:pt x="513" y="660"/>
                  <a:pt x="547" y="642"/>
                  <a:pt x="570" y="617"/>
                </a:cubicBezTo>
                <a:cubicBezTo>
                  <a:pt x="557" y="592"/>
                  <a:pt x="548" y="565"/>
                  <a:pt x="543" y="537"/>
                </a:cubicBezTo>
                <a:cubicBezTo>
                  <a:pt x="541" y="523"/>
                  <a:pt x="540" y="510"/>
                  <a:pt x="540" y="496"/>
                </a:cubicBezTo>
              </a:path>
            </a:pathLst>
          </a:cu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48"/>
          <p:cNvSpPr/>
          <p:nvPr/>
        </p:nvSpPr>
        <p:spPr bwMode="auto">
          <a:xfrm>
            <a:off x="4338648" y="3584725"/>
            <a:ext cx="1261637" cy="1034536"/>
          </a:xfrm>
          <a:custGeom>
            <a:avLst/>
            <a:gdLst>
              <a:gd name="T0" fmla="*/ 630 w 689"/>
              <a:gd name="T1" fmla="*/ 91 h 565"/>
              <a:gd name="T2" fmla="*/ 562 w 689"/>
              <a:gd name="T3" fmla="*/ 41 h 565"/>
              <a:gd name="T4" fmla="*/ 383 w 689"/>
              <a:gd name="T5" fmla="*/ 41 h 565"/>
              <a:gd name="T6" fmla="*/ 294 w 689"/>
              <a:gd name="T7" fmla="*/ 0 h 565"/>
              <a:gd name="T8" fmla="*/ 110 w 689"/>
              <a:gd name="T9" fmla="*/ 124 h 565"/>
              <a:gd name="T10" fmla="*/ 73 w 689"/>
              <a:gd name="T11" fmla="*/ 126 h 565"/>
              <a:gd name="T12" fmla="*/ 27 w 689"/>
              <a:gd name="T13" fmla="*/ 122 h 565"/>
              <a:gd name="T14" fmla="*/ 11 w 689"/>
              <a:gd name="T15" fmla="*/ 226 h 565"/>
              <a:gd name="T16" fmla="*/ 66 w 689"/>
              <a:gd name="T17" fmla="*/ 396 h 565"/>
              <a:gd name="T18" fmla="*/ 94 w 689"/>
              <a:gd name="T19" fmla="*/ 481 h 565"/>
              <a:gd name="T20" fmla="*/ 209 w 689"/>
              <a:gd name="T21" fmla="*/ 565 h 565"/>
              <a:gd name="T22" fmla="*/ 477 w 689"/>
              <a:gd name="T23" fmla="*/ 565 h 565"/>
              <a:gd name="T24" fmla="*/ 592 w 689"/>
              <a:gd name="T25" fmla="*/ 481 h 565"/>
              <a:gd name="T26" fmla="*/ 674 w 689"/>
              <a:gd name="T27" fmla="*/ 226 h 565"/>
              <a:gd name="T28" fmla="*/ 630 w 689"/>
              <a:gd name="T29" fmla="*/ 9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565">
                <a:moveTo>
                  <a:pt x="630" y="91"/>
                </a:moveTo>
                <a:cubicBezTo>
                  <a:pt x="562" y="41"/>
                  <a:pt x="562" y="41"/>
                  <a:pt x="562" y="41"/>
                </a:cubicBezTo>
                <a:cubicBezTo>
                  <a:pt x="383" y="41"/>
                  <a:pt x="383" y="41"/>
                  <a:pt x="383" y="41"/>
                </a:cubicBezTo>
                <a:cubicBezTo>
                  <a:pt x="351" y="41"/>
                  <a:pt x="317" y="24"/>
                  <a:pt x="294" y="0"/>
                </a:cubicBezTo>
                <a:cubicBezTo>
                  <a:pt x="255" y="65"/>
                  <a:pt x="189" y="112"/>
                  <a:pt x="110" y="124"/>
                </a:cubicBezTo>
                <a:cubicBezTo>
                  <a:pt x="98" y="125"/>
                  <a:pt x="86" y="126"/>
                  <a:pt x="73" y="126"/>
                </a:cubicBezTo>
                <a:cubicBezTo>
                  <a:pt x="57" y="126"/>
                  <a:pt x="42" y="125"/>
                  <a:pt x="27" y="122"/>
                </a:cubicBezTo>
                <a:cubicBezTo>
                  <a:pt x="7" y="153"/>
                  <a:pt x="0" y="193"/>
                  <a:pt x="11" y="226"/>
                </a:cubicBezTo>
                <a:cubicBezTo>
                  <a:pt x="66" y="396"/>
                  <a:pt x="66" y="396"/>
                  <a:pt x="66" y="396"/>
                </a:cubicBezTo>
                <a:cubicBezTo>
                  <a:pt x="94" y="481"/>
                  <a:pt x="94" y="481"/>
                  <a:pt x="94" y="481"/>
                </a:cubicBezTo>
                <a:cubicBezTo>
                  <a:pt x="109" y="527"/>
                  <a:pt x="160" y="565"/>
                  <a:pt x="209" y="565"/>
                </a:cubicBezTo>
                <a:cubicBezTo>
                  <a:pt x="477" y="565"/>
                  <a:pt x="477" y="565"/>
                  <a:pt x="477" y="565"/>
                </a:cubicBezTo>
                <a:cubicBezTo>
                  <a:pt x="525" y="565"/>
                  <a:pt x="577" y="527"/>
                  <a:pt x="592" y="481"/>
                </a:cubicBezTo>
                <a:cubicBezTo>
                  <a:pt x="674" y="226"/>
                  <a:pt x="674" y="226"/>
                  <a:pt x="674" y="226"/>
                </a:cubicBezTo>
                <a:cubicBezTo>
                  <a:pt x="689" y="180"/>
                  <a:pt x="669" y="119"/>
                  <a:pt x="630" y="91"/>
                </a:cubicBezTo>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Freeform 50"/>
          <p:cNvSpPr/>
          <p:nvPr/>
        </p:nvSpPr>
        <p:spPr bwMode="auto">
          <a:xfrm>
            <a:off x="3836623" y="1852243"/>
            <a:ext cx="1270919" cy="1180779"/>
          </a:xfrm>
          <a:custGeom>
            <a:avLst/>
            <a:gdLst>
              <a:gd name="T0" fmla="*/ 635 w 694"/>
              <a:gd name="T1" fmla="*/ 186 h 645"/>
              <a:gd name="T2" fmla="*/ 418 w 694"/>
              <a:gd name="T3" fmla="*/ 29 h 645"/>
              <a:gd name="T4" fmla="*/ 276 w 694"/>
              <a:gd name="T5" fmla="*/ 29 h 645"/>
              <a:gd name="T6" fmla="*/ 59 w 694"/>
              <a:gd name="T7" fmla="*/ 186 h 645"/>
              <a:gd name="T8" fmla="*/ 15 w 694"/>
              <a:gd name="T9" fmla="*/ 321 h 645"/>
              <a:gd name="T10" fmla="*/ 42 w 694"/>
              <a:gd name="T11" fmla="*/ 402 h 645"/>
              <a:gd name="T12" fmla="*/ 98 w 694"/>
              <a:gd name="T13" fmla="*/ 576 h 645"/>
              <a:gd name="T14" fmla="*/ 159 w 694"/>
              <a:gd name="T15" fmla="*/ 645 h 645"/>
              <a:gd name="T16" fmla="*/ 233 w 694"/>
              <a:gd name="T17" fmla="*/ 589 h 645"/>
              <a:gd name="T18" fmla="*/ 347 w 694"/>
              <a:gd name="T19" fmla="*/ 562 h 645"/>
              <a:gd name="T20" fmla="*/ 458 w 694"/>
              <a:gd name="T21" fmla="*/ 587 h 645"/>
              <a:gd name="T22" fmla="*/ 535 w 694"/>
              <a:gd name="T23" fmla="*/ 645 h 645"/>
              <a:gd name="T24" fmla="*/ 596 w 694"/>
              <a:gd name="T25" fmla="*/ 576 h 645"/>
              <a:gd name="T26" fmla="*/ 651 w 694"/>
              <a:gd name="T27" fmla="*/ 406 h 645"/>
              <a:gd name="T28" fmla="*/ 679 w 694"/>
              <a:gd name="T29" fmla="*/ 321 h 645"/>
              <a:gd name="T30" fmla="*/ 635 w 694"/>
              <a:gd name="T31" fmla="*/ 186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645">
                <a:moveTo>
                  <a:pt x="635" y="186"/>
                </a:moveTo>
                <a:cubicBezTo>
                  <a:pt x="418" y="29"/>
                  <a:pt x="418" y="29"/>
                  <a:pt x="418" y="29"/>
                </a:cubicBezTo>
                <a:cubicBezTo>
                  <a:pt x="379" y="0"/>
                  <a:pt x="315" y="0"/>
                  <a:pt x="276" y="29"/>
                </a:cubicBezTo>
                <a:cubicBezTo>
                  <a:pt x="59" y="186"/>
                  <a:pt x="59" y="186"/>
                  <a:pt x="59" y="186"/>
                </a:cubicBezTo>
                <a:cubicBezTo>
                  <a:pt x="20" y="215"/>
                  <a:pt x="0" y="275"/>
                  <a:pt x="15" y="321"/>
                </a:cubicBezTo>
                <a:cubicBezTo>
                  <a:pt x="42" y="402"/>
                  <a:pt x="42" y="402"/>
                  <a:pt x="42" y="402"/>
                </a:cubicBezTo>
                <a:cubicBezTo>
                  <a:pt x="98" y="576"/>
                  <a:pt x="98" y="576"/>
                  <a:pt x="98" y="576"/>
                </a:cubicBezTo>
                <a:cubicBezTo>
                  <a:pt x="107" y="605"/>
                  <a:pt x="131" y="630"/>
                  <a:pt x="159" y="645"/>
                </a:cubicBezTo>
                <a:cubicBezTo>
                  <a:pt x="180" y="622"/>
                  <a:pt x="205" y="603"/>
                  <a:pt x="233" y="589"/>
                </a:cubicBezTo>
                <a:cubicBezTo>
                  <a:pt x="268" y="572"/>
                  <a:pt x="306" y="562"/>
                  <a:pt x="347" y="562"/>
                </a:cubicBezTo>
                <a:cubicBezTo>
                  <a:pt x="387" y="562"/>
                  <a:pt x="424" y="571"/>
                  <a:pt x="458" y="587"/>
                </a:cubicBezTo>
                <a:cubicBezTo>
                  <a:pt x="487" y="601"/>
                  <a:pt x="514" y="621"/>
                  <a:pt x="535" y="645"/>
                </a:cubicBezTo>
                <a:cubicBezTo>
                  <a:pt x="563" y="630"/>
                  <a:pt x="587" y="605"/>
                  <a:pt x="596" y="576"/>
                </a:cubicBezTo>
                <a:cubicBezTo>
                  <a:pt x="651" y="406"/>
                  <a:pt x="651" y="406"/>
                  <a:pt x="651" y="406"/>
                </a:cubicBezTo>
                <a:cubicBezTo>
                  <a:pt x="679" y="321"/>
                  <a:pt x="679" y="321"/>
                  <a:pt x="679" y="321"/>
                </a:cubicBezTo>
                <a:cubicBezTo>
                  <a:pt x="694" y="275"/>
                  <a:pt x="674" y="215"/>
                  <a:pt x="635" y="186"/>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52"/>
          <p:cNvSpPr/>
          <p:nvPr/>
        </p:nvSpPr>
        <p:spPr bwMode="auto">
          <a:xfrm>
            <a:off x="4816693" y="2452691"/>
            <a:ext cx="1103835" cy="1207089"/>
          </a:xfrm>
          <a:custGeom>
            <a:avLst/>
            <a:gdLst>
              <a:gd name="T0" fmla="*/ 544 w 603"/>
              <a:gd name="T1" fmla="*/ 186 h 659"/>
              <a:gd name="T2" fmla="*/ 327 w 603"/>
              <a:gd name="T3" fmla="*/ 28 h 659"/>
              <a:gd name="T4" fmla="*/ 185 w 603"/>
              <a:gd name="T5" fmla="*/ 28 h 659"/>
              <a:gd name="T6" fmla="*/ 116 w 603"/>
              <a:gd name="T7" fmla="*/ 78 h 659"/>
              <a:gd name="T8" fmla="*/ 61 w 603"/>
              <a:gd name="T9" fmla="*/ 248 h 659"/>
              <a:gd name="T10" fmla="*/ 0 w 603"/>
              <a:gd name="T11" fmla="*/ 317 h 659"/>
              <a:gd name="T12" fmla="*/ 67 w 603"/>
              <a:gd name="T13" fmla="*/ 489 h 659"/>
              <a:gd name="T14" fmla="*/ 64 w 603"/>
              <a:gd name="T15" fmla="*/ 531 h 659"/>
              <a:gd name="T16" fmla="*/ 33 w 603"/>
              <a:gd name="T17" fmla="*/ 618 h 659"/>
              <a:gd name="T18" fmla="*/ 122 w 603"/>
              <a:gd name="T19" fmla="*/ 659 h 659"/>
              <a:gd name="T20" fmla="*/ 301 w 603"/>
              <a:gd name="T21" fmla="*/ 659 h 659"/>
              <a:gd name="T22" fmla="*/ 390 w 603"/>
              <a:gd name="T23" fmla="*/ 659 h 659"/>
              <a:gd name="T24" fmla="*/ 505 w 603"/>
              <a:gd name="T25" fmla="*/ 576 h 659"/>
              <a:gd name="T26" fmla="*/ 588 w 603"/>
              <a:gd name="T27" fmla="*/ 321 h 659"/>
              <a:gd name="T28" fmla="*/ 544 w 603"/>
              <a:gd name="T29" fmla="*/ 186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3" h="659">
                <a:moveTo>
                  <a:pt x="544" y="186"/>
                </a:moveTo>
                <a:cubicBezTo>
                  <a:pt x="327" y="28"/>
                  <a:pt x="327" y="28"/>
                  <a:pt x="327" y="28"/>
                </a:cubicBezTo>
                <a:cubicBezTo>
                  <a:pt x="288" y="0"/>
                  <a:pt x="224" y="0"/>
                  <a:pt x="185" y="28"/>
                </a:cubicBezTo>
                <a:cubicBezTo>
                  <a:pt x="116" y="78"/>
                  <a:pt x="116" y="78"/>
                  <a:pt x="116" y="78"/>
                </a:cubicBezTo>
                <a:cubicBezTo>
                  <a:pt x="61" y="248"/>
                  <a:pt x="61" y="248"/>
                  <a:pt x="61" y="248"/>
                </a:cubicBezTo>
                <a:cubicBezTo>
                  <a:pt x="52" y="277"/>
                  <a:pt x="28" y="302"/>
                  <a:pt x="0" y="317"/>
                </a:cubicBezTo>
                <a:cubicBezTo>
                  <a:pt x="42" y="362"/>
                  <a:pt x="67" y="423"/>
                  <a:pt x="67" y="489"/>
                </a:cubicBezTo>
                <a:cubicBezTo>
                  <a:pt x="67" y="504"/>
                  <a:pt x="66" y="518"/>
                  <a:pt x="64" y="531"/>
                </a:cubicBezTo>
                <a:cubicBezTo>
                  <a:pt x="59" y="562"/>
                  <a:pt x="48" y="591"/>
                  <a:pt x="33" y="618"/>
                </a:cubicBezTo>
                <a:cubicBezTo>
                  <a:pt x="56" y="642"/>
                  <a:pt x="90" y="659"/>
                  <a:pt x="122" y="659"/>
                </a:cubicBezTo>
                <a:cubicBezTo>
                  <a:pt x="301" y="659"/>
                  <a:pt x="301" y="659"/>
                  <a:pt x="301" y="659"/>
                </a:cubicBezTo>
                <a:cubicBezTo>
                  <a:pt x="390" y="659"/>
                  <a:pt x="390" y="659"/>
                  <a:pt x="390" y="659"/>
                </a:cubicBezTo>
                <a:cubicBezTo>
                  <a:pt x="438" y="659"/>
                  <a:pt x="490" y="622"/>
                  <a:pt x="505" y="576"/>
                </a:cubicBezTo>
                <a:cubicBezTo>
                  <a:pt x="588" y="321"/>
                  <a:pt x="588" y="321"/>
                  <a:pt x="588" y="321"/>
                </a:cubicBezTo>
                <a:cubicBezTo>
                  <a:pt x="603" y="275"/>
                  <a:pt x="583" y="214"/>
                  <a:pt x="544" y="186"/>
                </a:cubicBezTo>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35"/>
          <p:cNvGrpSpPr/>
          <p:nvPr/>
        </p:nvGrpSpPr>
        <p:grpSpPr>
          <a:xfrm>
            <a:off x="3992852" y="2860666"/>
            <a:ext cx="958459" cy="958755"/>
            <a:chOff x="3919984" y="2613718"/>
            <a:chExt cx="1165944" cy="1165944"/>
          </a:xfrm>
        </p:grpSpPr>
        <p:sp>
          <p:nvSpPr>
            <p:cNvPr id="37" name="椭圆 36"/>
            <p:cNvSpPr/>
            <p:nvPr/>
          </p:nvSpPr>
          <p:spPr>
            <a:xfrm>
              <a:off x="3919984" y="2613718"/>
              <a:ext cx="1165944" cy="1165944"/>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algn="ctr" fontAlgn="base">
                <a:spcBef>
                  <a:spcPct val="0"/>
                </a:spcBef>
                <a:spcAft>
                  <a:spcPct val="0"/>
                </a:spcAft>
                <a:defRPr/>
              </a:pPr>
              <a:endParaRPr lang="zh-CN" altLang="en-US" kern="0">
                <a:solidFill>
                  <a:prstClr val="black"/>
                </a:solidFill>
              </a:endParaRPr>
            </a:p>
          </p:txBody>
        </p:sp>
        <p:sp>
          <p:nvSpPr>
            <p:cNvPr id="46" name="Freeform 6"/>
            <p:cNvSpPr>
              <a:spLocks noChangeAspect="1" noEditPoints="1"/>
            </p:cNvSpPr>
            <p:nvPr/>
          </p:nvSpPr>
          <p:spPr bwMode="auto">
            <a:xfrm>
              <a:off x="4165899" y="2922272"/>
              <a:ext cx="674113" cy="548836"/>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47" name="Freeform 31"/>
          <p:cNvSpPr>
            <a:spLocks noChangeAspect="1" noEditPoints="1"/>
          </p:cNvSpPr>
          <p:nvPr/>
        </p:nvSpPr>
        <p:spPr bwMode="auto">
          <a:xfrm>
            <a:off x="4263310" y="2155983"/>
            <a:ext cx="417543" cy="495047"/>
          </a:xfrm>
          <a:custGeom>
            <a:avLst/>
            <a:gdLst>
              <a:gd name="T0" fmla="*/ 203 w 235"/>
              <a:gd name="T1" fmla="*/ 0 h 279"/>
              <a:gd name="T2" fmla="*/ 235 w 235"/>
              <a:gd name="T3" fmla="*/ 211 h 279"/>
              <a:gd name="T4" fmla="*/ 205 w 235"/>
              <a:gd name="T5" fmla="*/ 247 h 279"/>
              <a:gd name="T6" fmla="*/ 32 w 235"/>
              <a:gd name="T7" fmla="*/ 279 h 279"/>
              <a:gd name="T8" fmla="*/ 0 w 235"/>
              <a:gd name="T9" fmla="*/ 68 h 279"/>
              <a:gd name="T10" fmla="*/ 31 w 235"/>
              <a:gd name="T11" fmla="*/ 32 h 279"/>
              <a:gd name="T12" fmla="*/ 205 w 235"/>
              <a:gd name="T13" fmla="*/ 196 h 279"/>
              <a:gd name="T14" fmla="*/ 214 w 235"/>
              <a:gd name="T15" fmla="*/ 27 h 279"/>
              <a:gd name="T16" fmla="*/ 52 w 235"/>
              <a:gd name="T17" fmla="*/ 36 h 279"/>
              <a:gd name="T18" fmla="*/ 205 w 235"/>
              <a:gd name="T19" fmla="*/ 68 h 279"/>
              <a:gd name="T20" fmla="*/ 103 w 235"/>
              <a:gd name="T21" fmla="*/ 78 h 279"/>
              <a:gd name="T22" fmla="*/ 65 w 235"/>
              <a:gd name="T23" fmla="*/ 117 h 279"/>
              <a:gd name="T24" fmla="*/ 103 w 235"/>
              <a:gd name="T25" fmla="*/ 156 h 279"/>
              <a:gd name="T26" fmla="*/ 142 w 235"/>
              <a:gd name="T27" fmla="*/ 117 h 279"/>
              <a:gd name="T28" fmla="*/ 103 w 235"/>
              <a:gd name="T29" fmla="*/ 78 h 279"/>
              <a:gd name="T30" fmla="*/ 93 w 235"/>
              <a:gd name="T31" fmla="*/ 214 h 279"/>
              <a:gd name="T32" fmla="*/ 112 w 235"/>
              <a:gd name="T33" fmla="*/ 214 h 279"/>
              <a:gd name="T34" fmla="*/ 107 w 235"/>
              <a:gd name="T35" fmla="*/ 171 h 279"/>
              <a:gd name="T36" fmla="*/ 98 w 235"/>
              <a:gd name="T37" fmla="*/ 171 h 279"/>
              <a:gd name="T38" fmla="*/ 119 w 235"/>
              <a:gd name="T39" fmla="*/ 159 h 279"/>
              <a:gd name="T40" fmla="*/ 118 w 235"/>
              <a:gd name="T41" fmla="*/ 214 h 279"/>
              <a:gd name="T42" fmla="*/ 119 w 235"/>
              <a:gd name="T43" fmla="*/ 159 h 279"/>
              <a:gd name="T44" fmla="*/ 96 w 235"/>
              <a:gd name="T45" fmla="*/ 170 h 279"/>
              <a:gd name="T46" fmla="*/ 47 w 235"/>
              <a:gd name="T47" fmla="*/ 214 h 279"/>
              <a:gd name="T48" fmla="*/ 108 w 235"/>
              <a:gd name="T49" fmla="*/ 103 h 279"/>
              <a:gd name="T50" fmla="*/ 70 w 235"/>
              <a:gd name="T51" fmla="*/ 111 h 279"/>
              <a:gd name="T52" fmla="*/ 79 w 235"/>
              <a:gd name="T53" fmla="*/ 141 h 279"/>
              <a:gd name="T54" fmla="*/ 127 w 235"/>
              <a:gd name="T55" fmla="*/ 141 h 279"/>
              <a:gd name="T56" fmla="*/ 136 w 235"/>
              <a:gd name="T57" fmla="*/ 110 h 279"/>
              <a:gd name="T58" fmla="*/ 108 w 235"/>
              <a:gd name="T59" fmla="*/ 103 h 279"/>
              <a:gd name="T60" fmla="*/ 22 w 235"/>
              <a:gd name="T61" fmla="*/ 232 h 279"/>
              <a:gd name="T62" fmla="*/ 184 w 235"/>
              <a:gd name="T63" fmla="*/ 63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279">
                <a:moveTo>
                  <a:pt x="63" y="0"/>
                </a:moveTo>
                <a:cubicBezTo>
                  <a:pt x="203" y="0"/>
                  <a:pt x="203" y="0"/>
                  <a:pt x="203" y="0"/>
                </a:cubicBezTo>
                <a:cubicBezTo>
                  <a:pt x="221" y="0"/>
                  <a:pt x="235" y="14"/>
                  <a:pt x="235" y="32"/>
                </a:cubicBezTo>
                <a:cubicBezTo>
                  <a:pt x="235" y="211"/>
                  <a:pt x="235" y="211"/>
                  <a:pt x="235" y="211"/>
                </a:cubicBezTo>
                <a:cubicBezTo>
                  <a:pt x="235" y="228"/>
                  <a:pt x="222" y="242"/>
                  <a:pt x="205" y="243"/>
                </a:cubicBezTo>
                <a:cubicBezTo>
                  <a:pt x="205" y="247"/>
                  <a:pt x="205" y="247"/>
                  <a:pt x="205" y="247"/>
                </a:cubicBezTo>
                <a:cubicBezTo>
                  <a:pt x="205" y="265"/>
                  <a:pt x="190" y="279"/>
                  <a:pt x="173" y="279"/>
                </a:cubicBezTo>
                <a:cubicBezTo>
                  <a:pt x="32" y="279"/>
                  <a:pt x="32" y="279"/>
                  <a:pt x="32" y="279"/>
                </a:cubicBezTo>
                <a:cubicBezTo>
                  <a:pt x="15" y="279"/>
                  <a:pt x="0" y="265"/>
                  <a:pt x="0" y="247"/>
                </a:cubicBezTo>
                <a:cubicBezTo>
                  <a:pt x="0" y="68"/>
                  <a:pt x="0" y="68"/>
                  <a:pt x="0" y="68"/>
                </a:cubicBezTo>
                <a:cubicBezTo>
                  <a:pt x="0" y="51"/>
                  <a:pt x="14" y="37"/>
                  <a:pt x="31" y="36"/>
                </a:cubicBezTo>
                <a:cubicBezTo>
                  <a:pt x="31" y="32"/>
                  <a:pt x="31" y="32"/>
                  <a:pt x="31" y="32"/>
                </a:cubicBezTo>
                <a:cubicBezTo>
                  <a:pt x="31" y="14"/>
                  <a:pt x="45" y="0"/>
                  <a:pt x="63" y="0"/>
                </a:cubicBezTo>
                <a:close/>
                <a:moveTo>
                  <a:pt x="205" y="196"/>
                </a:moveTo>
                <a:cubicBezTo>
                  <a:pt x="214" y="196"/>
                  <a:pt x="214" y="196"/>
                  <a:pt x="214" y="196"/>
                </a:cubicBezTo>
                <a:cubicBezTo>
                  <a:pt x="214" y="27"/>
                  <a:pt x="214" y="27"/>
                  <a:pt x="214" y="27"/>
                </a:cubicBezTo>
                <a:cubicBezTo>
                  <a:pt x="52" y="27"/>
                  <a:pt x="52" y="27"/>
                  <a:pt x="52" y="27"/>
                </a:cubicBezTo>
                <a:cubicBezTo>
                  <a:pt x="52" y="36"/>
                  <a:pt x="52" y="36"/>
                  <a:pt x="52" y="36"/>
                </a:cubicBezTo>
                <a:cubicBezTo>
                  <a:pt x="173" y="36"/>
                  <a:pt x="173" y="36"/>
                  <a:pt x="173" y="36"/>
                </a:cubicBezTo>
                <a:cubicBezTo>
                  <a:pt x="190" y="36"/>
                  <a:pt x="205" y="50"/>
                  <a:pt x="205" y="68"/>
                </a:cubicBezTo>
                <a:cubicBezTo>
                  <a:pt x="205" y="196"/>
                  <a:pt x="205" y="196"/>
                  <a:pt x="205" y="196"/>
                </a:cubicBezTo>
                <a:close/>
                <a:moveTo>
                  <a:pt x="103" y="78"/>
                </a:moveTo>
                <a:cubicBezTo>
                  <a:pt x="93" y="78"/>
                  <a:pt x="83" y="83"/>
                  <a:pt x="76" y="90"/>
                </a:cubicBezTo>
                <a:cubicBezTo>
                  <a:pt x="69" y="97"/>
                  <a:pt x="65" y="106"/>
                  <a:pt x="65" y="117"/>
                </a:cubicBezTo>
                <a:cubicBezTo>
                  <a:pt x="65" y="128"/>
                  <a:pt x="69" y="138"/>
                  <a:pt x="76" y="145"/>
                </a:cubicBezTo>
                <a:cubicBezTo>
                  <a:pt x="83" y="152"/>
                  <a:pt x="93" y="156"/>
                  <a:pt x="103" y="156"/>
                </a:cubicBezTo>
                <a:cubicBezTo>
                  <a:pt x="114" y="156"/>
                  <a:pt x="124" y="152"/>
                  <a:pt x="131" y="145"/>
                </a:cubicBezTo>
                <a:cubicBezTo>
                  <a:pt x="138" y="138"/>
                  <a:pt x="142" y="128"/>
                  <a:pt x="142" y="117"/>
                </a:cubicBezTo>
                <a:cubicBezTo>
                  <a:pt x="142" y="106"/>
                  <a:pt x="138" y="97"/>
                  <a:pt x="131" y="90"/>
                </a:cubicBezTo>
                <a:cubicBezTo>
                  <a:pt x="124" y="83"/>
                  <a:pt x="114" y="78"/>
                  <a:pt x="103" y="78"/>
                </a:cubicBezTo>
                <a:close/>
                <a:moveTo>
                  <a:pt x="102" y="173"/>
                </a:moveTo>
                <a:cubicBezTo>
                  <a:pt x="93" y="214"/>
                  <a:pt x="93" y="214"/>
                  <a:pt x="93" y="214"/>
                </a:cubicBezTo>
                <a:cubicBezTo>
                  <a:pt x="103" y="222"/>
                  <a:pt x="103" y="222"/>
                  <a:pt x="103" y="222"/>
                </a:cubicBezTo>
                <a:cubicBezTo>
                  <a:pt x="112" y="214"/>
                  <a:pt x="112" y="214"/>
                  <a:pt x="112" y="214"/>
                </a:cubicBezTo>
                <a:cubicBezTo>
                  <a:pt x="104" y="173"/>
                  <a:pt x="104" y="173"/>
                  <a:pt x="104" y="173"/>
                </a:cubicBezTo>
                <a:cubicBezTo>
                  <a:pt x="107" y="171"/>
                  <a:pt x="107" y="171"/>
                  <a:pt x="107" y="171"/>
                </a:cubicBezTo>
                <a:cubicBezTo>
                  <a:pt x="103" y="168"/>
                  <a:pt x="103" y="168"/>
                  <a:pt x="103" y="168"/>
                </a:cubicBezTo>
                <a:cubicBezTo>
                  <a:pt x="98" y="171"/>
                  <a:pt x="98" y="171"/>
                  <a:pt x="98" y="171"/>
                </a:cubicBezTo>
                <a:cubicBezTo>
                  <a:pt x="102" y="173"/>
                  <a:pt x="102" y="173"/>
                  <a:pt x="102" y="173"/>
                </a:cubicBezTo>
                <a:close/>
                <a:moveTo>
                  <a:pt x="119" y="159"/>
                </a:moveTo>
                <a:cubicBezTo>
                  <a:pt x="109" y="170"/>
                  <a:pt x="109" y="170"/>
                  <a:pt x="109" y="170"/>
                </a:cubicBezTo>
                <a:cubicBezTo>
                  <a:pt x="118" y="214"/>
                  <a:pt x="118" y="214"/>
                  <a:pt x="118" y="214"/>
                </a:cubicBezTo>
                <a:cubicBezTo>
                  <a:pt x="158" y="214"/>
                  <a:pt x="158" y="214"/>
                  <a:pt x="158" y="214"/>
                </a:cubicBezTo>
                <a:cubicBezTo>
                  <a:pt x="157" y="188"/>
                  <a:pt x="141" y="166"/>
                  <a:pt x="119" y="159"/>
                </a:cubicBezTo>
                <a:close/>
                <a:moveTo>
                  <a:pt x="87" y="214"/>
                </a:moveTo>
                <a:cubicBezTo>
                  <a:pt x="96" y="170"/>
                  <a:pt x="96" y="170"/>
                  <a:pt x="96" y="170"/>
                </a:cubicBezTo>
                <a:cubicBezTo>
                  <a:pt x="86" y="159"/>
                  <a:pt x="86" y="159"/>
                  <a:pt x="86" y="159"/>
                </a:cubicBezTo>
                <a:cubicBezTo>
                  <a:pt x="64" y="166"/>
                  <a:pt x="48" y="188"/>
                  <a:pt x="47" y="214"/>
                </a:cubicBezTo>
                <a:cubicBezTo>
                  <a:pt x="87" y="214"/>
                  <a:pt x="87" y="214"/>
                  <a:pt x="87" y="214"/>
                </a:cubicBezTo>
                <a:close/>
                <a:moveTo>
                  <a:pt x="108" y="103"/>
                </a:moveTo>
                <a:cubicBezTo>
                  <a:pt x="107" y="103"/>
                  <a:pt x="107" y="103"/>
                  <a:pt x="106" y="104"/>
                </a:cubicBezTo>
                <a:cubicBezTo>
                  <a:pt x="93" y="110"/>
                  <a:pt x="77" y="111"/>
                  <a:pt x="70" y="111"/>
                </a:cubicBezTo>
                <a:cubicBezTo>
                  <a:pt x="70" y="113"/>
                  <a:pt x="69" y="115"/>
                  <a:pt x="69" y="117"/>
                </a:cubicBezTo>
                <a:cubicBezTo>
                  <a:pt x="69" y="126"/>
                  <a:pt x="73" y="135"/>
                  <a:pt x="79" y="141"/>
                </a:cubicBezTo>
                <a:cubicBezTo>
                  <a:pt x="85" y="147"/>
                  <a:pt x="94" y="151"/>
                  <a:pt x="103" y="151"/>
                </a:cubicBezTo>
                <a:cubicBezTo>
                  <a:pt x="113" y="151"/>
                  <a:pt x="121" y="147"/>
                  <a:pt x="127" y="141"/>
                </a:cubicBezTo>
                <a:cubicBezTo>
                  <a:pt x="133" y="135"/>
                  <a:pt x="137" y="126"/>
                  <a:pt x="137" y="117"/>
                </a:cubicBezTo>
                <a:cubicBezTo>
                  <a:pt x="137" y="115"/>
                  <a:pt x="137" y="112"/>
                  <a:pt x="136" y="110"/>
                </a:cubicBezTo>
                <a:cubicBezTo>
                  <a:pt x="133" y="110"/>
                  <a:pt x="130" y="110"/>
                  <a:pt x="127" y="109"/>
                </a:cubicBezTo>
                <a:cubicBezTo>
                  <a:pt x="121" y="108"/>
                  <a:pt x="114" y="106"/>
                  <a:pt x="108" y="103"/>
                </a:cubicBezTo>
                <a:close/>
                <a:moveTo>
                  <a:pt x="22" y="63"/>
                </a:moveTo>
                <a:cubicBezTo>
                  <a:pt x="22" y="232"/>
                  <a:pt x="22" y="232"/>
                  <a:pt x="22" y="232"/>
                </a:cubicBezTo>
                <a:cubicBezTo>
                  <a:pt x="184" y="232"/>
                  <a:pt x="184" y="232"/>
                  <a:pt x="184" y="232"/>
                </a:cubicBezTo>
                <a:cubicBezTo>
                  <a:pt x="184" y="63"/>
                  <a:pt x="184" y="63"/>
                  <a:pt x="184" y="63"/>
                </a:cubicBezTo>
                <a:lnTo>
                  <a:pt x="22" y="63"/>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48" name="Freeform 26"/>
          <p:cNvSpPr>
            <a:spLocks noChangeAspect="1" noEditPoints="1"/>
          </p:cNvSpPr>
          <p:nvPr/>
        </p:nvSpPr>
        <p:spPr bwMode="auto">
          <a:xfrm>
            <a:off x="3375464" y="2860667"/>
            <a:ext cx="393212" cy="464848"/>
          </a:xfrm>
          <a:custGeom>
            <a:avLst/>
            <a:gdLst>
              <a:gd name="T0" fmla="*/ 170 w 224"/>
              <a:gd name="T1" fmla="*/ 0 h 264"/>
              <a:gd name="T2" fmla="*/ 200 w 224"/>
              <a:gd name="T3" fmla="*/ 30 h 264"/>
              <a:gd name="T4" fmla="*/ 188 w 224"/>
              <a:gd name="T5" fmla="*/ 104 h 264"/>
              <a:gd name="T6" fmla="*/ 183 w 224"/>
              <a:gd name="T7" fmla="*/ 18 h 264"/>
              <a:gd name="T8" fmla="*/ 56 w 224"/>
              <a:gd name="T9" fmla="*/ 13 h 264"/>
              <a:gd name="T10" fmla="*/ 75 w 224"/>
              <a:gd name="T11" fmla="*/ 37 h 264"/>
              <a:gd name="T12" fmla="*/ 12 w 224"/>
              <a:gd name="T13" fmla="*/ 112 h 264"/>
              <a:gd name="T14" fmla="*/ 17 w 224"/>
              <a:gd name="T15" fmla="*/ 240 h 264"/>
              <a:gd name="T16" fmla="*/ 67 w 224"/>
              <a:gd name="T17" fmla="*/ 245 h 264"/>
              <a:gd name="T18" fmla="*/ 29 w 224"/>
              <a:gd name="T19" fmla="*/ 257 h 264"/>
              <a:gd name="T20" fmla="*/ 0 w 224"/>
              <a:gd name="T21" fmla="*/ 228 h 264"/>
              <a:gd name="T22" fmla="*/ 0 w 224"/>
              <a:gd name="T23" fmla="*/ 108 h 264"/>
              <a:gd name="T24" fmla="*/ 34 w 224"/>
              <a:gd name="T25" fmla="*/ 3 h 264"/>
              <a:gd name="T26" fmla="*/ 34 w 224"/>
              <a:gd name="T27" fmla="*/ 3 h 264"/>
              <a:gd name="T28" fmla="*/ 34 w 224"/>
              <a:gd name="T29" fmla="*/ 3 h 264"/>
              <a:gd name="T30" fmla="*/ 36 w 224"/>
              <a:gd name="T31" fmla="*/ 2 h 264"/>
              <a:gd name="T32" fmla="*/ 36 w 224"/>
              <a:gd name="T33" fmla="*/ 2 h 264"/>
              <a:gd name="T34" fmla="*/ 36 w 224"/>
              <a:gd name="T35" fmla="*/ 2 h 264"/>
              <a:gd name="T36" fmla="*/ 36 w 224"/>
              <a:gd name="T37" fmla="*/ 2 h 264"/>
              <a:gd name="T38" fmla="*/ 38 w 224"/>
              <a:gd name="T39" fmla="*/ 0 h 264"/>
              <a:gd name="T40" fmla="*/ 38 w 224"/>
              <a:gd name="T41" fmla="*/ 0 h 264"/>
              <a:gd name="T42" fmla="*/ 38 w 224"/>
              <a:gd name="T43" fmla="*/ 0 h 264"/>
              <a:gd name="T44" fmla="*/ 38 w 224"/>
              <a:gd name="T45" fmla="*/ 0 h 264"/>
              <a:gd name="T46" fmla="*/ 38 w 224"/>
              <a:gd name="T47" fmla="*/ 0 h 264"/>
              <a:gd name="T48" fmla="*/ 39 w 224"/>
              <a:gd name="T49" fmla="*/ 0 h 264"/>
              <a:gd name="T50" fmla="*/ 40 w 224"/>
              <a:gd name="T51" fmla="*/ 0 h 264"/>
              <a:gd name="T52" fmla="*/ 37 w 224"/>
              <a:gd name="T53" fmla="*/ 180 h 264"/>
              <a:gd name="T54" fmla="*/ 101 w 224"/>
              <a:gd name="T55" fmla="*/ 170 h 264"/>
              <a:gd name="T56" fmla="*/ 37 w 224"/>
              <a:gd name="T57" fmla="*/ 143 h 264"/>
              <a:gd name="T58" fmla="*/ 101 w 224"/>
              <a:gd name="T59" fmla="*/ 153 h 264"/>
              <a:gd name="T60" fmla="*/ 37 w 224"/>
              <a:gd name="T61" fmla="*/ 143 h 264"/>
              <a:gd name="T62" fmla="*/ 37 w 224"/>
              <a:gd name="T63" fmla="*/ 127 h 264"/>
              <a:gd name="T64" fmla="*/ 166 w 224"/>
              <a:gd name="T65" fmla="*/ 117 h 264"/>
              <a:gd name="T66" fmla="*/ 104 w 224"/>
              <a:gd name="T67" fmla="*/ 86 h 264"/>
              <a:gd name="T68" fmla="*/ 166 w 224"/>
              <a:gd name="T69" fmla="*/ 96 h 264"/>
              <a:gd name="T70" fmla="*/ 104 w 224"/>
              <a:gd name="T71" fmla="*/ 86 h 264"/>
              <a:gd name="T72" fmla="*/ 104 w 224"/>
              <a:gd name="T73" fmla="*/ 69 h 264"/>
              <a:gd name="T74" fmla="*/ 166 w 224"/>
              <a:gd name="T75" fmla="*/ 59 h 264"/>
              <a:gd name="T76" fmla="*/ 104 w 224"/>
              <a:gd name="T77" fmla="*/ 34 h 264"/>
              <a:gd name="T78" fmla="*/ 166 w 224"/>
              <a:gd name="T79" fmla="*/ 44 h 264"/>
              <a:gd name="T80" fmla="*/ 104 w 224"/>
              <a:gd name="T81" fmla="*/ 34 h 264"/>
              <a:gd name="T82" fmla="*/ 94 w 224"/>
              <a:gd name="T83" fmla="*/ 217 h 264"/>
              <a:gd name="T84" fmla="*/ 224 w 224"/>
              <a:gd name="T85" fmla="*/ 147 h 264"/>
              <a:gd name="T86" fmla="*/ 90 w 224"/>
              <a:gd name="T87" fmla="*/ 222 h 264"/>
              <a:gd name="T88" fmla="*/ 88 w 224"/>
              <a:gd name="T89" fmla="*/ 264 h 264"/>
              <a:gd name="T90" fmla="*/ 90 w 224"/>
              <a:gd name="T91" fmla="*/ 222 h 264"/>
              <a:gd name="T92" fmla="*/ 188 w 224"/>
              <a:gd name="T93" fmla="*/ 205 h 264"/>
              <a:gd name="T94" fmla="*/ 183 w 224"/>
              <a:gd name="T95" fmla="*/ 240 h 264"/>
              <a:gd name="T96" fmla="*/ 147 w 224"/>
              <a:gd name="T97" fmla="*/ 245 h 264"/>
              <a:gd name="T98" fmla="*/ 145 w 224"/>
              <a:gd name="T99" fmla="*/ 257 h 264"/>
              <a:gd name="T100" fmla="*/ 191 w 224"/>
              <a:gd name="T101" fmla="*/ 248 h 264"/>
              <a:gd name="T102" fmla="*/ 200 w 224"/>
              <a:gd name="T103" fmla="*/ 192 h 264"/>
              <a:gd name="T104" fmla="*/ 62 w 224"/>
              <a:gd name="T105" fmla="*/ 34 h 264"/>
              <a:gd name="T106" fmla="*/ 22 w 224"/>
              <a:gd name="T107" fmla="*/ 8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4" h="264">
                <a:moveTo>
                  <a:pt x="40" y="0"/>
                </a:moveTo>
                <a:cubicBezTo>
                  <a:pt x="170" y="0"/>
                  <a:pt x="170" y="0"/>
                  <a:pt x="170" y="0"/>
                </a:cubicBezTo>
                <a:cubicBezTo>
                  <a:pt x="179" y="0"/>
                  <a:pt x="186" y="3"/>
                  <a:pt x="191" y="9"/>
                </a:cubicBezTo>
                <a:cubicBezTo>
                  <a:pt x="197" y="14"/>
                  <a:pt x="200" y="21"/>
                  <a:pt x="200" y="30"/>
                </a:cubicBezTo>
                <a:cubicBezTo>
                  <a:pt x="200" y="92"/>
                  <a:pt x="200" y="92"/>
                  <a:pt x="200" y="92"/>
                </a:cubicBezTo>
                <a:cubicBezTo>
                  <a:pt x="188" y="104"/>
                  <a:pt x="188" y="104"/>
                  <a:pt x="188" y="104"/>
                </a:cubicBezTo>
                <a:cubicBezTo>
                  <a:pt x="188" y="30"/>
                  <a:pt x="188" y="30"/>
                  <a:pt x="188" y="30"/>
                </a:cubicBezTo>
                <a:cubicBezTo>
                  <a:pt x="188" y="25"/>
                  <a:pt x="186" y="21"/>
                  <a:pt x="183" y="18"/>
                </a:cubicBezTo>
                <a:cubicBezTo>
                  <a:pt x="179" y="14"/>
                  <a:pt x="175" y="13"/>
                  <a:pt x="170" y="13"/>
                </a:cubicBezTo>
                <a:cubicBezTo>
                  <a:pt x="56" y="13"/>
                  <a:pt x="56" y="13"/>
                  <a:pt x="56" y="13"/>
                </a:cubicBezTo>
                <a:cubicBezTo>
                  <a:pt x="75" y="28"/>
                  <a:pt x="75" y="28"/>
                  <a:pt x="75" y="28"/>
                </a:cubicBezTo>
                <a:cubicBezTo>
                  <a:pt x="77" y="30"/>
                  <a:pt x="77" y="34"/>
                  <a:pt x="75" y="37"/>
                </a:cubicBezTo>
                <a:cubicBezTo>
                  <a:pt x="75" y="37"/>
                  <a:pt x="75" y="37"/>
                  <a:pt x="75" y="37"/>
                </a:cubicBezTo>
                <a:cubicBezTo>
                  <a:pt x="12" y="112"/>
                  <a:pt x="12" y="112"/>
                  <a:pt x="12" y="112"/>
                </a:cubicBezTo>
                <a:cubicBezTo>
                  <a:pt x="12" y="228"/>
                  <a:pt x="12" y="228"/>
                  <a:pt x="12" y="228"/>
                </a:cubicBezTo>
                <a:cubicBezTo>
                  <a:pt x="12" y="232"/>
                  <a:pt x="14" y="236"/>
                  <a:pt x="17" y="240"/>
                </a:cubicBezTo>
                <a:cubicBezTo>
                  <a:pt x="20" y="243"/>
                  <a:pt x="25" y="245"/>
                  <a:pt x="29" y="245"/>
                </a:cubicBezTo>
                <a:cubicBezTo>
                  <a:pt x="67" y="245"/>
                  <a:pt x="67" y="245"/>
                  <a:pt x="67" y="245"/>
                </a:cubicBezTo>
                <a:cubicBezTo>
                  <a:pt x="62" y="257"/>
                  <a:pt x="62" y="257"/>
                  <a:pt x="62" y="257"/>
                </a:cubicBezTo>
                <a:cubicBezTo>
                  <a:pt x="29" y="257"/>
                  <a:pt x="29" y="257"/>
                  <a:pt x="29" y="257"/>
                </a:cubicBezTo>
                <a:cubicBezTo>
                  <a:pt x="21" y="257"/>
                  <a:pt x="14" y="254"/>
                  <a:pt x="9" y="248"/>
                </a:cubicBezTo>
                <a:cubicBezTo>
                  <a:pt x="3" y="243"/>
                  <a:pt x="0" y="236"/>
                  <a:pt x="0" y="228"/>
                </a:cubicBezTo>
                <a:cubicBezTo>
                  <a:pt x="0" y="110"/>
                  <a:pt x="0" y="110"/>
                  <a:pt x="0" y="110"/>
                </a:cubicBezTo>
                <a:cubicBezTo>
                  <a:pt x="0" y="109"/>
                  <a:pt x="0" y="108"/>
                  <a:pt x="0" y="108"/>
                </a:cubicBezTo>
                <a:cubicBezTo>
                  <a:pt x="34" y="5"/>
                  <a:pt x="34" y="5"/>
                  <a:pt x="34" y="5"/>
                </a:cubicBezTo>
                <a:cubicBezTo>
                  <a:pt x="34" y="4"/>
                  <a:pt x="34" y="4"/>
                  <a:pt x="34" y="3"/>
                </a:cubicBezTo>
                <a:cubicBezTo>
                  <a:pt x="34" y="3"/>
                  <a:pt x="34" y="3"/>
                  <a:pt x="34" y="3"/>
                </a:cubicBezTo>
                <a:cubicBezTo>
                  <a:pt x="34" y="3"/>
                  <a:pt x="34" y="3"/>
                  <a:pt x="34" y="3"/>
                </a:cubicBezTo>
                <a:cubicBezTo>
                  <a:pt x="34" y="3"/>
                  <a:pt x="34" y="3"/>
                  <a:pt x="34" y="3"/>
                </a:cubicBezTo>
                <a:cubicBezTo>
                  <a:pt x="34" y="3"/>
                  <a:pt x="34" y="3"/>
                  <a:pt x="34" y="3"/>
                </a:cubicBezTo>
                <a:cubicBezTo>
                  <a:pt x="34" y="3"/>
                  <a:pt x="34" y="3"/>
                  <a:pt x="34" y="3"/>
                </a:cubicBezTo>
                <a:cubicBezTo>
                  <a:pt x="35" y="3"/>
                  <a:pt x="35"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1"/>
                  <a:pt x="36" y="1"/>
                  <a:pt x="36" y="1"/>
                </a:cubicBezTo>
                <a:cubicBezTo>
                  <a:pt x="36" y="1"/>
                  <a:pt x="37" y="1"/>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9" y="0"/>
                  <a:pt x="39" y="0"/>
                  <a:pt x="39" y="0"/>
                </a:cubicBezTo>
                <a:cubicBezTo>
                  <a:pt x="39" y="0"/>
                  <a:pt x="39" y="0"/>
                  <a:pt x="39" y="0"/>
                </a:cubicBezTo>
                <a:cubicBezTo>
                  <a:pt x="39" y="0"/>
                  <a:pt x="39" y="0"/>
                  <a:pt x="40" y="0"/>
                </a:cubicBezTo>
                <a:cubicBezTo>
                  <a:pt x="40" y="0"/>
                  <a:pt x="40" y="0"/>
                  <a:pt x="40" y="0"/>
                </a:cubicBezTo>
                <a:close/>
                <a:moveTo>
                  <a:pt x="37" y="170"/>
                </a:moveTo>
                <a:cubicBezTo>
                  <a:pt x="37" y="180"/>
                  <a:pt x="37" y="180"/>
                  <a:pt x="37" y="180"/>
                </a:cubicBezTo>
                <a:cubicBezTo>
                  <a:pt x="101" y="180"/>
                  <a:pt x="101" y="180"/>
                  <a:pt x="101" y="180"/>
                </a:cubicBezTo>
                <a:cubicBezTo>
                  <a:pt x="101" y="170"/>
                  <a:pt x="101" y="170"/>
                  <a:pt x="101" y="170"/>
                </a:cubicBezTo>
                <a:cubicBezTo>
                  <a:pt x="37" y="170"/>
                  <a:pt x="37" y="170"/>
                  <a:pt x="37" y="170"/>
                </a:cubicBezTo>
                <a:close/>
                <a:moveTo>
                  <a:pt x="37" y="143"/>
                </a:moveTo>
                <a:cubicBezTo>
                  <a:pt x="37" y="153"/>
                  <a:pt x="37" y="153"/>
                  <a:pt x="37" y="153"/>
                </a:cubicBezTo>
                <a:cubicBezTo>
                  <a:pt x="101" y="153"/>
                  <a:pt x="101" y="153"/>
                  <a:pt x="101" y="153"/>
                </a:cubicBezTo>
                <a:cubicBezTo>
                  <a:pt x="101" y="143"/>
                  <a:pt x="101" y="143"/>
                  <a:pt x="101" y="143"/>
                </a:cubicBezTo>
                <a:cubicBezTo>
                  <a:pt x="37" y="143"/>
                  <a:pt x="37" y="143"/>
                  <a:pt x="37" y="143"/>
                </a:cubicBezTo>
                <a:close/>
                <a:moveTo>
                  <a:pt x="37" y="117"/>
                </a:moveTo>
                <a:cubicBezTo>
                  <a:pt x="37" y="127"/>
                  <a:pt x="37" y="127"/>
                  <a:pt x="37" y="127"/>
                </a:cubicBezTo>
                <a:cubicBezTo>
                  <a:pt x="166" y="127"/>
                  <a:pt x="166" y="127"/>
                  <a:pt x="166" y="127"/>
                </a:cubicBezTo>
                <a:cubicBezTo>
                  <a:pt x="166" y="117"/>
                  <a:pt x="166" y="117"/>
                  <a:pt x="166" y="117"/>
                </a:cubicBezTo>
                <a:cubicBezTo>
                  <a:pt x="37" y="117"/>
                  <a:pt x="37" y="117"/>
                  <a:pt x="37" y="117"/>
                </a:cubicBezTo>
                <a:close/>
                <a:moveTo>
                  <a:pt x="104" y="86"/>
                </a:moveTo>
                <a:cubicBezTo>
                  <a:pt x="104" y="96"/>
                  <a:pt x="104" y="96"/>
                  <a:pt x="104" y="96"/>
                </a:cubicBezTo>
                <a:cubicBezTo>
                  <a:pt x="166" y="96"/>
                  <a:pt x="166" y="96"/>
                  <a:pt x="166" y="96"/>
                </a:cubicBezTo>
                <a:cubicBezTo>
                  <a:pt x="166" y="86"/>
                  <a:pt x="166" y="86"/>
                  <a:pt x="166" y="86"/>
                </a:cubicBezTo>
                <a:cubicBezTo>
                  <a:pt x="104" y="86"/>
                  <a:pt x="104" y="86"/>
                  <a:pt x="104" y="86"/>
                </a:cubicBezTo>
                <a:close/>
                <a:moveTo>
                  <a:pt x="104" y="59"/>
                </a:moveTo>
                <a:cubicBezTo>
                  <a:pt x="104" y="69"/>
                  <a:pt x="104" y="69"/>
                  <a:pt x="104" y="69"/>
                </a:cubicBezTo>
                <a:cubicBezTo>
                  <a:pt x="166" y="69"/>
                  <a:pt x="166" y="69"/>
                  <a:pt x="166" y="69"/>
                </a:cubicBezTo>
                <a:cubicBezTo>
                  <a:pt x="166" y="59"/>
                  <a:pt x="166" y="59"/>
                  <a:pt x="166" y="59"/>
                </a:cubicBezTo>
                <a:cubicBezTo>
                  <a:pt x="104" y="59"/>
                  <a:pt x="104" y="59"/>
                  <a:pt x="104" y="59"/>
                </a:cubicBezTo>
                <a:close/>
                <a:moveTo>
                  <a:pt x="104" y="34"/>
                </a:moveTo>
                <a:cubicBezTo>
                  <a:pt x="104" y="44"/>
                  <a:pt x="104" y="44"/>
                  <a:pt x="104" y="44"/>
                </a:cubicBezTo>
                <a:cubicBezTo>
                  <a:pt x="166" y="44"/>
                  <a:pt x="166" y="44"/>
                  <a:pt x="166" y="44"/>
                </a:cubicBezTo>
                <a:cubicBezTo>
                  <a:pt x="166" y="34"/>
                  <a:pt x="166" y="34"/>
                  <a:pt x="166" y="34"/>
                </a:cubicBezTo>
                <a:cubicBezTo>
                  <a:pt x="104" y="34"/>
                  <a:pt x="104" y="34"/>
                  <a:pt x="104" y="34"/>
                </a:cubicBezTo>
                <a:close/>
                <a:moveTo>
                  <a:pt x="194" y="117"/>
                </a:moveTo>
                <a:cubicBezTo>
                  <a:pt x="94" y="217"/>
                  <a:pt x="94" y="217"/>
                  <a:pt x="94" y="217"/>
                </a:cubicBezTo>
                <a:cubicBezTo>
                  <a:pt x="124" y="248"/>
                  <a:pt x="124" y="248"/>
                  <a:pt x="124" y="248"/>
                </a:cubicBezTo>
                <a:cubicBezTo>
                  <a:pt x="224" y="147"/>
                  <a:pt x="224" y="147"/>
                  <a:pt x="224" y="147"/>
                </a:cubicBezTo>
                <a:cubicBezTo>
                  <a:pt x="194" y="117"/>
                  <a:pt x="194" y="117"/>
                  <a:pt x="194" y="117"/>
                </a:cubicBezTo>
                <a:close/>
                <a:moveTo>
                  <a:pt x="90" y="222"/>
                </a:moveTo>
                <a:cubicBezTo>
                  <a:pt x="78" y="255"/>
                  <a:pt x="78" y="255"/>
                  <a:pt x="78" y="255"/>
                </a:cubicBezTo>
                <a:cubicBezTo>
                  <a:pt x="88" y="264"/>
                  <a:pt x="88" y="264"/>
                  <a:pt x="88" y="264"/>
                </a:cubicBezTo>
                <a:cubicBezTo>
                  <a:pt x="120" y="252"/>
                  <a:pt x="120" y="252"/>
                  <a:pt x="120" y="252"/>
                </a:cubicBezTo>
                <a:cubicBezTo>
                  <a:pt x="90" y="222"/>
                  <a:pt x="90" y="222"/>
                  <a:pt x="90" y="222"/>
                </a:cubicBezTo>
                <a:close/>
                <a:moveTo>
                  <a:pt x="200" y="192"/>
                </a:moveTo>
                <a:cubicBezTo>
                  <a:pt x="188" y="205"/>
                  <a:pt x="188" y="205"/>
                  <a:pt x="188" y="205"/>
                </a:cubicBezTo>
                <a:cubicBezTo>
                  <a:pt x="188" y="228"/>
                  <a:pt x="188" y="228"/>
                  <a:pt x="188" y="228"/>
                </a:cubicBezTo>
                <a:cubicBezTo>
                  <a:pt x="188" y="232"/>
                  <a:pt x="186" y="236"/>
                  <a:pt x="183" y="240"/>
                </a:cubicBezTo>
                <a:cubicBezTo>
                  <a:pt x="179" y="243"/>
                  <a:pt x="175" y="245"/>
                  <a:pt x="170" y="245"/>
                </a:cubicBezTo>
                <a:cubicBezTo>
                  <a:pt x="147" y="245"/>
                  <a:pt x="147" y="245"/>
                  <a:pt x="147" y="245"/>
                </a:cubicBezTo>
                <a:cubicBezTo>
                  <a:pt x="140" y="252"/>
                  <a:pt x="140" y="252"/>
                  <a:pt x="140" y="252"/>
                </a:cubicBezTo>
                <a:cubicBezTo>
                  <a:pt x="145" y="257"/>
                  <a:pt x="145" y="257"/>
                  <a:pt x="145" y="257"/>
                </a:cubicBezTo>
                <a:cubicBezTo>
                  <a:pt x="170" y="257"/>
                  <a:pt x="170" y="257"/>
                  <a:pt x="170" y="257"/>
                </a:cubicBezTo>
                <a:cubicBezTo>
                  <a:pt x="179" y="257"/>
                  <a:pt x="186" y="254"/>
                  <a:pt x="191" y="248"/>
                </a:cubicBezTo>
                <a:cubicBezTo>
                  <a:pt x="197" y="243"/>
                  <a:pt x="200" y="236"/>
                  <a:pt x="200" y="228"/>
                </a:cubicBezTo>
                <a:cubicBezTo>
                  <a:pt x="200" y="192"/>
                  <a:pt x="200" y="192"/>
                  <a:pt x="200" y="192"/>
                </a:cubicBezTo>
                <a:close/>
                <a:moveTo>
                  <a:pt x="22" y="81"/>
                </a:moveTo>
                <a:cubicBezTo>
                  <a:pt x="62" y="34"/>
                  <a:pt x="62" y="34"/>
                  <a:pt x="62" y="34"/>
                </a:cubicBezTo>
                <a:cubicBezTo>
                  <a:pt x="43" y="17"/>
                  <a:pt x="43" y="17"/>
                  <a:pt x="43" y="17"/>
                </a:cubicBezTo>
                <a:lnTo>
                  <a:pt x="22" y="81"/>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3" name="Group 20"/>
          <p:cNvGrpSpPr>
            <a:grpSpLocks noChangeAspect="1"/>
          </p:cNvGrpSpPr>
          <p:nvPr/>
        </p:nvGrpSpPr>
        <p:grpSpPr bwMode="auto">
          <a:xfrm>
            <a:off x="3656472" y="3876098"/>
            <a:ext cx="548882" cy="454326"/>
            <a:chOff x="1066" y="1895"/>
            <a:chExt cx="314" cy="241"/>
          </a:xfrm>
          <a:solidFill>
            <a:schemeClr val="bg1"/>
          </a:solidFill>
          <a:effectLst>
            <a:outerShdw blurRad="25400" dist="25400" dir="2700000" algn="tl" rotWithShape="0">
              <a:prstClr val="black">
                <a:alpha val="40000"/>
              </a:prstClr>
            </a:outerShdw>
          </a:effectLst>
        </p:grpSpPr>
        <p:sp>
          <p:nvSpPr>
            <p:cNvPr id="50"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5" name="Freeform 44"/>
          <p:cNvSpPr>
            <a:spLocks noEditPoints="1"/>
          </p:cNvSpPr>
          <p:nvPr/>
        </p:nvSpPr>
        <p:spPr bwMode="auto">
          <a:xfrm>
            <a:off x="4698787" y="3837695"/>
            <a:ext cx="567694" cy="531095"/>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56" name="Freeform 48"/>
          <p:cNvSpPr>
            <a:spLocks noEditPoints="1"/>
          </p:cNvSpPr>
          <p:nvPr/>
        </p:nvSpPr>
        <p:spPr bwMode="auto">
          <a:xfrm>
            <a:off x="5119403" y="2865107"/>
            <a:ext cx="498408" cy="498562"/>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bg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矩形 56"/>
          <p:cNvSpPr/>
          <p:nvPr/>
        </p:nvSpPr>
        <p:spPr>
          <a:xfrm>
            <a:off x="3379299" y="1276000"/>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2771594" y="2921726"/>
            <a:ext cx="411102" cy="0"/>
          </a:xfrm>
          <a:prstGeom prst="line">
            <a:avLst/>
          </a:prstGeom>
          <a:noFill/>
          <a:ln w="9525" cap="flat" cmpd="sng" algn="ctr">
            <a:solidFill>
              <a:sysClr val="windowText" lastClr="000000"/>
            </a:solidFill>
            <a:prstDash val="sysDash"/>
            <a:headEnd type="oval"/>
            <a:tailEnd type="oval"/>
          </a:ln>
          <a:effectLst/>
        </p:spPr>
      </p:cxnSp>
      <p:sp>
        <p:nvSpPr>
          <p:cNvPr id="66" name="矩形 65"/>
          <p:cNvSpPr/>
          <p:nvPr/>
        </p:nvSpPr>
        <p:spPr>
          <a:xfrm>
            <a:off x="683568" y="2644574"/>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67" name="直接连接符 66"/>
          <p:cNvCxnSpPr/>
          <p:nvPr/>
        </p:nvCxnSpPr>
        <p:spPr>
          <a:xfrm>
            <a:off x="2771594" y="3912167"/>
            <a:ext cx="779274" cy="0"/>
          </a:xfrm>
          <a:prstGeom prst="line">
            <a:avLst/>
          </a:prstGeom>
          <a:noFill/>
          <a:ln w="9525" cap="flat" cmpd="sng" algn="ctr">
            <a:solidFill>
              <a:sysClr val="windowText" lastClr="000000"/>
            </a:solidFill>
            <a:prstDash val="sysDash"/>
            <a:headEnd type="oval"/>
            <a:tailEnd type="oval"/>
          </a:ln>
          <a:effectLst/>
        </p:spPr>
      </p:cxnSp>
      <p:sp>
        <p:nvSpPr>
          <p:cNvPr id="68" name="矩形 67"/>
          <p:cNvSpPr/>
          <p:nvPr/>
        </p:nvSpPr>
        <p:spPr>
          <a:xfrm>
            <a:off x="683568" y="3652997"/>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69" name="直接连接符 68"/>
          <p:cNvCxnSpPr/>
          <p:nvPr/>
        </p:nvCxnSpPr>
        <p:spPr>
          <a:xfrm>
            <a:off x="5762762" y="2921726"/>
            <a:ext cx="411102" cy="0"/>
          </a:xfrm>
          <a:prstGeom prst="line">
            <a:avLst/>
          </a:prstGeom>
          <a:noFill/>
          <a:ln w="9525" cap="flat" cmpd="sng" algn="ctr">
            <a:solidFill>
              <a:sysClr val="windowText" lastClr="000000"/>
            </a:solidFill>
            <a:prstDash val="sysDash"/>
            <a:headEnd type="oval"/>
            <a:tailEnd type="oval"/>
          </a:ln>
          <a:effectLst/>
        </p:spPr>
      </p:cxnSp>
      <p:sp>
        <p:nvSpPr>
          <p:cNvPr id="70" name="矩形 69"/>
          <p:cNvSpPr/>
          <p:nvPr/>
        </p:nvSpPr>
        <p:spPr>
          <a:xfrm>
            <a:off x="6228184" y="2644574"/>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71" name="直接连接符 70"/>
          <p:cNvCxnSpPr/>
          <p:nvPr/>
        </p:nvCxnSpPr>
        <p:spPr>
          <a:xfrm>
            <a:off x="5410627" y="3880192"/>
            <a:ext cx="779274" cy="0"/>
          </a:xfrm>
          <a:prstGeom prst="line">
            <a:avLst/>
          </a:prstGeom>
          <a:noFill/>
          <a:ln w="9525" cap="flat" cmpd="sng" algn="ctr">
            <a:solidFill>
              <a:sysClr val="windowText" lastClr="000000"/>
            </a:solidFill>
            <a:prstDash val="sysDash"/>
            <a:headEnd type="oval"/>
            <a:tailEnd type="oval"/>
          </a:ln>
          <a:effectLst/>
        </p:spPr>
      </p:cxnSp>
      <p:sp>
        <p:nvSpPr>
          <p:cNvPr id="72" name="矩形 71"/>
          <p:cNvSpPr/>
          <p:nvPr/>
        </p:nvSpPr>
        <p:spPr>
          <a:xfrm>
            <a:off x="6300192" y="3603040"/>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
                                          </p:val>
                                        </p:tav>
                                        <p:tav tm="100000">
                                          <p:val>
                                            <p:strVal val="#ppt_w"/>
                                          </p:val>
                                        </p:tav>
                                      </p:tavLst>
                                    </p:anim>
                                    <p:anim calcmode="lin" valueType="num">
                                      <p:cBhvr>
                                        <p:cTn id="8" dur="200" fill="hold"/>
                                        <p:tgtEl>
                                          <p:spTgt spid="2"/>
                                        </p:tgtEl>
                                        <p:attrNameLst>
                                          <p:attrName>ppt_h</p:attrName>
                                        </p:attrNameLst>
                                      </p:cBhvr>
                                      <p:tavLst>
                                        <p:tav tm="0">
                                          <p:val>
                                            <p:fltVal val="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150"/>
                                  </p:stCondLst>
                                  <p:childTnLst>
                                    <p:animScale>
                                      <p:cBhvr>
                                        <p:cTn id="11" dur="100" fill="hold"/>
                                        <p:tgtEl>
                                          <p:spTgt spid="2"/>
                                        </p:tgtEl>
                                      </p:cBhvr>
                                      <p:by x="130000" y="130000"/>
                                    </p:animScale>
                                  </p:childTnLst>
                                </p:cTn>
                              </p:par>
                            </p:childTnLst>
                          </p:cTn>
                        </p:par>
                        <p:par>
                          <p:cTn id="12" fill="hold">
                            <p:stCondLst>
                              <p:cond delay="500"/>
                            </p:stCondLst>
                            <p:childTnLst>
                              <p:par>
                                <p:cTn id="13" presetID="23" presetClass="entr" presetSubtype="52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 calcmode="lin" valueType="num">
                                      <p:cBhvr>
                                        <p:cTn id="17" dur="500" fill="hold"/>
                                        <p:tgtEl>
                                          <p:spTgt spid="34"/>
                                        </p:tgtEl>
                                        <p:attrNameLst>
                                          <p:attrName>ppt_x</p:attrName>
                                        </p:attrNameLst>
                                      </p:cBhvr>
                                      <p:tavLst>
                                        <p:tav tm="0">
                                          <p:val>
                                            <p:fltVal val="0.5"/>
                                          </p:val>
                                        </p:tav>
                                        <p:tav tm="100000">
                                          <p:val>
                                            <p:strVal val="#ppt_x"/>
                                          </p:val>
                                        </p:tav>
                                      </p:tavLst>
                                    </p:anim>
                                    <p:anim calcmode="lin" valueType="num">
                                      <p:cBhvr>
                                        <p:cTn id="18" dur="500" fill="hold"/>
                                        <p:tgtEl>
                                          <p:spTgt spid="34"/>
                                        </p:tgtEl>
                                        <p:attrNameLst>
                                          <p:attrName>ppt_y</p:attrName>
                                        </p:attrNameLst>
                                      </p:cBhvr>
                                      <p:tavLst>
                                        <p:tav tm="0">
                                          <p:val>
                                            <p:fltVal val="0.5"/>
                                          </p:val>
                                        </p:tav>
                                        <p:tav tm="100000">
                                          <p:val>
                                            <p:strVal val="#ppt_y"/>
                                          </p:val>
                                        </p:tav>
                                      </p:tavLst>
                                    </p:anim>
                                  </p:childTnLst>
                                </p:cTn>
                              </p:par>
                              <p:par>
                                <p:cTn id="19" presetID="23" presetClass="entr" presetSubtype="528" fill="hold" grpId="0" nodeType="withEffect">
                                  <p:stCondLst>
                                    <p:cond delay="25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 calcmode="lin" valueType="num">
                                      <p:cBhvr>
                                        <p:cTn id="23" dur="500" fill="hold"/>
                                        <p:tgtEl>
                                          <p:spTgt spid="32"/>
                                        </p:tgtEl>
                                        <p:attrNameLst>
                                          <p:attrName>ppt_x</p:attrName>
                                        </p:attrNameLst>
                                      </p:cBhvr>
                                      <p:tavLst>
                                        <p:tav tm="0">
                                          <p:val>
                                            <p:fltVal val="0.5"/>
                                          </p:val>
                                        </p:tav>
                                        <p:tav tm="100000">
                                          <p:val>
                                            <p:strVal val="#ppt_x"/>
                                          </p:val>
                                        </p:tav>
                                      </p:tavLst>
                                    </p:anim>
                                    <p:anim calcmode="lin" valueType="num">
                                      <p:cBhvr>
                                        <p:cTn id="24" dur="500" fill="hold"/>
                                        <p:tgtEl>
                                          <p:spTgt spid="32"/>
                                        </p:tgtEl>
                                        <p:attrNameLst>
                                          <p:attrName>ppt_y</p:attrName>
                                        </p:attrNameLst>
                                      </p:cBhvr>
                                      <p:tavLst>
                                        <p:tav tm="0">
                                          <p:val>
                                            <p:fltVal val="0.5"/>
                                          </p:val>
                                        </p:tav>
                                        <p:tav tm="100000">
                                          <p:val>
                                            <p:strVal val="#ppt_y"/>
                                          </p:val>
                                        </p:tav>
                                      </p:tavLst>
                                    </p:anim>
                                  </p:childTnLst>
                                </p:cTn>
                              </p:par>
                              <p:par>
                                <p:cTn id="25" presetID="23" presetClass="entr" presetSubtype="528" fill="hold" grpId="0" nodeType="withEffect">
                                  <p:stCondLst>
                                    <p:cond delay="45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 calcmode="lin" valueType="num">
                                      <p:cBhvr>
                                        <p:cTn id="29" dur="500" fill="hold"/>
                                        <p:tgtEl>
                                          <p:spTgt spid="31"/>
                                        </p:tgtEl>
                                        <p:attrNameLst>
                                          <p:attrName>ppt_x</p:attrName>
                                        </p:attrNameLst>
                                      </p:cBhvr>
                                      <p:tavLst>
                                        <p:tav tm="0">
                                          <p:val>
                                            <p:fltVal val="0.5"/>
                                          </p:val>
                                        </p:tav>
                                        <p:tav tm="100000">
                                          <p:val>
                                            <p:strVal val="#ppt_x"/>
                                          </p:val>
                                        </p:tav>
                                      </p:tavLst>
                                    </p:anim>
                                    <p:anim calcmode="lin" valueType="num">
                                      <p:cBhvr>
                                        <p:cTn id="30" dur="500" fill="hold"/>
                                        <p:tgtEl>
                                          <p:spTgt spid="31"/>
                                        </p:tgtEl>
                                        <p:attrNameLst>
                                          <p:attrName>ppt_y</p:attrName>
                                        </p:attrNameLst>
                                      </p:cBhvr>
                                      <p:tavLst>
                                        <p:tav tm="0">
                                          <p:val>
                                            <p:fltVal val="0.5"/>
                                          </p:val>
                                        </p:tav>
                                        <p:tav tm="100000">
                                          <p:val>
                                            <p:strVal val="#ppt_y"/>
                                          </p:val>
                                        </p:tav>
                                      </p:tavLst>
                                    </p:anim>
                                  </p:childTnLst>
                                </p:cTn>
                              </p:par>
                              <p:par>
                                <p:cTn id="31" presetID="23" presetClass="entr" presetSubtype="528" fill="hold" grpId="0" nodeType="withEffect">
                                  <p:stCondLst>
                                    <p:cond delay="65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 calcmode="lin" valueType="num">
                                      <p:cBhvr>
                                        <p:cTn id="35" dur="500" fill="hold"/>
                                        <p:tgtEl>
                                          <p:spTgt spid="33"/>
                                        </p:tgtEl>
                                        <p:attrNameLst>
                                          <p:attrName>ppt_x</p:attrName>
                                        </p:attrNameLst>
                                      </p:cBhvr>
                                      <p:tavLst>
                                        <p:tav tm="0">
                                          <p:val>
                                            <p:fltVal val="0.5"/>
                                          </p:val>
                                        </p:tav>
                                        <p:tav tm="100000">
                                          <p:val>
                                            <p:strVal val="#ppt_x"/>
                                          </p:val>
                                        </p:tav>
                                      </p:tavLst>
                                    </p:anim>
                                    <p:anim calcmode="lin" valueType="num">
                                      <p:cBhvr>
                                        <p:cTn id="36" dur="500" fill="hold"/>
                                        <p:tgtEl>
                                          <p:spTgt spid="33"/>
                                        </p:tgtEl>
                                        <p:attrNameLst>
                                          <p:attrName>ppt_y</p:attrName>
                                        </p:attrNameLst>
                                      </p:cBhvr>
                                      <p:tavLst>
                                        <p:tav tm="0">
                                          <p:val>
                                            <p:fltVal val="0.5"/>
                                          </p:val>
                                        </p:tav>
                                        <p:tav tm="100000">
                                          <p:val>
                                            <p:strVal val="#ppt_y"/>
                                          </p:val>
                                        </p:tav>
                                      </p:tavLst>
                                    </p:anim>
                                  </p:childTnLst>
                                </p:cTn>
                              </p:par>
                              <p:par>
                                <p:cTn id="37" presetID="23" presetClass="entr" presetSubtype="528" fill="hold" grpId="0" nodeType="withEffect">
                                  <p:stCondLst>
                                    <p:cond delay="85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 calcmode="lin" valueType="num">
                                      <p:cBhvr>
                                        <p:cTn id="41" dur="500" fill="hold"/>
                                        <p:tgtEl>
                                          <p:spTgt spid="35"/>
                                        </p:tgtEl>
                                        <p:attrNameLst>
                                          <p:attrName>ppt_x</p:attrName>
                                        </p:attrNameLst>
                                      </p:cBhvr>
                                      <p:tavLst>
                                        <p:tav tm="0">
                                          <p:val>
                                            <p:fltVal val="0.5"/>
                                          </p:val>
                                        </p:tav>
                                        <p:tav tm="100000">
                                          <p:val>
                                            <p:strVal val="#ppt_x"/>
                                          </p:val>
                                        </p:tav>
                                      </p:tavLst>
                                    </p:anim>
                                    <p:anim calcmode="lin" valueType="num">
                                      <p:cBhvr>
                                        <p:cTn id="42" dur="500" fill="hold"/>
                                        <p:tgtEl>
                                          <p:spTgt spid="35"/>
                                        </p:tgtEl>
                                        <p:attrNameLst>
                                          <p:attrName>ppt_y</p:attrName>
                                        </p:attrNameLst>
                                      </p:cBhvr>
                                      <p:tavLst>
                                        <p:tav tm="0">
                                          <p:val>
                                            <p:fltVal val="0.5"/>
                                          </p:val>
                                        </p:tav>
                                        <p:tav tm="100000">
                                          <p:val>
                                            <p:strVal val="#ppt_y"/>
                                          </p:val>
                                        </p:tav>
                                      </p:tavLst>
                                    </p:anim>
                                  </p:childTnLst>
                                </p:cTn>
                              </p:par>
                            </p:childTnLst>
                          </p:cTn>
                        </p:par>
                        <p:par>
                          <p:cTn id="43" fill="hold">
                            <p:stCondLst>
                              <p:cond delay="1000"/>
                            </p:stCondLst>
                            <p:childTnLst>
                              <p:par>
                                <p:cTn id="44" presetID="2" presetClass="entr" presetSubtype="1"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fill="hold"/>
                                        <p:tgtEl>
                                          <p:spTgt spid="47"/>
                                        </p:tgtEl>
                                        <p:attrNameLst>
                                          <p:attrName>ppt_x</p:attrName>
                                        </p:attrNameLst>
                                      </p:cBhvr>
                                      <p:tavLst>
                                        <p:tav tm="0">
                                          <p:val>
                                            <p:strVal val="#ppt_x"/>
                                          </p:val>
                                        </p:tav>
                                        <p:tav tm="100000">
                                          <p:val>
                                            <p:strVal val="#ppt_x"/>
                                          </p:val>
                                        </p:tav>
                                      </p:tavLst>
                                    </p:anim>
                                    <p:anim calcmode="lin" valueType="num">
                                      <p:cBhvr additive="base">
                                        <p:cTn id="47" dur="500" fill="hold"/>
                                        <p:tgtEl>
                                          <p:spTgt spid="47"/>
                                        </p:tgtEl>
                                        <p:attrNameLst>
                                          <p:attrName>ppt_y</p:attrName>
                                        </p:attrNameLst>
                                      </p:cBhvr>
                                      <p:tavLst>
                                        <p:tav tm="0">
                                          <p:val>
                                            <p:strVal val="0-#ppt_h/2"/>
                                          </p:val>
                                        </p:tav>
                                        <p:tav tm="100000">
                                          <p:val>
                                            <p:strVal val="#ppt_y"/>
                                          </p:val>
                                        </p:tav>
                                      </p:tavLst>
                                    </p:anim>
                                  </p:childTnLst>
                                </p:cTn>
                              </p:par>
                            </p:childTnLst>
                          </p:cTn>
                        </p:par>
                        <p:par>
                          <p:cTn id="48" fill="hold">
                            <p:stCondLst>
                              <p:cond delay="1500"/>
                            </p:stCondLst>
                            <p:childTnLst>
                              <p:par>
                                <p:cTn id="49" presetID="2" presetClass="entr" presetSubtype="1"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ppt_x"/>
                                          </p:val>
                                        </p:tav>
                                        <p:tav tm="100000">
                                          <p:val>
                                            <p:strVal val="#ppt_x"/>
                                          </p:val>
                                        </p:tav>
                                      </p:tavLst>
                                    </p:anim>
                                    <p:anim calcmode="lin" valueType="num">
                                      <p:cBhvr additive="base">
                                        <p:cTn id="52" dur="500" fill="hold"/>
                                        <p:tgtEl>
                                          <p:spTgt spid="48"/>
                                        </p:tgtEl>
                                        <p:attrNameLst>
                                          <p:attrName>ppt_y</p:attrName>
                                        </p:attrNameLst>
                                      </p:cBhvr>
                                      <p:tavLst>
                                        <p:tav tm="0">
                                          <p:val>
                                            <p:strVal val="0-#ppt_h/2"/>
                                          </p:val>
                                        </p:tav>
                                        <p:tav tm="100000">
                                          <p:val>
                                            <p:strVal val="#ppt_y"/>
                                          </p:val>
                                        </p:tav>
                                      </p:tavLst>
                                    </p:anim>
                                  </p:childTnLst>
                                </p:cTn>
                              </p:par>
                            </p:childTnLst>
                          </p:cTn>
                        </p:par>
                        <p:par>
                          <p:cTn id="53" fill="hold">
                            <p:stCondLst>
                              <p:cond delay="2000"/>
                            </p:stCondLst>
                            <p:childTnLst>
                              <p:par>
                                <p:cTn id="54" presetID="2" presetClass="entr" presetSubtype="1"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fill="hold"/>
                                        <p:tgtEl>
                                          <p:spTgt spid="3"/>
                                        </p:tgtEl>
                                        <p:attrNameLst>
                                          <p:attrName>ppt_x</p:attrName>
                                        </p:attrNameLst>
                                      </p:cBhvr>
                                      <p:tavLst>
                                        <p:tav tm="0">
                                          <p:val>
                                            <p:strVal val="#ppt_x"/>
                                          </p:val>
                                        </p:tav>
                                        <p:tav tm="100000">
                                          <p:val>
                                            <p:strVal val="#ppt_x"/>
                                          </p:val>
                                        </p:tav>
                                      </p:tavLst>
                                    </p:anim>
                                    <p:anim calcmode="lin" valueType="num">
                                      <p:cBhvr additive="base">
                                        <p:cTn id="57" dur="500" fill="hold"/>
                                        <p:tgtEl>
                                          <p:spTgt spid="3"/>
                                        </p:tgtEl>
                                        <p:attrNameLst>
                                          <p:attrName>ppt_y</p:attrName>
                                        </p:attrNameLst>
                                      </p:cBhvr>
                                      <p:tavLst>
                                        <p:tav tm="0">
                                          <p:val>
                                            <p:strVal val="0-#ppt_h/2"/>
                                          </p:val>
                                        </p:tav>
                                        <p:tav tm="100000">
                                          <p:val>
                                            <p:strVal val="#ppt_y"/>
                                          </p:val>
                                        </p:tav>
                                      </p:tavLst>
                                    </p:anim>
                                  </p:childTnLst>
                                </p:cTn>
                              </p:par>
                            </p:childTnLst>
                          </p:cTn>
                        </p:par>
                        <p:par>
                          <p:cTn id="58" fill="hold">
                            <p:stCondLst>
                              <p:cond delay="2500"/>
                            </p:stCondLst>
                            <p:childTnLst>
                              <p:par>
                                <p:cTn id="59" presetID="2" presetClass="entr" presetSubtype="1"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ppt_x"/>
                                          </p:val>
                                        </p:tav>
                                        <p:tav tm="100000">
                                          <p:val>
                                            <p:strVal val="#ppt_x"/>
                                          </p:val>
                                        </p:tav>
                                      </p:tavLst>
                                    </p:anim>
                                    <p:anim calcmode="lin" valueType="num">
                                      <p:cBhvr additive="base">
                                        <p:cTn id="62" dur="500" fill="hold"/>
                                        <p:tgtEl>
                                          <p:spTgt spid="55"/>
                                        </p:tgtEl>
                                        <p:attrNameLst>
                                          <p:attrName>ppt_y</p:attrName>
                                        </p:attrNameLst>
                                      </p:cBhvr>
                                      <p:tavLst>
                                        <p:tav tm="0">
                                          <p:val>
                                            <p:strVal val="0-#ppt_h/2"/>
                                          </p:val>
                                        </p:tav>
                                        <p:tav tm="100000">
                                          <p:val>
                                            <p:strVal val="#ppt_y"/>
                                          </p:val>
                                        </p:tav>
                                      </p:tavLst>
                                    </p:anim>
                                  </p:childTnLst>
                                </p:cTn>
                              </p:par>
                            </p:childTnLst>
                          </p:cTn>
                        </p:par>
                        <p:par>
                          <p:cTn id="63" fill="hold">
                            <p:stCondLst>
                              <p:cond delay="3000"/>
                            </p:stCondLst>
                            <p:childTnLst>
                              <p:par>
                                <p:cTn id="64" presetID="2" presetClass="entr" presetSubtype="1" fill="hold" grpId="0" nodeType="after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ppt_x"/>
                                          </p:val>
                                        </p:tav>
                                        <p:tav tm="100000">
                                          <p:val>
                                            <p:strVal val="#ppt_x"/>
                                          </p:val>
                                        </p:tav>
                                      </p:tavLst>
                                    </p:anim>
                                    <p:anim calcmode="lin" valueType="num">
                                      <p:cBhvr additive="base">
                                        <p:cTn id="67" dur="500" fill="hold"/>
                                        <p:tgtEl>
                                          <p:spTgt spid="56"/>
                                        </p:tgtEl>
                                        <p:attrNameLst>
                                          <p:attrName>ppt_y</p:attrName>
                                        </p:attrNameLst>
                                      </p:cBhvr>
                                      <p:tavLst>
                                        <p:tav tm="0">
                                          <p:val>
                                            <p:strVal val="0-#ppt_h/2"/>
                                          </p:val>
                                        </p:tav>
                                        <p:tav tm="100000">
                                          <p:val>
                                            <p:strVal val="#ppt_y"/>
                                          </p:val>
                                        </p:tav>
                                      </p:tavLst>
                                    </p:anim>
                                  </p:childTnLst>
                                </p:cTn>
                              </p:par>
                            </p:childTnLst>
                          </p:cTn>
                        </p:par>
                        <p:par>
                          <p:cTn id="68" fill="hold">
                            <p:stCondLst>
                              <p:cond delay="3500"/>
                            </p:stCondLst>
                            <p:childTnLst>
                              <p:par>
                                <p:cTn id="69" presetID="2" presetClass="entr" presetSubtype="1"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300" fill="hold"/>
                                        <p:tgtEl>
                                          <p:spTgt spid="57"/>
                                        </p:tgtEl>
                                        <p:attrNameLst>
                                          <p:attrName>ppt_x</p:attrName>
                                        </p:attrNameLst>
                                      </p:cBhvr>
                                      <p:tavLst>
                                        <p:tav tm="0">
                                          <p:val>
                                            <p:strVal val="#ppt_x"/>
                                          </p:val>
                                        </p:tav>
                                        <p:tav tm="100000">
                                          <p:val>
                                            <p:strVal val="#ppt_x"/>
                                          </p:val>
                                        </p:tav>
                                      </p:tavLst>
                                    </p:anim>
                                    <p:anim calcmode="lin" valueType="num">
                                      <p:cBhvr additive="base">
                                        <p:cTn id="72" dur="300" fill="hold"/>
                                        <p:tgtEl>
                                          <p:spTgt spid="57"/>
                                        </p:tgtEl>
                                        <p:attrNameLst>
                                          <p:attrName>ppt_y</p:attrName>
                                        </p:attrNameLst>
                                      </p:cBhvr>
                                      <p:tavLst>
                                        <p:tav tm="0">
                                          <p:val>
                                            <p:strVal val="0-#ppt_h/2"/>
                                          </p:val>
                                        </p:tav>
                                        <p:tav tm="100000">
                                          <p:val>
                                            <p:strVal val="#ppt_y"/>
                                          </p:val>
                                        </p:tav>
                                      </p:tavLst>
                                    </p:anim>
                                  </p:childTnLst>
                                </p:cTn>
                              </p:par>
                            </p:childTnLst>
                          </p:cTn>
                        </p:par>
                        <p:par>
                          <p:cTn id="73" fill="hold">
                            <p:stCondLst>
                              <p:cond delay="4000"/>
                            </p:stCondLst>
                            <p:childTnLst>
                              <p:par>
                                <p:cTn id="74" presetID="22" presetClass="entr" presetSubtype="2" fill="hold"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ipe(right)">
                                      <p:cBhvr>
                                        <p:cTn id="76" dur="300"/>
                                        <p:tgtEl>
                                          <p:spTgt spid="58"/>
                                        </p:tgtEl>
                                      </p:cBhvr>
                                    </p:animEffect>
                                  </p:childTnLst>
                                </p:cTn>
                              </p:par>
                            </p:childTnLst>
                          </p:cTn>
                        </p:par>
                        <p:par>
                          <p:cTn id="77" fill="hold">
                            <p:stCondLst>
                              <p:cond delay="4500"/>
                            </p:stCondLst>
                            <p:childTnLst>
                              <p:par>
                                <p:cTn id="78" presetID="2" presetClass="entr" presetSubtype="8" fill="hold" grpId="0" nodeType="afterEffect">
                                  <p:stCondLst>
                                    <p:cond delay="0"/>
                                  </p:stCondLst>
                                  <p:childTnLst>
                                    <p:set>
                                      <p:cBhvr>
                                        <p:cTn id="79" dur="1" fill="hold">
                                          <p:stCondLst>
                                            <p:cond delay="0"/>
                                          </p:stCondLst>
                                        </p:cTn>
                                        <p:tgtEl>
                                          <p:spTgt spid="66"/>
                                        </p:tgtEl>
                                        <p:attrNameLst>
                                          <p:attrName>style.visibility</p:attrName>
                                        </p:attrNameLst>
                                      </p:cBhvr>
                                      <p:to>
                                        <p:strVal val="visible"/>
                                      </p:to>
                                    </p:set>
                                    <p:anim calcmode="lin" valueType="num">
                                      <p:cBhvr additive="base">
                                        <p:cTn id="80" dur="300" fill="hold"/>
                                        <p:tgtEl>
                                          <p:spTgt spid="66"/>
                                        </p:tgtEl>
                                        <p:attrNameLst>
                                          <p:attrName>ppt_x</p:attrName>
                                        </p:attrNameLst>
                                      </p:cBhvr>
                                      <p:tavLst>
                                        <p:tav tm="0">
                                          <p:val>
                                            <p:strVal val="0-#ppt_w/2"/>
                                          </p:val>
                                        </p:tav>
                                        <p:tav tm="100000">
                                          <p:val>
                                            <p:strVal val="#ppt_x"/>
                                          </p:val>
                                        </p:tav>
                                      </p:tavLst>
                                    </p:anim>
                                    <p:anim calcmode="lin" valueType="num">
                                      <p:cBhvr additive="base">
                                        <p:cTn id="81" dur="300" fill="hold"/>
                                        <p:tgtEl>
                                          <p:spTgt spid="66"/>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2" presetClass="entr" presetSubtype="2" fill="hold"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wipe(right)">
                                      <p:cBhvr>
                                        <p:cTn id="85" dur="300"/>
                                        <p:tgtEl>
                                          <p:spTgt spid="67"/>
                                        </p:tgtEl>
                                      </p:cBhvr>
                                    </p:animEffect>
                                  </p:childTnLst>
                                </p:cTn>
                              </p:par>
                            </p:childTnLst>
                          </p:cTn>
                        </p:par>
                        <p:par>
                          <p:cTn id="86" fill="hold">
                            <p:stCondLst>
                              <p:cond delay="5500"/>
                            </p:stCondLst>
                            <p:childTnLst>
                              <p:par>
                                <p:cTn id="87" presetID="2" presetClass="entr" presetSubtype="8"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300" fill="hold"/>
                                        <p:tgtEl>
                                          <p:spTgt spid="68"/>
                                        </p:tgtEl>
                                        <p:attrNameLst>
                                          <p:attrName>ppt_x</p:attrName>
                                        </p:attrNameLst>
                                      </p:cBhvr>
                                      <p:tavLst>
                                        <p:tav tm="0">
                                          <p:val>
                                            <p:strVal val="0-#ppt_w/2"/>
                                          </p:val>
                                        </p:tav>
                                        <p:tav tm="100000">
                                          <p:val>
                                            <p:strVal val="#ppt_x"/>
                                          </p:val>
                                        </p:tav>
                                      </p:tavLst>
                                    </p:anim>
                                    <p:anim calcmode="lin" valueType="num">
                                      <p:cBhvr additive="base">
                                        <p:cTn id="90" dur="300" fill="hold"/>
                                        <p:tgtEl>
                                          <p:spTgt spid="68"/>
                                        </p:tgtEl>
                                        <p:attrNameLst>
                                          <p:attrName>ppt_y</p:attrName>
                                        </p:attrNameLst>
                                      </p:cBhvr>
                                      <p:tavLst>
                                        <p:tav tm="0">
                                          <p:val>
                                            <p:strVal val="#ppt_y"/>
                                          </p:val>
                                        </p:tav>
                                        <p:tav tm="100000">
                                          <p:val>
                                            <p:strVal val="#ppt_y"/>
                                          </p:val>
                                        </p:tav>
                                      </p:tavLst>
                                    </p:anim>
                                  </p:childTnLst>
                                </p:cTn>
                              </p:par>
                            </p:childTnLst>
                          </p:cTn>
                        </p:par>
                        <p:par>
                          <p:cTn id="91" fill="hold">
                            <p:stCondLst>
                              <p:cond delay="6000"/>
                            </p:stCondLst>
                            <p:childTnLst>
                              <p:par>
                                <p:cTn id="92" presetID="22" presetClass="entr" presetSubtype="8" fill="hold" nodeType="afterEffect">
                                  <p:stCondLst>
                                    <p:cond delay="0"/>
                                  </p:stCondLst>
                                  <p:childTnLst>
                                    <p:set>
                                      <p:cBhvr>
                                        <p:cTn id="93" dur="1" fill="hold">
                                          <p:stCondLst>
                                            <p:cond delay="0"/>
                                          </p:stCondLst>
                                        </p:cTn>
                                        <p:tgtEl>
                                          <p:spTgt spid="69"/>
                                        </p:tgtEl>
                                        <p:attrNameLst>
                                          <p:attrName>style.visibility</p:attrName>
                                        </p:attrNameLst>
                                      </p:cBhvr>
                                      <p:to>
                                        <p:strVal val="visible"/>
                                      </p:to>
                                    </p:set>
                                    <p:animEffect transition="in" filter="wipe(left)">
                                      <p:cBhvr>
                                        <p:cTn id="94" dur="300"/>
                                        <p:tgtEl>
                                          <p:spTgt spid="69"/>
                                        </p:tgtEl>
                                      </p:cBhvr>
                                    </p:animEffect>
                                  </p:childTnLst>
                                </p:cTn>
                              </p:par>
                            </p:childTnLst>
                          </p:cTn>
                        </p:par>
                        <p:par>
                          <p:cTn id="95" fill="hold">
                            <p:stCondLst>
                              <p:cond delay="6500"/>
                            </p:stCondLst>
                            <p:childTnLst>
                              <p:par>
                                <p:cTn id="96" presetID="2" presetClass="entr" presetSubtype="2" fill="hold" grpId="0" nodeType="afterEffect">
                                  <p:stCondLst>
                                    <p:cond delay="0"/>
                                  </p:stCondLst>
                                  <p:childTnLst>
                                    <p:set>
                                      <p:cBhvr>
                                        <p:cTn id="97" dur="1" fill="hold">
                                          <p:stCondLst>
                                            <p:cond delay="0"/>
                                          </p:stCondLst>
                                        </p:cTn>
                                        <p:tgtEl>
                                          <p:spTgt spid="70"/>
                                        </p:tgtEl>
                                        <p:attrNameLst>
                                          <p:attrName>style.visibility</p:attrName>
                                        </p:attrNameLst>
                                      </p:cBhvr>
                                      <p:to>
                                        <p:strVal val="visible"/>
                                      </p:to>
                                    </p:set>
                                    <p:anim calcmode="lin" valueType="num">
                                      <p:cBhvr additive="base">
                                        <p:cTn id="98" dur="300" fill="hold"/>
                                        <p:tgtEl>
                                          <p:spTgt spid="70"/>
                                        </p:tgtEl>
                                        <p:attrNameLst>
                                          <p:attrName>ppt_x</p:attrName>
                                        </p:attrNameLst>
                                      </p:cBhvr>
                                      <p:tavLst>
                                        <p:tav tm="0">
                                          <p:val>
                                            <p:strVal val="1+#ppt_w/2"/>
                                          </p:val>
                                        </p:tav>
                                        <p:tav tm="100000">
                                          <p:val>
                                            <p:strVal val="#ppt_x"/>
                                          </p:val>
                                        </p:tav>
                                      </p:tavLst>
                                    </p:anim>
                                    <p:anim calcmode="lin" valueType="num">
                                      <p:cBhvr additive="base">
                                        <p:cTn id="99" dur="300" fill="hold"/>
                                        <p:tgtEl>
                                          <p:spTgt spid="70"/>
                                        </p:tgtEl>
                                        <p:attrNameLst>
                                          <p:attrName>ppt_y</p:attrName>
                                        </p:attrNameLst>
                                      </p:cBhvr>
                                      <p:tavLst>
                                        <p:tav tm="0">
                                          <p:val>
                                            <p:strVal val="#ppt_y"/>
                                          </p:val>
                                        </p:tav>
                                        <p:tav tm="100000">
                                          <p:val>
                                            <p:strVal val="#ppt_y"/>
                                          </p:val>
                                        </p:tav>
                                      </p:tavLst>
                                    </p:anim>
                                  </p:childTnLst>
                                </p:cTn>
                              </p:par>
                            </p:childTnLst>
                          </p:cTn>
                        </p:par>
                        <p:par>
                          <p:cTn id="100" fill="hold">
                            <p:stCondLst>
                              <p:cond delay="7000"/>
                            </p:stCondLst>
                            <p:childTnLst>
                              <p:par>
                                <p:cTn id="101" presetID="22" presetClass="entr" presetSubtype="8" fill="hold" nodeType="after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wipe(left)">
                                      <p:cBhvr>
                                        <p:cTn id="103" dur="300"/>
                                        <p:tgtEl>
                                          <p:spTgt spid="71"/>
                                        </p:tgtEl>
                                      </p:cBhvr>
                                    </p:animEffect>
                                  </p:childTnLst>
                                </p:cTn>
                              </p:par>
                            </p:childTnLst>
                          </p:cTn>
                        </p:par>
                        <p:par>
                          <p:cTn id="104" fill="hold">
                            <p:stCondLst>
                              <p:cond delay="7500"/>
                            </p:stCondLst>
                            <p:childTnLst>
                              <p:par>
                                <p:cTn id="105" presetID="2" presetClass="entr" presetSubtype="2" fill="hold" grpId="0" nodeType="afterEffect">
                                  <p:stCondLst>
                                    <p:cond delay="0"/>
                                  </p:stCondLst>
                                  <p:childTnLst>
                                    <p:set>
                                      <p:cBhvr>
                                        <p:cTn id="106" dur="1" fill="hold">
                                          <p:stCondLst>
                                            <p:cond delay="0"/>
                                          </p:stCondLst>
                                        </p:cTn>
                                        <p:tgtEl>
                                          <p:spTgt spid="72"/>
                                        </p:tgtEl>
                                        <p:attrNameLst>
                                          <p:attrName>style.visibility</p:attrName>
                                        </p:attrNameLst>
                                      </p:cBhvr>
                                      <p:to>
                                        <p:strVal val="visible"/>
                                      </p:to>
                                    </p:set>
                                    <p:anim calcmode="lin" valueType="num">
                                      <p:cBhvr additive="base">
                                        <p:cTn id="107" dur="300" fill="hold"/>
                                        <p:tgtEl>
                                          <p:spTgt spid="72"/>
                                        </p:tgtEl>
                                        <p:attrNameLst>
                                          <p:attrName>ppt_x</p:attrName>
                                        </p:attrNameLst>
                                      </p:cBhvr>
                                      <p:tavLst>
                                        <p:tav tm="0">
                                          <p:val>
                                            <p:strVal val="1+#ppt_w/2"/>
                                          </p:val>
                                        </p:tav>
                                        <p:tav tm="100000">
                                          <p:val>
                                            <p:strVal val="#ppt_x"/>
                                          </p:val>
                                        </p:tav>
                                      </p:tavLst>
                                    </p:anim>
                                    <p:anim calcmode="lin" valueType="num">
                                      <p:cBhvr additive="base">
                                        <p:cTn id="108" dur="3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47" grpId="0" animBg="1"/>
      <p:bldP spid="48" grpId="0" animBg="1"/>
      <p:bldP spid="55" grpId="0" animBg="1"/>
      <p:bldP spid="56" grpId="0" animBg="1"/>
      <p:bldP spid="57" grpId="0"/>
      <p:bldP spid="66" grpId="0"/>
      <p:bldP spid="68" grpId="0"/>
      <p:bldP spid="70" grpId="0"/>
      <p:bldP spid="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4" name="文本框 5"/>
          <p:cNvSpPr txBox="1">
            <a:spLocks noChangeArrowheads="1"/>
          </p:cNvSpPr>
          <p:nvPr/>
        </p:nvSpPr>
        <p:spPr bwMode="auto">
          <a:xfrm>
            <a:off x="4506059" y="77133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a:r>
              <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4792231" y="1153296"/>
            <a:ext cx="1635384" cy="246221"/>
          </a:xfrm>
          <a:prstGeom prst="rect">
            <a:avLst/>
          </a:prstGeom>
        </p:spPr>
        <p:txBody>
          <a:bodyPr wrap="none">
            <a:spAutoFit/>
          </a:bodyPr>
          <a:lstStyle/>
          <a:p>
            <a:pPr algn="dist"/>
            <a:r>
              <a:rPr lang="en-US" altLang="zh-CN" sz="1000" dirty="0">
                <a:solidFill>
                  <a:schemeClr val="tx1">
                    <a:lumMod val="65000"/>
                    <a:lumOff val="35000"/>
                  </a:schemeClr>
                </a:solidFill>
                <a:latin typeface="Arial" panose="020B0604020202020204" pitchFamily="34" charset="0"/>
                <a:cs typeface="Arial" panose="020B0604020202020204" pitchFamily="34" charset="0"/>
              </a:rPr>
              <a:t>ADD YOUR TITLE HERE</a:t>
            </a:r>
            <a:endParaRPr lang="zh-CN" altLang="en-US" sz="10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直接连接符 5"/>
          <p:cNvCxnSpPr/>
          <p:nvPr/>
        </p:nvCxnSpPr>
        <p:spPr>
          <a:xfrm>
            <a:off x="4524906" y="1399440"/>
            <a:ext cx="34180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498708" y="1595632"/>
            <a:ext cx="1111215" cy="18857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FOUR</a:t>
            </a:r>
            <a:endParaRPr lang="zh-CN" altLang="en-US" sz="1200" dirty="0">
              <a:latin typeface="+mj-lt"/>
            </a:endParaRPr>
          </a:p>
        </p:txBody>
      </p:sp>
      <p:sp>
        <p:nvSpPr>
          <p:cNvPr id="15" name="Text Box 7"/>
          <p:cNvSpPr txBox="1">
            <a:spLocks noChangeArrowheads="1"/>
          </p:cNvSpPr>
          <p:nvPr/>
        </p:nvSpPr>
        <p:spPr bwMode="auto">
          <a:xfrm>
            <a:off x="3407499" y="758825"/>
            <a:ext cx="813657" cy="784688"/>
          </a:xfrm>
          <a:prstGeom prst="rect">
            <a:avLst/>
          </a:prstGeom>
          <a:noFill/>
          <a:ln w="9525">
            <a:noFill/>
            <a:miter lim="800000"/>
          </a:ln>
        </p:spPr>
        <p:txBody>
          <a:bodyPr wrap="none" lIns="45706" tIns="22853" rIns="45706" bIns="22853">
            <a:spAutoFit/>
          </a:bodyPr>
          <a:lstStyle/>
          <a:p>
            <a:pPr algn="ctr" defTabSz="815340"/>
            <a:r>
              <a:rPr lang="en-US" altLang="zh-CN" sz="4800" kern="0" dirty="0">
                <a:solidFill>
                  <a:schemeClr val="accent2"/>
                </a:solidFill>
                <a:latin typeface="微软雅黑" panose="020B0503020204020204" pitchFamily="34" charset="-122"/>
                <a:ea typeface="微软雅黑" panose="020B0503020204020204" pitchFamily="34" charset="-122"/>
                <a:cs typeface="IrisUPC" pitchFamily="34" charset="-34"/>
              </a:rPr>
              <a:t>04</a:t>
            </a:r>
            <a:endParaRPr lang="en-CA" sz="4800" spc="-113" dirty="0">
              <a:solidFill>
                <a:schemeClr val="accent2"/>
              </a:solidFill>
              <a:latin typeface="微软雅黑" panose="020B0503020204020204" pitchFamily="34" charset="-122"/>
              <a:ea typeface="微软雅黑" panose="020B0503020204020204" pitchFamily="34" charset="-122"/>
              <a:cs typeface="IrisUPC" pitchFamily="34" charset="-34"/>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16" presetClass="entr" presetSubtype="4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Horizontal)">
                                      <p:cBhvr>
                                        <p:cTn id="13" dur="700"/>
                                        <p:tgtEl>
                                          <p:spTgt spid="15"/>
                                        </p:tgtEl>
                                      </p:cBhvr>
                                    </p:animEffect>
                                  </p:childTnLst>
                                </p:cTn>
                              </p:par>
                            </p:childTnLst>
                          </p:cTn>
                        </p:par>
                        <p:par>
                          <p:cTn id="14" fill="hold">
                            <p:stCondLst>
                              <p:cond delay="2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Left)">
                                      <p:cBhvr>
                                        <p:cTn id="17" dur="500"/>
                                        <p:tgtEl>
                                          <p:spTgt spid="4"/>
                                        </p:tgtEl>
                                      </p:cBhvr>
                                    </p:animEffect>
                                  </p:childTnLst>
                                </p:cTn>
                              </p:par>
                              <p:par>
                                <p:cTn id="18" presetID="12"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lide(fromRight)">
                                      <p:cBhvr>
                                        <p:cTn id="20" dur="500"/>
                                        <p:tgtEl>
                                          <p:spTgt spid="5"/>
                                        </p:tgtEl>
                                      </p:cBhvr>
                                    </p:animEffect>
                                  </p:childTnLst>
                                </p:cTn>
                              </p:par>
                            </p:childTnLst>
                          </p:cTn>
                        </p:par>
                        <p:par>
                          <p:cTn id="21" fill="hold">
                            <p:stCondLst>
                              <p:cond delay="2500"/>
                            </p:stCondLst>
                            <p:childTnLst>
                              <p:par>
                                <p:cTn id="22" presetID="17" presetClass="entr" presetSubtype="1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3000"/>
                            </p:stCondLst>
                            <p:childTnLst>
                              <p:par>
                                <p:cTn id="27" presetID="12" presetClass="entr" presetSubtype="4"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lide(fromBottom)">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059835" y="1492092"/>
            <a:ext cx="2916323" cy="29172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5"/>
          <p:cNvGrpSpPr/>
          <p:nvPr/>
        </p:nvGrpSpPr>
        <p:grpSpPr>
          <a:xfrm>
            <a:off x="3125864" y="1558250"/>
            <a:ext cx="2783847" cy="2784703"/>
            <a:chOff x="3047429" y="1323744"/>
            <a:chExt cx="2783847" cy="2783844"/>
          </a:xfrm>
          <a:effectLst/>
        </p:grpSpPr>
        <p:sp>
          <p:nvSpPr>
            <p:cNvPr id="7" name="椭圆 11"/>
            <p:cNvSpPr/>
            <p:nvPr/>
          </p:nvSpPr>
          <p:spPr>
            <a:xfrm rot="2700000">
              <a:off x="3862480" y="1323962"/>
              <a:ext cx="1153402" cy="1152965"/>
            </a:xfrm>
            <a:custGeom>
              <a:avLst/>
              <a:gdLst/>
              <a:ahLst/>
              <a:cxnLst/>
              <a:rect l="l" t="t" r="r" b="b"/>
              <a:pathLst>
                <a:path w="1153402" h="1152965">
                  <a:moveTo>
                    <a:pt x="746531" y="0"/>
                  </a:moveTo>
                  <a:cubicBezTo>
                    <a:pt x="779296" y="194851"/>
                    <a:pt x="949063" y="342875"/>
                    <a:pt x="1153402" y="342875"/>
                  </a:cubicBezTo>
                  <a:lnTo>
                    <a:pt x="1153402" y="1152965"/>
                  </a:lnTo>
                  <a:lnTo>
                    <a:pt x="343312" y="1152965"/>
                  </a:lnTo>
                  <a:cubicBezTo>
                    <a:pt x="343312" y="948474"/>
                    <a:pt x="195069" y="778607"/>
                    <a:pt x="0" y="746050"/>
                  </a:cubicBezTo>
                  <a:cubicBezTo>
                    <a:pt x="121924" y="397390"/>
                    <a:pt x="397695" y="121245"/>
                    <a:pt x="746531" y="0"/>
                  </a:cubicBezTo>
                  <a:close/>
                </a:path>
              </a:pathLst>
            </a:custGeom>
            <a:solidFill>
              <a:schemeClr val="accent1"/>
            </a:solidFill>
            <a:ln>
              <a:noFill/>
            </a:ln>
          </p:spPr>
          <p:txBody>
            <a:bodyPr lIns="0" tIns="0" rIns="0" bIns="0" anchor="ctr"/>
            <a:lstStyle/>
            <a:p>
              <a:pPr algn="ctr">
                <a:spcAft>
                  <a:spcPts val="600"/>
                </a:spcAft>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8" name="椭圆 11"/>
            <p:cNvSpPr/>
            <p:nvPr/>
          </p:nvSpPr>
          <p:spPr>
            <a:xfrm rot="2700000" flipH="1">
              <a:off x="4678356" y="2138826"/>
              <a:ext cx="1152437" cy="1153402"/>
            </a:xfrm>
            <a:custGeom>
              <a:avLst/>
              <a:gdLst/>
              <a:ahLst/>
              <a:cxnLst/>
              <a:rect l="l" t="t" r="r" b="b"/>
              <a:pathLst>
                <a:path w="1152437" h="1153402">
                  <a:moveTo>
                    <a:pt x="745522" y="0"/>
                  </a:moveTo>
                  <a:cubicBezTo>
                    <a:pt x="397295" y="121773"/>
                    <a:pt x="121402" y="397011"/>
                    <a:pt x="0" y="745261"/>
                  </a:cubicBezTo>
                  <a:cubicBezTo>
                    <a:pt x="201063" y="772062"/>
                    <a:pt x="355477" y="944700"/>
                    <a:pt x="355477" y="1153402"/>
                  </a:cubicBezTo>
                  <a:lnTo>
                    <a:pt x="1152437" y="1153402"/>
                  </a:lnTo>
                  <a:lnTo>
                    <a:pt x="1152437" y="343312"/>
                  </a:lnTo>
                  <a:cubicBezTo>
                    <a:pt x="947947" y="343312"/>
                    <a:pt x="778080" y="195069"/>
                    <a:pt x="745522" y="0"/>
                  </a:cubicBezTo>
                  <a:close/>
                </a:path>
              </a:pathLst>
            </a:custGeom>
            <a:solidFill>
              <a:schemeClr val="accent2"/>
            </a:solidFill>
            <a:ln>
              <a:noFill/>
            </a:ln>
          </p:spPr>
          <p:txBody>
            <a:bodyPr lIns="0" tIns="0" rIns="0" bIns="0" anchor="ctr"/>
            <a:lstStyle/>
            <a:p>
              <a:pPr algn="ctr">
                <a:spcAft>
                  <a:spcPts val="600"/>
                </a:spcAft>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9" name="椭圆 11"/>
            <p:cNvSpPr/>
            <p:nvPr/>
          </p:nvSpPr>
          <p:spPr>
            <a:xfrm rot="2700000" flipV="1">
              <a:off x="3047211" y="2139230"/>
              <a:ext cx="1153402" cy="1152966"/>
            </a:xfrm>
            <a:custGeom>
              <a:avLst/>
              <a:gdLst/>
              <a:ahLst/>
              <a:cxnLst/>
              <a:rect l="l" t="t" r="r" b="b"/>
              <a:pathLst>
                <a:path w="1153402" h="1152966">
                  <a:moveTo>
                    <a:pt x="343312" y="1152966"/>
                  </a:moveTo>
                  <a:lnTo>
                    <a:pt x="1153402" y="1152966"/>
                  </a:lnTo>
                  <a:lnTo>
                    <a:pt x="1153402" y="342876"/>
                  </a:lnTo>
                  <a:cubicBezTo>
                    <a:pt x="949063" y="342876"/>
                    <a:pt x="779296" y="194851"/>
                    <a:pt x="746532" y="0"/>
                  </a:cubicBezTo>
                  <a:cubicBezTo>
                    <a:pt x="397696" y="121245"/>
                    <a:pt x="121924" y="397391"/>
                    <a:pt x="0" y="746051"/>
                  </a:cubicBezTo>
                  <a:cubicBezTo>
                    <a:pt x="195069" y="778608"/>
                    <a:pt x="343312" y="948475"/>
                    <a:pt x="343312" y="1152966"/>
                  </a:cubicBezTo>
                  <a:close/>
                </a:path>
              </a:pathLst>
            </a:custGeom>
            <a:solidFill>
              <a:schemeClr val="accent4"/>
            </a:solidFill>
            <a:ln>
              <a:noFill/>
            </a:ln>
          </p:spPr>
          <p:txBody>
            <a:bodyPr lIns="0" tIns="0" rIns="0" bIns="0" anchor="ctr"/>
            <a:lstStyle/>
            <a:p>
              <a:pPr algn="ctr">
                <a:spcAft>
                  <a:spcPts val="600"/>
                </a:spcAft>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0" name="椭圆 11"/>
            <p:cNvSpPr/>
            <p:nvPr/>
          </p:nvSpPr>
          <p:spPr>
            <a:xfrm rot="2700000" flipH="1" flipV="1">
              <a:off x="3862864" y="2954647"/>
              <a:ext cx="1152934" cy="1152947"/>
            </a:xfrm>
            <a:custGeom>
              <a:avLst/>
              <a:gdLst/>
              <a:ahLst/>
              <a:cxnLst/>
              <a:rect l="l" t="t" r="r" b="b"/>
              <a:pathLst>
                <a:path w="1152934" h="1152947">
                  <a:moveTo>
                    <a:pt x="1152934" y="1152947"/>
                  </a:moveTo>
                  <a:lnTo>
                    <a:pt x="355974" y="1152947"/>
                  </a:lnTo>
                  <a:lnTo>
                    <a:pt x="355974" y="1152946"/>
                  </a:lnTo>
                  <a:cubicBezTo>
                    <a:pt x="355974" y="944071"/>
                    <a:pt x="201306" y="771320"/>
                    <a:pt x="0" y="744754"/>
                  </a:cubicBezTo>
                  <a:cubicBezTo>
                    <a:pt x="122138" y="396697"/>
                    <a:pt x="397654" y="121079"/>
                    <a:pt x="746064" y="0"/>
                  </a:cubicBezTo>
                  <a:cubicBezTo>
                    <a:pt x="778837" y="194842"/>
                    <a:pt x="948600" y="342857"/>
                    <a:pt x="1152933" y="342857"/>
                  </a:cubicBezTo>
                  <a:cubicBezTo>
                    <a:pt x="1152934" y="342857"/>
                    <a:pt x="1152934" y="342857"/>
                    <a:pt x="1152934" y="342857"/>
                  </a:cubicBezTo>
                  <a:close/>
                </a:path>
              </a:pathLst>
            </a:custGeom>
            <a:solidFill>
              <a:schemeClr val="accent3"/>
            </a:solidFill>
            <a:ln>
              <a:noFill/>
            </a:ln>
          </p:spPr>
          <p:txBody>
            <a:bodyPr lIns="0" tIns="0" rIns="0" bIns="0" anchor="ctr"/>
            <a:lstStyle/>
            <a:p>
              <a:pPr algn="ctr">
                <a:spcAft>
                  <a:spcPts val="600"/>
                </a:spcAft>
              </a:pPr>
              <a:endParaRPr lang="zh-CN" altLang="en-US" sz="1400">
                <a:solidFill>
                  <a:srgbClr val="FFFFFF"/>
                </a:solidFill>
                <a:latin typeface="微软雅黑" panose="020B0503020204020204" pitchFamily="34" charset="-122"/>
                <a:ea typeface="微软雅黑" panose="020B0503020204020204" pitchFamily="34" charset="-122"/>
              </a:endParaRPr>
            </a:p>
          </p:txBody>
        </p:sp>
      </p:grpSp>
      <p:sp>
        <p:nvSpPr>
          <p:cNvPr id="11" name="标题层"/>
          <p:cNvSpPr txBox="1"/>
          <p:nvPr/>
        </p:nvSpPr>
        <p:spPr bwMode="auto">
          <a:xfrm>
            <a:off x="3393654" y="1956219"/>
            <a:ext cx="617718" cy="461665"/>
          </a:xfrm>
          <a:prstGeom prst="rect">
            <a:avLst/>
          </a:prstGeom>
          <a:noFill/>
          <a:effectLst>
            <a:outerShdw blurRad="12700" dist="12700" dir="4380000" algn="tl" rotWithShape="0">
              <a:prstClr val="black">
                <a:alpha val="40000"/>
              </a:prstClr>
            </a:outerShdw>
          </a:effectLst>
        </p:spPr>
        <p:txBody>
          <a:bodyPr wrap="square">
            <a:spAutoFit/>
          </a:bodyPr>
          <a:lstStyle/>
          <a:p>
            <a:pPr algn="ctr">
              <a:defRPr/>
            </a:pPr>
            <a:r>
              <a:rPr lang="en-US" altLang="zh-CN" sz="2400" kern="0"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400" kern="0"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12" name="标题层"/>
          <p:cNvSpPr txBox="1"/>
          <p:nvPr/>
        </p:nvSpPr>
        <p:spPr bwMode="auto">
          <a:xfrm>
            <a:off x="5024150" y="1924472"/>
            <a:ext cx="617718" cy="461665"/>
          </a:xfrm>
          <a:prstGeom prst="rect">
            <a:avLst/>
          </a:prstGeom>
          <a:noFill/>
          <a:effectLst>
            <a:outerShdw blurRad="12700" dist="12700" dir="4380000" algn="tl" rotWithShape="0">
              <a:prstClr val="black">
                <a:alpha val="40000"/>
              </a:prstClr>
            </a:outerShdw>
          </a:effectLst>
        </p:spPr>
        <p:txBody>
          <a:bodyPr wrap="square">
            <a:spAutoFit/>
          </a:bodyPr>
          <a:lstStyle/>
          <a:p>
            <a:pPr algn="ctr">
              <a:defRPr/>
            </a:pPr>
            <a:r>
              <a:rPr lang="en-US" altLang="zh-CN" sz="2400" kern="0"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400" kern="0"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13" name="标题层"/>
          <p:cNvSpPr txBox="1"/>
          <p:nvPr/>
        </p:nvSpPr>
        <p:spPr bwMode="auto">
          <a:xfrm>
            <a:off x="5004048" y="3472644"/>
            <a:ext cx="617718" cy="461665"/>
          </a:xfrm>
          <a:prstGeom prst="rect">
            <a:avLst/>
          </a:prstGeom>
          <a:noFill/>
          <a:effectLst>
            <a:outerShdw blurRad="12700" dist="12700" dir="4380000" algn="tl" rotWithShape="0">
              <a:prstClr val="black">
                <a:alpha val="40000"/>
              </a:prstClr>
            </a:outerShdw>
          </a:effectLst>
        </p:spPr>
        <p:txBody>
          <a:bodyPr wrap="square">
            <a:spAutoFit/>
          </a:bodyPr>
          <a:lstStyle/>
          <a:p>
            <a:pPr algn="ctr">
              <a:defRPr/>
            </a:pPr>
            <a:r>
              <a:rPr lang="en-US" altLang="zh-CN" sz="2400" kern="0"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400" kern="0"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14" name="标题层"/>
          <p:cNvSpPr txBox="1"/>
          <p:nvPr/>
        </p:nvSpPr>
        <p:spPr bwMode="auto">
          <a:xfrm>
            <a:off x="3378218" y="3508648"/>
            <a:ext cx="617718" cy="461665"/>
          </a:xfrm>
          <a:prstGeom prst="rect">
            <a:avLst/>
          </a:prstGeom>
          <a:noFill/>
          <a:effectLst>
            <a:outerShdw blurRad="12700" dist="12700" dir="4380000" algn="tl" rotWithShape="0">
              <a:prstClr val="black">
                <a:alpha val="40000"/>
              </a:prstClr>
            </a:outerShdw>
          </a:effectLst>
        </p:spPr>
        <p:txBody>
          <a:bodyPr wrap="square">
            <a:spAutoFit/>
          </a:bodyPr>
          <a:lstStyle/>
          <a:p>
            <a:pPr algn="ctr">
              <a:defRPr/>
            </a:pPr>
            <a:r>
              <a:rPr lang="en-US" altLang="zh-CN" sz="2400" kern="0"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400" kern="0"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15" name="直接连接符 14"/>
          <p:cNvCxnSpPr/>
          <p:nvPr/>
        </p:nvCxnSpPr>
        <p:spPr>
          <a:xfrm>
            <a:off x="2771801" y="2170599"/>
            <a:ext cx="621393" cy="0"/>
          </a:xfrm>
          <a:prstGeom prst="line">
            <a:avLst/>
          </a:prstGeom>
          <a:noFill/>
          <a:ln w="9525" cap="flat" cmpd="sng" algn="ctr">
            <a:solidFill>
              <a:sysClr val="windowText" lastClr="000000"/>
            </a:solidFill>
            <a:prstDash val="sysDash"/>
            <a:headEnd type="oval"/>
            <a:tailEnd type="oval"/>
          </a:ln>
          <a:effectLst/>
        </p:spPr>
      </p:cxnSp>
      <p:sp>
        <p:nvSpPr>
          <p:cNvPr id="16" name="矩形 15"/>
          <p:cNvSpPr/>
          <p:nvPr/>
        </p:nvSpPr>
        <p:spPr>
          <a:xfrm>
            <a:off x="611560" y="1960286"/>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5641871" y="2170599"/>
            <a:ext cx="621393" cy="0"/>
          </a:xfrm>
          <a:prstGeom prst="line">
            <a:avLst/>
          </a:prstGeom>
          <a:noFill/>
          <a:ln w="9525" cap="flat" cmpd="sng" algn="ctr">
            <a:solidFill>
              <a:sysClr val="windowText" lastClr="000000"/>
            </a:solidFill>
            <a:prstDash val="sysDash"/>
            <a:headEnd type="oval"/>
            <a:tailEnd type="oval"/>
          </a:ln>
          <a:effectLst/>
        </p:spPr>
      </p:cxnSp>
      <p:sp>
        <p:nvSpPr>
          <p:cNvPr id="18" name="矩形 17"/>
          <p:cNvSpPr/>
          <p:nvPr/>
        </p:nvSpPr>
        <p:spPr>
          <a:xfrm>
            <a:off x="6372200" y="1960286"/>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5641871" y="3738425"/>
            <a:ext cx="621393" cy="0"/>
          </a:xfrm>
          <a:prstGeom prst="line">
            <a:avLst/>
          </a:prstGeom>
          <a:noFill/>
          <a:ln w="9525" cap="flat" cmpd="sng" algn="ctr">
            <a:solidFill>
              <a:sysClr val="windowText" lastClr="000000"/>
            </a:solidFill>
            <a:prstDash val="sysDash"/>
            <a:headEnd type="oval"/>
            <a:tailEnd type="oval"/>
          </a:ln>
          <a:effectLst/>
        </p:spPr>
      </p:cxnSp>
      <p:sp>
        <p:nvSpPr>
          <p:cNvPr id="20" name="矩形 19"/>
          <p:cNvSpPr/>
          <p:nvPr/>
        </p:nvSpPr>
        <p:spPr>
          <a:xfrm>
            <a:off x="6372200" y="3528112"/>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2771801" y="3738425"/>
            <a:ext cx="621393" cy="0"/>
          </a:xfrm>
          <a:prstGeom prst="line">
            <a:avLst/>
          </a:prstGeom>
          <a:noFill/>
          <a:ln w="9525" cap="flat" cmpd="sng" algn="ctr">
            <a:solidFill>
              <a:sysClr val="windowText" lastClr="000000"/>
            </a:solidFill>
            <a:prstDash val="sysDash"/>
            <a:headEnd type="oval"/>
            <a:tailEnd type="oval"/>
          </a:ln>
          <a:effectLst/>
        </p:spPr>
      </p:cxnSp>
      <p:sp>
        <p:nvSpPr>
          <p:cNvPr id="22" name="矩形 21"/>
          <p:cNvSpPr/>
          <p:nvPr/>
        </p:nvSpPr>
        <p:spPr>
          <a:xfrm>
            <a:off x="611560" y="3528112"/>
            <a:ext cx="2016018" cy="554169"/>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100" fill="hold"/>
                                        <p:tgtEl>
                                          <p:spTgt spid="2"/>
                                        </p:tgtEl>
                                        <p:attrNameLst>
                                          <p:attrName>ppt_w</p:attrName>
                                        </p:attrNameLst>
                                      </p:cBhvr>
                                      <p:tavLst>
                                        <p:tav tm="0">
                                          <p:val>
                                            <p:fltVal val="0"/>
                                          </p:val>
                                        </p:tav>
                                        <p:tav tm="100000">
                                          <p:val>
                                            <p:strVal val="#ppt_w"/>
                                          </p:val>
                                        </p:tav>
                                      </p:tavLst>
                                    </p:anim>
                                    <p:anim calcmode="lin" valueType="num">
                                      <p:cBhvr>
                                        <p:cTn id="8" dur="1100" fill="hold"/>
                                        <p:tgtEl>
                                          <p:spTgt spid="2"/>
                                        </p:tgtEl>
                                        <p:attrNameLst>
                                          <p:attrName>ppt_h</p:attrName>
                                        </p:attrNameLst>
                                      </p:cBhvr>
                                      <p:tavLst>
                                        <p:tav tm="0">
                                          <p:val>
                                            <p:fltVal val="0"/>
                                          </p:val>
                                        </p:tav>
                                        <p:tav tm="100000">
                                          <p:val>
                                            <p:strVal val="#ppt_h"/>
                                          </p:val>
                                        </p:tav>
                                      </p:tavLst>
                                    </p:anim>
                                    <p:animEffect transition="in" filter="fade">
                                      <p:cBhvr>
                                        <p:cTn id="9" dur="1100"/>
                                        <p:tgtEl>
                                          <p:spTgt spid="2"/>
                                        </p:tgtEl>
                                      </p:cBhvr>
                                    </p:animEffect>
                                  </p:childTnLst>
                                </p:cTn>
                              </p:par>
                              <p:par>
                                <p:cTn id="10" presetID="8" presetClass="emph" presetSubtype="0" fill="hold" nodeType="withEffect">
                                  <p:stCondLst>
                                    <p:cond delay="0"/>
                                  </p:stCondLst>
                                  <p:childTnLst>
                                    <p:animRot by="21600000">
                                      <p:cBhvr>
                                        <p:cTn id="11" dur="1600" fill="hold"/>
                                        <p:tgtEl>
                                          <p:spTgt spid="2"/>
                                        </p:tgtEl>
                                        <p:attrNameLst>
                                          <p:attrName>r</p:attrName>
                                        </p:attrNameLst>
                                      </p:cBhvr>
                                    </p:animRo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200" fill="hold"/>
                                        <p:tgtEl>
                                          <p:spTgt spid="11"/>
                                        </p:tgtEl>
                                        <p:attrNameLst>
                                          <p:attrName>ppt_w</p:attrName>
                                        </p:attrNameLst>
                                      </p:cBhvr>
                                      <p:tavLst>
                                        <p:tav tm="0">
                                          <p:val>
                                            <p:fltVal val="0"/>
                                          </p:val>
                                        </p:tav>
                                        <p:tav tm="100000">
                                          <p:val>
                                            <p:strVal val="#ppt_w"/>
                                          </p:val>
                                        </p:tav>
                                      </p:tavLst>
                                    </p:anim>
                                    <p:anim calcmode="lin" valueType="num">
                                      <p:cBhvr>
                                        <p:cTn id="22" dur="200" fill="hold"/>
                                        <p:tgtEl>
                                          <p:spTgt spid="11"/>
                                        </p:tgtEl>
                                        <p:attrNameLst>
                                          <p:attrName>ppt_h</p:attrName>
                                        </p:attrNameLst>
                                      </p:cBhvr>
                                      <p:tavLst>
                                        <p:tav tm="0">
                                          <p:val>
                                            <p:fltVal val="0"/>
                                          </p:val>
                                        </p:tav>
                                        <p:tav tm="100000">
                                          <p:val>
                                            <p:strVal val="#ppt_h"/>
                                          </p:val>
                                        </p:tav>
                                      </p:tavLst>
                                    </p:anim>
                                    <p:animEffect transition="in" filter="fade">
                                      <p:cBhvr>
                                        <p:cTn id="23" dur="200"/>
                                        <p:tgtEl>
                                          <p:spTgt spid="11"/>
                                        </p:tgtEl>
                                      </p:cBhvr>
                                    </p:animEffect>
                                  </p:childTnLst>
                                </p:cTn>
                              </p:par>
                              <p:par>
                                <p:cTn id="24" presetID="6" presetClass="emph" presetSubtype="0" autoRev="1" fill="hold" grpId="1" nodeType="withEffect">
                                  <p:stCondLst>
                                    <p:cond delay="150"/>
                                  </p:stCondLst>
                                  <p:childTnLst>
                                    <p:animScale>
                                      <p:cBhvr>
                                        <p:cTn id="25" dur="100" fill="hold"/>
                                        <p:tgtEl>
                                          <p:spTgt spid="11"/>
                                        </p:tgtEl>
                                      </p:cBhvr>
                                      <p:by x="130000" y="130000"/>
                                    </p:animScale>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200" fill="hold"/>
                                        <p:tgtEl>
                                          <p:spTgt spid="12"/>
                                        </p:tgtEl>
                                        <p:attrNameLst>
                                          <p:attrName>ppt_w</p:attrName>
                                        </p:attrNameLst>
                                      </p:cBhvr>
                                      <p:tavLst>
                                        <p:tav tm="0">
                                          <p:val>
                                            <p:fltVal val="0"/>
                                          </p:val>
                                        </p:tav>
                                        <p:tav tm="100000">
                                          <p:val>
                                            <p:strVal val="#ppt_w"/>
                                          </p:val>
                                        </p:tav>
                                      </p:tavLst>
                                    </p:anim>
                                    <p:anim calcmode="lin" valueType="num">
                                      <p:cBhvr>
                                        <p:cTn id="30" dur="200" fill="hold"/>
                                        <p:tgtEl>
                                          <p:spTgt spid="12"/>
                                        </p:tgtEl>
                                        <p:attrNameLst>
                                          <p:attrName>ppt_h</p:attrName>
                                        </p:attrNameLst>
                                      </p:cBhvr>
                                      <p:tavLst>
                                        <p:tav tm="0">
                                          <p:val>
                                            <p:fltVal val="0"/>
                                          </p:val>
                                        </p:tav>
                                        <p:tav tm="100000">
                                          <p:val>
                                            <p:strVal val="#ppt_h"/>
                                          </p:val>
                                        </p:tav>
                                      </p:tavLst>
                                    </p:anim>
                                    <p:animEffect transition="in" filter="fade">
                                      <p:cBhvr>
                                        <p:cTn id="31" dur="200"/>
                                        <p:tgtEl>
                                          <p:spTgt spid="12"/>
                                        </p:tgtEl>
                                      </p:cBhvr>
                                    </p:animEffect>
                                  </p:childTnLst>
                                </p:cTn>
                              </p:par>
                              <p:par>
                                <p:cTn id="32" presetID="6" presetClass="emph" presetSubtype="0" autoRev="1" fill="hold" grpId="1" nodeType="withEffect">
                                  <p:stCondLst>
                                    <p:cond delay="150"/>
                                  </p:stCondLst>
                                  <p:childTnLst>
                                    <p:animScale>
                                      <p:cBhvr>
                                        <p:cTn id="33" dur="100" fill="hold"/>
                                        <p:tgtEl>
                                          <p:spTgt spid="12"/>
                                        </p:tgtEl>
                                      </p:cBhvr>
                                      <p:by x="130000" y="130000"/>
                                    </p:animScale>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200" fill="hold"/>
                                        <p:tgtEl>
                                          <p:spTgt spid="13"/>
                                        </p:tgtEl>
                                        <p:attrNameLst>
                                          <p:attrName>ppt_w</p:attrName>
                                        </p:attrNameLst>
                                      </p:cBhvr>
                                      <p:tavLst>
                                        <p:tav tm="0">
                                          <p:val>
                                            <p:fltVal val="0"/>
                                          </p:val>
                                        </p:tav>
                                        <p:tav tm="100000">
                                          <p:val>
                                            <p:strVal val="#ppt_w"/>
                                          </p:val>
                                        </p:tav>
                                      </p:tavLst>
                                    </p:anim>
                                    <p:anim calcmode="lin" valueType="num">
                                      <p:cBhvr>
                                        <p:cTn id="38" dur="200" fill="hold"/>
                                        <p:tgtEl>
                                          <p:spTgt spid="13"/>
                                        </p:tgtEl>
                                        <p:attrNameLst>
                                          <p:attrName>ppt_h</p:attrName>
                                        </p:attrNameLst>
                                      </p:cBhvr>
                                      <p:tavLst>
                                        <p:tav tm="0">
                                          <p:val>
                                            <p:fltVal val="0"/>
                                          </p:val>
                                        </p:tav>
                                        <p:tav tm="100000">
                                          <p:val>
                                            <p:strVal val="#ppt_h"/>
                                          </p:val>
                                        </p:tav>
                                      </p:tavLst>
                                    </p:anim>
                                    <p:animEffect transition="in" filter="fade">
                                      <p:cBhvr>
                                        <p:cTn id="39" dur="200"/>
                                        <p:tgtEl>
                                          <p:spTgt spid="13"/>
                                        </p:tgtEl>
                                      </p:cBhvr>
                                    </p:animEffect>
                                  </p:childTnLst>
                                </p:cTn>
                              </p:par>
                              <p:par>
                                <p:cTn id="40" presetID="6" presetClass="emph" presetSubtype="0" autoRev="1" fill="hold" grpId="1" nodeType="withEffect">
                                  <p:stCondLst>
                                    <p:cond delay="150"/>
                                  </p:stCondLst>
                                  <p:childTnLst>
                                    <p:animScale>
                                      <p:cBhvr>
                                        <p:cTn id="41" dur="100" fill="hold"/>
                                        <p:tgtEl>
                                          <p:spTgt spid="13"/>
                                        </p:tgtEl>
                                      </p:cBhvr>
                                      <p:by x="130000" y="130000"/>
                                    </p:animScale>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200" fill="hold"/>
                                        <p:tgtEl>
                                          <p:spTgt spid="14"/>
                                        </p:tgtEl>
                                        <p:attrNameLst>
                                          <p:attrName>ppt_w</p:attrName>
                                        </p:attrNameLst>
                                      </p:cBhvr>
                                      <p:tavLst>
                                        <p:tav tm="0">
                                          <p:val>
                                            <p:fltVal val="0"/>
                                          </p:val>
                                        </p:tav>
                                        <p:tav tm="100000">
                                          <p:val>
                                            <p:strVal val="#ppt_w"/>
                                          </p:val>
                                        </p:tav>
                                      </p:tavLst>
                                    </p:anim>
                                    <p:anim calcmode="lin" valueType="num">
                                      <p:cBhvr>
                                        <p:cTn id="46" dur="200" fill="hold"/>
                                        <p:tgtEl>
                                          <p:spTgt spid="14"/>
                                        </p:tgtEl>
                                        <p:attrNameLst>
                                          <p:attrName>ppt_h</p:attrName>
                                        </p:attrNameLst>
                                      </p:cBhvr>
                                      <p:tavLst>
                                        <p:tav tm="0">
                                          <p:val>
                                            <p:fltVal val="0"/>
                                          </p:val>
                                        </p:tav>
                                        <p:tav tm="100000">
                                          <p:val>
                                            <p:strVal val="#ppt_h"/>
                                          </p:val>
                                        </p:tav>
                                      </p:tavLst>
                                    </p:anim>
                                    <p:animEffect transition="in" filter="fade">
                                      <p:cBhvr>
                                        <p:cTn id="47" dur="200"/>
                                        <p:tgtEl>
                                          <p:spTgt spid="14"/>
                                        </p:tgtEl>
                                      </p:cBhvr>
                                    </p:animEffect>
                                  </p:childTnLst>
                                </p:cTn>
                              </p:par>
                              <p:par>
                                <p:cTn id="48" presetID="6" presetClass="emph" presetSubtype="0" autoRev="1" fill="hold" grpId="1" nodeType="withEffect">
                                  <p:stCondLst>
                                    <p:cond delay="150"/>
                                  </p:stCondLst>
                                  <p:childTnLst>
                                    <p:animScale>
                                      <p:cBhvr>
                                        <p:cTn id="49" dur="100" fill="hold"/>
                                        <p:tgtEl>
                                          <p:spTgt spid="14"/>
                                        </p:tgtEl>
                                      </p:cBhvr>
                                      <p:by x="130000" y="130000"/>
                                    </p:animScale>
                                  </p:childTnLst>
                                </p:cTn>
                              </p:par>
                            </p:childTnLst>
                          </p:cTn>
                        </p:par>
                        <p:par>
                          <p:cTn id="50" fill="hold">
                            <p:stCondLst>
                              <p:cond delay="4000"/>
                            </p:stCondLst>
                            <p:childTnLst>
                              <p:par>
                                <p:cTn id="51" presetID="22" presetClass="entr" presetSubtype="2"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right)">
                                      <p:cBhvr>
                                        <p:cTn id="53" dur="300"/>
                                        <p:tgtEl>
                                          <p:spTgt spid="15"/>
                                        </p:tgtEl>
                                      </p:cBhvr>
                                    </p:animEffect>
                                  </p:childTnLst>
                                </p:cTn>
                              </p:par>
                            </p:childTnLst>
                          </p:cTn>
                        </p:par>
                        <p:par>
                          <p:cTn id="54" fill="hold">
                            <p:stCondLst>
                              <p:cond delay="4500"/>
                            </p:stCondLst>
                            <p:childTnLst>
                              <p:par>
                                <p:cTn id="55" presetID="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300" fill="hold"/>
                                        <p:tgtEl>
                                          <p:spTgt spid="16"/>
                                        </p:tgtEl>
                                        <p:attrNameLst>
                                          <p:attrName>ppt_x</p:attrName>
                                        </p:attrNameLst>
                                      </p:cBhvr>
                                      <p:tavLst>
                                        <p:tav tm="0">
                                          <p:val>
                                            <p:strVal val="0-#ppt_w/2"/>
                                          </p:val>
                                        </p:tav>
                                        <p:tav tm="100000">
                                          <p:val>
                                            <p:strVal val="#ppt_x"/>
                                          </p:val>
                                        </p:tav>
                                      </p:tavLst>
                                    </p:anim>
                                    <p:anim calcmode="lin" valueType="num">
                                      <p:cBhvr additive="base">
                                        <p:cTn id="58" dur="300" fill="hold"/>
                                        <p:tgtEl>
                                          <p:spTgt spid="16"/>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left)">
                                      <p:cBhvr>
                                        <p:cTn id="62" dur="300"/>
                                        <p:tgtEl>
                                          <p:spTgt spid="17"/>
                                        </p:tgtEl>
                                      </p:cBhvr>
                                    </p:animEffect>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300" fill="hold"/>
                                        <p:tgtEl>
                                          <p:spTgt spid="18"/>
                                        </p:tgtEl>
                                        <p:attrNameLst>
                                          <p:attrName>ppt_x</p:attrName>
                                        </p:attrNameLst>
                                      </p:cBhvr>
                                      <p:tavLst>
                                        <p:tav tm="0">
                                          <p:val>
                                            <p:strVal val="1+#ppt_w/2"/>
                                          </p:val>
                                        </p:tav>
                                        <p:tav tm="100000">
                                          <p:val>
                                            <p:strVal val="#ppt_x"/>
                                          </p:val>
                                        </p:tav>
                                      </p:tavLst>
                                    </p:anim>
                                    <p:anim calcmode="lin" valueType="num">
                                      <p:cBhvr additive="base">
                                        <p:cTn id="67" dur="300" fill="hold"/>
                                        <p:tgtEl>
                                          <p:spTgt spid="18"/>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2" presetClass="entr" presetSubtype="8"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300"/>
                                        <p:tgtEl>
                                          <p:spTgt spid="19"/>
                                        </p:tgtEl>
                                      </p:cBhvr>
                                    </p:animEffect>
                                  </p:childTnLst>
                                </p:cTn>
                              </p:par>
                            </p:childTnLst>
                          </p:cTn>
                        </p:par>
                        <p:par>
                          <p:cTn id="72" fill="hold">
                            <p:stCondLst>
                              <p:cond delay="6500"/>
                            </p:stCondLst>
                            <p:childTnLst>
                              <p:par>
                                <p:cTn id="73" presetID="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300" fill="hold"/>
                                        <p:tgtEl>
                                          <p:spTgt spid="20"/>
                                        </p:tgtEl>
                                        <p:attrNameLst>
                                          <p:attrName>ppt_x</p:attrName>
                                        </p:attrNameLst>
                                      </p:cBhvr>
                                      <p:tavLst>
                                        <p:tav tm="0">
                                          <p:val>
                                            <p:strVal val="1+#ppt_w/2"/>
                                          </p:val>
                                        </p:tav>
                                        <p:tav tm="100000">
                                          <p:val>
                                            <p:strVal val="#ppt_x"/>
                                          </p:val>
                                        </p:tav>
                                      </p:tavLst>
                                    </p:anim>
                                    <p:anim calcmode="lin" valueType="num">
                                      <p:cBhvr additive="base">
                                        <p:cTn id="76" dur="300" fill="hold"/>
                                        <p:tgtEl>
                                          <p:spTgt spid="20"/>
                                        </p:tgtEl>
                                        <p:attrNameLst>
                                          <p:attrName>ppt_y</p:attrName>
                                        </p:attrNameLst>
                                      </p:cBhvr>
                                      <p:tavLst>
                                        <p:tav tm="0">
                                          <p:val>
                                            <p:strVal val="#ppt_y"/>
                                          </p:val>
                                        </p:tav>
                                        <p:tav tm="100000">
                                          <p:val>
                                            <p:strVal val="#ppt_y"/>
                                          </p:val>
                                        </p:tav>
                                      </p:tavLst>
                                    </p:anim>
                                  </p:childTnLst>
                                </p:cTn>
                              </p:par>
                            </p:childTnLst>
                          </p:cTn>
                        </p:par>
                        <p:par>
                          <p:cTn id="77" fill="hold">
                            <p:stCondLst>
                              <p:cond delay="7000"/>
                            </p:stCondLst>
                            <p:childTnLst>
                              <p:par>
                                <p:cTn id="78" presetID="22" presetClass="entr" presetSubtype="2" fill="hold"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right)">
                                      <p:cBhvr>
                                        <p:cTn id="80" dur="300"/>
                                        <p:tgtEl>
                                          <p:spTgt spid="21"/>
                                        </p:tgtEl>
                                      </p:cBhvr>
                                    </p:animEffect>
                                  </p:childTnLst>
                                </p:cTn>
                              </p:par>
                            </p:childTnLst>
                          </p:cTn>
                        </p:par>
                        <p:par>
                          <p:cTn id="81" fill="hold">
                            <p:stCondLst>
                              <p:cond delay="7500"/>
                            </p:stCondLst>
                            <p:childTnLst>
                              <p:par>
                                <p:cTn id="82" presetID="2" presetClass="entr" presetSubtype="8"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300" fill="hold"/>
                                        <p:tgtEl>
                                          <p:spTgt spid="22"/>
                                        </p:tgtEl>
                                        <p:attrNameLst>
                                          <p:attrName>ppt_x</p:attrName>
                                        </p:attrNameLst>
                                      </p:cBhvr>
                                      <p:tavLst>
                                        <p:tav tm="0">
                                          <p:val>
                                            <p:strVal val="0-#ppt_w/2"/>
                                          </p:val>
                                        </p:tav>
                                        <p:tav tm="100000">
                                          <p:val>
                                            <p:strVal val="#ppt_x"/>
                                          </p:val>
                                        </p:tav>
                                      </p:tavLst>
                                    </p:anim>
                                    <p:anim calcmode="lin" valueType="num">
                                      <p:cBhvr additive="base">
                                        <p:cTn id="85" dur="3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1" grpId="1"/>
      <p:bldP spid="12" grpId="0"/>
      <p:bldP spid="12" grpId="1"/>
      <p:bldP spid="13" grpId="0"/>
      <p:bldP spid="13" grpId="1"/>
      <p:bldP spid="14" grpId="0"/>
      <p:bldP spid="14" grpId="1"/>
      <p:bldP spid="16" grpId="0"/>
      <p:bldP spid="18" grpId="0"/>
      <p:bldP spid="20"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97719" y="1347779"/>
            <a:ext cx="1631156" cy="2144383"/>
            <a:chOff x="3908425" y="969169"/>
            <a:chExt cx="2174875" cy="2858294"/>
          </a:xfrm>
          <a:solidFill>
            <a:schemeClr val="accent1"/>
          </a:solidFill>
        </p:grpSpPr>
        <p:sp>
          <p:nvSpPr>
            <p:cNvPr id="4"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Freeform 7"/>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Line 9"/>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Line 10"/>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椭圆 7"/>
            <p:cNvSpPr/>
            <p:nvPr/>
          </p:nvSpPr>
          <p:spPr>
            <a:xfrm>
              <a:off x="4960144" y="969169"/>
              <a:ext cx="442912" cy="442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9" name="矩形 8"/>
          <p:cNvSpPr/>
          <p:nvPr/>
        </p:nvSpPr>
        <p:spPr>
          <a:xfrm>
            <a:off x="1" y="3491991"/>
            <a:ext cx="4245769" cy="89681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0" name="矩形 9"/>
          <p:cNvSpPr/>
          <p:nvPr/>
        </p:nvSpPr>
        <p:spPr>
          <a:xfrm>
            <a:off x="2275286" y="2719037"/>
            <a:ext cx="3613547" cy="7741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1" name="矩形 10"/>
          <p:cNvSpPr/>
          <p:nvPr/>
        </p:nvSpPr>
        <p:spPr>
          <a:xfrm>
            <a:off x="3462337" y="1946081"/>
            <a:ext cx="3614738" cy="7729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2" name="矩形 11"/>
          <p:cNvSpPr/>
          <p:nvPr/>
        </p:nvSpPr>
        <p:spPr>
          <a:xfrm>
            <a:off x="1" y="3634909"/>
            <a:ext cx="4245769" cy="549381"/>
          </a:xfrm>
          <a:prstGeom prst="rect">
            <a:avLst/>
          </a:prstGeom>
        </p:spPr>
        <p:txBody>
          <a:bodyPr lIns="68580" tIns="34290" rIns="68580" bIns="34290">
            <a:spAutoFit/>
          </a:bodyPr>
          <a:lstStyle/>
          <a:p>
            <a:pPr algn="ctr">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矩形 12"/>
          <p:cNvSpPr/>
          <p:nvPr/>
        </p:nvSpPr>
        <p:spPr>
          <a:xfrm>
            <a:off x="1959770" y="2810743"/>
            <a:ext cx="4244579" cy="549381"/>
          </a:xfrm>
          <a:prstGeom prst="rect">
            <a:avLst/>
          </a:prstGeom>
        </p:spPr>
        <p:txBody>
          <a:bodyPr lIns="68580" tIns="34290" rIns="68580" bIns="34290">
            <a:spAutoFit/>
          </a:bodyPr>
          <a:lstStyle/>
          <a:p>
            <a:pPr algn="ctr">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146822" y="2027070"/>
            <a:ext cx="4245769" cy="549381"/>
          </a:xfrm>
          <a:prstGeom prst="rect">
            <a:avLst/>
          </a:prstGeom>
        </p:spPr>
        <p:txBody>
          <a:bodyPr lIns="68580" tIns="34290" rIns="68580" bIns="34290">
            <a:spAutoFit/>
          </a:bodyPr>
          <a:lstStyle/>
          <a:p>
            <a:pPr algn="ctr">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4539854" y="1171938"/>
            <a:ext cx="3613547" cy="774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a:p>
        </p:txBody>
      </p:sp>
      <p:sp>
        <p:nvSpPr>
          <p:cNvPr id="16" name="矩形 15"/>
          <p:cNvSpPr/>
          <p:nvPr/>
        </p:nvSpPr>
        <p:spPr>
          <a:xfrm>
            <a:off x="4224338" y="1263644"/>
            <a:ext cx="4244579" cy="549381"/>
          </a:xfrm>
          <a:prstGeom prst="rect">
            <a:avLst/>
          </a:prstGeom>
        </p:spPr>
        <p:txBody>
          <a:bodyPr lIns="68580" tIns="34290" rIns="68580" bIns="34290">
            <a:spAutoFit/>
          </a:bodyPr>
          <a:lstStyle/>
          <a:p>
            <a:pPr algn="ctr">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500"/>
                                        <p:tgtEl>
                                          <p:spTgt spid="1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right)">
                                      <p:cBhvr>
                                        <p:cTn id="16" dur="500"/>
                                        <p:tgtEl>
                                          <p:spTgt spid="1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4" grpId="0"/>
      <p:bldP spid="15"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756951" y="1637373"/>
            <a:ext cx="1401688" cy="1400468"/>
            <a:chOff x="5305425" y="2638424"/>
            <a:chExt cx="1579563" cy="1577975"/>
          </a:xfrm>
          <a:solidFill>
            <a:srgbClr val="000000">
              <a:alpha val="60000"/>
            </a:srgbClr>
          </a:solidFill>
        </p:grpSpPr>
        <p:sp>
          <p:nvSpPr>
            <p:cNvPr id="7"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lumMod val="60000"/>
                <a:lumOff val="40000"/>
              </a:scheme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grpSp>
      <p:grpSp>
        <p:nvGrpSpPr>
          <p:cNvPr id="9" name="组合 8"/>
          <p:cNvGrpSpPr/>
          <p:nvPr/>
        </p:nvGrpSpPr>
        <p:grpSpPr>
          <a:xfrm>
            <a:off x="3613487" y="2492672"/>
            <a:ext cx="1759506" cy="1756926"/>
            <a:chOff x="5102225" y="2441575"/>
            <a:chExt cx="1982788" cy="1979613"/>
          </a:xfrm>
          <a:solidFill>
            <a:srgbClr val="000000">
              <a:alpha val="60000"/>
            </a:srgbClr>
          </a:solidFill>
        </p:grpSpPr>
        <p:sp>
          <p:nvSpPr>
            <p:cNvPr id="1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2">
                <a:lumMod val="60000"/>
                <a:lumOff val="40000"/>
              </a:scheme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1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grpSp>
      <p:grpSp>
        <p:nvGrpSpPr>
          <p:cNvPr id="12" name="组合 11"/>
          <p:cNvGrpSpPr/>
          <p:nvPr/>
        </p:nvGrpSpPr>
        <p:grpSpPr>
          <a:xfrm>
            <a:off x="5110844" y="2148515"/>
            <a:ext cx="1153751" cy="1170814"/>
            <a:chOff x="5803900" y="2852738"/>
            <a:chExt cx="1300163" cy="1319212"/>
          </a:xfrm>
          <a:solidFill>
            <a:srgbClr val="000000">
              <a:alpha val="60000"/>
            </a:srgbClr>
          </a:solidFill>
        </p:grpSpPr>
        <p:sp>
          <p:nvSpPr>
            <p:cNvPr id="1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1">
                <a:lumMod val="60000"/>
                <a:lumOff val="40000"/>
              </a:scheme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1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grpSp>
      <p:grpSp>
        <p:nvGrpSpPr>
          <p:cNvPr id="15" name="组合 14"/>
          <p:cNvGrpSpPr/>
          <p:nvPr/>
        </p:nvGrpSpPr>
        <p:grpSpPr>
          <a:xfrm>
            <a:off x="6097345" y="2367359"/>
            <a:ext cx="1401688" cy="1400468"/>
            <a:chOff x="5305425" y="2638425"/>
            <a:chExt cx="1579563" cy="1577975"/>
          </a:xfrm>
          <a:solidFill>
            <a:srgbClr val="000000">
              <a:alpha val="60000"/>
            </a:srgbClr>
          </a:solidFill>
        </p:grpSpPr>
        <p:sp>
          <p:nvSpPr>
            <p:cNvPr id="1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1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grpSp>
      <p:sp>
        <p:nvSpPr>
          <p:cNvPr id="18" name="TextBox 51"/>
          <p:cNvSpPr txBox="1"/>
          <p:nvPr/>
        </p:nvSpPr>
        <p:spPr>
          <a:xfrm>
            <a:off x="935596" y="2694337"/>
            <a:ext cx="1590745" cy="346259"/>
          </a:xfrm>
          <a:prstGeom prst="rect">
            <a:avLst/>
          </a:prstGeom>
          <a:noFill/>
        </p:spPr>
        <p:txBody>
          <a:bodyPr wrap="square" lIns="68589" tIns="34295" rIns="68589" bIns="34295" rtlCol="0" anchor="ctr">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2851239" y="1222897"/>
            <a:ext cx="1199380" cy="253926"/>
          </a:xfrm>
          <a:prstGeom prst="rect">
            <a:avLst/>
          </a:prstGeom>
        </p:spPr>
        <p:txBody>
          <a:bodyPr wrap="square" lIns="68589" tIns="34295" rIns="68589" bIns="34295">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0" name="TextBox 53"/>
          <p:cNvSpPr txBox="1"/>
          <p:nvPr/>
        </p:nvSpPr>
        <p:spPr>
          <a:xfrm>
            <a:off x="1403648" y="3580656"/>
            <a:ext cx="1844020" cy="401659"/>
          </a:xfrm>
          <a:prstGeom prst="rect">
            <a:avLst/>
          </a:prstGeom>
          <a:noFill/>
        </p:spPr>
        <p:txBody>
          <a:bodyPr wrap="square" lIns="68589" tIns="34295" rIns="68589" bIns="34295"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zh-CN" altLang="en-US" sz="900" dirty="0">
                <a:solidFill>
                  <a:schemeClr val="tx1">
                    <a:lumMod val="50000"/>
                    <a:lumOff val="50000"/>
                  </a:schemeClr>
                </a:solidFill>
              </a:rPr>
              <a:t>您的内容打在这里，或者通过复制您的文本</a:t>
            </a:r>
            <a:endParaRPr lang="zh-CN" altLang="en-US" sz="900" dirty="0">
              <a:solidFill>
                <a:schemeClr val="tx1">
                  <a:lumMod val="50000"/>
                  <a:lumOff val="50000"/>
                </a:schemeClr>
              </a:solidFill>
              <a:sym typeface="微软雅黑" panose="020B0503020204020204" pitchFamily="34" charset="-122"/>
            </a:endParaRPr>
          </a:p>
        </p:txBody>
      </p:sp>
      <p:sp>
        <p:nvSpPr>
          <p:cNvPr id="21" name="矩形 20"/>
          <p:cNvSpPr/>
          <p:nvPr/>
        </p:nvSpPr>
        <p:spPr>
          <a:xfrm>
            <a:off x="3881515" y="4326343"/>
            <a:ext cx="1199380" cy="253926"/>
          </a:xfrm>
          <a:prstGeom prst="rect">
            <a:avLst/>
          </a:prstGeom>
        </p:spPr>
        <p:txBody>
          <a:bodyPr wrap="square" lIns="68589" tIns="34295" rIns="68589" bIns="34295">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2" name="TextBox 55"/>
          <p:cNvSpPr txBox="1"/>
          <p:nvPr/>
        </p:nvSpPr>
        <p:spPr>
          <a:xfrm>
            <a:off x="6652935" y="1810845"/>
            <a:ext cx="1771493" cy="401659"/>
          </a:xfrm>
          <a:prstGeom prst="rect">
            <a:avLst/>
          </a:prstGeom>
          <a:noFill/>
        </p:spPr>
        <p:txBody>
          <a:bodyPr wrap="square" lIns="68589" tIns="34295" rIns="68589" bIns="34295"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900" dirty="0">
                <a:solidFill>
                  <a:schemeClr val="tx1">
                    <a:lumMod val="50000"/>
                    <a:lumOff val="50000"/>
                  </a:schemeClr>
                </a:solidFill>
              </a:rPr>
              <a:t>您的内容打在这里，或者通过复制您的文本</a:t>
            </a:r>
            <a:endParaRPr lang="zh-CN" altLang="en-US" sz="900" dirty="0">
              <a:solidFill>
                <a:schemeClr val="tx1">
                  <a:lumMod val="50000"/>
                  <a:lumOff val="50000"/>
                </a:schemeClr>
              </a:solidFill>
              <a:sym typeface="微软雅黑" panose="020B0503020204020204" pitchFamily="34" charset="-122"/>
            </a:endParaRPr>
          </a:p>
        </p:txBody>
      </p:sp>
      <p:sp>
        <p:nvSpPr>
          <p:cNvPr id="23" name="矩形 22"/>
          <p:cNvSpPr/>
          <p:nvPr/>
        </p:nvSpPr>
        <p:spPr>
          <a:xfrm>
            <a:off x="5048843" y="1718152"/>
            <a:ext cx="1199380" cy="253926"/>
          </a:xfrm>
          <a:prstGeom prst="rect">
            <a:avLst/>
          </a:prstGeom>
        </p:spPr>
        <p:txBody>
          <a:bodyPr wrap="square" lIns="68589" tIns="34295" rIns="68589" bIns="34295">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4" name="TextBox 57"/>
          <p:cNvSpPr txBox="1"/>
          <p:nvPr/>
        </p:nvSpPr>
        <p:spPr>
          <a:xfrm>
            <a:off x="7524328" y="3400636"/>
            <a:ext cx="1516935" cy="346259"/>
          </a:xfrm>
          <a:prstGeom prst="rect">
            <a:avLst/>
          </a:prstGeom>
          <a:noFill/>
        </p:spPr>
        <p:txBody>
          <a:bodyPr wrap="square" lIns="68589" tIns="34295" rIns="68589" bIns="34295" rtlCol="0" anchor="ctr">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6175430" y="3851896"/>
            <a:ext cx="1199380" cy="253926"/>
          </a:xfrm>
          <a:prstGeom prst="rect">
            <a:avLst/>
          </a:prstGeom>
        </p:spPr>
        <p:txBody>
          <a:bodyPr wrap="square" lIns="68589" tIns="34295" rIns="68589" bIns="34295">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26" name="肘形连接符 25"/>
          <p:cNvCxnSpPr/>
          <p:nvPr/>
        </p:nvCxnSpPr>
        <p:spPr>
          <a:xfrm rot="10800000" flipV="1">
            <a:off x="1863116" y="2502892"/>
            <a:ext cx="1000157" cy="599418"/>
          </a:xfrm>
          <a:prstGeom prst="bentConnector3">
            <a:avLst>
              <a:gd name="adj1" fmla="val 25936"/>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肘形连接符 26"/>
          <p:cNvCxnSpPr/>
          <p:nvPr/>
        </p:nvCxnSpPr>
        <p:spPr>
          <a:xfrm rot="10800000">
            <a:off x="2146419" y="3487977"/>
            <a:ext cx="1711795" cy="375953"/>
          </a:xfrm>
          <a:prstGeom prst="bentConnector3">
            <a:avLst>
              <a:gd name="adj1" fmla="val 29965"/>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肘形连接符 27"/>
          <p:cNvCxnSpPr/>
          <p:nvPr/>
        </p:nvCxnSpPr>
        <p:spPr>
          <a:xfrm rot="10800000" flipV="1">
            <a:off x="6995651" y="3334086"/>
            <a:ext cx="1391816" cy="396027"/>
          </a:xfrm>
          <a:prstGeom prst="bentConnector3">
            <a:avLst>
              <a:gd name="adj1" fmla="val 65563"/>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rot="10800000" flipV="1">
            <a:off x="6098222" y="1714152"/>
            <a:ext cx="1610281" cy="612002"/>
          </a:xfrm>
          <a:prstGeom prst="bentConnector3">
            <a:avLst>
              <a:gd name="adj1" fmla="val 7466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6"/>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26"/>
                                        </p:tgtEl>
                                        <p:attrNameLst>
                                          <p:attrName>style.visibility</p:attrName>
                                        </p:attrNameLst>
                                      </p:cBhvr>
                                      <p:to>
                                        <p:strVal val="visible"/>
                                      </p:to>
                                    </p:set>
                                    <p:animEffect transition="in" filter="wipe(right)">
                                      <p:cBhvr>
                                        <p:cTn id="13" dur="500"/>
                                        <p:tgtEl>
                                          <p:spTgt spid="26"/>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9"/>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12"/>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22"/>
                                        </p:tgtEl>
                                        <p:attrNameLst>
                                          <p:attrName>style.visibility</p:attrName>
                                        </p:attrNameLst>
                                      </p:cBhvr>
                                      <p:to>
                                        <p:strVal val="visible"/>
                                      </p:to>
                                    </p:set>
                                    <p:anim calcmode="lin" valueType="num">
                                      <p:cBhvr>
                                        <p:cTn id="50" dur="500" fill="hold"/>
                                        <p:tgtEl>
                                          <p:spTgt spid="22"/>
                                        </p:tgtEl>
                                        <p:attrNameLst>
                                          <p:attrName>ppt_w</p:attrName>
                                        </p:attrNameLst>
                                      </p:cBhvr>
                                      <p:tavLst>
                                        <p:tav tm="0">
                                          <p:val>
                                            <p:fltVal val="0"/>
                                          </p:val>
                                        </p:tav>
                                        <p:tav tm="100000">
                                          <p:val>
                                            <p:strVal val="#ppt_w"/>
                                          </p:val>
                                        </p:tav>
                                      </p:tavLst>
                                    </p:anim>
                                    <p:anim calcmode="lin" valueType="num">
                                      <p:cBhvr>
                                        <p:cTn id="51" dur="500" fill="hold"/>
                                        <p:tgtEl>
                                          <p:spTgt spid="22"/>
                                        </p:tgtEl>
                                        <p:attrNameLst>
                                          <p:attrName>ppt_h</p:attrName>
                                        </p:attrNameLst>
                                      </p:cBhvr>
                                      <p:tavLst>
                                        <p:tav tm="0">
                                          <p:val>
                                            <p:fltVal val="0"/>
                                          </p:val>
                                        </p:tav>
                                        <p:tav tm="100000">
                                          <p:val>
                                            <p:strVal val="#ppt_h"/>
                                          </p:val>
                                        </p:tav>
                                      </p:tavLst>
                                    </p:anim>
                                    <p:animEffect transition="in" filter="fade">
                                      <p:cBhvr>
                                        <p:cTn id="52" dur="500"/>
                                        <p:tgtEl>
                                          <p:spTgt spid="22"/>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ppt_x"/>
                                          </p:val>
                                        </p:tav>
                                        <p:tav tm="100000">
                                          <p:val>
                                            <p:strVal val="#ppt_x"/>
                                          </p:val>
                                        </p:tav>
                                      </p:tavLst>
                                    </p:anim>
                                    <p:anim calcmode="lin" valueType="num">
                                      <p:cBhvr additive="base">
                                        <p:cTn id="59" dur="500" fill="hold"/>
                                        <p:tgtEl>
                                          <p:spTgt spid="15"/>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15"/>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65"/>
          <p:cNvSpPr>
            <a:spLocks noChangeArrowheads="1"/>
          </p:cNvSpPr>
          <p:nvPr/>
        </p:nvSpPr>
        <p:spPr bwMode="auto">
          <a:xfrm>
            <a:off x="4319972" y="4626216"/>
            <a:ext cx="4374486" cy="117923"/>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lIns="68580" tIns="34290" rIns="68580" bIns="34290" anchor="ctr"/>
          <a:lstStyle/>
          <a:p>
            <a:pPr defTabSz="685800">
              <a:defRPr/>
            </a:pPr>
            <a:endParaRPr lang="zh-CN" altLang="en-US" sz="1400" kern="0" dirty="0">
              <a:solidFill>
                <a:sysClr val="windowText" lastClr="000000"/>
              </a:solidFill>
              <a:latin typeface="Arial" panose="020B0604020202020204" pitchFamily="34" charset="0"/>
              <a:ea typeface="宋体" panose="02010600030101010101" pitchFamily="2" charset="-122"/>
            </a:endParaRPr>
          </a:p>
        </p:txBody>
      </p:sp>
      <p:grpSp>
        <p:nvGrpSpPr>
          <p:cNvPr id="14" name="Group 13"/>
          <p:cNvGrpSpPr/>
          <p:nvPr/>
        </p:nvGrpSpPr>
        <p:grpSpPr>
          <a:xfrm>
            <a:off x="4739974" y="760365"/>
            <a:ext cx="3672407" cy="4143914"/>
            <a:chOff x="6510636" y="1013507"/>
            <a:chExt cx="4896543" cy="5523513"/>
          </a:xfrm>
        </p:grpSpPr>
        <p:sp>
          <p:nvSpPr>
            <p:cNvPr id="4" name="矩形 12"/>
            <p:cNvSpPr/>
            <p:nvPr/>
          </p:nvSpPr>
          <p:spPr>
            <a:xfrm>
              <a:off x="6536275" y="2686833"/>
              <a:ext cx="4251204" cy="394344"/>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90151" h="582700">
                  <a:moveTo>
                    <a:pt x="527539" y="0"/>
                  </a:moveTo>
                  <a:lnTo>
                    <a:pt x="4990151" y="0"/>
                  </a:lnTo>
                  <a:lnTo>
                    <a:pt x="4285302" y="582700"/>
                  </a:lnTo>
                  <a:lnTo>
                    <a:pt x="0" y="571926"/>
                  </a:lnTo>
                  <a:lnTo>
                    <a:pt x="527539" y="0"/>
                  </a:lnTo>
                  <a:close/>
                </a:path>
              </a:pathLst>
            </a:custGeom>
            <a:solidFill>
              <a:schemeClr val="accent1">
                <a:lumMod val="75000"/>
              </a:schemeClr>
            </a:solidFill>
            <a:ln w="25400" cap="flat" cmpd="sng" algn="ctr">
              <a:no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5" name="矩形 1"/>
            <p:cNvSpPr/>
            <p:nvPr/>
          </p:nvSpPr>
          <p:spPr>
            <a:xfrm>
              <a:off x="6510636" y="1283307"/>
              <a:ext cx="4276843" cy="1403525"/>
            </a:xfrm>
            <a:custGeom>
              <a:avLst/>
              <a:gdLst/>
              <a:ahLst/>
              <a:cxnLst/>
              <a:rect l="l" t="t" r="r" b="b"/>
              <a:pathLst>
                <a:path w="3949630" h="1296144">
                  <a:moveTo>
                    <a:pt x="1437549" y="0"/>
                  </a:moveTo>
                  <a:lnTo>
                    <a:pt x="3517142" y="0"/>
                  </a:lnTo>
                  <a:lnTo>
                    <a:pt x="3949630" y="1296144"/>
                  </a:lnTo>
                  <a:lnTo>
                    <a:pt x="0" y="1296144"/>
                  </a:lnTo>
                  <a:lnTo>
                    <a:pt x="0" y="1284651"/>
                  </a:lnTo>
                  <a:close/>
                </a:path>
              </a:pathLst>
            </a:custGeom>
            <a:solidFill>
              <a:schemeClr val="accent1"/>
            </a:solidFill>
            <a:ln w="25400" cap="flat" cmpd="sng" algn="ctr">
              <a:no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6" name="矩形 4"/>
            <p:cNvSpPr/>
            <p:nvPr/>
          </p:nvSpPr>
          <p:spPr>
            <a:xfrm>
              <a:off x="6536275" y="3062378"/>
              <a:ext cx="4844833" cy="1403525"/>
            </a:xfrm>
            <a:custGeom>
              <a:avLst/>
              <a:gdLst/>
              <a:ahLst/>
              <a:cxnLst/>
              <a:rect l="l" t="t" r="r" b="b"/>
              <a:pathLst>
                <a:path w="4474164" h="1296144">
                  <a:moveTo>
                    <a:pt x="0" y="0"/>
                  </a:moveTo>
                  <a:lnTo>
                    <a:pt x="4041676" y="0"/>
                  </a:lnTo>
                  <a:lnTo>
                    <a:pt x="4474164" y="1296144"/>
                  </a:lnTo>
                  <a:lnTo>
                    <a:pt x="432489" y="1296144"/>
                  </a:lnTo>
                  <a:close/>
                </a:path>
              </a:pathLst>
            </a:custGeom>
            <a:solidFill>
              <a:schemeClr val="accent2"/>
            </a:solidFill>
            <a:ln w="25400" cap="flat" cmpd="sng" algn="ctr">
              <a:no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7" name="矩形 5"/>
            <p:cNvSpPr/>
            <p:nvPr/>
          </p:nvSpPr>
          <p:spPr>
            <a:xfrm>
              <a:off x="7129905" y="4841450"/>
              <a:ext cx="4277274" cy="1403525"/>
            </a:xfrm>
            <a:custGeom>
              <a:avLst/>
              <a:gdLst/>
              <a:ahLst/>
              <a:cxnLst/>
              <a:rect l="l" t="t" r="r" b="b"/>
              <a:pathLst>
                <a:path w="3950028" h="1296144">
                  <a:moveTo>
                    <a:pt x="0" y="0"/>
                  </a:moveTo>
                  <a:lnTo>
                    <a:pt x="3950028" y="0"/>
                  </a:lnTo>
                  <a:lnTo>
                    <a:pt x="2499617" y="1296144"/>
                  </a:lnTo>
                  <a:lnTo>
                    <a:pt x="432488" y="1296144"/>
                  </a:lnTo>
                  <a:close/>
                </a:path>
              </a:pathLst>
            </a:custGeom>
            <a:solidFill>
              <a:schemeClr val="accent3"/>
            </a:solidFill>
            <a:ln w="25400" cap="flat" cmpd="sng" algn="ctr">
              <a:no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8" name="矩形 12"/>
            <p:cNvSpPr/>
            <p:nvPr/>
          </p:nvSpPr>
          <p:spPr>
            <a:xfrm>
              <a:off x="7126670" y="4465903"/>
              <a:ext cx="4251204" cy="386783"/>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90151" h="582700">
                  <a:moveTo>
                    <a:pt x="527539" y="0"/>
                  </a:moveTo>
                  <a:lnTo>
                    <a:pt x="4990151" y="0"/>
                  </a:lnTo>
                  <a:lnTo>
                    <a:pt x="4285302" y="582700"/>
                  </a:lnTo>
                  <a:lnTo>
                    <a:pt x="0" y="571926"/>
                  </a:lnTo>
                  <a:lnTo>
                    <a:pt x="527539" y="0"/>
                  </a:lnTo>
                  <a:close/>
                </a:path>
              </a:pathLst>
            </a:custGeom>
            <a:solidFill>
              <a:schemeClr val="accent2">
                <a:lumMod val="75000"/>
              </a:schemeClr>
            </a:solidFill>
            <a:ln w="25400" cap="flat" cmpd="sng" algn="ctr">
              <a:no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10" name="TextBox 9"/>
            <p:cNvSpPr txBox="1"/>
            <p:nvPr/>
          </p:nvSpPr>
          <p:spPr>
            <a:xfrm>
              <a:off x="7458463" y="1013507"/>
              <a:ext cx="833868" cy="2043005"/>
            </a:xfrm>
            <a:prstGeom prst="rect">
              <a:avLst/>
            </a:prstGeom>
            <a:noFill/>
          </p:spPr>
          <p:txBody>
            <a:bodyPr wrap="square" rtlCol="0">
              <a:spAutoFit/>
            </a:bodyPr>
            <a:lstStyle/>
            <a:p>
              <a:pPr algn="ctr" defTabSz="685800">
                <a:lnSpc>
                  <a:spcPct val="130000"/>
                </a:lnSpc>
                <a:defRPr/>
              </a:pPr>
              <a:r>
                <a:rPr lang="en-US" altLang="zh-CN" sz="7200" b="1" kern="0" dirty="0">
                  <a:solidFill>
                    <a:sysClr val="window" lastClr="FFFFFF"/>
                  </a:solidFill>
                  <a:effectLst>
                    <a:innerShdw blurRad="63500" dist="50800" dir="13500000">
                      <a:prstClr val="black">
                        <a:alpha val="50000"/>
                      </a:prstClr>
                    </a:innerShdw>
                  </a:effectLst>
                  <a:latin typeface="+mj-lt"/>
                  <a:ea typeface="微软雅黑" panose="020B0503020204020204" pitchFamily="34" charset="-122"/>
                </a:rPr>
                <a:t>1</a:t>
              </a:r>
              <a:endParaRPr lang="zh-CN" altLang="en-US" sz="7200" b="1" kern="0" dirty="0">
                <a:solidFill>
                  <a:sysClr val="window" lastClr="FFFFFF"/>
                </a:solidFill>
                <a:effectLst>
                  <a:innerShdw blurRad="63500" dist="50800" dir="13500000">
                    <a:prstClr val="black">
                      <a:alpha val="50000"/>
                    </a:prstClr>
                  </a:innerShdw>
                </a:effectLst>
                <a:latin typeface="+mj-lt"/>
                <a:ea typeface="微软雅黑" panose="020B0503020204020204" pitchFamily="34" charset="-122"/>
              </a:endParaRPr>
            </a:p>
          </p:txBody>
        </p:sp>
        <p:sp>
          <p:nvSpPr>
            <p:cNvPr id="11" name="TextBox 10"/>
            <p:cNvSpPr txBox="1"/>
            <p:nvPr/>
          </p:nvSpPr>
          <p:spPr>
            <a:xfrm>
              <a:off x="7014692" y="2722002"/>
              <a:ext cx="833868" cy="2043005"/>
            </a:xfrm>
            <a:prstGeom prst="rect">
              <a:avLst/>
            </a:prstGeom>
            <a:noFill/>
          </p:spPr>
          <p:txBody>
            <a:bodyPr wrap="square" rtlCol="0">
              <a:spAutoFit/>
            </a:bodyPr>
            <a:lstStyle/>
            <a:p>
              <a:pPr algn="ctr" defTabSz="685800">
                <a:lnSpc>
                  <a:spcPct val="130000"/>
                </a:lnSpc>
                <a:defRPr/>
              </a:pPr>
              <a:r>
                <a:rPr lang="en-US" altLang="zh-CN" sz="7200" b="1" kern="0" dirty="0">
                  <a:solidFill>
                    <a:sysClr val="window" lastClr="FFFFFF"/>
                  </a:solidFill>
                  <a:effectLst>
                    <a:innerShdw blurRad="63500" dist="50800" dir="13500000">
                      <a:prstClr val="black">
                        <a:alpha val="50000"/>
                      </a:prstClr>
                    </a:innerShdw>
                  </a:effectLst>
                  <a:latin typeface="+mj-lt"/>
                  <a:ea typeface="微软雅黑" panose="020B0503020204020204" pitchFamily="34" charset="-122"/>
                </a:rPr>
                <a:t>2</a:t>
              </a:r>
              <a:endParaRPr lang="zh-CN" altLang="en-US" sz="7200" b="1" kern="0" dirty="0">
                <a:solidFill>
                  <a:sysClr val="window" lastClr="FFFFFF"/>
                </a:solidFill>
                <a:effectLst>
                  <a:innerShdw blurRad="63500" dist="50800" dir="13500000">
                    <a:prstClr val="black">
                      <a:alpha val="50000"/>
                    </a:prstClr>
                  </a:innerShdw>
                </a:effectLst>
                <a:latin typeface="+mj-lt"/>
                <a:ea typeface="微软雅黑" panose="020B0503020204020204" pitchFamily="34" charset="-122"/>
              </a:endParaRPr>
            </a:p>
          </p:txBody>
        </p:sp>
        <p:sp>
          <p:nvSpPr>
            <p:cNvPr id="12" name="TextBox 11"/>
            <p:cNvSpPr txBox="1"/>
            <p:nvPr/>
          </p:nvSpPr>
          <p:spPr>
            <a:xfrm>
              <a:off x="7458463" y="4494015"/>
              <a:ext cx="833868" cy="2043005"/>
            </a:xfrm>
            <a:prstGeom prst="rect">
              <a:avLst/>
            </a:prstGeom>
            <a:noFill/>
          </p:spPr>
          <p:txBody>
            <a:bodyPr wrap="square" rtlCol="0">
              <a:spAutoFit/>
            </a:bodyPr>
            <a:lstStyle/>
            <a:p>
              <a:pPr algn="ctr" defTabSz="685800">
                <a:lnSpc>
                  <a:spcPct val="130000"/>
                </a:lnSpc>
                <a:defRPr/>
              </a:pPr>
              <a:r>
                <a:rPr lang="en-US" altLang="zh-CN" sz="7200" b="1" kern="0" dirty="0">
                  <a:solidFill>
                    <a:sysClr val="window" lastClr="FFFFFF"/>
                  </a:solidFill>
                  <a:effectLst>
                    <a:innerShdw blurRad="63500" dist="50800" dir="13500000">
                      <a:prstClr val="black">
                        <a:alpha val="50000"/>
                      </a:prstClr>
                    </a:innerShdw>
                  </a:effectLst>
                  <a:latin typeface="+mj-lt"/>
                  <a:ea typeface="微软雅黑" panose="020B0503020204020204" pitchFamily="34" charset="-122"/>
                </a:rPr>
                <a:t>3</a:t>
              </a:r>
              <a:endParaRPr lang="zh-CN" altLang="en-US" sz="7200" b="1" kern="0" dirty="0">
                <a:solidFill>
                  <a:sysClr val="window" lastClr="FFFFFF"/>
                </a:solidFill>
                <a:effectLst>
                  <a:innerShdw blurRad="63500" dist="50800" dir="13500000">
                    <a:prstClr val="black">
                      <a:alpha val="50000"/>
                    </a:prstClr>
                  </a:innerShdw>
                </a:effectLst>
                <a:latin typeface="+mj-lt"/>
                <a:ea typeface="微软雅黑" panose="020B0503020204020204" pitchFamily="34" charset="-122"/>
              </a:endParaRPr>
            </a:p>
          </p:txBody>
        </p:sp>
        <p:sp>
          <p:nvSpPr>
            <p:cNvPr id="13" name="TextBox 12"/>
            <p:cNvSpPr txBox="1"/>
            <p:nvPr/>
          </p:nvSpPr>
          <p:spPr>
            <a:xfrm>
              <a:off x="8112223" y="1289810"/>
              <a:ext cx="1988967"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 name="TextBox 14"/>
            <p:cNvSpPr txBox="1"/>
            <p:nvPr/>
          </p:nvSpPr>
          <p:spPr>
            <a:xfrm>
              <a:off x="7854664" y="3091789"/>
              <a:ext cx="2288721"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6" name="TextBox 15"/>
            <p:cNvSpPr txBox="1"/>
            <p:nvPr/>
          </p:nvSpPr>
          <p:spPr>
            <a:xfrm>
              <a:off x="8382843" y="4860320"/>
              <a:ext cx="1844949" cy="369218"/>
            </a:xfrm>
            <a:prstGeom prst="rect">
              <a:avLst/>
            </a:prstGeom>
            <a:noFill/>
          </p:spPr>
          <p:txBody>
            <a:bodyPr wrap="square" rtlCol="0">
              <a:spAutoFit/>
            </a:bodyP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9" name="Rectangle 18"/>
            <p:cNvSpPr/>
            <p:nvPr/>
          </p:nvSpPr>
          <p:spPr>
            <a:xfrm>
              <a:off x="7776185" y="3488084"/>
              <a:ext cx="2632543" cy="676899"/>
            </a:xfrm>
            <a:prstGeom prst="rect">
              <a:avLst/>
            </a:prstGeom>
          </p:spPr>
          <p:txBody>
            <a:bodyPr wrap="square">
              <a:spAutoFit/>
            </a:bodyPr>
            <a:lstStyle/>
            <a:p>
              <a:pPr algn="just"/>
              <a:r>
                <a:rPr lang="zh-CN" altLang="en-US" sz="900" dirty="0">
                  <a:solidFill>
                    <a:schemeClr val="bg1"/>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bg1"/>
                </a:solidFill>
                <a:latin typeface="微软雅黑" panose="020B0503020204020204" pitchFamily="34" charset="-122"/>
                <a:ea typeface="微软雅黑" panose="020B0503020204020204" pitchFamily="34" charset="-122"/>
              </a:endParaRPr>
            </a:p>
          </p:txBody>
        </p:sp>
        <p:sp>
          <p:nvSpPr>
            <p:cNvPr id="20" name="Rectangle 19"/>
            <p:cNvSpPr/>
            <p:nvPr/>
          </p:nvSpPr>
          <p:spPr>
            <a:xfrm>
              <a:off x="8160347" y="1711623"/>
              <a:ext cx="2321668" cy="676899"/>
            </a:xfrm>
            <a:prstGeom prst="rect">
              <a:avLst/>
            </a:prstGeom>
          </p:spPr>
          <p:txBody>
            <a:bodyPr wrap="square">
              <a:spAutoFit/>
            </a:bodyPr>
            <a:lstStyle/>
            <a:p>
              <a:pPr algn="just"/>
              <a:r>
                <a:rPr lang="zh-CN" altLang="en-US" sz="900" dirty="0">
                  <a:solidFill>
                    <a:schemeClr val="bg1"/>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bg1"/>
                </a:solidFill>
                <a:latin typeface="微软雅黑" panose="020B0503020204020204" pitchFamily="34" charset="-122"/>
                <a:ea typeface="微软雅黑" panose="020B0503020204020204" pitchFamily="34" charset="-122"/>
              </a:endParaRPr>
            </a:p>
          </p:txBody>
        </p:sp>
        <p:sp>
          <p:nvSpPr>
            <p:cNvPr id="21" name="Rectangle 20"/>
            <p:cNvSpPr/>
            <p:nvPr/>
          </p:nvSpPr>
          <p:spPr>
            <a:xfrm>
              <a:off x="8213851" y="5215098"/>
              <a:ext cx="2321668" cy="676899"/>
            </a:xfrm>
            <a:prstGeom prst="rect">
              <a:avLst/>
            </a:prstGeom>
          </p:spPr>
          <p:txBody>
            <a:bodyPr wrap="square">
              <a:spAutoFit/>
            </a:bodyPr>
            <a:lstStyle/>
            <a:p>
              <a:pPr algn="just"/>
              <a:r>
                <a:rPr lang="zh-CN" altLang="en-US" sz="900" dirty="0">
                  <a:solidFill>
                    <a:schemeClr val="bg1"/>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bg1"/>
                </a:solidFill>
                <a:latin typeface="微软雅黑" panose="020B0503020204020204" pitchFamily="34" charset="-122"/>
                <a:ea typeface="微软雅黑" panose="020B0503020204020204" pitchFamily="34" charset="-122"/>
              </a:endParaRPr>
            </a:p>
          </p:txBody>
        </p:sp>
      </p:grpSp>
      <p:grpSp>
        <p:nvGrpSpPr>
          <p:cNvPr id="17" name="Group 23"/>
          <p:cNvGrpSpPr/>
          <p:nvPr/>
        </p:nvGrpSpPr>
        <p:grpSpPr>
          <a:xfrm>
            <a:off x="822672" y="3051241"/>
            <a:ext cx="383084" cy="383857"/>
            <a:chOff x="9145588" y="4435475"/>
            <a:chExt cx="464344" cy="465138"/>
          </a:xfrm>
          <a:solidFill>
            <a:schemeClr val="accent3"/>
          </a:solidFill>
        </p:grpSpPr>
        <p:sp>
          <p:nvSpPr>
            <p:cNvPr id="2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18" name="Group 33"/>
          <p:cNvGrpSpPr/>
          <p:nvPr/>
        </p:nvGrpSpPr>
        <p:grpSpPr>
          <a:xfrm>
            <a:off x="822672" y="3938030"/>
            <a:ext cx="383739" cy="322938"/>
            <a:chOff x="5368132" y="2625725"/>
            <a:chExt cx="465138" cy="391319"/>
          </a:xfrm>
          <a:solidFill>
            <a:schemeClr val="accent4"/>
          </a:solidFill>
        </p:grpSpPr>
        <p:sp>
          <p:nvSpPr>
            <p:cNvPr id="35"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3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24" name="Group 37"/>
          <p:cNvGrpSpPr/>
          <p:nvPr/>
        </p:nvGrpSpPr>
        <p:grpSpPr>
          <a:xfrm>
            <a:off x="822672" y="2165107"/>
            <a:ext cx="383084" cy="383202"/>
            <a:chOff x="4439444" y="1652588"/>
            <a:chExt cx="464344" cy="464344"/>
          </a:xfrm>
          <a:solidFill>
            <a:schemeClr val="accent2"/>
          </a:solidFill>
        </p:grpSpPr>
        <p:sp>
          <p:nvSpPr>
            <p:cNvPr id="3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34" name="Group 41"/>
          <p:cNvGrpSpPr/>
          <p:nvPr/>
        </p:nvGrpSpPr>
        <p:grpSpPr>
          <a:xfrm>
            <a:off x="822672" y="1360977"/>
            <a:ext cx="383084" cy="299356"/>
            <a:chOff x="2581275" y="1710532"/>
            <a:chExt cx="464344" cy="362744"/>
          </a:xfrm>
          <a:solidFill>
            <a:schemeClr val="accent1"/>
          </a:solidFill>
        </p:grpSpPr>
        <p:sp>
          <p:nvSpPr>
            <p:cNvPr id="43"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7"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8"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9"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38" name="Group 51"/>
          <p:cNvGrpSpPr/>
          <p:nvPr/>
        </p:nvGrpSpPr>
        <p:grpSpPr>
          <a:xfrm>
            <a:off x="1323141" y="1105068"/>
            <a:ext cx="2348759" cy="615201"/>
            <a:chOff x="1513650" y="1382143"/>
            <a:chExt cx="4047778" cy="820014"/>
          </a:xfrm>
        </p:grpSpPr>
        <p:sp>
          <p:nvSpPr>
            <p:cNvPr id="50" name="TextBox 49"/>
            <p:cNvSpPr txBox="1"/>
            <p:nvPr/>
          </p:nvSpPr>
          <p:spPr>
            <a:xfrm>
              <a:off x="1857249"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1" name="Rectangle 50"/>
            <p:cNvSpPr/>
            <p:nvPr/>
          </p:nvSpPr>
          <p:spPr>
            <a:xfrm>
              <a:off x="1513650" y="1709867"/>
              <a:ext cx="4047778" cy="492290"/>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2" name="Group 52"/>
          <p:cNvGrpSpPr/>
          <p:nvPr/>
        </p:nvGrpSpPr>
        <p:grpSpPr>
          <a:xfrm>
            <a:off x="1323141" y="1959651"/>
            <a:ext cx="2348759" cy="615201"/>
            <a:chOff x="1513650" y="1382143"/>
            <a:chExt cx="4047778" cy="820014"/>
          </a:xfrm>
        </p:grpSpPr>
        <p:sp>
          <p:nvSpPr>
            <p:cNvPr id="54" name="TextBox 53"/>
            <p:cNvSpPr txBox="1"/>
            <p:nvPr/>
          </p:nvSpPr>
          <p:spPr>
            <a:xfrm>
              <a:off x="1930430"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Rectangle 54"/>
            <p:cNvSpPr/>
            <p:nvPr/>
          </p:nvSpPr>
          <p:spPr>
            <a:xfrm>
              <a:off x="1513650" y="1709867"/>
              <a:ext cx="4047778" cy="492290"/>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2" name="Group 58"/>
          <p:cNvGrpSpPr/>
          <p:nvPr/>
        </p:nvGrpSpPr>
        <p:grpSpPr>
          <a:xfrm>
            <a:off x="1323141" y="2862911"/>
            <a:ext cx="2348759" cy="615201"/>
            <a:chOff x="1513650" y="1382143"/>
            <a:chExt cx="4047778" cy="820014"/>
          </a:xfrm>
        </p:grpSpPr>
        <p:sp>
          <p:nvSpPr>
            <p:cNvPr id="60" name="TextBox 59"/>
            <p:cNvSpPr txBox="1"/>
            <p:nvPr/>
          </p:nvSpPr>
          <p:spPr>
            <a:xfrm>
              <a:off x="1779749"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1" name="Rectangle 60"/>
            <p:cNvSpPr/>
            <p:nvPr/>
          </p:nvSpPr>
          <p:spPr>
            <a:xfrm>
              <a:off x="1513650" y="1709867"/>
              <a:ext cx="4047778" cy="492290"/>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3" name="Group 61"/>
          <p:cNvGrpSpPr/>
          <p:nvPr/>
        </p:nvGrpSpPr>
        <p:grpSpPr>
          <a:xfrm>
            <a:off x="1321229" y="3717493"/>
            <a:ext cx="2348759" cy="615201"/>
            <a:chOff x="1513650" y="1382143"/>
            <a:chExt cx="4047778" cy="820014"/>
          </a:xfrm>
        </p:grpSpPr>
        <p:sp>
          <p:nvSpPr>
            <p:cNvPr id="63" name="TextBox 62"/>
            <p:cNvSpPr txBox="1"/>
            <p:nvPr/>
          </p:nvSpPr>
          <p:spPr>
            <a:xfrm>
              <a:off x="1813989"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4" name="Rectangle 63"/>
            <p:cNvSpPr/>
            <p:nvPr/>
          </p:nvSpPr>
          <p:spPr>
            <a:xfrm>
              <a:off x="1513650" y="1709867"/>
              <a:ext cx="4047778" cy="492290"/>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500"/>
                                        <p:tgtEl>
                                          <p:spTgt spid="42"/>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500"/>
                                        <p:tgtEl>
                                          <p:spTgt spid="52"/>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7" name="TextBox 4"/>
          <p:cNvSpPr txBox="1"/>
          <p:nvPr/>
        </p:nvSpPr>
        <p:spPr>
          <a:xfrm>
            <a:off x="3424557" y="2443789"/>
            <a:ext cx="2494981" cy="297815"/>
          </a:xfrm>
          <a:prstGeom prst="rect">
            <a:avLst/>
          </a:prstGeom>
          <a:solidFill>
            <a:schemeClr val="bg1"/>
          </a:solidFill>
          <a:ln>
            <a:noFill/>
          </a:ln>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汇报人：</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mn-ea"/>
              </a:rPr>
              <a:t>代用名</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时间：</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日</a:t>
            </a:r>
            <a:endParaRPr lang="id-ID" altLang="zh-CN" sz="800" dirty="0">
              <a:solidFill>
                <a:schemeClr val="tx1">
                  <a:lumMod val="65000"/>
                  <a:lumOff val="3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8" name="TextBox 5"/>
          <p:cNvSpPr txBox="1"/>
          <p:nvPr/>
        </p:nvSpPr>
        <p:spPr>
          <a:xfrm>
            <a:off x="2544161" y="1303051"/>
            <a:ext cx="4911742" cy="720883"/>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3200" dirty="0">
                <a:solidFill>
                  <a:schemeClr val="accent3"/>
                </a:solidFill>
                <a:latin typeface="微软雅黑" panose="020B0503020204020204" pitchFamily="34" charset="-122"/>
                <a:ea typeface="微软雅黑" panose="020B0503020204020204" pitchFamily="34" charset="-122"/>
                <a:cs typeface="Clear Sans Light" pitchFamily="34" charset="0"/>
              </a:rPr>
              <a:t>演讲完毕  谢谢您的观看</a:t>
            </a:r>
            <a:endParaRPr lang="id-ID" altLang="zh-CN" sz="3200" dirty="0">
              <a:solidFill>
                <a:schemeClr val="accent3"/>
              </a:solidFill>
              <a:latin typeface="微软雅黑" panose="020B0503020204020204" pitchFamily="34" charset="-122"/>
              <a:ea typeface="微软雅黑" panose="020B0503020204020204" pitchFamily="34" charset="-122"/>
              <a:cs typeface="Clear Sans Light" pitchFamily="34" charset="0"/>
            </a:endParaRPr>
          </a:p>
        </p:txBody>
      </p:sp>
      <p:sp>
        <p:nvSpPr>
          <p:cNvPr id="9" name="TextBox 6"/>
          <p:cNvSpPr txBox="1">
            <a:spLocks noChangeArrowheads="1"/>
          </p:cNvSpPr>
          <p:nvPr/>
        </p:nvSpPr>
        <p:spPr bwMode="auto">
          <a:xfrm>
            <a:off x="2329316" y="2026918"/>
            <a:ext cx="4624847" cy="276999"/>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anose="020B0604030504040204" pitchFamily="34" charset="0"/>
              </a:rPr>
              <a:t>动态</a:t>
            </a:r>
            <a:r>
              <a:rPr lang="en-US" altLang="zh-CN" sz="1200" dirty="0">
                <a:solidFill>
                  <a:schemeClr val="tx1">
                    <a:lumMod val="75000"/>
                    <a:lumOff val="25000"/>
                  </a:schemeClr>
                </a:solidFill>
                <a:latin typeface="Verdana" panose="020B0604030504040204" pitchFamily="34" charset="0"/>
              </a:rPr>
              <a:t>PPT/</a:t>
            </a:r>
            <a:r>
              <a:rPr lang="zh-CN" altLang="en-US" sz="1200" dirty="0">
                <a:solidFill>
                  <a:schemeClr val="tx1">
                    <a:lumMod val="75000"/>
                    <a:lumOff val="25000"/>
                  </a:schemeClr>
                </a:solidFill>
                <a:latin typeface="Verdana" panose="020B0604030504040204" pitchFamily="34" charset="0"/>
              </a:rPr>
              <a:t>商业计划书</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总结计划</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述职报告</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企业策划</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教育培训等</a:t>
            </a:r>
            <a:endParaRPr lang="en-US" altLang="zh-CN" sz="1200" dirty="0">
              <a:solidFill>
                <a:schemeClr val="tx1">
                  <a:lumMod val="75000"/>
                  <a:lumOff val="25000"/>
                </a:schemeClr>
              </a:solidFill>
              <a:latin typeface="Verdana" panose="020B0604030504040204" pitchFamily="34" charset="0"/>
            </a:endParaRPr>
          </a:p>
        </p:txBody>
      </p:sp>
      <p:sp>
        <p:nvSpPr>
          <p:cNvPr id="10" name="TextBox 5"/>
          <p:cNvSpPr txBox="1"/>
          <p:nvPr/>
        </p:nvSpPr>
        <p:spPr>
          <a:xfrm>
            <a:off x="3559175" y="412115"/>
            <a:ext cx="2727960" cy="1174750"/>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eaLnBrk="1" hangingPunct="1">
              <a:lnSpc>
                <a:spcPct val="150000"/>
              </a:lnSpc>
            </a:pPr>
            <a:r>
              <a:rPr lang="en-US" altLang="zh-CN" sz="4800" dirty="0">
                <a:solidFill>
                  <a:schemeClr val="tx1">
                    <a:lumMod val="75000"/>
                    <a:lumOff val="25000"/>
                  </a:schemeClr>
                </a:solidFill>
                <a:latin typeface="Broadway" panose="04040905080B02020502" pitchFamily="82" charset="0"/>
                <a:ea typeface="微软雅黑" panose="020B0503020204020204" pitchFamily="34" charset="-122"/>
                <a:cs typeface="Clear Sans Light" pitchFamily="34" charset="0"/>
              </a:rPr>
              <a:t>2019</a:t>
            </a:r>
            <a:endParaRPr lang="id-ID" altLang="zh-CN" sz="4800" dirty="0">
              <a:solidFill>
                <a:schemeClr val="tx1">
                  <a:lumMod val="75000"/>
                  <a:lumOff val="25000"/>
                </a:schemeClr>
              </a:solidFill>
              <a:latin typeface="Broadway" panose="04040905080B02020502" pitchFamily="82" charset="0"/>
              <a:ea typeface="微软雅黑" panose="020B0503020204020204" pitchFamily="34" charset="-122"/>
              <a:cs typeface="Clear Sans Light"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Scale>
                                      <p:cBhvr>
                                        <p:cTn id="13"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0">
                                            <p:txEl>
                                              <p:pRg st="0" end="0"/>
                                            </p:txEl>
                                          </p:spTgt>
                                        </p:tgtEl>
                                        <p:attrNameLst>
                                          <p:attrName>ppt_x</p:attrName>
                                          <p:attrName>ppt_y</p:attrName>
                                        </p:attrNameLst>
                                      </p:cBhvr>
                                    </p:animMotion>
                                    <p:animEffect transition="in" filter="fade">
                                      <p:cBhvr>
                                        <p:cTn id="15" dur="1000"/>
                                        <p:tgtEl>
                                          <p:spTgt spid="10">
                                            <p:txEl>
                                              <p:pRg st="0" end="0"/>
                                            </p:txEl>
                                          </p:spTgt>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Scale>
                                      <p:cBhvr>
                                        <p:cTn id="19" dur="1000" decel="50000" fill="hold">
                                          <p:stCondLst>
                                            <p:cond delay="0"/>
                                          </p:stCondLst>
                                        </p:cTn>
                                        <p:tgtEl>
                                          <p:spTgt spid="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xEl>
                                              <p:pRg st="0" end="0"/>
                                            </p:txEl>
                                          </p:spTgt>
                                        </p:tgtEl>
                                        <p:attrNameLst>
                                          <p:attrName>ppt_x</p:attrName>
                                          <p:attrName>ppt_y</p:attrName>
                                        </p:attrNameLst>
                                      </p:cBhvr>
                                    </p:animMotion>
                                    <p:animEffect transition="in" filter="fade">
                                      <p:cBhvr>
                                        <p:cTn id="21" dur="1000"/>
                                        <p:tgtEl>
                                          <p:spTgt spid="8">
                                            <p:txEl>
                                              <p:pRg st="0" end="0"/>
                                            </p:txEl>
                                          </p:spTgt>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750" fill="hold"/>
                                        <p:tgtEl>
                                          <p:spTgt spid="9"/>
                                        </p:tgtEl>
                                        <p:attrNameLst>
                                          <p:attrName>ppt_w</p:attrName>
                                        </p:attrNameLst>
                                      </p:cBhvr>
                                      <p:tavLst>
                                        <p:tav tm="0">
                                          <p:val>
                                            <p:fltVal val="0"/>
                                          </p:val>
                                        </p:tav>
                                        <p:tav tm="100000">
                                          <p:val>
                                            <p:strVal val="#ppt_w"/>
                                          </p:val>
                                        </p:tav>
                                      </p:tavLst>
                                    </p:anim>
                                    <p:anim calcmode="lin" valueType="num">
                                      <p:cBhvr>
                                        <p:cTn id="26" dur="750" fill="hold"/>
                                        <p:tgtEl>
                                          <p:spTgt spid="9"/>
                                        </p:tgtEl>
                                        <p:attrNameLst>
                                          <p:attrName>ppt_h</p:attrName>
                                        </p:attrNameLst>
                                      </p:cBhvr>
                                      <p:tavLst>
                                        <p:tav tm="0">
                                          <p:val>
                                            <p:fltVal val="0"/>
                                          </p:val>
                                        </p:tav>
                                        <p:tav tm="100000">
                                          <p:val>
                                            <p:strVal val="#ppt_h"/>
                                          </p:val>
                                        </p:tav>
                                      </p:tavLst>
                                    </p:anim>
                                    <p:animEffect transition="in" filter="fade">
                                      <p:cBhvr>
                                        <p:cTn id="27" dur="750"/>
                                        <p:tgtEl>
                                          <p:spTgt spid="9"/>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uild="p"/>
      <p:bldP spid="9" grpId="0"/>
      <p:bldP spid="10" grpId="0" build="p"/>
    </p:bldLst>
  </p:timing>
</p:sld>
</file>

<file path=ppt/theme/theme1.xml><?xml version="1.0" encoding="utf-8"?>
<a:theme xmlns:a="http://schemas.openxmlformats.org/drawingml/2006/main" name="Office 主题​​">
  <a:themeElements>
    <a:clrScheme name="自定义 1251">
      <a:dk1>
        <a:sysClr val="windowText" lastClr="000000"/>
      </a:dk1>
      <a:lt1>
        <a:sysClr val="window" lastClr="FFFFFF"/>
      </a:lt1>
      <a:dk2>
        <a:srgbClr val="44546A"/>
      </a:dk2>
      <a:lt2>
        <a:srgbClr val="E7E6E6"/>
      </a:lt2>
      <a:accent1>
        <a:srgbClr val="419098"/>
      </a:accent1>
      <a:accent2>
        <a:srgbClr val="FE9D54"/>
      </a:accent2>
      <a:accent3>
        <a:srgbClr val="419098"/>
      </a:accent3>
      <a:accent4>
        <a:srgbClr val="FE9D54"/>
      </a:accent4>
      <a:accent5>
        <a:srgbClr val="419098"/>
      </a:accent5>
      <a:accent6>
        <a:srgbClr val="FE9D54"/>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3603</Words>
  <Application>WPS 演示</Application>
  <PresentationFormat>自定义</PresentationFormat>
  <Paragraphs>380</Paragraphs>
  <Slides>24</Slides>
  <Notes>16</Notes>
  <HiddenSlides>0</HiddenSlides>
  <MMClips>1</MMClips>
  <ScaleCrop>false</ScaleCrop>
  <HeadingPairs>
    <vt:vector size="6" baseType="variant">
      <vt:variant>
        <vt:lpstr>已用的字体</vt:lpstr>
      </vt:variant>
      <vt:variant>
        <vt:i4>34</vt:i4>
      </vt:variant>
      <vt:variant>
        <vt:lpstr>主题</vt:lpstr>
      </vt:variant>
      <vt:variant>
        <vt:i4>1</vt:i4>
      </vt:variant>
      <vt:variant>
        <vt:lpstr>幻灯片标题</vt:lpstr>
      </vt:variant>
      <vt:variant>
        <vt:i4>24</vt:i4>
      </vt:variant>
    </vt:vector>
  </HeadingPairs>
  <TitlesOfParts>
    <vt:vector size="59" baseType="lpstr">
      <vt:lpstr>Arial</vt:lpstr>
      <vt:lpstr>宋体</vt:lpstr>
      <vt:lpstr>Wingdings</vt:lpstr>
      <vt:lpstr>微软雅黑</vt:lpstr>
      <vt:lpstr>Lato Regular</vt:lpstr>
      <vt:lpstr>Lato Hairline</vt:lpstr>
      <vt:lpstr>Lato Light</vt:lpstr>
      <vt:lpstr>Calibri</vt:lpstr>
      <vt:lpstr>Clear Sans Light</vt:lpstr>
      <vt:lpstr>Verdana</vt:lpstr>
      <vt:lpstr>Broadway</vt:lpstr>
      <vt:lpstr>Helvetica</vt:lpstr>
      <vt:lpstr>STIXGeneral-Bold</vt:lpstr>
      <vt:lpstr>Sosa</vt:lpstr>
      <vt:lpstr>Impact</vt:lpstr>
      <vt:lpstr>Calibri Light</vt:lpstr>
      <vt:lpstr>方正宋刻本秀楷简体</vt:lpstr>
      <vt:lpstr>IrisUPC</vt:lpstr>
      <vt:lpstr>Calibri</vt:lpstr>
      <vt:lpstr>Gill Sans</vt:lpstr>
      <vt:lpstr>Lato Light</vt:lpstr>
      <vt:lpstr>Broadway BT</vt:lpstr>
      <vt:lpstr>Arial Unicode MS</vt:lpstr>
      <vt:lpstr>等线 Light</vt:lpstr>
      <vt:lpstr>等线</vt:lpstr>
      <vt:lpstr>时尚中黑简体</vt:lpstr>
      <vt:lpstr>Times New Roman</vt:lpstr>
      <vt:lpstr>方正兰亭黑_GBK</vt:lpstr>
      <vt:lpstr>华文黑体</vt:lpstr>
      <vt:lpstr>魂心</vt:lpstr>
      <vt:lpstr>Lato</vt:lpstr>
      <vt:lpstr>Microsoft Sans Serif</vt:lpstr>
      <vt:lpstr>Gill Sans Ultra Bold Condensed</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开心小熊</cp:lastModifiedBy>
  <cp:revision>113</cp:revision>
  <dcterms:created xsi:type="dcterms:W3CDTF">2017-06-21T11:05:00Z</dcterms:created>
  <dcterms:modified xsi:type="dcterms:W3CDTF">2017-08-29T08:27:44Z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