
<file path=[Content_Types].xml><?xml version="1.0" encoding="utf-8"?>
<Types xmlns="http://schemas.openxmlformats.org/package/2006/content-types">
  <Default Extension="jpeg" ContentType="image/jpe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06" r:id="rId4"/>
    <p:sldId id="257" r:id="rId6"/>
    <p:sldId id="258" r:id="rId7"/>
    <p:sldId id="259" r:id="rId8"/>
    <p:sldId id="256" r:id="rId9"/>
    <p:sldId id="307" r:id="rId10"/>
    <p:sldId id="308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2" r:id="rId20"/>
    <p:sldId id="273" r:id="rId21"/>
    <p:sldId id="311" r:id="rId22"/>
    <p:sldId id="274" r:id="rId23"/>
    <p:sldId id="275" r:id="rId24"/>
    <p:sldId id="276" r:id="rId25"/>
    <p:sldId id="278" r:id="rId26"/>
    <p:sldId id="279" r:id="rId27"/>
    <p:sldId id="282" r:id="rId28"/>
    <p:sldId id="283" r:id="rId29"/>
    <p:sldId id="312" r:id="rId30"/>
    <p:sldId id="284" r:id="rId31"/>
    <p:sldId id="286" r:id="rId32"/>
    <p:sldId id="288" r:id="rId33"/>
    <p:sldId id="309" r:id="rId34"/>
    <p:sldId id="290" r:id="rId35"/>
    <p:sldId id="292" r:id="rId36"/>
    <p:sldId id="293" r:id="rId37"/>
    <p:sldId id="294" r:id="rId38"/>
    <p:sldId id="296" r:id="rId39"/>
    <p:sldId id="297" r:id="rId40"/>
    <p:sldId id="299" r:id="rId41"/>
    <p:sldId id="300" r:id="rId42"/>
    <p:sldId id="301" r:id="rId43"/>
    <p:sldId id="345" r:id="rId44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1D4"/>
    <a:srgbClr val="E28D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0" y="342"/>
      </p:cViewPr>
      <p:guideLst>
        <p:guide orient="horz" pos="2037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8" Type="http://schemas.openxmlformats.org/officeDocument/2006/relationships/tags" Target="tags/tag4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44A17390-E710-48D7-9272-C75D45BB455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27405E0-3A95-46DD-ACCA-1BE0FFD8948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7405E0-3A95-46DD-ACCA-1BE0FFD894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7405E0-3A95-46DD-ACCA-1BE0FFD894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7405E0-3A95-46DD-ACCA-1BE0FFD894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405E0-3A95-46DD-ACCA-1BE0FFD894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65D1-CACE-42A8-8E7D-5F166DDFB7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E5DF-EBB1-454D-904F-AB1465D044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84165D1-CACE-42A8-8E7D-5F166DDFB73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62B4E5DF-EBB1-454D-904F-AB1465D0448A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 descr="预览图_千图网_编号34352698"/>
          <p:cNvPicPr>
            <a:picLocks noChangeAspect="1"/>
          </p:cNvPicPr>
          <p:nvPr userDrawn="1"/>
        </p:nvPicPr>
        <p:blipFill>
          <a:blip r:embed="rId12"/>
          <a:srcRect l="18683" t="11369" r="20299" b="7266"/>
          <a:stretch>
            <a:fillRect/>
          </a:stretch>
        </p:blipFill>
        <p:spPr>
          <a:xfrm rot="5400000">
            <a:off x="2686050" y="-2686050"/>
            <a:ext cx="6857365" cy="122294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84165D1-CACE-42A8-8E7D-5F166DDFB73B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62B4E5DF-EBB1-454D-904F-AB1465D0448A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 descr="预览图_千图网_编号34352698"/>
          <p:cNvPicPr>
            <a:picLocks noChangeAspect="1"/>
          </p:cNvPicPr>
          <p:nvPr userDrawn="1"/>
        </p:nvPicPr>
        <p:blipFill>
          <a:blip r:embed="rId12"/>
          <a:srcRect l="18683" t="11369" r="20299" b="7266"/>
          <a:stretch>
            <a:fillRect/>
          </a:stretch>
        </p:blipFill>
        <p:spPr>
          <a:xfrm rot="5400000">
            <a:off x="2686050" y="-2686050"/>
            <a:ext cx="6857365" cy="122294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4a"/><Relationship Id="rId2" Type="http://schemas.openxmlformats.org/officeDocument/2006/relationships/audio" Target="../media/media1.m4a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.xml"/><Relationship Id="rId1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.xml"/><Relationship Id="rId1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92998977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sp>
        <p:nvSpPr>
          <p:cNvPr id="3" name="端午节"/>
          <p:cNvSpPr txBox="1"/>
          <p:nvPr>
            <p:custDataLst>
              <p:tags r:id="rId5"/>
            </p:custDataLst>
          </p:nvPr>
        </p:nvSpPr>
        <p:spPr>
          <a:xfrm>
            <a:off x="2268469" y="2367039"/>
            <a:ext cx="7656332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炫酷婚礼快闪</a:t>
            </a:r>
            <a:endParaRPr lang="zh-CN" altLang="en-US" sz="6600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PPT</a:t>
            </a:r>
            <a:r>
              <a:rPr lang="zh-CN" altLang="en-US" sz="6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模板</a:t>
            </a:r>
            <a:endParaRPr lang="zh-CN" altLang="en-US" sz="6600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4" name="端午节"/>
          <p:cNvSpPr txBox="1"/>
          <p:nvPr>
            <p:custDataLst>
              <p:tags r:id="rId6"/>
            </p:custDataLst>
          </p:nvPr>
        </p:nvSpPr>
        <p:spPr>
          <a:xfrm>
            <a:off x="3495040" y="4595495"/>
            <a:ext cx="538353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新娘：</a:t>
            </a:r>
            <a:r>
              <a:rPr lang="en-US" altLang="zh-CN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                  新郎：</a:t>
            </a:r>
            <a:r>
              <a:rPr lang="en-US" altLang="zh-CN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XX</a:t>
            </a:r>
            <a:endParaRPr lang="en-US" altLang="zh-CN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"/>
    </mc:Choice>
    <mc:Fallback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91985" y="735734"/>
            <a:ext cx="2408032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44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344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91983" y="483225"/>
            <a:ext cx="2408032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44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344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91983" y="735955"/>
            <a:ext cx="2408032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44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344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"/>
    </mc:Choice>
    <mc:Fallback>
      <p:transition spd="slow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182382" y="2705725"/>
            <a:ext cx="582723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准备好了吗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4875153" y="2705725"/>
            <a:ext cx="244169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各位</a:t>
            </a:r>
            <a:endParaRPr lang="zh-CN" altLang="en-US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4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8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1069" y="251069"/>
                                    </p:animScale>
                                    <p:anim to="" calcmode="lin" valueType="num">
                                      <p:cBhvr>
                                        <p:cTn id="13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51069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51069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02353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E28D94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先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71676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生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11456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们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02353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E28D94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先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71676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E28D94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生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11456" y="2486660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E28D94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们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E28D94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854966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女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5353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士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55740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们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54966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女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5353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士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55740" y="2188486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们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28061" y="2705725"/>
            <a:ext cx="941661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latin typeface="思源黑体 Bold" panose="020B0800000000000000" pitchFamily="34" charset="-122"/>
                <a:ea typeface="思源黑体 Bold" panose="020B0800000000000000" pitchFamily="34" charset="-122"/>
              </a:rPr>
              <a:t>ARE YOU READY?</a:t>
            </a:r>
            <a:endParaRPr lang="zh-CN" altLang="en-US" sz="8800" b="1" dirty="0"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1328061" y="2705725"/>
            <a:ext cx="941661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ARE YOU READY?</a:t>
            </a:r>
            <a:endParaRPr lang="zh-CN" altLang="en-US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"/>
    </mc:Choice>
    <mc:Fallback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409791" y="409791"/>
                                    </p:animScale>
                                    <p:anim to="" calcmode="lin" valueType="num">
                                      <p:cBhvr>
                                        <p:cTn id="13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4.09791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4.09791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758247" y="2705725"/>
            <a:ext cx="4675505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新娘：</a:t>
            </a:r>
            <a:r>
              <a:rPr lang="en-US" altLang="zh-CN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XX</a:t>
            </a:r>
            <a:endParaRPr lang="en-US" altLang="zh-CN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37484" y="2440940"/>
            <a:ext cx="6717030" cy="20612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ctr" defTabSz="457200">
              <a:defRPr sz="8800" b="1"/>
            </a:lvl1pPr>
            <a:lvl2pPr defTabSz="457200">
              <a:defRPr/>
            </a:lvl2pPr>
            <a:lvl3pPr defTabSz="457200">
              <a:defRPr/>
            </a:lvl3pPr>
            <a:lvl4pPr defTabSz="457200">
              <a:defRPr/>
            </a:lvl4pPr>
            <a:lvl5pPr defTabSz="457200">
              <a:defRPr/>
            </a:lvl5pPr>
            <a:lvl6pPr defTabSz="457200">
              <a:defRPr/>
            </a:lvl6pPr>
            <a:lvl7pPr defTabSz="457200">
              <a:defRPr/>
            </a:lvl7pPr>
            <a:lvl8pPr defTabSz="457200">
              <a:defRPr/>
            </a:lvl8pPr>
            <a:lvl9pPr defTabSz="457200">
              <a:defRPr/>
            </a:lvl9pPr>
          </a:lstStyle>
          <a:p>
            <a:r>
              <a:rPr lang="zh-CN" altLang="en-US" sz="12800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新郎：</a:t>
            </a:r>
            <a:r>
              <a:rPr lang="en-US" altLang="zh-CN" sz="12800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XX</a:t>
            </a:r>
            <a:endParaRPr lang="en-US" altLang="zh-CN" sz="12800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4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4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0364" y="2397948"/>
            <a:ext cx="3467617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ctr" defTabSz="457200">
              <a:defRPr sz="8800" b="1"/>
            </a:lvl1pPr>
            <a:lvl2pPr defTabSz="457200">
              <a:defRPr/>
            </a:lvl2pPr>
            <a:lvl3pPr defTabSz="457200">
              <a:defRPr/>
            </a:lvl3pPr>
            <a:lvl4pPr defTabSz="457200">
              <a:defRPr/>
            </a:lvl4pPr>
            <a:lvl5pPr defTabSz="457200">
              <a:defRPr/>
            </a:lvl5pPr>
            <a:lvl6pPr defTabSz="457200">
              <a:defRPr/>
            </a:lvl6pPr>
            <a:lvl7pPr defTabSz="457200">
              <a:defRPr/>
            </a:lvl7pPr>
            <a:lvl8pPr defTabSz="457200">
              <a:defRPr/>
            </a:lvl8pPr>
            <a:lvl9pPr defTabSz="457200">
              <a:defRPr/>
            </a:lvl9pPr>
          </a:lstStyle>
          <a:p>
            <a:r>
              <a:rPr lang="zh-CN" altLang="en-US" sz="12800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婚礼</a:t>
            </a:r>
            <a:endParaRPr lang="zh-CN" altLang="en-US" sz="12800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746638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即将开始</a:t>
            </a:r>
            <a:endParaRPr lang="zh-CN" altLang="en-US" sz="8800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8103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746639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首先认识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3746639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首先认识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599191" y="599191"/>
                                    </p:animScale>
                                    <p:anim to="" calcmode="lin" valueType="num">
                                      <p:cBhvr>
                                        <p:cTn id="13" dur="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70344" y="2705725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帅气</a:t>
            </a:r>
            <a:endParaRPr lang="zh-CN" altLang="en-US" sz="88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/>
          <p:nvPr>
            <p:custDataLst>
              <p:tags r:id="rId3"/>
            </p:custDataLst>
          </p:nvPr>
        </p:nvSpPr>
        <p:spPr>
          <a:xfrm>
            <a:off x="4870344" y="2705725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英俊</a:t>
            </a:r>
            <a:endParaRPr lang="zh-CN" altLang="en-US" sz="88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354 0 " pathEditMode="relative" rAng="0" ptsTypes="AA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396 0 " pathEditMode="relative" rAng="0" ptsTypes="AA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182383" y="2705725"/>
            <a:ext cx="582723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事业有成的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70344" y="2387673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新郎</a:t>
            </a:r>
            <a:endParaRPr lang="zh-CN" altLang="en-US" sz="88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"/>
    </mc:Choice>
    <mc:Fallback>
      <p:transition spd="slow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599191" y="599191"/>
                                    </p:animScale>
                                    <p:anim to="" calcmode="lin" valueType="num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5441315" y="2566577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latin typeface="黑体" panose="02010609060101010101" pitchFamily="49" charset="-122"/>
                <a:ea typeface="黑体" panose="02010609060101010101" pitchFamily="49" charset="-122"/>
              </a:rPr>
              <a:t>XX</a:t>
            </a:r>
            <a:endParaRPr lang="en-US" altLang="zh-CN" sz="8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5441315" y="2566577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XX</a:t>
            </a:r>
            <a:endParaRPr lang="en-US" altLang="zh-CN" sz="8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6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599191" y="599191"/>
                                    </p:animScale>
                                    <p:anim to="" calcmode="lin" valueType="num">
                                      <p:cBhvr>
                                        <p:cTn id="13" dur="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5.991906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06173" y="489226"/>
            <a:ext cx="10376452" cy="6082748"/>
            <a:chOff x="602973" y="387626"/>
            <a:chExt cx="10376452" cy="6082748"/>
          </a:xfrm>
        </p:grpSpPr>
        <p:sp>
          <p:nvSpPr>
            <p:cNvPr id="2" name="矩形 1"/>
            <p:cNvSpPr/>
            <p:nvPr/>
          </p:nvSpPr>
          <p:spPr>
            <a:xfrm>
              <a:off x="602973" y="387626"/>
              <a:ext cx="2484783" cy="304137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230216" y="3429000"/>
              <a:ext cx="2484783" cy="30413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6096000" y="387626"/>
              <a:ext cx="4883425" cy="60827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303682" y="2705725"/>
            <a:ext cx="358463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然后是</a:t>
            </a:r>
            <a:endParaRPr lang="zh-CN" altLang="en-US" sz="8800" b="1" dirty="0">
              <a:solidFill>
                <a:schemeClr val="accent4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70344" y="2594114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美丽</a:t>
            </a:r>
            <a:endParaRPr lang="zh-CN" altLang="en-US" sz="8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4870344" y="2594114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美丽</a:t>
            </a:r>
            <a:endParaRPr lang="zh-CN" altLang="en-US" sz="8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3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3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599191" y="599191"/>
                                    </p:animScale>
                                    <p:anim to="" calcmode="lin" valueType="num"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70344" y="2705725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漂亮</a:t>
            </a:r>
            <a:endParaRPr lang="zh-CN" altLang="en-US" sz="88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118487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1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07891" y="2182522"/>
            <a:ext cx="6776215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defTabSz="457200">
              <a:defRPr sz="8800" b="1"/>
            </a:lvl1pPr>
            <a:lvl2pPr defTabSz="457200">
              <a:defRPr/>
            </a:lvl2pPr>
            <a:lvl3pPr defTabSz="457200">
              <a:defRPr/>
            </a:lvl3pPr>
            <a:lvl4pPr defTabSz="457200">
              <a:defRPr/>
            </a:lvl4pPr>
            <a:lvl5pPr defTabSz="457200">
              <a:defRPr/>
            </a:lvl5pPr>
            <a:lvl6pPr defTabSz="457200">
              <a:defRPr/>
            </a:lvl6pPr>
            <a:lvl7pPr defTabSz="457200">
              <a:defRPr/>
            </a:lvl7pPr>
            <a:lvl8pPr defTabSz="457200">
              <a:defRPr/>
            </a:lvl8pPr>
            <a:lvl9pPr defTabSz="457200">
              <a:defRPr/>
            </a:lvl9pPr>
          </a:lstStyle>
          <a:p>
            <a:pPr algn="ctr"/>
            <a:r>
              <a:rPr lang="zh-CN" altLang="en-US" sz="128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可爱聪明</a:t>
            </a:r>
            <a:endParaRPr lang="zh-CN" altLang="en-US" sz="128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62192" y="2440940"/>
            <a:ext cx="3467616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defTabSz="457200">
              <a:defRPr sz="8800" b="1"/>
            </a:lvl1pPr>
            <a:lvl2pPr defTabSz="457200">
              <a:defRPr/>
            </a:lvl2pPr>
            <a:lvl3pPr defTabSz="457200">
              <a:defRPr/>
            </a:lvl3pPr>
            <a:lvl4pPr defTabSz="457200">
              <a:defRPr/>
            </a:lvl4pPr>
            <a:lvl5pPr defTabSz="457200">
              <a:defRPr/>
            </a:lvl5pPr>
            <a:lvl6pPr defTabSz="457200">
              <a:defRPr/>
            </a:lvl6pPr>
            <a:lvl7pPr defTabSz="457200">
              <a:defRPr/>
            </a:lvl7pPr>
            <a:lvl8pPr defTabSz="457200">
              <a:defRPr/>
            </a:lvl8pPr>
            <a:lvl9pPr defTabSz="457200">
              <a:defRPr/>
            </a:lvl9pPr>
          </a:lstStyle>
          <a:p>
            <a:pPr algn="ctr"/>
            <a:r>
              <a:rPr lang="zh-CN" altLang="en-US" sz="128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全策</a:t>
            </a:r>
            <a:endParaRPr lang="zh-CN" altLang="en-US" sz="128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7892" y="2397948"/>
            <a:ext cx="6776215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defTabSz="457200">
              <a:defRPr sz="8800" b="1"/>
            </a:lvl1pPr>
            <a:lvl2pPr defTabSz="457200">
              <a:defRPr/>
            </a:lvl2pPr>
            <a:lvl3pPr defTabSz="457200">
              <a:defRPr/>
            </a:lvl3pPr>
            <a:lvl4pPr defTabSz="457200">
              <a:defRPr/>
            </a:lvl4pPr>
            <a:lvl5pPr defTabSz="457200">
              <a:defRPr/>
            </a:lvl5pPr>
            <a:lvl6pPr defTabSz="457200">
              <a:defRPr/>
            </a:lvl6pPr>
            <a:lvl7pPr defTabSz="457200">
              <a:defRPr/>
            </a:lvl7pPr>
            <a:lvl8pPr defTabSz="457200">
              <a:defRPr/>
            </a:lvl8pPr>
            <a:lvl9pPr defTabSz="457200">
              <a:defRPr/>
            </a:lvl9pPr>
          </a:lstStyle>
          <a:p>
            <a:pPr algn="ctr"/>
            <a:r>
              <a:rPr lang="zh-CN" altLang="en-US" sz="1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知书达理</a:t>
            </a:r>
            <a:endParaRPr lang="zh-CN" altLang="en-US" sz="12800" dirty="0">
              <a:solidFill>
                <a:schemeClr val="accent4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99988" y="299988"/>
                                    </p:animScale>
                                    <p:anim to="" calcmode="lin" valueType="num">
                                      <p:cBhvr>
                                        <p:cTn id="13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99988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99988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70344" y="2705725"/>
            <a:ext cx="24513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新娘</a:t>
            </a:r>
            <a:endParaRPr lang="zh-CN" altLang="en-US" sz="8800" b="1" dirty="0">
              <a:solidFill>
                <a:srgbClr val="E28D9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5441315" y="2705725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XX</a:t>
            </a:r>
            <a:endParaRPr lang="en-US" altLang="zh-CN" sz="8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5441315" y="2705725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XX</a:t>
            </a:r>
            <a:endParaRPr lang="en-US" altLang="zh-CN" sz="8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3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3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311370" y="311370"/>
                                    </p:animScale>
                                    <p:anim to="" calcmode="lin" valueType="num"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3.11369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3.11369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02973" y="387626"/>
            <a:ext cx="11011773" cy="6129326"/>
            <a:chOff x="602973" y="387626"/>
            <a:chExt cx="11011773" cy="6129326"/>
          </a:xfrm>
        </p:grpSpPr>
        <p:sp>
          <p:nvSpPr>
            <p:cNvPr id="2" name="矩形 1"/>
            <p:cNvSpPr/>
            <p:nvPr/>
          </p:nvSpPr>
          <p:spPr>
            <a:xfrm rot="1279426">
              <a:off x="602973" y="387626"/>
              <a:ext cx="2484783" cy="304137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 rot="1279426">
              <a:off x="3620446" y="1351324"/>
              <a:ext cx="3962992" cy="485070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1279426">
              <a:off x="9129963" y="3475578"/>
              <a:ext cx="2484783" cy="30413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75153" y="2705725"/>
            <a:ext cx="244169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严谨</a:t>
            </a:r>
            <a:endParaRPr lang="zh-CN" altLang="en-US" sz="8800" b="1" dirty="0">
              <a:solidFill>
                <a:schemeClr val="accent4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2618124" y="2705725"/>
            <a:ext cx="69557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一对金童玉女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746638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两小无猜</a:t>
            </a:r>
            <a:endParaRPr lang="zh-CN" altLang="en-US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05964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在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70080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今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21103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天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5964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在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63670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今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21376" y="2248121"/>
            <a:ext cx="1826142" cy="206210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>
              <a:defRPr sz="12800" b="1"/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Bold" panose="020B0800000000000000" pitchFamily="34" charset="-122"/>
                <a:ea typeface="思源黑体 Bold" panose="020B0800000000000000" pitchFamily="34" charset="-122"/>
              </a:rPr>
              <a:t>天</a:t>
            </a:r>
            <a:endParaRPr kumimoji="0" lang="zh-CN" altLang="en-US" sz="1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746639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相濡以沫</a:t>
            </a:r>
            <a:endParaRPr lang="zh-CN" altLang="en-US" sz="8800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746639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共度风雨</a:t>
            </a:r>
            <a:endParaRPr lang="zh-CN" altLang="en-US" sz="8800" b="1" dirty="0">
              <a:solidFill>
                <a:schemeClr val="bg1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310896" y="2705725"/>
            <a:ext cx="35702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我宣布</a:t>
            </a:r>
            <a:endParaRPr lang="zh-CN" altLang="en-US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70344" y="2705725"/>
            <a:ext cx="24513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新娘</a:t>
            </a:r>
            <a:endParaRPr lang="zh-CN" altLang="en-US" sz="8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441316" y="2705725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XX</a:t>
            </a:r>
            <a:endParaRPr lang="en-US" altLang="zh-CN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311370" y="311370"/>
                                    </p:animScale>
                                    <p:anim to="" calcmode="lin" valueType="num"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875151" y="2705725"/>
            <a:ext cx="244169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新郎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3" name="矩形 1"/>
          <p:cNvSpPr/>
          <p:nvPr>
            <p:custDataLst>
              <p:tags r:id="rId2"/>
            </p:custDataLst>
          </p:nvPr>
        </p:nvSpPr>
        <p:spPr>
          <a:xfrm>
            <a:off x="4875153" y="2705725"/>
            <a:ext cx="244169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FFFFFF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新郎</a:t>
            </a:r>
            <a:endParaRPr lang="zh-CN" altLang="en-US" sz="8800" b="1" dirty="0">
              <a:solidFill>
                <a:srgbClr val="FFFFFF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599191" y="599191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5.99190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5441315" y="2705725"/>
            <a:ext cx="130937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XX</a:t>
            </a:r>
            <a:endParaRPr lang="en-US" altLang="zh-CN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"/>
    </mc:Choice>
    <mc:Fallback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8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4259599" y="2336393"/>
            <a:ext cx="3672801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600" b="1" dirty="0">
                <a:solidFill>
                  <a:schemeClr val="bg1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婚礼</a:t>
            </a:r>
            <a:endParaRPr lang="zh-CN" altLang="en-US" sz="13600" b="1" dirty="0">
              <a:solidFill>
                <a:schemeClr val="bg1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746636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E28D94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正式开始</a:t>
            </a:r>
            <a:endParaRPr lang="zh-CN" altLang="en-US" sz="8800" b="1" dirty="0">
              <a:solidFill>
                <a:srgbClr val="E28D94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3" name="矩形 1"/>
          <p:cNvSpPr/>
          <p:nvPr>
            <p:custDataLst>
              <p:tags r:id="rId3"/>
            </p:custDataLst>
          </p:nvPr>
        </p:nvSpPr>
        <p:spPr>
          <a:xfrm>
            <a:off x="3746638" y="270572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正式开始</a:t>
            </a:r>
            <a:endParaRPr lang="zh-CN" altLang="en-US" sz="8800" b="1" dirty="0">
              <a:solidFill>
                <a:schemeClr val="accent4">
                  <a:lumMod val="20000"/>
                  <a:lumOff val="8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568912" y="568912"/>
                                    </p:animScale>
                                    <p:anim to="" calcmode="lin" valueType="num">
                                      <p:cBhvr>
                                        <p:cTn id="13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5.68912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5.68912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2170" cy="6914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3.1"/>
  <p:tag name="FIXEDCOLORSHADOW" val="5385211"/>
  <p:tag name="SCENESHAPETYPE" val="SceneText"/>
  <p:tag name="SCENESHAPESUBTYPE" val="SceneTitleText"/>
  <p:tag name="SCENESHAPENAME" val="抖音文本"/>
  <p:tag name="TXTGRP" val="636625811468102526"/>
  <p:tag name="SCENECOLOR-TEXT" val="Color_Theme"/>
  <p:tag name="SCENECOLOR-TEXT-VALUE" val="2"/>
  <p:tag name="RESOURCEID" val="636625811468172530"/>
  <p:tag name="SCENEID" val="Unkown"/>
  <p:tag name="SCENELINKIDS" val="2|3|4"/>
  <p:tag name="ANIMSTRING" val="294b7bf317c2d9e0d18e1bd24cbfd049"/>
</p:tagLst>
</file>

<file path=ppt/tags/tag2.xml><?xml version="1.0" encoding="utf-8"?>
<p:tagLst xmlns:p="http://schemas.openxmlformats.org/presentationml/2006/main">
  <p:tag name="PA" val="v4.3.1"/>
  <p:tag name="FIXEDCOLORSHADOW" val="5385211"/>
  <p:tag name="SCENESHAPETYPE" val="SceneText"/>
  <p:tag name="SCENESHAPESUBTYPE" val="SceneTitleText"/>
  <p:tag name="SCENESHAPENAME" val="抖音文本"/>
  <p:tag name="TXTGRP" val="636625811468102526"/>
  <p:tag name="SCENECOLOR-TEXT" val="Color_Theme"/>
  <p:tag name="SCENECOLOR-TEXT-VALUE" val="2"/>
  <p:tag name="RESOURCEID" val="636625811468172530"/>
  <p:tag name="SCENEID" val="Unkown"/>
  <p:tag name="SCENELINKIDS" val="2|3|4"/>
  <p:tag name="ANIMSTRING" val="294b7bf317c2d9e0d18e1bd24cbfd049"/>
</p:tagLst>
</file>

<file path=ppt/tags/tag3.xml><?xml version="1.0" encoding="utf-8"?>
<p:tagLst xmlns:p="http://schemas.openxmlformats.org/presentationml/2006/main">
  <p:tag name="PA" val="v4.3.1"/>
</p:tagLst>
</file>

<file path=ppt/tags/tag4.xml><?xml version="1.0" encoding="utf-8"?>
<p:tagLst xmlns:p="http://schemas.openxmlformats.org/presentationml/2006/main">
  <p:tag name="PA" val="v4.3.1"/>
</p:tagLst>
</file>

<file path=ppt/tags/tag5.xml><?xml version="1.0" encoding="utf-8"?>
<p:tagLst xmlns:p="http://schemas.openxmlformats.org/presentationml/2006/main">
  <p:tag name="PA" val="v4.3.1"/>
</p:tagLst>
</file>

<file path=ppt/tags/tag6.xml><?xml version="1.0" encoding="utf-8"?>
<p:tagLst xmlns:p="http://schemas.openxmlformats.org/presentationml/2006/main">
  <p:tag name="PA" val="v4.3.1"/>
</p:tagLst>
</file>

<file path=ppt/tags/tag7.xml><?xml version="1.0" encoding="utf-8"?>
<p:tagLst xmlns:p="http://schemas.openxmlformats.org/presentationml/2006/main">
  <p:tag name="PA" val="v4.3.1"/>
</p:tagLst>
</file>

<file path=ppt/tags/tag8.xml><?xml version="1.0" encoding="utf-8"?>
<p:tagLst xmlns:p="http://schemas.openxmlformats.org/presentationml/2006/main">
  <p:tag name="PA" val="v4.3.1"/>
</p:tagLst>
</file>

<file path=ppt/tags/tag9.xml><?xml version="1.0" encoding="utf-8"?>
<p:tagLst xmlns:p="http://schemas.openxmlformats.org/presentationml/2006/main">
  <p:tag name="PA" val="v4.3.1"/>
</p:tagLst>
</file>

<file path=ppt/tags/tag10.xml><?xml version="1.0" encoding="utf-8"?>
<p:tagLst xmlns:p="http://schemas.openxmlformats.org/presentationml/2006/main">
  <p:tag name="PA" val="v4.3.1"/>
</p:tagLst>
</file>

<file path=ppt/tags/tag11.xml><?xml version="1.0" encoding="utf-8"?>
<p:tagLst xmlns:p="http://schemas.openxmlformats.org/presentationml/2006/main">
  <p:tag name="PA" val="v4.3.1"/>
</p:tagLst>
</file>

<file path=ppt/tags/tag12.xml><?xml version="1.0" encoding="utf-8"?>
<p:tagLst xmlns:p="http://schemas.openxmlformats.org/presentationml/2006/main">
  <p:tag name="PA" val="v4.3.1"/>
</p:tagLst>
</file>

<file path=ppt/tags/tag13.xml><?xml version="1.0" encoding="utf-8"?>
<p:tagLst xmlns:p="http://schemas.openxmlformats.org/presentationml/2006/main">
  <p:tag name="PA" val="v4.3.1"/>
</p:tagLst>
</file>

<file path=ppt/tags/tag14.xml><?xml version="1.0" encoding="utf-8"?>
<p:tagLst xmlns:p="http://schemas.openxmlformats.org/presentationml/2006/main">
  <p:tag name="PA" val="v4.3.1"/>
</p:tagLst>
</file>

<file path=ppt/tags/tag15.xml><?xml version="1.0" encoding="utf-8"?>
<p:tagLst xmlns:p="http://schemas.openxmlformats.org/presentationml/2006/main">
  <p:tag name="PA" val="v4.3.1"/>
</p:tagLst>
</file>

<file path=ppt/tags/tag16.xml><?xml version="1.0" encoding="utf-8"?>
<p:tagLst xmlns:p="http://schemas.openxmlformats.org/presentationml/2006/main">
  <p:tag name="PA" val="v4.3.1"/>
</p:tagLst>
</file>

<file path=ppt/tags/tag17.xml><?xml version="1.0" encoding="utf-8"?>
<p:tagLst xmlns:p="http://schemas.openxmlformats.org/presentationml/2006/main">
  <p:tag name="PA" val="v4.3.1"/>
</p:tagLst>
</file>

<file path=ppt/tags/tag18.xml><?xml version="1.0" encoding="utf-8"?>
<p:tagLst xmlns:p="http://schemas.openxmlformats.org/presentationml/2006/main">
  <p:tag name="PA" val="v4.3.1"/>
</p:tagLst>
</file>

<file path=ppt/tags/tag19.xml><?xml version="1.0" encoding="utf-8"?>
<p:tagLst xmlns:p="http://schemas.openxmlformats.org/presentationml/2006/main">
  <p:tag name="PA" val="v4.3.1"/>
</p:tagLst>
</file>

<file path=ppt/tags/tag20.xml><?xml version="1.0" encoding="utf-8"?>
<p:tagLst xmlns:p="http://schemas.openxmlformats.org/presentationml/2006/main">
  <p:tag name="PA" val="v4.3.1"/>
</p:tagLst>
</file>

<file path=ppt/tags/tag21.xml><?xml version="1.0" encoding="utf-8"?>
<p:tagLst xmlns:p="http://schemas.openxmlformats.org/presentationml/2006/main">
  <p:tag name="PA" val="v4.3.1"/>
</p:tagLst>
</file>

<file path=ppt/tags/tag22.xml><?xml version="1.0" encoding="utf-8"?>
<p:tagLst xmlns:p="http://schemas.openxmlformats.org/presentationml/2006/main">
  <p:tag name="PA" val="v4.3.1"/>
</p:tagLst>
</file>

<file path=ppt/tags/tag23.xml><?xml version="1.0" encoding="utf-8"?>
<p:tagLst xmlns:p="http://schemas.openxmlformats.org/presentationml/2006/main">
  <p:tag name="PA" val="v4.3.1"/>
</p:tagLst>
</file>

<file path=ppt/tags/tag24.xml><?xml version="1.0" encoding="utf-8"?>
<p:tagLst xmlns:p="http://schemas.openxmlformats.org/presentationml/2006/main">
  <p:tag name="PA" val="v4.3.1"/>
</p:tagLst>
</file>

<file path=ppt/tags/tag25.xml><?xml version="1.0" encoding="utf-8"?>
<p:tagLst xmlns:p="http://schemas.openxmlformats.org/presentationml/2006/main">
  <p:tag name="PA" val="v4.3.1"/>
</p:tagLst>
</file>

<file path=ppt/tags/tag26.xml><?xml version="1.0" encoding="utf-8"?>
<p:tagLst xmlns:p="http://schemas.openxmlformats.org/presentationml/2006/main">
  <p:tag name="PA" val="v4.3.1"/>
</p:tagLst>
</file>

<file path=ppt/tags/tag27.xml><?xml version="1.0" encoding="utf-8"?>
<p:tagLst xmlns:p="http://schemas.openxmlformats.org/presentationml/2006/main">
  <p:tag name="PA" val="v4.3.1"/>
</p:tagLst>
</file>

<file path=ppt/tags/tag28.xml><?xml version="1.0" encoding="utf-8"?>
<p:tagLst xmlns:p="http://schemas.openxmlformats.org/presentationml/2006/main">
  <p:tag name="PA" val="v4.3.1"/>
</p:tagLst>
</file>

<file path=ppt/tags/tag29.xml><?xml version="1.0" encoding="utf-8"?>
<p:tagLst xmlns:p="http://schemas.openxmlformats.org/presentationml/2006/main">
  <p:tag name="PA" val="v4.3.1"/>
</p:tagLst>
</file>

<file path=ppt/tags/tag30.xml><?xml version="1.0" encoding="utf-8"?>
<p:tagLst xmlns:p="http://schemas.openxmlformats.org/presentationml/2006/main">
  <p:tag name="PA" val="v4.3.1"/>
</p:tagLst>
</file>

<file path=ppt/tags/tag31.xml><?xml version="1.0" encoding="utf-8"?>
<p:tagLst xmlns:p="http://schemas.openxmlformats.org/presentationml/2006/main">
  <p:tag name="PA" val="v4.3.1"/>
</p:tagLst>
</file>

<file path=ppt/tags/tag32.xml><?xml version="1.0" encoding="utf-8"?>
<p:tagLst xmlns:p="http://schemas.openxmlformats.org/presentationml/2006/main">
  <p:tag name="PA" val="v4.3.1"/>
</p:tagLst>
</file>

<file path=ppt/tags/tag33.xml><?xml version="1.0" encoding="utf-8"?>
<p:tagLst xmlns:p="http://schemas.openxmlformats.org/presentationml/2006/main">
  <p:tag name="PA" val="v4.3.1"/>
</p:tagLst>
</file>

<file path=ppt/tags/tag34.xml><?xml version="1.0" encoding="utf-8"?>
<p:tagLst xmlns:p="http://schemas.openxmlformats.org/presentationml/2006/main">
  <p:tag name="PA" val="v4.3.1"/>
</p:tagLst>
</file>

<file path=ppt/tags/tag35.xml><?xml version="1.0" encoding="utf-8"?>
<p:tagLst xmlns:p="http://schemas.openxmlformats.org/presentationml/2006/main">
  <p:tag name="PA" val="v4.3.1"/>
</p:tagLst>
</file>

<file path=ppt/tags/tag36.xml><?xml version="1.0" encoding="utf-8"?>
<p:tagLst xmlns:p="http://schemas.openxmlformats.org/presentationml/2006/main">
  <p:tag name="PA" val="v4.3.1"/>
</p:tagLst>
</file>

<file path=ppt/tags/tag37.xml><?xml version="1.0" encoding="utf-8"?>
<p:tagLst xmlns:p="http://schemas.openxmlformats.org/presentationml/2006/main">
  <p:tag name="PA" val="v4.3.1"/>
</p:tagLst>
</file>

<file path=ppt/tags/tag38.xml><?xml version="1.0" encoding="utf-8"?>
<p:tagLst xmlns:p="http://schemas.openxmlformats.org/presentationml/2006/main">
  <p:tag name="PA" val="v4.3.1"/>
</p:tagLst>
</file>

<file path=ppt/tags/tag39.xml><?xml version="1.0" encoding="utf-8"?>
<p:tagLst xmlns:p="http://schemas.openxmlformats.org/presentationml/2006/main">
  <p:tag name="PA" val="v4.3.1"/>
</p:tagLst>
</file>

<file path=ppt/tags/tag40.xml><?xml version="1.0" encoding="utf-8"?>
<p:tagLst xmlns:p="http://schemas.openxmlformats.org/presentationml/2006/main">
  <p:tag name="PA" val="v4.3.1"/>
</p:tagLst>
</file>

<file path=ppt/tags/tag41.xml><?xml version="1.0" encoding="utf-8"?>
<p:tagLst xmlns:p="http://schemas.openxmlformats.org/presentationml/2006/main">
  <p:tag name="ISPRING_PRESENTATION_TITLE" val="演示文稿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WPS 演示</Application>
  <PresentationFormat>宽屏</PresentationFormat>
  <Paragraphs>127</Paragraphs>
  <Slides>40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53" baseType="lpstr">
      <vt:lpstr>Arial</vt:lpstr>
      <vt:lpstr>宋体</vt:lpstr>
      <vt:lpstr>Wingdings</vt:lpstr>
      <vt:lpstr>黑体</vt:lpstr>
      <vt:lpstr>思源黑体 CN Medium</vt:lpstr>
      <vt:lpstr>思源黑体 Bold</vt:lpstr>
      <vt:lpstr>微软雅黑</vt:lpstr>
      <vt:lpstr>Arial Unicode MS</vt:lpstr>
      <vt:lpstr>等线 Light</vt:lpstr>
      <vt:lpstr>Calibri</vt:lpstr>
      <vt:lpstr>等线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演示文稿4</dc:title>
  <dc:creator>逆流的小鱼</dc:creator>
  <cp:lastModifiedBy>罗祉璇</cp:lastModifiedBy>
  <cp:revision>45</cp:revision>
  <dcterms:created xsi:type="dcterms:W3CDTF">2018-05-17T03:08:00Z</dcterms:created>
  <dcterms:modified xsi:type="dcterms:W3CDTF">2020-04-01T02:15:04Z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