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5" r:id="rId12"/>
    <p:sldId id="264" r:id="rId13"/>
    <p:sldId id="266" r:id="rId14"/>
    <p:sldId id="267" r:id="rId15"/>
    <p:sldId id="268" r:id="rId16"/>
    <p:sldId id="270" r:id="rId17"/>
    <p:sldId id="269" r:id="rId18"/>
    <p:sldId id="271" r:id="rId19"/>
    <p:sldId id="273" r:id="rId20"/>
    <p:sldId id="272" r:id="rId21"/>
    <p:sldId id="274" r:id="rId22"/>
    <p:sldId id="275" r:id="rId23"/>
    <p:sldId id="276" r:id="rId24"/>
    <p:sldId id="277" r:id="rId25"/>
    <p:sldId id="278" r:id="rId26"/>
    <p:sldId id="279" r:id="rId27"/>
    <p:sldId id="280" r:id="rId28"/>
    <p:sldId id="282" r:id="rId29"/>
    <p:sldId id="281" r:id="rId30"/>
    <p:sldId id="283" r:id="rId31"/>
    <p:sldId id="284" r:id="rId32"/>
    <p:sldId id="285" r:id="rId33"/>
  </p:sldIdLst>
  <p:sldSz cx="9144000" cy="5143500" type="screen16x9"/>
  <p:notesSz cx="6858000" cy="9144000"/>
  <p:custDataLst>
    <p:tags r:id="rId37"/>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C30"/>
    <a:srgbClr val="4CBAD5"/>
    <a:srgbClr val="9BBB59"/>
    <a:srgbClr val="F39C12"/>
    <a:srgbClr val="06A1C6"/>
    <a:srgbClr val="3ABFC4"/>
    <a:srgbClr val="2C3F50"/>
    <a:srgbClr val="C0392B"/>
    <a:srgbClr val="417ACF"/>
    <a:srgbClr val="2654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226" y="82"/>
      </p:cViewPr>
      <p:guideLst>
        <p:guide orient="horz" pos="1620"/>
        <p:guide pos="2880"/>
      </p:guideLst>
    </p:cSldViewPr>
  </p:slideViewPr>
  <p:notesTextViewPr>
    <p:cViewPr>
      <p:scale>
        <a:sx n="1" d="1"/>
        <a:sy n="1" d="1"/>
      </p:scale>
      <p:origin x="0" y="0"/>
    </p:cViewPr>
  </p:notesTextViewPr>
  <p:sorterViewPr>
    <p:cViewPr>
      <p:scale>
        <a:sx n="100" d="100"/>
        <a:sy n="100" d="100"/>
      </p:scale>
      <p:origin x="0" y="-174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40BDBA-E190-4F34-9EC9-4B1D96E1466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38AB9-9F61-45D6-8FD9-A8E00BDAA3E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A38AB9-9F61-45D6-8FD9-A8E00BDAA3E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A7ADAD3-5F52-47DB-B688-1A8EF2D081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292FBF-E253-4EF0-995F-4A57392D135F}"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A7ADAD3-5F52-47DB-B688-1A8EF2D0810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6" name="矩形 5"/>
          <p:cNvSpPr/>
          <p:nvPr/>
        </p:nvSpPr>
        <p:spPr>
          <a:xfrm>
            <a:off x="0" y="1615885"/>
            <a:ext cx="9144000" cy="2049780"/>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41978" y="205295"/>
            <a:ext cx="3657242" cy="4938205"/>
          </a:xfrm>
          <a:prstGeom prst="rect">
            <a:avLst/>
          </a:prstGeom>
        </p:spPr>
      </p:pic>
      <p:sp>
        <p:nvSpPr>
          <p:cNvPr id="9" name="矩形 8"/>
          <p:cNvSpPr/>
          <p:nvPr/>
        </p:nvSpPr>
        <p:spPr>
          <a:xfrm>
            <a:off x="846431" y="947228"/>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2</a:t>
            </a:r>
            <a:endParaRPr lang="zh-CN" altLang="en-US" sz="6600" dirty="0">
              <a:latin typeface="微软雅黑" panose="020B0503020204020204" pitchFamily="34" charset="-122"/>
              <a:ea typeface="微软雅黑" panose="020B0503020204020204" pitchFamily="34" charset="-122"/>
            </a:endParaRPr>
          </a:p>
        </p:txBody>
      </p:sp>
      <p:sp>
        <p:nvSpPr>
          <p:cNvPr id="10" name="矩形 9"/>
          <p:cNvSpPr/>
          <p:nvPr/>
        </p:nvSpPr>
        <p:spPr>
          <a:xfrm>
            <a:off x="1804214" y="947230"/>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a:t>
            </a:r>
            <a:endParaRPr lang="zh-CN" altLang="en-US" sz="6600" dirty="0">
              <a:latin typeface="微软雅黑" panose="020B0503020204020204" pitchFamily="34" charset="-122"/>
              <a:ea typeface="微软雅黑" panose="020B0503020204020204" pitchFamily="34" charset="-122"/>
            </a:endParaRPr>
          </a:p>
        </p:txBody>
      </p:sp>
      <p:sp>
        <p:nvSpPr>
          <p:cNvPr id="11" name="矩形 10"/>
          <p:cNvSpPr/>
          <p:nvPr/>
        </p:nvSpPr>
        <p:spPr>
          <a:xfrm>
            <a:off x="2761997" y="947228"/>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X</a:t>
            </a:r>
            <a:endParaRPr lang="zh-CN" altLang="en-US" sz="6600" dirty="0">
              <a:latin typeface="微软雅黑" panose="020B0503020204020204" pitchFamily="34" charset="-122"/>
              <a:ea typeface="微软雅黑" panose="020B0503020204020204" pitchFamily="34" charset="-122"/>
            </a:endParaRPr>
          </a:p>
        </p:txBody>
      </p:sp>
      <p:sp>
        <p:nvSpPr>
          <p:cNvPr id="12" name="矩形 11"/>
          <p:cNvSpPr/>
          <p:nvPr/>
        </p:nvSpPr>
        <p:spPr>
          <a:xfrm>
            <a:off x="3719780" y="947228"/>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atin typeface="微软雅黑" panose="020B0503020204020204" pitchFamily="34" charset="-122"/>
                <a:ea typeface="微软雅黑" panose="020B0503020204020204" pitchFamily="34" charset="-122"/>
              </a:rPr>
              <a:t>X</a:t>
            </a:r>
            <a:endParaRPr lang="en-US" sz="66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755518" y="2020993"/>
            <a:ext cx="4586460" cy="1323728"/>
            <a:chOff x="755518" y="2020993"/>
            <a:chExt cx="4586460" cy="1323728"/>
          </a:xfrm>
        </p:grpSpPr>
        <p:sp>
          <p:nvSpPr>
            <p:cNvPr id="14" name="矩形 13"/>
            <p:cNvSpPr/>
            <p:nvPr/>
          </p:nvSpPr>
          <p:spPr>
            <a:xfrm>
              <a:off x="755518" y="2020993"/>
              <a:ext cx="4339650" cy="923330"/>
            </a:xfrm>
            <a:prstGeom prst="rect">
              <a:avLst/>
            </a:prstGeom>
          </p:spPr>
          <p:txBody>
            <a:bodyPr wrap="none">
              <a:spAutoFit/>
            </a:bodyPr>
            <a:lstStyle/>
            <a:p>
              <a:r>
                <a:rPr lang="zh-CN" altLang="en-US" sz="5400" b="1" dirty="0">
                  <a:solidFill>
                    <a:schemeClr val="bg1"/>
                  </a:solidFill>
                  <a:latin typeface="微软雅黑" panose="020B0503020204020204" pitchFamily="34" charset="-122"/>
                  <a:ea typeface="微软雅黑" panose="020B0503020204020204" pitchFamily="34" charset="-122"/>
                </a:rPr>
                <a:t>项目管理培训</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758864" y="2883056"/>
              <a:ext cx="4583114" cy="461665"/>
            </a:xfrm>
            <a:prstGeom prst="rect">
              <a:avLst/>
            </a:prstGeom>
          </p:spPr>
          <p:txBody>
            <a:bodyPr wrap="none">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Summary of program training</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55518" y="3796336"/>
            <a:ext cx="2749471" cy="721814"/>
            <a:chOff x="755518" y="3796336"/>
            <a:chExt cx="2749471" cy="721814"/>
          </a:xfrm>
        </p:grpSpPr>
        <p:sp>
          <p:nvSpPr>
            <p:cNvPr id="16" name="矩形 15"/>
            <p:cNvSpPr/>
            <p:nvPr/>
          </p:nvSpPr>
          <p:spPr>
            <a:xfrm>
              <a:off x="755518" y="3796336"/>
              <a:ext cx="2749471"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项目管理知识体系介绍</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61292" y="4242560"/>
              <a:ext cx="478155" cy="275590"/>
            </a:xfrm>
            <a:prstGeom prst="rect">
              <a:avLst/>
            </a:prstGeom>
            <a:solidFill>
              <a:srgbClr val="4CBAD5">
                <a:alpha val="80000"/>
              </a:srgbClr>
            </a:solidFill>
          </p:spPr>
          <p:txBody>
            <a:bodyPr wrap="non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XXX</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pic>
        <p:nvPicPr>
          <p:cNvPr id="20" name="忘乡 - 那年夏天，阳光正好">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5918" y="-83540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4000"/>
    </mc:Choice>
    <mc:Fallback>
      <p:transition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500"/>
                                        <p:tgtEl>
                                          <p:spTgt spid="6"/>
                                        </p:tgtEl>
                                      </p:cBhvr>
                                    </p:animEffect>
                                  </p:childTnLst>
                                </p:cTn>
                              </p:par>
                            </p:childTnLst>
                          </p:cTn>
                        </p:par>
                        <p:par>
                          <p:cTn id="10" fill="hold">
                            <p:stCondLst>
                              <p:cond delay="0"/>
                            </p:stCondLst>
                            <p:childTnLst>
                              <p:par>
                                <p:cTn id="11" presetID="49" presetClass="entr" presetSubtype="0" decel="10000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360"/>
                                          </p:val>
                                        </p:tav>
                                        <p:tav tm="100000">
                                          <p:val>
                                            <p:fltVal val="0"/>
                                          </p:val>
                                        </p:tav>
                                      </p:tavLst>
                                    </p:anim>
                                    <p:animEffect transition="in" filter="fade">
                                      <p:cBhvr>
                                        <p:cTn id="16" dur="500"/>
                                        <p:tgtEl>
                                          <p:spTgt spid="9"/>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 calcmode="lin" valueType="num">
                                      <p:cBhvr>
                                        <p:cTn id="22" dur="500" fill="hold"/>
                                        <p:tgtEl>
                                          <p:spTgt spid="10"/>
                                        </p:tgtEl>
                                        <p:attrNameLst>
                                          <p:attrName>style.rotation</p:attrName>
                                        </p:attrNameLst>
                                      </p:cBhvr>
                                      <p:tavLst>
                                        <p:tav tm="0">
                                          <p:val>
                                            <p:fltVal val="360"/>
                                          </p:val>
                                        </p:tav>
                                        <p:tav tm="100000">
                                          <p:val>
                                            <p:fltVal val="0"/>
                                          </p:val>
                                        </p:tav>
                                      </p:tavLst>
                                    </p:anim>
                                    <p:animEffect transition="in" filter="fade">
                                      <p:cBhvr>
                                        <p:cTn id="23" dur="500"/>
                                        <p:tgtEl>
                                          <p:spTgt spid="10"/>
                                        </p:tgtEl>
                                      </p:cBhvr>
                                    </p:animEffect>
                                  </p:childTnLst>
                                </p:cTn>
                              </p:par>
                            </p:childTnLst>
                          </p:cTn>
                        </p:par>
                        <p:par>
                          <p:cTn id="24" fill="hold">
                            <p:stCondLst>
                              <p:cond delay="1000"/>
                            </p:stCondLst>
                            <p:childTnLst>
                              <p:par>
                                <p:cTn id="25" presetID="49" presetClass="entr" presetSubtype="0" decel="10000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childTnLst>
                          </p:cTn>
                        </p:par>
                        <p:par>
                          <p:cTn id="31" fill="hold">
                            <p:stCondLst>
                              <p:cond delay="1500"/>
                            </p:stCondLst>
                            <p:childTnLst>
                              <p:par>
                                <p:cTn id="32" presetID="49" presetClass="entr" presetSubtype="0" decel="10000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 calcmode="lin" valueType="num">
                                      <p:cBhvr>
                                        <p:cTn id="36" dur="500" fill="hold"/>
                                        <p:tgtEl>
                                          <p:spTgt spid="12"/>
                                        </p:tgtEl>
                                        <p:attrNameLst>
                                          <p:attrName>style.rotation</p:attrName>
                                        </p:attrNameLst>
                                      </p:cBhvr>
                                      <p:tavLst>
                                        <p:tav tm="0">
                                          <p:val>
                                            <p:fltVal val="360"/>
                                          </p:val>
                                        </p:tav>
                                        <p:tav tm="100000">
                                          <p:val>
                                            <p:fltVal val="0"/>
                                          </p:val>
                                        </p:tav>
                                      </p:tavLst>
                                    </p:anim>
                                    <p:animEffect transition="in" filter="fade">
                                      <p:cBhvr>
                                        <p:cTn id="37" dur="500"/>
                                        <p:tgtEl>
                                          <p:spTgt spid="12"/>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childTnLst>
                          </p:cTn>
                        </p:par>
                        <p:par>
                          <p:cTn id="46" fill="hold">
                            <p:stCondLst>
                              <p:cond delay="3000"/>
                            </p:stCondLst>
                            <p:childTnLst>
                              <p:par>
                                <p:cTn id="47" presetID="47" presetClass="entr" presetSubtype="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2700" numSld="999" showWhenStopped="0">
                <p:cTn id="52" repeatCount="indefinite" fill="hold" display="0">
                  <p:stCondLst>
                    <p:cond delay="indefinite"/>
                  </p:stCondLst>
                  <p:endCondLst>
                    <p:cond evt="onStopAudio" delay="0">
                      <p:tgtEl>
                        <p:sldTgt/>
                      </p:tgtEl>
                    </p:cond>
                  </p:endCondLst>
                </p:cTn>
                <p:tgtEl>
                  <p:spTgt spid="20"/>
                </p:tgtEl>
              </p:cMediaNode>
            </p:audio>
          </p:childTnLst>
        </p:cTn>
      </p:par>
    </p:tnLst>
    <p:bldLst>
      <p:bldP spid="6" grpId="0" animBg="1"/>
      <p:bldP spid="9" grpId="0" animBg="1"/>
      <p:bldP spid="10" grpId="0" animBg="1"/>
      <p:bldP spid="11"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3" name="矩形 12"/>
          <p:cNvSpPr/>
          <p:nvPr/>
        </p:nvSpPr>
        <p:spPr>
          <a:xfrm>
            <a:off x="2136775" y="154092"/>
            <a:ext cx="4559300" cy="461665"/>
          </a:xfrm>
          <a:prstGeom prst="rect">
            <a:avLst/>
          </a:prstGeom>
        </p:spPr>
        <p:txBody>
          <a:bodyPr wrap="square">
            <a:spAutoFit/>
          </a:bodyPr>
          <a:lstStyle/>
          <a:p>
            <a:pPr algn="ctr"/>
            <a:r>
              <a:rPr lang="zh-CN" altLang="en-US" sz="2400" b="1" dirty="0">
                <a:solidFill>
                  <a:srgbClr val="06A1C6"/>
                </a:solidFill>
                <a:latin typeface="微软雅黑" panose="020B0503020204020204" pitchFamily="34" charset="-122"/>
                <a:ea typeface="微软雅黑" panose="020B0503020204020204" pitchFamily="34" charset="-122"/>
              </a:rPr>
              <a:t>项目管理知识体系全貌</a:t>
            </a:r>
            <a:endParaRPr lang="zh-CN" altLang="en-US" sz="2400" b="1" dirty="0">
              <a:solidFill>
                <a:srgbClr val="06A1C6"/>
              </a:solidFill>
              <a:latin typeface="微软雅黑" panose="020B0503020204020204" pitchFamily="34" charset="-122"/>
              <a:ea typeface="微软雅黑" panose="020B0503020204020204" pitchFamily="34" charset="-122"/>
            </a:endParaRPr>
          </a:p>
        </p:txBody>
      </p:sp>
      <p:sp>
        <p:nvSpPr>
          <p:cNvPr id="18" name="TextBox 53"/>
          <p:cNvSpPr txBox="1"/>
          <p:nvPr/>
        </p:nvSpPr>
        <p:spPr>
          <a:xfrm>
            <a:off x="2599686" y="671927"/>
            <a:ext cx="363347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项目管理五大过程</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0" y="1277446"/>
            <a:ext cx="9144000" cy="1218104"/>
            <a:chOff x="0" y="1277446"/>
            <a:chExt cx="9144000" cy="1218104"/>
          </a:xfrm>
        </p:grpSpPr>
        <p:sp>
          <p:nvSpPr>
            <p:cNvPr id="19" name="矩形 18"/>
            <p:cNvSpPr/>
            <p:nvPr/>
          </p:nvSpPr>
          <p:spPr>
            <a:xfrm>
              <a:off x="0" y="1277447"/>
              <a:ext cx="1706599" cy="1218103"/>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0" name="矩形 19"/>
            <p:cNvSpPr/>
            <p:nvPr/>
          </p:nvSpPr>
          <p:spPr>
            <a:xfrm>
              <a:off x="1859350" y="1277447"/>
              <a:ext cx="1706599" cy="1218103"/>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1" name="矩形 20"/>
            <p:cNvSpPr/>
            <p:nvPr/>
          </p:nvSpPr>
          <p:spPr>
            <a:xfrm>
              <a:off x="3718701" y="1277447"/>
              <a:ext cx="1706599" cy="1218103"/>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2" name="矩形 21"/>
            <p:cNvSpPr/>
            <p:nvPr/>
          </p:nvSpPr>
          <p:spPr>
            <a:xfrm>
              <a:off x="5578051" y="1277447"/>
              <a:ext cx="1706599" cy="1218103"/>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3" name="矩形 22"/>
            <p:cNvSpPr/>
            <p:nvPr/>
          </p:nvSpPr>
          <p:spPr>
            <a:xfrm>
              <a:off x="7437401" y="1277446"/>
              <a:ext cx="1706599" cy="1218103"/>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4" name="文本框 19"/>
            <p:cNvSpPr txBox="1"/>
            <p:nvPr/>
          </p:nvSpPr>
          <p:spPr>
            <a:xfrm>
              <a:off x="512926" y="1677557"/>
              <a:ext cx="69762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rgbClr val="FFFFFF"/>
                  </a:solidFill>
                  <a:latin typeface="微软雅黑" panose="020B0503020204020204" pitchFamily="34" charset="-122"/>
                  <a:ea typeface="微软雅黑" panose="020B0503020204020204" pitchFamily="34" charset="-122"/>
                </a:rPr>
                <a:t>启动</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25" name="文本框 19"/>
            <p:cNvSpPr txBox="1"/>
            <p:nvPr/>
          </p:nvSpPr>
          <p:spPr>
            <a:xfrm>
              <a:off x="2363837" y="1677557"/>
              <a:ext cx="69762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mn-ea"/>
                </a:rPr>
                <a:t>规划</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26" name="文本框 19"/>
            <p:cNvSpPr txBox="1"/>
            <p:nvPr/>
          </p:nvSpPr>
          <p:spPr>
            <a:xfrm>
              <a:off x="4218356" y="1677557"/>
              <a:ext cx="69762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mn-ea"/>
                </a:rPr>
                <a:t>执行</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27" name="文本框 19"/>
            <p:cNvSpPr txBox="1"/>
            <p:nvPr/>
          </p:nvSpPr>
          <p:spPr>
            <a:xfrm>
              <a:off x="6082536" y="1677557"/>
              <a:ext cx="69762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mn-ea"/>
                </a:rPr>
                <a:t>监控</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28" name="文本框 19"/>
            <p:cNvSpPr txBox="1"/>
            <p:nvPr/>
          </p:nvSpPr>
          <p:spPr>
            <a:xfrm>
              <a:off x="7941886" y="1677557"/>
              <a:ext cx="69762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mn-ea"/>
                </a:rPr>
                <a:t>收尾</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705528" y="2641896"/>
            <a:ext cx="7933985" cy="2237008"/>
            <a:chOff x="7901" y="2526296"/>
            <a:chExt cx="9586808" cy="2703026"/>
          </a:xfrm>
        </p:grpSpPr>
        <p:grpSp>
          <p:nvGrpSpPr>
            <p:cNvPr id="29" name="Group 1341"/>
            <p:cNvGrpSpPr/>
            <p:nvPr/>
          </p:nvGrpSpPr>
          <p:grpSpPr>
            <a:xfrm>
              <a:off x="7278331" y="4781135"/>
              <a:ext cx="398195" cy="398195"/>
              <a:chOff x="0" y="0"/>
              <a:chExt cx="1243364" cy="1243364"/>
            </a:xfrm>
          </p:grpSpPr>
          <p:sp>
            <p:nvSpPr>
              <p:cNvPr id="30" name="Shape 1339"/>
              <p:cNvSpPr/>
              <p:nvPr/>
            </p:nvSpPr>
            <p:spPr>
              <a:xfrm>
                <a:off x="0" y="0"/>
                <a:ext cx="1243364" cy="1243364"/>
              </a:xfrm>
              <a:prstGeom prst="rect">
                <a:avLst/>
              </a:prstGeom>
              <a:solidFill>
                <a:srgbClr val="F39C12"/>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31"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nvGrpSpPr>
            <p:cNvPr id="32" name="Group 1344"/>
            <p:cNvGrpSpPr/>
            <p:nvPr/>
          </p:nvGrpSpPr>
          <p:grpSpPr>
            <a:xfrm>
              <a:off x="3646052" y="4783050"/>
              <a:ext cx="398195" cy="398195"/>
              <a:chOff x="0" y="0"/>
              <a:chExt cx="1243364" cy="1243364"/>
            </a:xfrm>
          </p:grpSpPr>
          <p:sp>
            <p:nvSpPr>
              <p:cNvPr id="33" name="Shape 1342"/>
              <p:cNvSpPr/>
              <p:nvPr/>
            </p:nvSpPr>
            <p:spPr>
              <a:xfrm>
                <a:off x="0" y="0"/>
                <a:ext cx="1243364" cy="1243364"/>
              </a:xfrm>
              <a:prstGeom prst="rect">
                <a:avLst/>
              </a:prstGeom>
              <a:solidFill>
                <a:srgbClr val="F39C12"/>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34"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nvGrpSpPr>
            <p:cNvPr id="35" name="Group 1347"/>
            <p:cNvGrpSpPr/>
            <p:nvPr/>
          </p:nvGrpSpPr>
          <p:grpSpPr>
            <a:xfrm>
              <a:off x="15308" y="4787523"/>
              <a:ext cx="398195" cy="398195"/>
              <a:chOff x="0" y="0"/>
              <a:chExt cx="1243364" cy="1243364"/>
            </a:xfrm>
          </p:grpSpPr>
          <p:sp>
            <p:nvSpPr>
              <p:cNvPr id="36" name="Shape 1345"/>
              <p:cNvSpPr/>
              <p:nvPr/>
            </p:nvSpPr>
            <p:spPr>
              <a:xfrm>
                <a:off x="0" y="0"/>
                <a:ext cx="1243364" cy="1243364"/>
              </a:xfrm>
              <a:prstGeom prst="rect">
                <a:avLst/>
              </a:prstGeom>
              <a:solidFill>
                <a:srgbClr val="F39C12"/>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37"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nvGrpSpPr>
            <p:cNvPr id="38" name="Group 1350"/>
            <p:cNvGrpSpPr/>
            <p:nvPr/>
          </p:nvGrpSpPr>
          <p:grpSpPr>
            <a:xfrm>
              <a:off x="3646052" y="4075253"/>
              <a:ext cx="398195" cy="398195"/>
              <a:chOff x="0" y="0"/>
              <a:chExt cx="1243364" cy="1243364"/>
            </a:xfrm>
          </p:grpSpPr>
          <p:sp>
            <p:nvSpPr>
              <p:cNvPr id="39" name="Shape 1348"/>
              <p:cNvSpPr/>
              <p:nvPr/>
            </p:nvSpPr>
            <p:spPr>
              <a:xfrm>
                <a:off x="0" y="0"/>
                <a:ext cx="1243364" cy="1243364"/>
              </a:xfrm>
              <a:prstGeom prst="rect">
                <a:avLst/>
              </a:prstGeom>
              <a:solidFill>
                <a:srgbClr val="9BBB59"/>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40"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nvGrpSpPr>
            <p:cNvPr id="41" name="Group 1356"/>
            <p:cNvGrpSpPr/>
            <p:nvPr/>
          </p:nvGrpSpPr>
          <p:grpSpPr>
            <a:xfrm>
              <a:off x="7901" y="4075253"/>
              <a:ext cx="398195" cy="398195"/>
              <a:chOff x="0" y="0"/>
              <a:chExt cx="1243364" cy="1243364"/>
            </a:xfrm>
          </p:grpSpPr>
          <p:sp>
            <p:nvSpPr>
              <p:cNvPr id="42" name="Shape 1351"/>
              <p:cNvSpPr/>
              <p:nvPr/>
            </p:nvSpPr>
            <p:spPr>
              <a:xfrm>
                <a:off x="0" y="0"/>
                <a:ext cx="1243364" cy="1243364"/>
              </a:xfrm>
              <a:prstGeom prst="rect">
                <a:avLst/>
              </a:prstGeom>
              <a:solidFill>
                <a:srgbClr val="9BBB59"/>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nvGrpSpPr>
              <p:cNvPr id="43" name="Group 1355"/>
              <p:cNvGrpSpPr/>
              <p:nvPr/>
            </p:nvGrpSpPr>
            <p:grpSpPr>
              <a:xfrm>
                <a:off x="356142" y="391541"/>
                <a:ext cx="533284" cy="457201"/>
                <a:chOff x="0" y="0"/>
                <a:chExt cx="533284" cy="457200"/>
              </a:xfrm>
            </p:grpSpPr>
            <p:sp>
              <p:nvSpPr>
                <p:cNvPr id="44"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45"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46"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grpSp>
          <p:nvGrpSpPr>
            <p:cNvPr id="47" name="Group 1338"/>
            <p:cNvGrpSpPr/>
            <p:nvPr/>
          </p:nvGrpSpPr>
          <p:grpSpPr>
            <a:xfrm>
              <a:off x="7278331" y="3364287"/>
              <a:ext cx="398195" cy="398195"/>
              <a:chOff x="0" y="0"/>
              <a:chExt cx="1243364" cy="1243364"/>
            </a:xfrm>
          </p:grpSpPr>
          <p:sp>
            <p:nvSpPr>
              <p:cNvPr id="48" name="Shape 1336"/>
              <p:cNvSpPr/>
              <p:nvPr/>
            </p:nvSpPr>
            <p:spPr>
              <a:xfrm>
                <a:off x="0" y="0"/>
                <a:ext cx="1243364" cy="1243364"/>
              </a:xfrm>
              <a:prstGeom prst="rect">
                <a:avLst/>
              </a:prstGeom>
              <a:solidFill>
                <a:srgbClr val="EE3C3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49"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nvGrpSpPr>
            <p:cNvPr id="50" name="Group 1335"/>
            <p:cNvGrpSpPr/>
            <p:nvPr/>
          </p:nvGrpSpPr>
          <p:grpSpPr>
            <a:xfrm>
              <a:off x="3646665" y="3375581"/>
              <a:ext cx="398195" cy="398195"/>
              <a:chOff x="0" y="0"/>
              <a:chExt cx="1243364" cy="1243364"/>
            </a:xfrm>
          </p:grpSpPr>
          <p:sp>
            <p:nvSpPr>
              <p:cNvPr id="51" name="Shape 1331"/>
              <p:cNvSpPr/>
              <p:nvPr/>
            </p:nvSpPr>
            <p:spPr>
              <a:xfrm>
                <a:off x="0" y="0"/>
                <a:ext cx="1243364" cy="1243364"/>
              </a:xfrm>
              <a:prstGeom prst="rect">
                <a:avLst/>
              </a:prstGeom>
              <a:solidFill>
                <a:srgbClr val="EE3C3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nvGrpSpPr>
              <p:cNvPr id="52" name="Group 1334"/>
              <p:cNvGrpSpPr/>
              <p:nvPr/>
            </p:nvGrpSpPr>
            <p:grpSpPr>
              <a:xfrm>
                <a:off x="452618" y="384509"/>
                <a:ext cx="335924" cy="474347"/>
                <a:chOff x="0" y="0"/>
                <a:chExt cx="335922" cy="474345"/>
              </a:xfrm>
            </p:grpSpPr>
            <p:sp>
              <p:nvSpPr>
                <p:cNvPr id="53"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54"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grpSp>
          <p:nvGrpSpPr>
            <p:cNvPr id="55" name="Group 1294"/>
            <p:cNvGrpSpPr/>
            <p:nvPr/>
          </p:nvGrpSpPr>
          <p:grpSpPr>
            <a:xfrm>
              <a:off x="15308" y="3365194"/>
              <a:ext cx="398195" cy="398195"/>
              <a:chOff x="0" y="0"/>
              <a:chExt cx="1243364" cy="1243364"/>
            </a:xfrm>
          </p:grpSpPr>
          <p:sp>
            <p:nvSpPr>
              <p:cNvPr id="56" name="Shape 1290"/>
              <p:cNvSpPr/>
              <p:nvPr/>
            </p:nvSpPr>
            <p:spPr>
              <a:xfrm>
                <a:off x="0" y="0"/>
                <a:ext cx="1243364" cy="1243364"/>
              </a:xfrm>
              <a:prstGeom prst="rect">
                <a:avLst/>
              </a:prstGeom>
              <a:solidFill>
                <a:srgbClr val="EE3C3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nvGrpSpPr>
              <p:cNvPr id="57" name="Group 1293"/>
              <p:cNvGrpSpPr/>
              <p:nvPr/>
            </p:nvGrpSpPr>
            <p:grpSpPr>
              <a:xfrm>
                <a:off x="374055" y="351222"/>
                <a:ext cx="495255" cy="540919"/>
                <a:chOff x="0" y="0"/>
                <a:chExt cx="495253" cy="540919"/>
              </a:xfrm>
            </p:grpSpPr>
            <p:sp>
              <p:nvSpPr>
                <p:cNvPr id="58"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59"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sp>
          <p:nvSpPr>
            <p:cNvPr id="60" name="TextBox 53"/>
            <p:cNvSpPr txBox="1"/>
            <p:nvPr/>
          </p:nvSpPr>
          <p:spPr>
            <a:xfrm>
              <a:off x="2824453" y="2526296"/>
              <a:ext cx="3633477" cy="4834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项目管理九大知识领域</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1" name="TextBox 53"/>
            <p:cNvSpPr txBox="1"/>
            <p:nvPr/>
          </p:nvSpPr>
          <p:spPr>
            <a:xfrm>
              <a:off x="410537" y="336200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整体管理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TextBox 53"/>
            <p:cNvSpPr txBox="1"/>
            <p:nvPr/>
          </p:nvSpPr>
          <p:spPr>
            <a:xfrm>
              <a:off x="4042790" y="336200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范围管理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TextBox 53"/>
            <p:cNvSpPr txBox="1"/>
            <p:nvPr/>
          </p:nvSpPr>
          <p:spPr>
            <a:xfrm>
              <a:off x="7644325" y="336200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时间管理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4" name="Group 1294"/>
            <p:cNvGrpSpPr/>
            <p:nvPr/>
          </p:nvGrpSpPr>
          <p:grpSpPr>
            <a:xfrm>
              <a:off x="7279815" y="4068865"/>
              <a:ext cx="398195" cy="398195"/>
              <a:chOff x="0" y="0"/>
              <a:chExt cx="1243364" cy="1243364"/>
            </a:xfrm>
          </p:grpSpPr>
          <p:sp>
            <p:nvSpPr>
              <p:cNvPr id="65" name="Shape 1290"/>
              <p:cNvSpPr/>
              <p:nvPr/>
            </p:nvSpPr>
            <p:spPr>
              <a:xfrm>
                <a:off x="0" y="0"/>
                <a:ext cx="1243364" cy="1243364"/>
              </a:xfrm>
              <a:prstGeom prst="rect">
                <a:avLst/>
              </a:prstGeom>
              <a:solidFill>
                <a:srgbClr val="9BBB59"/>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nvGrpSpPr>
              <p:cNvPr id="66" name="Group 1293"/>
              <p:cNvGrpSpPr/>
              <p:nvPr/>
            </p:nvGrpSpPr>
            <p:grpSpPr>
              <a:xfrm>
                <a:off x="374055" y="351222"/>
                <a:ext cx="495255" cy="540919"/>
                <a:chOff x="0" y="0"/>
                <a:chExt cx="495253" cy="540919"/>
              </a:xfrm>
            </p:grpSpPr>
            <p:sp>
              <p:nvSpPr>
                <p:cNvPr id="67"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sp>
              <p:nvSpPr>
                <p:cNvPr id="68"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solidFill>
                        <a:srgbClr val="FFFFFF"/>
                      </a:solidFill>
                      <a:latin typeface="+mn-lt"/>
                      <a:ea typeface="+mn-ea"/>
                      <a:cs typeface="+mn-cs"/>
                      <a:sym typeface="Helvetica Light"/>
                    </a:defRPr>
                  </a:pPr>
                  <a:endParaRPr sz="2800">
                    <a:latin typeface="微软雅黑" panose="020B0503020204020204" pitchFamily="34" charset="-122"/>
                    <a:ea typeface="微软雅黑" panose="020B0503020204020204" pitchFamily="34" charset="-122"/>
                  </a:endParaRPr>
                </a:p>
              </p:txBody>
            </p:sp>
          </p:grpSp>
        </p:grpSp>
        <p:sp>
          <p:nvSpPr>
            <p:cNvPr id="69" name="TextBox 53"/>
            <p:cNvSpPr txBox="1"/>
            <p:nvPr/>
          </p:nvSpPr>
          <p:spPr>
            <a:xfrm>
              <a:off x="410537" y="4068865"/>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费用管理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53"/>
            <p:cNvSpPr txBox="1"/>
            <p:nvPr/>
          </p:nvSpPr>
          <p:spPr>
            <a:xfrm>
              <a:off x="4042790" y="4068865"/>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质量管理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TextBox 53"/>
            <p:cNvSpPr txBox="1"/>
            <p:nvPr/>
          </p:nvSpPr>
          <p:spPr>
            <a:xfrm>
              <a:off x="7644325" y="4068865"/>
              <a:ext cx="1950384"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人力资源管理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TextBox 53"/>
            <p:cNvSpPr txBox="1"/>
            <p:nvPr/>
          </p:nvSpPr>
          <p:spPr>
            <a:xfrm>
              <a:off x="410537" y="478305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沟通管理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53"/>
            <p:cNvSpPr txBox="1"/>
            <p:nvPr/>
          </p:nvSpPr>
          <p:spPr>
            <a:xfrm>
              <a:off x="4042790" y="478305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风险管理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53"/>
            <p:cNvSpPr txBox="1"/>
            <p:nvPr/>
          </p:nvSpPr>
          <p:spPr>
            <a:xfrm>
              <a:off x="7644325" y="4783050"/>
              <a:ext cx="1423106" cy="4462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采购管理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75" name="矩形 74"/>
          <p:cNvSpPr/>
          <p:nvPr/>
        </p:nvSpPr>
        <p:spPr>
          <a:xfrm>
            <a:off x="3750213" y="1550708"/>
            <a:ext cx="5393787" cy="1084288"/>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文本框 19"/>
          <p:cNvSpPr txBox="1"/>
          <p:nvPr/>
        </p:nvSpPr>
        <p:spPr>
          <a:xfrm>
            <a:off x="4399257" y="1823093"/>
            <a:ext cx="2955668"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400" b="1" dirty="0">
                <a:solidFill>
                  <a:srgbClr val="FFFFFF"/>
                </a:solidFill>
                <a:latin typeface="微软雅黑" panose="020B0503020204020204" pitchFamily="34" charset="-122"/>
                <a:ea typeface="微软雅黑" panose="020B0503020204020204" pitchFamily="34" charset="-122"/>
              </a:rPr>
              <a:t>启动过程</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7553" y="1361235"/>
            <a:ext cx="2801151" cy="3782265"/>
          </a:xfrm>
          <a:prstGeom prst="rect">
            <a:avLst/>
          </a:prstGeom>
        </p:spPr>
      </p:pic>
      <p:grpSp>
        <p:nvGrpSpPr>
          <p:cNvPr id="2" name="组合 1"/>
          <p:cNvGrpSpPr/>
          <p:nvPr/>
        </p:nvGrpSpPr>
        <p:grpSpPr>
          <a:xfrm>
            <a:off x="4399257" y="1074870"/>
            <a:ext cx="2955668" cy="684979"/>
            <a:chOff x="3865856" y="1131197"/>
            <a:chExt cx="3740124" cy="866777"/>
          </a:xfrm>
        </p:grpSpPr>
        <p:sp>
          <p:nvSpPr>
            <p:cNvPr id="78" name="矩形 77"/>
            <p:cNvSpPr/>
            <p:nvPr/>
          </p:nvSpPr>
          <p:spPr>
            <a:xfrm>
              <a:off x="3865856" y="1131197"/>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第</a:t>
              </a:r>
              <a:endParaRPr lang="zh-CN" altLang="en-US" sz="4000" dirty="0">
                <a:latin typeface="微软雅黑" panose="020B0503020204020204" pitchFamily="34" charset="-122"/>
                <a:ea typeface="微软雅黑" panose="020B0503020204020204" pitchFamily="34" charset="-122"/>
              </a:endParaRPr>
            </a:p>
          </p:txBody>
        </p:sp>
        <p:sp>
          <p:nvSpPr>
            <p:cNvPr id="79" name="矩形 78"/>
            <p:cNvSpPr/>
            <p:nvPr/>
          </p:nvSpPr>
          <p:spPr>
            <a:xfrm>
              <a:off x="4823639" y="1131199"/>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一</a:t>
              </a:r>
              <a:endParaRPr lang="zh-CN" altLang="en-US" sz="4000" dirty="0">
                <a:latin typeface="微软雅黑" panose="020B0503020204020204" pitchFamily="34" charset="-122"/>
                <a:ea typeface="微软雅黑" panose="020B0503020204020204" pitchFamily="34" charset="-122"/>
              </a:endParaRPr>
            </a:p>
          </p:txBody>
        </p:sp>
        <p:sp>
          <p:nvSpPr>
            <p:cNvPr id="80" name="矩形 79"/>
            <p:cNvSpPr/>
            <p:nvPr/>
          </p:nvSpPr>
          <p:spPr>
            <a:xfrm>
              <a:off x="5781422" y="1131197"/>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阶</a:t>
              </a:r>
              <a:endParaRPr lang="zh-CN" altLang="en-US" sz="4000" dirty="0">
                <a:latin typeface="微软雅黑" panose="020B0503020204020204" pitchFamily="34" charset="-122"/>
                <a:ea typeface="微软雅黑" panose="020B0503020204020204" pitchFamily="34" charset="-122"/>
              </a:endParaRPr>
            </a:p>
          </p:txBody>
        </p:sp>
        <p:sp>
          <p:nvSpPr>
            <p:cNvPr id="81" name="矩形 80"/>
            <p:cNvSpPr/>
            <p:nvPr/>
          </p:nvSpPr>
          <p:spPr>
            <a:xfrm>
              <a:off x="6739205" y="1131197"/>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段</a:t>
              </a:r>
              <a:endParaRPr lang="zh-CN" altLang="en-US" sz="4000" dirty="0">
                <a:latin typeface="微软雅黑" panose="020B0503020204020204" pitchFamily="34" charset="-122"/>
                <a:ea typeface="微软雅黑" panose="020B0503020204020204" pitchFamily="34" charset="-122"/>
              </a:endParaRPr>
            </a:p>
          </p:txBody>
        </p:sp>
      </p:grpSp>
      <p:sp>
        <p:nvSpPr>
          <p:cNvPr id="4" name="矩形 3"/>
          <p:cNvSpPr/>
          <p:nvPr/>
        </p:nvSpPr>
        <p:spPr>
          <a:xfrm>
            <a:off x="4399257" y="2968068"/>
            <a:ext cx="3744936" cy="1023742"/>
          </a:xfrm>
          <a:prstGeom prst="rect">
            <a:avLst/>
          </a:prstGeom>
        </p:spPr>
        <p:txBody>
          <a:bodyPr wrap="none">
            <a:spAutoFit/>
          </a:bodyPr>
          <a:lstStyle/>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如何成功申请项目立项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如何组建项目组团队</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人力资源管理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如何设定目标，界定项目范围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范围管理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如何成功地申请项目立项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TextBox 76"/>
          <p:cNvSpPr txBox="1"/>
          <p:nvPr/>
        </p:nvSpPr>
        <p:spPr>
          <a:xfrm>
            <a:off x="495300" y="1399051"/>
            <a:ext cx="1819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需求的来源</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495301" y="2540662"/>
            <a:ext cx="200025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1.2</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如何解读需求</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TextBox 76"/>
          <p:cNvSpPr txBox="1"/>
          <p:nvPr/>
        </p:nvSpPr>
        <p:spPr>
          <a:xfrm>
            <a:off x="573024" y="3689599"/>
            <a:ext cx="2511899"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1.3</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输出：项目建议书</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6" name="Shape 782"/>
          <p:cNvSpPr/>
          <p:nvPr/>
        </p:nvSpPr>
        <p:spPr>
          <a:xfrm rot="5400000">
            <a:off x="5209867" y="-1286180"/>
            <a:ext cx="1292836" cy="5832479"/>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4CBAD5"/>
          </a:solidFill>
          <a:ln w="12700" cap="flat">
            <a:noFill/>
            <a:miter lim="400000"/>
          </a:ln>
          <a:effectLst/>
        </p:spPr>
        <p:txBody>
          <a:bodyPr wrap="square" lIns="0" tIns="0" rIns="0" bIns="0" numCol="1" anchor="ctr">
            <a:noAutofit/>
          </a:bodyP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lvl="0">
              <a:defRPr sz="3200">
                <a:solidFill>
                  <a:srgbClr val="FFFFFF"/>
                </a:solidFill>
              </a:defRPr>
            </a:pPr>
          </a:p>
        </p:txBody>
      </p:sp>
      <p:sp>
        <p:nvSpPr>
          <p:cNvPr id="21" name="Freeform 46"/>
          <p:cNvSpPr>
            <a:spLocks noChangeArrowheads="1"/>
          </p:cNvSpPr>
          <p:nvPr/>
        </p:nvSpPr>
        <p:spPr bwMode="auto">
          <a:xfrm>
            <a:off x="4608845" y="1056140"/>
            <a:ext cx="344260" cy="328072"/>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defTabSz="1219200" fontAlgn="auto">
              <a:spcBef>
                <a:spcPts val="0"/>
              </a:spcBef>
              <a:spcAft>
                <a:spcPts val="0"/>
              </a:spcAft>
              <a:defRPr/>
            </a:pPr>
            <a:endParaRPr lang="en-US" sz="2800" dirty="0">
              <a:latin typeface="Lato Light"/>
              <a:ea typeface="+mn-ea"/>
              <a:cs typeface="Lato Light"/>
            </a:endParaRPr>
          </a:p>
        </p:txBody>
      </p:sp>
      <p:sp>
        <p:nvSpPr>
          <p:cNvPr id="22" name="Freeform 64"/>
          <p:cNvSpPr>
            <a:spLocks noChangeArrowheads="1"/>
          </p:cNvSpPr>
          <p:nvPr/>
        </p:nvSpPr>
        <p:spPr bwMode="auto">
          <a:xfrm>
            <a:off x="6907677" y="1061309"/>
            <a:ext cx="331207" cy="324808"/>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defTabSz="1219200" fontAlgn="auto">
              <a:spcBef>
                <a:spcPts val="0"/>
              </a:spcBef>
              <a:spcAft>
                <a:spcPts val="0"/>
              </a:spcAft>
              <a:defRPr/>
            </a:pPr>
            <a:endParaRPr lang="en-US" sz="2800" dirty="0">
              <a:latin typeface="Lato Light"/>
              <a:ea typeface="+mn-ea"/>
              <a:cs typeface="Lato Light"/>
            </a:endParaRPr>
          </a:p>
        </p:txBody>
      </p:sp>
      <p:sp>
        <p:nvSpPr>
          <p:cNvPr id="23" name="Rectangle 53"/>
          <p:cNvSpPr>
            <a:spLocks noChangeArrowheads="1"/>
          </p:cNvSpPr>
          <p:nvPr/>
        </p:nvSpPr>
        <p:spPr bwMode="auto">
          <a:xfrm>
            <a:off x="4172453" y="1416631"/>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研究目的</a:t>
            </a:r>
            <a:endParaRPr lang="ko-KR" altLang="en-US" sz="1600" b="1" dirty="0">
              <a:solidFill>
                <a:schemeClr val="bg1"/>
              </a:solidFill>
              <a:latin typeface="微软雅黑" panose="020B0503020204020204" pitchFamily="34" charset="-122"/>
              <a:cs typeface="HY견고딕"/>
            </a:endParaRPr>
          </a:p>
        </p:txBody>
      </p:sp>
      <p:sp>
        <p:nvSpPr>
          <p:cNvPr id="24" name="Rectangle 53"/>
          <p:cNvSpPr>
            <a:spLocks noChangeArrowheads="1"/>
          </p:cNvSpPr>
          <p:nvPr/>
        </p:nvSpPr>
        <p:spPr bwMode="auto">
          <a:xfrm>
            <a:off x="6457526" y="1421394"/>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研究意义</a:t>
            </a:r>
            <a:endParaRPr lang="en-US" altLang="zh-CN" sz="1600" b="1" dirty="0">
              <a:solidFill>
                <a:schemeClr val="bg1"/>
              </a:solidFill>
              <a:latin typeface="微软雅黑" panose="020B0503020204020204" pitchFamily="34" charset="-122"/>
              <a:ea typeface="微软雅黑" panose="020B0503020204020204" pitchFamily="34" charset="-122"/>
              <a:cs typeface="HY견고딕"/>
            </a:endParaRPr>
          </a:p>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和理论依据</a:t>
            </a:r>
            <a:endParaRPr lang="zh-CN" altLang="en-US" sz="1600" b="1" dirty="0">
              <a:solidFill>
                <a:schemeClr val="bg1"/>
              </a:solidFill>
              <a:latin typeface="微软雅黑" panose="020B0503020204020204" pitchFamily="34" charset="-122"/>
              <a:ea typeface="微软雅黑" panose="020B0503020204020204" pitchFamily="34" charset="-122"/>
              <a:cs typeface="HY견고딕"/>
            </a:endParaRPr>
          </a:p>
        </p:txBody>
      </p:sp>
      <p:sp>
        <p:nvSpPr>
          <p:cNvPr id="25" name="Rectangle 53"/>
          <p:cNvSpPr>
            <a:spLocks noChangeArrowheads="1"/>
          </p:cNvSpPr>
          <p:nvPr/>
        </p:nvSpPr>
        <p:spPr bwMode="auto">
          <a:xfrm>
            <a:off x="4172453" y="1789012"/>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HY견고딕"/>
              </a:rPr>
              <a:t>你想做什么</a:t>
            </a:r>
            <a:endParaRPr lang="zh-CN" altLang="en-US" sz="1200" dirty="0">
              <a:solidFill>
                <a:schemeClr val="bg1"/>
              </a:solidFill>
              <a:latin typeface="微软雅黑" panose="020B0503020204020204" pitchFamily="34" charset="-122"/>
              <a:ea typeface="微软雅黑" panose="020B0503020204020204" pitchFamily="34" charset="-122"/>
              <a:cs typeface="HY견고딕"/>
            </a:endParaRPr>
          </a:p>
        </p:txBody>
      </p:sp>
      <p:sp>
        <p:nvSpPr>
          <p:cNvPr id="26" name="Rectangle 53"/>
          <p:cNvSpPr>
            <a:spLocks noChangeArrowheads="1"/>
          </p:cNvSpPr>
          <p:nvPr/>
        </p:nvSpPr>
        <p:spPr bwMode="auto">
          <a:xfrm>
            <a:off x="6430338" y="1792272"/>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HY견고딕"/>
              </a:rPr>
              <a:t>你为什么要做</a:t>
            </a:r>
            <a:endParaRPr lang="zh-CN" altLang="en-US" sz="1200" dirty="0">
              <a:solidFill>
                <a:schemeClr val="bg1"/>
              </a:solidFill>
              <a:latin typeface="微软雅黑" panose="020B0503020204020204" pitchFamily="34" charset="-122"/>
              <a:ea typeface="微软雅黑" panose="020B0503020204020204" pitchFamily="34" charset="-122"/>
              <a:cs typeface="HY견고딕"/>
            </a:endParaRPr>
          </a:p>
        </p:txBody>
      </p:sp>
      <p:sp>
        <p:nvSpPr>
          <p:cNvPr id="27" name="Shape 782"/>
          <p:cNvSpPr/>
          <p:nvPr/>
        </p:nvSpPr>
        <p:spPr>
          <a:xfrm rot="5400000">
            <a:off x="5552478" y="-190911"/>
            <a:ext cx="607614" cy="5832479"/>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9BBB59"/>
          </a:solidFill>
          <a:ln w="12700" cap="flat">
            <a:noFill/>
            <a:miter lim="400000"/>
          </a:ln>
          <a:effectLst/>
        </p:spPr>
        <p:txBody>
          <a:bodyPr wrap="square" lIns="0" tIns="0" rIns="0" bIns="0" numCol="1" anchor="ctr">
            <a:noAutofit/>
          </a:bodyP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lvl="0">
              <a:defRPr sz="3200">
                <a:solidFill>
                  <a:srgbClr val="FFFFFF"/>
                </a:solidFill>
              </a:defRPr>
            </a:pPr>
          </a:p>
        </p:txBody>
      </p:sp>
      <p:sp>
        <p:nvSpPr>
          <p:cNvPr id="28" name="Freeform 169"/>
          <p:cNvSpPr>
            <a:spLocks noChangeArrowheads="1"/>
          </p:cNvSpPr>
          <p:nvPr/>
        </p:nvSpPr>
        <p:spPr bwMode="auto">
          <a:xfrm>
            <a:off x="4498956" y="2576249"/>
            <a:ext cx="396470" cy="317463"/>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defTabSz="1219200" fontAlgn="auto">
              <a:spcBef>
                <a:spcPts val="0"/>
              </a:spcBef>
              <a:spcAft>
                <a:spcPts val="0"/>
              </a:spcAft>
              <a:defRPr/>
            </a:pPr>
            <a:endParaRPr lang="en-US" sz="2800" dirty="0">
              <a:latin typeface="Lato Light"/>
              <a:ea typeface="+mn-ea"/>
              <a:cs typeface="Lato Light"/>
            </a:endParaRPr>
          </a:p>
        </p:txBody>
      </p:sp>
      <p:sp>
        <p:nvSpPr>
          <p:cNvPr id="29" name="Rectangle 53"/>
          <p:cNvSpPr>
            <a:spLocks noChangeArrowheads="1"/>
          </p:cNvSpPr>
          <p:nvPr/>
        </p:nvSpPr>
        <p:spPr bwMode="auto">
          <a:xfrm>
            <a:off x="4953105" y="2484947"/>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研究方案</a:t>
            </a:r>
            <a:endParaRPr lang="zh-CN" altLang="en-US" sz="1600" b="1" dirty="0">
              <a:solidFill>
                <a:schemeClr val="bg1"/>
              </a:solidFill>
              <a:latin typeface="微软雅黑" panose="020B0503020204020204" pitchFamily="34" charset="-122"/>
              <a:ea typeface="微软雅黑" panose="020B0503020204020204" pitchFamily="34" charset="-122"/>
              <a:cs typeface="HY견고딕"/>
            </a:endParaRPr>
          </a:p>
        </p:txBody>
      </p:sp>
      <p:sp>
        <p:nvSpPr>
          <p:cNvPr id="30" name="Rectangle 53"/>
          <p:cNvSpPr>
            <a:spLocks noChangeArrowheads="1"/>
          </p:cNvSpPr>
          <p:nvPr/>
        </p:nvSpPr>
        <p:spPr bwMode="auto">
          <a:xfrm>
            <a:off x="6454337" y="2488635"/>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HY견고딕"/>
              </a:rPr>
              <a:t>你如何去做</a:t>
            </a:r>
            <a:endParaRPr lang="zh-CN" altLang="en-US" sz="1200" dirty="0">
              <a:solidFill>
                <a:schemeClr val="bg1"/>
              </a:solidFill>
              <a:latin typeface="微软雅黑" panose="020B0503020204020204" pitchFamily="34" charset="-122"/>
              <a:ea typeface="微软雅黑" panose="020B0503020204020204" pitchFamily="34" charset="-122"/>
              <a:cs typeface="HY견고딕"/>
            </a:endParaRPr>
          </a:p>
        </p:txBody>
      </p:sp>
      <p:sp>
        <p:nvSpPr>
          <p:cNvPr id="31" name="Shape 782"/>
          <p:cNvSpPr/>
          <p:nvPr/>
        </p:nvSpPr>
        <p:spPr>
          <a:xfrm rot="5400000">
            <a:off x="5156199" y="958026"/>
            <a:ext cx="1400172" cy="5832479"/>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F39C12"/>
          </a:solidFill>
          <a:ln w="12700" cap="flat">
            <a:noFill/>
            <a:miter lim="400000"/>
          </a:ln>
          <a:effectLst/>
        </p:spPr>
        <p:txBody>
          <a:bodyPr wrap="square" lIns="0" tIns="0" rIns="0" bIns="0" numCol="1" anchor="ctr">
            <a:noAutofit/>
          </a:bodyP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lvl="0">
              <a:defRPr sz="3200">
                <a:solidFill>
                  <a:srgbClr val="FFFFFF"/>
                </a:solidFill>
              </a:defRPr>
            </a:pPr>
          </a:p>
        </p:txBody>
      </p:sp>
      <p:sp>
        <p:nvSpPr>
          <p:cNvPr id="32" name="Freeform 145"/>
          <p:cNvSpPr>
            <a:spLocks noChangeArrowheads="1"/>
          </p:cNvSpPr>
          <p:nvPr/>
        </p:nvSpPr>
        <p:spPr bwMode="auto">
          <a:xfrm>
            <a:off x="6931675" y="3350978"/>
            <a:ext cx="331207" cy="331337"/>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defTabSz="1219200" fontAlgn="auto">
              <a:spcBef>
                <a:spcPts val="0"/>
              </a:spcBef>
              <a:spcAft>
                <a:spcPts val="0"/>
              </a:spcAft>
              <a:defRPr/>
            </a:pPr>
            <a:endParaRPr lang="en-US" sz="2800" dirty="0">
              <a:latin typeface="Lato Light"/>
              <a:ea typeface="+mn-ea"/>
              <a:cs typeface="Lato Light"/>
            </a:endParaRPr>
          </a:p>
        </p:txBody>
      </p:sp>
      <p:sp>
        <p:nvSpPr>
          <p:cNvPr id="33" name="Freeform 101"/>
          <p:cNvSpPr>
            <a:spLocks noChangeArrowheads="1"/>
          </p:cNvSpPr>
          <p:nvPr/>
        </p:nvSpPr>
        <p:spPr bwMode="auto">
          <a:xfrm>
            <a:off x="4515414" y="3350978"/>
            <a:ext cx="407076" cy="314198"/>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1828165" rtl="0" eaLnBrk="1" latinLnBrk="0" hangingPunct="1">
              <a:defRPr sz="3600" kern="1200">
                <a:solidFill>
                  <a:schemeClr val="tx1"/>
                </a:solidFill>
                <a:latin typeface="+mn-lt"/>
                <a:ea typeface="+mn-ea"/>
                <a:cs typeface="+mn-cs"/>
              </a:defRPr>
            </a:lvl1pPr>
            <a:lvl2pPr marL="914400" algn="l" defTabSz="1828165" rtl="0" eaLnBrk="1" latinLnBrk="0" hangingPunct="1">
              <a:defRPr sz="3600" kern="1200">
                <a:solidFill>
                  <a:schemeClr val="tx1"/>
                </a:solidFill>
                <a:latin typeface="+mn-lt"/>
                <a:ea typeface="+mn-ea"/>
                <a:cs typeface="+mn-cs"/>
              </a:defRPr>
            </a:lvl2pPr>
            <a:lvl3pPr marL="1828165" algn="l" defTabSz="1828165" rtl="0" eaLnBrk="1" latinLnBrk="0" hangingPunct="1">
              <a:defRPr sz="3600" kern="1200">
                <a:solidFill>
                  <a:schemeClr val="tx1"/>
                </a:solidFill>
                <a:latin typeface="+mn-lt"/>
                <a:ea typeface="+mn-ea"/>
                <a:cs typeface="+mn-cs"/>
              </a:defRPr>
            </a:lvl3pPr>
            <a:lvl4pPr marL="2742565" algn="l" defTabSz="1828165" rtl="0" eaLnBrk="1" latinLnBrk="0" hangingPunct="1">
              <a:defRPr sz="3600" kern="1200">
                <a:solidFill>
                  <a:schemeClr val="tx1"/>
                </a:solidFill>
                <a:latin typeface="+mn-lt"/>
                <a:ea typeface="+mn-ea"/>
                <a:cs typeface="+mn-cs"/>
              </a:defRPr>
            </a:lvl4pPr>
            <a:lvl5pPr marL="3656965" algn="l" defTabSz="1828165" rtl="0" eaLnBrk="1" latinLnBrk="0" hangingPunct="1">
              <a:defRPr sz="3600" kern="1200">
                <a:solidFill>
                  <a:schemeClr val="tx1"/>
                </a:solidFill>
                <a:latin typeface="+mn-lt"/>
                <a:ea typeface="+mn-ea"/>
                <a:cs typeface="+mn-cs"/>
              </a:defRPr>
            </a:lvl5pPr>
            <a:lvl6pPr marL="4571365" algn="l" defTabSz="1828165" rtl="0" eaLnBrk="1" latinLnBrk="0" hangingPunct="1">
              <a:defRPr sz="3600" kern="1200">
                <a:solidFill>
                  <a:schemeClr val="tx1"/>
                </a:solidFill>
                <a:latin typeface="+mn-lt"/>
                <a:ea typeface="+mn-ea"/>
                <a:cs typeface="+mn-cs"/>
              </a:defRPr>
            </a:lvl6pPr>
            <a:lvl7pPr marL="5485130" algn="l" defTabSz="1828165" rtl="0" eaLnBrk="1" latinLnBrk="0" hangingPunct="1">
              <a:defRPr sz="3600" kern="1200">
                <a:solidFill>
                  <a:schemeClr val="tx1"/>
                </a:solidFill>
                <a:latin typeface="+mn-lt"/>
                <a:ea typeface="+mn-ea"/>
                <a:cs typeface="+mn-cs"/>
              </a:defRPr>
            </a:lvl7pPr>
            <a:lvl8pPr marL="6399530" algn="l" defTabSz="1828165" rtl="0" eaLnBrk="1" latinLnBrk="0" hangingPunct="1">
              <a:defRPr sz="3600" kern="1200">
                <a:solidFill>
                  <a:schemeClr val="tx1"/>
                </a:solidFill>
                <a:latin typeface="+mn-lt"/>
                <a:ea typeface="+mn-ea"/>
                <a:cs typeface="+mn-cs"/>
              </a:defRPr>
            </a:lvl8pPr>
            <a:lvl9pPr marL="7313930" algn="l" defTabSz="1828165" rtl="0" eaLnBrk="1" latinLnBrk="0" hangingPunct="1">
              <a:defRPr sz="3600" kern="1200">
                <a:solidFill>
                  <a:schemeClr val="tx1"/>
                </a:solidFill>
                <a:latin typeface="+mn-lt"/>
                <a:ea typeface="+mn-ea"/>
                <a:cs typeface="+mn-cs"/>
              </a:defRPr>
            </a:lvl9pPr>
          </a:lstStyle>
          <a:p>
            <a:pPr defTabSz="1219200" fontAlgn="auto">
              <a:spcBef>
                <a:spcPts val="0"/>
              </a:spcBef>
              <a:spcAft>
                <a:spcPts val="0"/>
              </a:spcAft>
              <a:defRPr/>
            </a:pPr>
            <a:endParaRPr lang="en-US" sz="2800" dirty="0">
              <a:latin typeface="Lato Light"/>
              <a:ea typeface="+mn-ea"/>
              <a:cs typeface="Lato Light"/>
            </a:endParaRPr>
          </a:p>
        </p:txBody>
      </p:sp>
      <p:sp>
        <p:nvSpPr>
          <p:cNvPr id="34" name="Rectangle 53"/>
          <p:cNvSpPr>
            <a:spLocks noChangeArrowheads="1"/>
          </p:cNvSpPr>
          <p:nvPr/>
        </p:nvSpPr>
        <p:spPr bwMode="auto">
          <a:xfrm>
            <a:off x="4076010" y="3612681"/>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研究基础</a:t>
            </a:r>
            <a:endParaRPr lang="zh-CN" altLang="en-US" sz="1600" b="1" dirty="0">
              <a:solidFill>
                <a:schemeClr val="bg1"/>
              </a:solidFill>
              <a:latin typeface="微软雅黑" panose="020B0503020204020204" pitchFamily="34" charset="-122"/>
              <a:ea typeface="微软雅黑" panose="020B0503020204020204" pitchFamily="34" charset="-122"/>
              <a:cs typeface="HY견고딕"/>
            </a:endParaRPr>
          </a:p>
        </p:txBody>
      </p:sp>
      <p:sp>
        <p:nvSpPr>
          <p:cNvPr id="35" name="Rectangle 53"/>
          <p:cNvSpPr>
            <a:spLocks noChangeArrowheads="1"/>
          </p:cNvSpPr>
          <p:nvPr/>
        </p:nvSpPr>
        <p:spPr bwMode="auto">
          <a:xfrm>
            <a:off x="6454337" y="3609081"/>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견고딕"/>
              </a:rPr>
              <a:t>水平</a:t>
            </a:r>
            <a:r>
              <a:rPr lang="en-US" altLang="zh-CN" sz="1600" b="1" dirty="0">
                <a:solidFill>
                  <a:schemeClr val="bg1"/>
                </a:solidFill>
                <a:latin typeface="微软雅黑" panose="020B0503020204020204" pitchFamily="34" charset="-122"/>
                <a:ea typeface="微软雅黑" panose="020B0503020204020204" pitchFamily="34" charset="-122"/>
                <a:cs typeface="HY견고딕"/>
              </a:rPr>
              <a:t>+</a:t>
            </a:r>
            <a:r>
              <a:rPr lang="zh-CN" altLang="en-US" sz="1600" b="1" dirty="0">
                <a:solidFill>
                  <a:schemeClr val="bg1"/>
                </a:solidFill>
                <a:latin typeface="微软雅黑" panose="020B0503020204020204" pitchFamily="34" charset="-122"/>
                <a:ea typeface="微软雅黑" panose="020B0503020204020204" pitchFamily="34" charset="-122"/>
                <a:cs typeface="HY견고딕"/>
              </a:rPr>
              <a:t>技巧</a:t>
            </a:r>
            <a:endParaRPr lang="zh-CN" altLang="en-US" sz="1600" b="1" dirty="0">
              <a:solidFill>
                <a:schemeClr val="bg1"/>
              </a:solidFill>
              <a:latin typeface="微软雅黑" panose="020B0503020204020204" pitchFamily="34" charset="-122"/>
              <a:ea typeface="微软雅黑" panose="020B0503020204020204" pitchFamily="34" charset="-122"/>
              <a:cs typeface="HY견고딕"/>
            </a:endParaRPr>
          </a:p>
        </p:txBody>
      </p:sp>
      <p:sp>
        <p:nvSpPr>
          <p:cNvPr id="36" name="Rectangle 53"/>
          <p:cNvSpPr>
            <a:spLocks noChangeArrowheads="1"/>
          </p:cNvSpPr>
          <p:nvPr/>
        </p:nvSpPr>
        <p:spPr bwMode="auto">
          <a:xfrm>
            <a:off x="4079637" y="4069226"/>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HY견고딕"/>
              </a:rPr>
              <a:t>你以前做过什么</a:t>
            </a:r>
            <a:endParaRPr lang="zh-CN" altLang="en-US" sz="1200" dirty="0">
              <a:solidFill>
                <a:schemeClr val="bg1"/>
              </a:solidFill>
              <a:latin typeface="微软雅黑" panose="020B0503020204020204" pitchFamily="34" charset="-122"/>
              <a:ea typeface="微软雅黑" panose="020B0503020204020204" pitchFamily="34" charset="-122"/>
              <a:cs typeface="HY견고딕"/>
            </a:endParaRPr>
          </a:p>
        </p:txBody>
      </p:sp>
      <p:sp>
        <p:nvSpPr>
          <p:cNvPr id="37" name="Rectangle 53"/>
          <p:cNvSpPr>
            <a:spLocks noChangeArrowheads="1"/>
          </p:cNvSpPr>
          <p:nvPr/>
        </p:nvSpPr>
        <p:spPr bwMode="auto">
          <a:xfrm>
            <a:off x="6454337" y="4056856"/>
            <a:ext cx="1285884" cy="500066"/>
          </a:xfrm>
          <a:prstGeom prst="rect">
            <a:avLst/>
          </a:prstGeom>
          <a:noFill/>
          <a:ln w="9525">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HY견고딕"/>
              </a:rPr>
              <a:t>如何提高命中率</a:t>
            </a:r>
            <a:endParaRPr lang="zh-CN" altLang="en-US" sz="1200" dirty="0">
              <a:solidFill>
                <a:schemeClr val="bg1"/>
              </a:solidFill>
              <a:latin typeface="微软雅黑" panose="020B0503020204020204" pitchFamily="34" charset="-122"/>
              <a:ea typeface="微软雅黑" panose="020B0503020204020204" pitchFamily="34" charset="-122"/>
              <a:cs typeface="HY견고딕"/>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如何成功地申请项目立项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28612" y="1066800"/>
            <a:ext cx="8391641" cy="3771900"/>
            <a:chOff x="419100" y="1424806"/>
            <a:chExt cx="11155247" cy="5014094"/>
          </a:xfrm>
        </p:grpSpPr>
        <p:sp>
          <p:nvSpPr>
            <p:cNvPr id="38" name="TextBox 76"/>
            <p:cNvSpPr txBox="1"/>
            <p:nvPr/>
          </p:nvSpPr>
          <p:spPr>
            <a:xfrm>
              <a:off x="913318" y="1424806"/>
              <a:ext cx="2426193" cy="4909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1.1 </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需求的来源</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9" name="TextBox 76"/>
            <p:cNvSpPr txBox="1"/>
            <p:nvPr/>
          </p:nvSpPr>
          <p:spPr>
            <a:xfrm>
              <a:off x="4407488" y="1424806"/>
              <a:ext cx="2589624" cy="4909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1.2</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如何解读需求</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0" name="TextBox 76"/>
            <p:cNvSpPr txBox="1"/>
            <p:nvPr/>
          </p:nvSpPr>
          <p:spPr>
            <a:xfrm>
              <a:off x="8184855" y="1424806"/>
              <a:ext cx="3389492" cy="4909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95000"/>
                      <a:lumOff val="5000"/>
                    </a:schemeClr>
                  </a:solidFill>
                  <a:latin typeface="微软雅黑" panose="020B0503020204020204" pitchFamily="34" charset="-122"/>
                  <a:ea typeface="微软雅黑" panose="020B0503020204020204" pitchFamily="34" charset="-122"/>
                </a:rPr>
                <a:t>1.3</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输出：项目建议书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3873500" y="1886471"/>
              <a:ext cx="0" cy="4552429"/>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543800" y="1886471"/>
              <a:ext cx="0" cy="4552429"/>
            </a:xfrm>
            <a:prstGeom prst="line">
              <a:avLst/>
            </a:prstGeom>
            <a:ln>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43" name="Freeform 5"/>
            <p:cNvSpPr/>
            <p:nvPr/>
          </p:nvSpPr>
          <p:spPr bwMode="auto">
            <a:xfrm>
              <a:off x="1126447" y="3932406"/>
              <a:ext cx="1697381" cy="546529"/>
            </a:xfrm>
            <a:custGeom>
              <a:avLst/>
              <a:gdLst>
                <a:gd name="T0" fmla="*/ 1264 w 1351"/>
                <a:gd name="T1" fmla="*/ 276 h 435"/>
                <a:gd name="T2" fmla="*/ 1112 w 1351"/>
                <a:gd name="T3" fmla="*/ 0 h 435"/>
                <a:gd name="T4" fmla="*/ 239 w 1351"/>
                <a:gd name="T5" fmla="*/ 0 h 435"/>
                <a:gd name="T6" fmla="*/ 88 w 1351"/>
                <a:gd name="T7" fmla="*/ 276 h 435"/>
                <a:gd name="T8" fmla="*/ 0 w 1351"/>
                <a:gd name="T9" fmla="*/ 435 h 435"/>
                <a:gd name="T10" fmla="*/ 1351 w 1351"/>
                <a:gd name="T11" fmla="*/ 435 h 435"/>
                <a:gd name="T12" fmla="*/ 1264 w 1351"/>
                <a:gd name="T13" fmla="*/ 276 h 435"/>
              </a:gdLst>
              <a:ahLst/>
              <a:cxnLst>
                <a:cxn ang="0">
                  <a:pos x="T0" y="T1"/>
                </a:cxn>
                <a:cxn ang="0">
                  <a:pos x="T2" y="T3"/>
                </a:cxn>
                <a:cxn ang="0">
                  <a:pos x="T4" y="T5"/>
                </a:cxn>
                <a:cxn ang="0">
                  <a:pos x="T6" y="T7"/>
                </a:cxn>
                <a:cxn ang="0">
                  <a:pos x="T8" y="T9"/>
                </a:cxn>
                <a:cxn ang="0">
                  <a:pos x="T10" y="T11"/>
                </a:cxn>
                <a:cxn ang="0">
                  <a:pos x="T12" y="T13"/>
                </a:cxn>
              </a:cxnLst>
              <a:rect l="0" t="0" r="r" b="b"/>
              <a:pathLst>
                <a:path w="1351" h="435">
                  <a:moveTo>
                    <a:pt x="1264" y="276"/>
                  </a:moveTo>
                  <a:lnTo>
                    <a:pt x="1112" y="0"/>
                  </a:lnTo>
                  <a:lnTo>
                    <a:pt x="239" y="0"/>
                  </a:lnTo>
                  <a:lnTo>
                    <a:pt x="88" y="276"/>
                  </a:lnTo>
                  <a:lnTo>
                    <a:pt x="0" y="435"/>
                  </a:lnTo>
                  <a:lnTo>
                    <a:pt x="1351" y="435"/>
                  </a:lnTo>
                  <a:lnTo>
                    <a:pt x="1264" y="276"/>
                  </a:lnTo>
                  <a:close/>
                </a:path>
              </a:pathLst>
            </a:custGeom>
            <a:solidFill>
              <a:srgbClr val="06567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
          <p:nvSpPr>
            <p:cNvPr id="44" name="Freeform 6"/>
            <p:cNvSpPr/>
            <p:nvPr/>
          </p:nvSpPr>
          <p:spPr bwMode="auto">
            <a:xfrm>
              <a:off x="1445570" y="2893372"/>
              <a:ext cx="1060392" cy="1000085"/>
            </a:xfrm>
            <a:custGeom>
              <a:avLst/>
              <a:gdLst>
                <a:gd name="T0" fmla="*/ 423 w 844"/>
                <a:gd name="T1" fmla="*/ 0 h 796"/>
                <a:gd name="T2" fmla="*/ 0 w 844"/>
                <a:gd name="T3" fmla="*/ 796 h 796"/>
                <a:gd name="T4" fmla="*/ 844 w 844"/>
                <a:gd name="T5" fmla="*/ 796 h 796"/>
                <a:gd name="T6" fmla="*/ 423 w 844"/>
                <a:gd name="T7" fmla="*/ 0 h 796"/>
              </a:gdLst>
              <a:ahLst/>
              <a:cxnLst>
                <a:cxn ang="0">
                  <a:pos x="T0" y="T1"/>
                </a:cxn>
                <a:cxn ang="0">
                  <a:pos x="T2" y="T3"/>
                </a:cxn>
                <a:cxn ang="0">
                  <a:pos x="T4" y="T5"/>
                </a:cxn>
                <a:cxn ang="0">
                  <a:pos x="T6" y="T7"/>
                </a:cxn>
              </a:cxnLst>
              <a:rect l="0" t="0" r="r" b="b"/>
              <a:pathLst>
                <a:path w="844" h="796">
                  <a:moveTo>
                    <a:pt x="423" y="0"/>
                  </a:moveTo>
                  <a:lnTo>
                    <a:pt x="0" y="796"/>
                  </a:lnTo>
                  <a:lnTo>
                    <a:pt x="844" y="796"/>
                  </a:lnTo>
                  <a:lnTo>
                    <a:pt x="423" y="0"/>
                  </a:lnTo>
                  <a:close/>
                </a:path>
              </a:pathLst>
            </a:custGeom>
            <a:solidFill>
              <a:srgbClr val="F7A51C"/>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a:p>
          </p:txBody>
        </p:sp>
        <p:sp>
          <p:nvSpPr>
            <p:cNvPr id="45" name="Freeform 7"/>
            <p:cNvSpPr/>
            <p:nvPr/>
          </p:nvSpPr>
          <p:spPr bwMode="auto">
            <a:xfrm>
              <a:off x="419100" y="5119692"/>
              <a:ext cx="3110818" cy="601811"/>
            </a:xfrm>
            <a:custGeom>
              <a:avLst/>
              <a:gdLst>
                <a:gd name="T0" fmla="*/ 277 w 2476"/>
                <a:gd name="T1" fmla="*/ 0 h 479"/>
                <a:gd name="T2" fmla="*/ 0 w 2476"/>
                <a:gd name="T3" fmla="*/ 479 h 479"/>
                <a:gd name="T4" fmla="*/ 1239 w 2476"/>
                <a:gd name="T5" fmla="*/ 479 h 479"/>
                <a:gd name="T6" fmla="*/ 2476 w 2476"/>
                <a:gd name="T7" fmla="*/ 479 h 479"/>
                <a:gd name="T8" fmla="*/ 2199 w 2476"/>
                <a:gd name="T9" fmla="*/ 0 h 479"/>
                <a:gd name="T10" fmla="*/ 277 w 2476"/>
                <a:gd name="T11" fmla="*/ 0 h 479"/>
              </a:gdLst>
              <a:ahLst/>
              <a:cxnLst>
                <a:cxn ang="0">
                  <a:pos x="T0" y="T1"/>
                </a:cxn>
                <a:cxn ang="0">
                  <a:pos x="T2" y="T3"/>
                </a:cxn>
                <a:cxn ang="0">
                  <a:pos x="T4" y="T5"/>
                </a:cxn>
                <a:cxn ang="0">
                  <a:pos x="T6" y="T7"/>
                </a:cxn>
                <a:cxn ang="0">
                  <a:pos x="T8" y="T9"/>
                </a:cxn>
                <a:cxn ang="0">
                  <a:pos x="T10" y="T11"/>
                </a:cxn>
              </a:cxnLst>
              <a:rect l="0" t="0" r="r" b="b"/>
              <a:pathLst>
                <a:path w="2476" h="479">
                  <a:moveTo>
                    <a:pt x="277" y="0"/>
                  </a:moveTo>
                  <a:lnTo>
                    <a:pt x="0" y="479"/>
                  </a:lnTo>
                  <a:lnTo>
                    <a:pt x="1239" y="479"/>
                  </a:lnTo>
                  <a:lnTo>
                    <a:pt x="2476" y="479"/>
                  </a:lnTo>
                  <a:lnTo>
                    <a:pt x="2199" y="0"/>
                  </a:lnTo>
                  <a:lnTo>
                    <a:pt x="277" y="0"/>
                  </a:lnTo>
                  <a:close/>
                </a:path>
              </a:pathLst>
            </a:custGeom>
            <a:solidFill>
              <a:srgbClr val="06567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
          <p:nvSpPr>
            <p:cNvPr id="46" name="Freeform 8"/>
            <p:cNvSpPr/>
            <p:nvPr/>
          </p:nvSpPr>
          <p:spPr bwMode="auto">
            <a:xfrm>
              <a:off x="794761" y="4524164"/>
              <a:ext cx="2362010" cy="545273"/>
            </a:xfrm>
            <a:custGeom>
              <a:avLst/>
              <a:gdLst>
                <a:gd name="T0" fmla="*/ 1636 w 1880"/>
                <a:gd name="T1" fmla="*/ 0 h 434"/>
                <a:gd name="T2" fmla="*/ 244 w 1880"/>
                <a:gd name="T3" fmla="*/ 0 h 434"/>
                <a:gd name="T4" fmla="*/ 0 w 1880"/>
                <a:gd name="T5" fmla="*/ 434 h 434"/>
                <a:gd name="T6" fmla="*/ 1880 w 1880"/>
                <a:gd name="T7" fmla="*/ 434 h 434"/>
                <a:gd name="T8" fmla="*/ 1636 w 1880"/>
                <a:gd name="T9" fmla="*/ 0 h 434"/>
              </a:gdLst>
              <a:ahLst/>
              <a:cxnLst>
                <a:cxn ang="0">
                  <a:pos x="T0" y="T1"/>
                </a:cxn>
                <a:cxn ang="0">
                  <a:pos x="T2" y="T3"/>
                </a:cxn>
                <a:cxn ang="0">
                  <a:pos x="T4" y="T5"/>
                </a:cxn>
                <a:cxn ang="0">
                  <a:pos x="T6" y="T7"/>
                </a:cxn>
                <a:cxn ang="0">
                  <a:pos x="T8" y="T9"/>
                </a:cxn>
              </a:cxnLst>
              <a:rect l="0" t="0" r="r" b="b"/>
              <a:pathLst>
                <a:path w="1880" h="434">
                  <a:moveTo>
                    <a:pt x="1636" y="0"/>
                  </a:moveTo>
                  <a:lnTo>
                    <a:pt x="244" y="0"/>
                  </a:lnTo>
                  <a:lnTo>
                    <a:pt x="0" y="434"/>
                  </a:lnTo>
                  <a:lnTo>
                    <a:pt x="1880" y="434"/>
                  </a:lnTo>
                  <a:lnTo>
                    <a:pt x="1636" y="0"/>
                  </a:lnTo>
                  <a:close/>
                </a:path>
              </a:pathLst>
            </a:custGeom>
            <a:solidFill>
              <a:srgbClr val="F7A51C"/>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
          <p:nvSpPr>
            <p:cNvPr id="47" name="Text Box 46"/>
            <p:cNvSpPr txBox="1">
              <a:spLocks noChangeArrowheads="1"/>
            </p:cNvSpPr>
            <p:nvPr/>
          </p:nvSpPr>
          <p:spPr bwMode="auto">
            <a:xfrm>
              <a:off x="1549626" y="3439066"/>
              <a:ext cx="839912" cy="450049"/>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헤드라인M"/>
                </a:rPr>
                <a:t>领导</a:t>
              </a:r>
              <a:endParaRPr lang="en-US" altLang="ko-KR" sz="1000" b="1" dirty="0">
                <a:solidFill>
                  <a:schemeClr val="bg1"/>
                </a:solidFill>
                <a:latin typeface="微软雅黑" panose="020B0503020204020204" pitchFamily="34" charset="-122"/>
                <a:ea typeface="微软雅黑" panose="020B0503020204020204" pitchFamily="34" charset="-122"/>
                <a:cs typeface="HY헤드라인M"/>
              </a:endParaRPr>
            </a:p>
          </p:txBody>
        </p:sp>
        <p:sp>
          <p:nvSpPr>
            <p:cNvPr id="48" name="Text Box 46"/>
            <p:cNvSpPr txBox="1">
              <a:spLocks noChangeArrowheads="1"/>
            </p:cNvSpPr>
            <p:nvPr/>
          </p:nvSpPr>
          <p:spPr bwMode="auto">
            <a:xfrm>
              <a:off x="1549626" y="4021004"/>
              <a:ext cx="839912" cy="450049"/>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헤드라인M"/>
                </a:rPr>
                <a:t>指标</a:t>
              </a:r>
              <a:endParaRPr lang="zh-CN" altLang="en-US" sz="1600" b="1" dirty="0">
                <a:solidFill>
                  <a:schemeClr val="bg1"/>
                </a:solidFill>
                <a:latin typeface="微软雅黑" panose="020B0503020204020204" pitchFamily="34" charset="-122"/>
                <a:ea typeface="微软雅黑" panose="020B0503020204020204" pitchFamily="34" charset="-122"/>
                <a:cs typeface="HY헤드라인M"/>
              </a:endParaRPr>
            </a:p>
          </p:txBody>
        </p:sp>
        <p:sp>
          <p:nvSpPr>
            <p:cNvPr id="49" name="Text Box 46"/>
            <p:cNvSpPr txBox="1">
              <a:spLocks noChangeArrowheads="1"/>
            </p:cNvSpPr>
            <p:nvPr/>
          </p:nvSpPr>
          <p:spPr bwMode="auto">
            <a:xfrm>
              <a:off x="1549626" y="4612134"/>
              <a:ext cx="839912" cy="450049"/>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헤드라인M"/>
                </a:rPr>
                <a:t>下属</a:t>
              </a:r>
              <a:endParaRPr lang="zh-CN" altLang="en-US" sz="1600" b="1" dirty="0">
                <a:solidFill>
                  <a:schemeClr val="bg1"/>
                </a:solidFill>
                <a:latin typeface="微软雅黑" panose="020B0503020204020204" pitchFamily="34" charset="-122"/>
                <a:ea typeface="微软雅黑" panose="020B0503020204020204" pitchFamily="34" charset="-122"/>
                <a:cs typeface="HY헤드라인M"/>
              </a:endParaRPr>
            </a:p>
          </p:txBody>
        </p:sp>
        <p:sp>
          <p:nvSpPr>
            <p:cNvPr id="50" name="Text Box 46"/>
            <p:cNvSpPr txBox="1">
              <a:spLocks noChangeArrowheads="1"/>
            </p:cNvSpPr>
            <p:nvPr/>
          </p:nvSpPr>
          <p:spPr bwMode="auto">
            <a:xfrm>
              <a:off x="1549626" y="5243699"/>
              <a:ext cx="839912" cy="450049"/>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cs typeface="HY헤드라인M"/>
                </a:rPr>
                <a:t>客户</a:t>
              </a:r>
              <a:endParaRPr lang="zh-CN" altLang="en-US" sz="1600" b="1" dirty="0">
                <a:solidFill>
                  <a:schemeClr val="bg1"/>
                </a:solidFill>
                <a:latin typeface="微软雅黑" panose="020B0503020204020204" pitchFamily="34" charset="-122"/>
                <a:ea typeface="微软雅黑" panose="020B0503020204020204" pitchFamily="34" charset="-122"/>
                <a:cs typeface="HY헤드라인M"/>
              </a:endParaRPr>
            </a:p>
          </p:txBody>
        </p:sp>
        <p:sp>
          <p:nvSpPr>
            <p:cNvPr id="51" name="矩形 50"/>
            <p:cNvSpPr/>
            <p:nvPr/>
          </p:nvSpPr>
          <p:spPr>
            <a:xfrm>
              <a:off x="4555389" y="2797307"/>
              <a:ext cx="2425700" cy="974125"/>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endParaRPr>
            </a:p>
          </p:txBody>
        </p:sp>
        <p:sp>
          <p:nvSpPr>
            <p:cNvPr id="52" name="TextBox 53"/>
            <p:cNvSpPr txBox="1"/>
            <p:nvPr/>
          </p:nvSpPr>
          <p:spPr>
            <a:xfrm>
              <a:off x="4666097" y="2969104"/>
              <a:ext cx="2204282" cy="7773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数据和指标背后的逻辑</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4555389" y="3943230"/>
              <a:ext cx="2425700" cy="725738"/>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endParaRPr>
            </a:p>
          </p:txBody>
        </p:sp>
        <p:sp>
          <p:nvSpPr>
            <p:cNvPr id="54" name="TextBox 53"/>
            <p:cNvSpPr txBox="1"/>
            <p:nvPr/>
          </p:nvSpPr>
          <p:spPr>
            <a:xfrm>
              <a:off x="4666097" y="4115026"/>
              <a:ext cx="2160975" cy="4500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理解六层次</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555389" y="4897944"/>
              <a:ext cx="2425700" cy="823559"/>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latin typeface="微软雅黑" panose="020B0503020204020204" pitchFamily="34" charset="-122"/>
                <a:ea typeface="微软雅黑" panose="020B0503020204020204" pitchFamily="34" charset="-122"/>
              </a:endParaRPr>
            </a:p>
          </p:txBody>
        </p:sp>
        <p:sp>
          <p:nvSpPr>
            <p:cNvPr id="56" name="TextBox 53"/>
            <p:cNvSpPr txBox="1"/>
            <p:nvPr/>
          </p:nvSpPr>
          <p:spPr>
            <a:xfrm>
              <a:off x="4666097" y="5119692"/>
              <a:ext cx="2204282" cy="4500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重要和紧迫指数</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7" name="Picture 2"/>
            <p:cNvPicPr>
              <a:picLocks noChangeAspect="1" noChangeArrowheads="1"/>
            </p:cNvPicPr>
            <p:nvPr/>
          </p:nvPicPr>
          <p:blipFill>
            <a:blip r:embed="rId1"/>
            <a:srcRect/>
            <a:stretch>
              <a:fillRect/>
            </a:stretch>
          </p:blipFill>
          <p:spPr bwMode="auto">
            <a:xfrm>
              <a:off x="8634484" y="2716695"/>
              <a:ext cx="2412367" cy="2927115"/>
            </a:xfrm>
            <a:prstGeom prst="rect">
              <a:avLst/>
            </a:prstGeom>
            <a:noFill/>
            <a:ln w="9525">
              <a:noFill/>
              <a:miter lim="800000"/>
              <a:headEnd/>
              <a:tailEnd/>
            </a:ln>
          </p:spPr>
        </p:pic>
        <p:sp>
          <p:nvSpPr>
            <p:cNvPr id="58" name="Text Box 4"/>
            <p:cNvSpPr txBox="1">
              <a:spLocks noChangeArrowheads="1"/>
            </p:cNvSpPr>
            <p:nvPr/>
          </p:nvSpPr>
          <p:spPr bwMode="auto">
            <a:xfrm rot="19868052">
              <a:off x="9643762" y="4553282"/>
              <a:ext cx="1134155" cy="490958"/>
            </a:xfrm>
            <a:prstGeom prst="rect">
              <a:avLst/>
            </a:prstGeom>
            <a:noFill/>
            <a:ln w="28575" algn="ctr">
              <a:solidFill>
                <a:srgbClr val="FF0000"/>
              </a:solidFill>
              <a:miter lim="800000"/>
            </a:ln>
          </p:spPr>
          <p:txBody>
            <a:bodyPr wrap="square" lIns="91434" tIns="45718" rIns="91434" bIns="4571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ct val="50000"/>
                </a:spcBef>
                <a:spcAft>
                  <a:spcPts val="0"/>
                </a:spcAft>
                <a:defRPr/>
              </a:pPr>
              <a:r>
                <a:rPr lang="zh-CN" altLang="en-US" dirty="0">
                  <a:solidFill>
                    <a:srgbClr val="FF0000"/>
                  </a:solidFill>
                  <a:latin typeface="微软雅黑" panose="020B0503020204020204" pitchFamily="34" charset="-122"/>
                  <a:ea typeface="微软雅黑" panose="020B0503020204020204" pitchFamily="34" charset="-122"/>
                </a:rPr>
                <a:t>示例</a:t>
              </a:r>
              <a:endParaRPr lang="zh-CN" altLang="en-US" dirty="0">
                <a:solidFill>
                  <a:srgbClr val="FF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如何成功地申请项目立项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17182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1.3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项目建议书的制作和演示</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TextBox 76"/>
          <p:cNvSpPr txBox="1"/>
          <p:nvPr/>
        </p:nvSpPr>
        <p:spPr>
          <a:xfrm>
            <a:off x="495300" y="978163"/>
            <a:ext cx="28575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1.3.1</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项目建议书的组成部分</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Rectangle 6"/>
          <p:cNvSpPr>
            <a:spLocks noChangeArrowheads="1"/>
          </p:cNvSpPr>
          <p:nvPr/>
        </p:nvSpPr>
        <p:spPr bwMode="auto">
          <a:xfrm rot="16200000">
            <a:off x="1557201" y="4053088"/>
            <a:ext cx="286776" cy="1231629"/>
          </a:xfrm>
          <a:prstGeom prst="rect">
            <a:avLst/>
          </a:prstGeom>
          <a:solidFill>
            <a:srgbClr val="9BBB59"/>
          </a:solidFill>
          <a:ln w="9525">
            <a:noFill/>
            <a:miter lim="800000"/>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20000"/>
              </a:spcBef>
              <a:spcAft>
                <a:spcPts val="0"/>
              </a:spcAft>
              <a:buClr>
                <a:schemeClr val="hlink"/>
              </a:buClr>
              <a:buSzPct val="60000"/>
              <a:buFont typeface="Wingdings" panose="05000000000000000000" pitchFamily="2" charset="2"/>
              <a:buNone/>
              <a:defRPr/>
            </a:pPr>
            <a:endParaRPr lang="en-US" altLang="zh-CN" sz="1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29" name="Rectangle 21"/>
          <p:cNvSpPr>
            <a:spLocks noChangeArrowheads="1"/>
          </p:cNvSpPr>
          <p:nvPr/>
        </p:nvSpPr>
        <p:spPr bwMode="auto">
          <a:xfrm rot="16200000">
            <a:off x="1450442" y="3586250"/>
            <a:ext cx="474799" cy="1206137"/>
          </a:xfrm>
          <a:prstGeom prst="rect">
            <a:avLst/>
          </a:prstGeom>
          <a:solidFill>
            <a:srgbClr val="9BBB59"/>
          </a:solidFill>
          <a:ln w="9525">
            <a:noFill/>
            <a:miter lim="800000"/>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20000"/>
              </a:spcBef>
              <a:spcAft>
                <a:spcPts val="0"/>
              </a:spcAft>
              <a:buClr>
                <a:schemeClr val="hlink"/>
              </a:buClr>
              <a:buSzPct val="60000"/>
              <a:buFont typeface="Wingdings" panose="05000000000000000000" pitchFamily="2" charset="2"/>
              <a:buNone/>
              <a:defRPr/>
            </a:pPr>
            <a:endParaRPr lang="en-US" altLang="zh-CN" sz="1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30" name="Rectangle 24"/>
          <p:cNvSpPr>
            <a:spLocks noChangeArrowheads="1"/>
          </p:cNvSpPr>
          <p:nvPr/>
        </p:nvSpPr>
        <p:spPr bwMode="auto">
          <a:xfrm rot="16200000">
            <a:off x="1236935" y="1299138"/>
            <a:ext cx="914561" cy="1218882"/>
          </a:xfrm>
          <a:prstGeom prst="rect">
            <a:avLst/>
          </a:prstGeom>
          <a:solidFill>
            <a:srgbClr val="9BBB59"/>
          </a:solidFill>
          <a:ln w="9525">
            <a:noFill/>
            <a:miter lim="800000"/>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20000"/>
              </a:spcBef>
              <a:spcAft>
                <a:spcPts val="0"/>
              </a:spcAft>
              <a:buClr>
                <a:schemeClr val="hlink"/>
              </a:buClr>
              <a:buSzPct val="60000"/>
              <a:buFont typeface="Wingdings" panose="05000000000000000000" pitchFamily="2" charset="2"/>
              <a:buNone/>
              <a:defRPr/>
            </a:pPr>
            <a:endParaRPr lang="en-US" altLang="zh-CN" sz="1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31" name="Rectangle 6"/>
          <p:cNvSpPr>
            <a:spLocks noChangeArrowheads="1"/>
          </p:cNvSpPr>
          <p:nvPr/>
        </p:nvSpPr>
        <p:spPr bwMode="auto">
          <a:xfrm rot="16200000">
            <a:off x="996460" y="2471706"/>
            <a:ext cx="1395514" cy="1218883"/>
          </a:xfrm>
          <a:prstGeom prst="rect">
            <a:avLst/>
          </a:prstGeom>
          <a:solidFill>
            <a:srgbClr val="9BBB59"/>
          </a:solidFill>
          <a:ln w="9525">
            <a:noFill/>
            <a:miter lim="800000"/>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20000"/>
              </a:spcBef>
              <a:spcAft>
                <a:spcPts val="0"/>
              </a:spcAft>
              <a:buClr>
                <a:schemeClr val="hlink"/>
              </a:buClr>
              <a:buSzPct val="60000"/>
              <a:buFont typeface="Wingdings" panose="05000000000000000000" pitchFamily="2" charset="2"/>
              <a:buNone/>
              <a:defRPr/>
            </a:pPr>
            <a:endParaRPr lang="en-US" altLang="zh-CN" sz="1100" b="1">
              <a:solidFill>
                <a:schemeClr val="bg1"/>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32" name="Text Box 61"/>
          <p:cNvSpPr txBox="1">
            <a:spLocks noChangeArrowheads="1"/>
          </p:cNvSpPr>
          <p:nvPr/>
        </p:nvSpPr>
        <p:spPr bwMode="auto">
          <a:xfrm>
            <a:off x="1156473" y="1522999"/>
            <a:ext cx="1121691" cy="254697"/>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5000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概要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3" name="Group 68"/>
          <p:cNvGrpSpPr/>
          <p:nvPr/>
        </p:nvGrpSpPr>
        <p:grpSpPr bwMode="auto">
          <a:xfrm>
            <a:off x="2499272" y="1819509"/>
            <a:ext cx="1409931" cy="536946"/>
            <a:chOff x="1086" y="689"/>
            <a:chExt cx="670" cy="337"/>
          </a:xfrm>
        </p:grpSpPr>
        <p:sp>
          <p:nvSpPr>
            <p:cNvPr id="34" name="Text Box 64"/>
            <p:cNvSpPr txBox="1">
              <a:spLocks noChangeArrowheads="1"/>
            </p:cNvSpPr>
            <p:nvPr/>
          </p:nvSpPr>
          <p:spPr bwMode="auto">
            <a:xfrm>
              <a:off x="1086" y="754"/>
              <a:ext cx="670" cy="152"/>
            </a:xfrm>
            <a:prstGeom prst="rect">
              <a:avLst/>
            </a:prstGeom>
            <a:noFill/>
            <a:ln w="6350" algn="ctr">
              <a:noFill/>
              <a:miter lim="800000"/>
            </a:ln>
            <a:effectLst/>
          </p:spPr>
          <p:txBody>
            <a:bodyPr lIns="90000" tIns="46800" rIns="90000" bIns="4680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50000"/>
                </a:spcBef>
                <a:spcAft>
                  <a:spcPts val="0"/>
                </a:spcAft>
                <a:defRPr/>
              </a:pPr>
              <a:r>
                <a:rPr lang="zh-CN" altLang="en-US" sz="1100" b="1" dirty="0">
                  <a:latin typeface="微软雅黑" panose="020B0503020204020204" pitchFamily="34" charset="-122"/>
                  <a:ea typeface="微软雅黑" panose="020B0503020204020204" pitchFamily="34" charset="-122"/>
                </a:rPr>
                <a:t>形势分析问题产生</a:t>
              </a:r>
              <a:endParaRPr lang="zh-CN" altLang="en-US" sz="1100" b="1" dirty="0">
                <a:latin typeface="微软雅黑" panose="020B0503020204020204" pitchFamily="34" charset="-122"/>
                <a:ea typeface="微软雅黑" panose="020B0503020204020204" pitchFamily="34" charset="-122"/>
              </a:endParaRPr>
            </a:p>
          </p:txBody>
        </p:sp>
        <p:sp>
          <p:nvSpPr>
            <p:cNvPr id="35" name="Rectangle 67"/>
            <p:cNvSpPr>
              <a:spLocks noChangeArrowheads="1"/>
            </p:cNvSpPr>
            <p:nvPr/>
          </p:nvSpPr>
          <p:spPr bwMode="auto">
            <a:xfrm>
              <a:off x="1111" y="689"/>
              <a:ext cx="635" cy="337"/>
            </a:xfrm>
            <a:prstGeom prst="rect">
              <a:avLst/>
            </a:prstGeom>
            <a:noFill/>
            <a:ln w="28575">
              <a:solidFill>
                <a:schemeClr val="bg1">
                  <a:lumMod val="50000"/>
                </a:schemeClr>
              </a:solidFill>
              <a:miter lim="800000"/>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grpSp>
      <p:grpSp>
        <p:nvGrpSpPr>
          <p:cNvPr id="36" name="Group 72"/>
          <p:cNvGrpSpPr/>
          <p:nvPr/>
        </p:nvGrpSpPr>
        <p:grpSpPr bwMode="auto">
          <a:xfrm>
            <a:off x="4138861" y="1824137"/>
            <a:ext cx="1725172" cy="503486"/>
            <a:chOff x="1086" y="689"/>
            <a:chExt cx="680" cy="316"/>
          </a:xfrm>
        </p:grpSpPr>
        <p:sp>
          <p:nvSpPr>
            <p:cNvPr id="37" name="Text Box 73"/>
            <p:cNvSpPr txBox="1">
              <a:spLocks noChangeArrowheads="1"/>
            </p:cNvSpPr>
            <p:nvPr/>
          </p:nvSpPr>
          <p:spPr bwMode="auto">
            <a:xfrm>
              <a:off x="1086" y="734"/>
              <a:ext cx="670" cy="152"/>
            </a:xfrm>
            <a:prstGeom prst="rect">
              <a:avLst/>
            </a:prstGeom>
            <a:noFill/>
            <a:ln w="6350" algn="ctr">
              <a:noFill/>
              <a:miter lim="800000"/>
            </a:ln>
            <a:effectLst/>
          </p:spPr>
          <p:txBody>
            <a:bodyPr wrap="square" lIns="90000" tIns="46800" rIns="90000" bIns="4680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50000"/>
                </a:spcBef>
                <a:spcAft>
                  <a:spcPts val="0"/>
                </a:spcAft>
                <a:defRPr/>
              </a:pPr>
              <a:r>
                <a:rPr lang="zh-CN" altLang="en-US" sz="1100" b="1" dirty="0">
                  <a:latin typeface="微软雅黑" panose="020B0503020204020204" pitchFamily="34" charset="-122"/>
                  <a:ea typeface="微软雅黑" panose="020B0503020204020204" pitchFamily="34" charset="-122"/>
                </a:rPr>
                <a:t>问题分解需求解读</a:t>
              </a:r>
              <a:endParaRPr lang="zh-CN" altLang="en-US" sz="1100" b="1" dirty="0">
                <a:latin typeface="微软雅黑" panose="020B0503020204020204" pitchFamily="34" charset="-122"/>
                <a:ea typeface="微软雅黑" panose="020B0503020204020204" pitchFamily="34" charset="-122"/>
              </a:endParaRPr>
            </a:p>
          </p:txBody>
        </p:sp>
        <p:sp>
          <p:nvSpPr>
            <p:cNvPr id="59" name="Rectangle 74"/>
            <p:cNvSpPr>
              <a:spLocks noChangeArrowheads="1"/>
            </p:cNvSpPr>
            <p:nvPr/>
          </p:nvSpPr>
          <p:spPr bwMode="auto">
            <a:xfrm>
              <a:off x="1131" y="689"/>
              <a:ext cx="635" cy="316"/>
            </a:xfrm>
            <a:prstGeom prst="rect">
              <a:avLst/>
            </a:prstGeom>
            <a:noFill/>
            <a:ln w="28575">
              <a:solidFill>
                <a:schemeClr val="bg1">
                  <a:lumMod val="50000"/>
                </a:schemeClr>
              </a:solidFill>
              <a:miter lim="800000"/>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grpSp>
      <p:grpSp>
        <p:nvGrpSpPr>
          <p:cNvPr id="60" name="Group 78"/>
          <p:cNvGrpSpPr/>
          <p:nvPr/>
        </p:nvGrpSpPr>
        <p:grpSpPr bwMode="auto">
          <a:xfrm>
            <a:off x="6089365" y="1824933"/>
            <a:ext cx="1595385" cy="501893"/>
            <a:chOff x="1086" y="689"/>
            <a:chExt cx="660" cy="315"/>
          </a:xfrm>
        </p:grpSpPr>
        <p:sp>
          <p:nvSpPr>
            <p:cNvPr id="61" name="Text Box 79"/>
            <p:cNvSpPr txBox="1">
              <a:spLocks noChangeArrowheads="1"/>
            </p:cNvSpPr>
            <p:nvPr/>
          </p:nvSpPr>
          <p:spPr bwMode="auto">
            <a:xfrm>
              <a:off x="1086" y="734"/>
              <a:ext cx="630" cy="152"/>
            </a:xfrm>
            <a:prstGeom prst="rect">
              <a:avLst/>
            </a:prstGeom>
            <a:noFill/>
            <a:ln w="6350" algn="ctr">
              <a:noFill/>
              <a:miter lim="800000"/>
            </a:ln>
            <a:effectLst/>
          </p:spPr>
          <p:txBody>
            <a:bodyPr wrap="square" lIns="90000" tIns="46800" rIns="90000" bIns="4680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50000"/>
                </a:spcBef>
                <a:spcAft>
                  <a:spcPts val="0"/>
                </a:spcAft>
                <a:defRPr/>
              </a:pPr>
              <a:r>
                <a:rPr lang="zh-CN" altLang="en-US" sz="1100" b="1" dirty="0">
                  <a:latin typeface="微软雅黑" panose="020B0503020204020204" pitchFamily="34" charset="-122"/>
                  <a:ea typeface="微软雅黑" panose="020B0503020204020204" pitchFamily="34" charset="-122"/>
                </a:rPr>
                <a:t>解决思路目标设定</a:t>
              </a:r>
              <a:endParaRPr lang="zh-CN" altLang="en-US" sz="1100" b="1" dirty="0">
                <a:latin typeface="微软雅黑" panose="020B0503020204020204" pitchFamily="34" charset="-122"/>
                <a:ea typeface="微软雅黑" panose="020B0503020204020204" pitchFamily="34" charset="-122"/>
              </a:endParaRPr>
            </a:p>
          </p:txBody>
        </p:sp>
        <p:sp>
          <p:nvSpPr>
            <p:cNvPr id="62" name="Rectangle 80"/>
            <p:cNvSpPr>
              <a:spLocks noChangeArrowheads="1"/>
            </p:cNvSpPr>
            <p:nvPr/>
          </p:nvSpPr>
          <p:spPr bwMode="auto">
            <a:xfrm>
              <a:off x="1111" y="689"/>
              <a:ext cx="635" cy="315"/>
            </a:xfrm>
            <a:prstGeom prst="rect">
              <a:avLst/>
            </a:prstGeom>
            <a:noFill/>
            <a:ln w="28575">
              <a:solidFill>
                <a:schemeClr val="bg1">
                  <a:lumMod val="50000"/>
                </a:schemeClr>
              </a:solidFill>
              <a:miter lim="800000"/>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grpSp>
      <p:sp>
        <p:nvSpPr>
          <p:cNvPr id="63" name="Line 90"/>
          <p:cNvSpPr>
            <a:spLocks noChangeShapeType="1"/>
          </p:cNvSpPr>
          <p:nvPr/>
        </p:nvSpPr>
        <p:spPr bwMode="auto">
          <a:xfrm>
            <a:off x="3942844" y="2083110"/>
            <a:ext cx="216690" cy="0"/>
          </a:xfrm>
          <a:prstGeom prst="line">
            <a:avLst/>
          </a:prstGeom>
          <a:noFill/>
          <a:ln w="28575">
            <a:solidFill>
              <a:schemeClr val="bg1">
                <a:lumMod val="50000"/>
              </a:schemeClr>
            </a:solidFill>
            <a:round/>
            <a:tailEnd type="triangl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64" name="Line 91"/>
          <p:cNvSpPr>
            <a:spLocks noChangeShapeType="1"/>
          </p:cNvSpPr>
          <p:nvPr/>
        </p:nvSpPr>
        <p:spPr bwMode="auto">
          <a:xfrm>
            <a:off x="5904593" y="2082251"/>
            <a:ext cx="216690" cy="0"/>
          </a:xfrm>
          <a:prstGeom prst="line">
            <a:avLst/>
          </a:prstGeom>
          <a:noFill/>
          <a:ln w="28575">
            <a:solidFill>
              <a:schemeClr val="bg1">
                <a:lumMod val="50000"/>
              </a:schemeClr>
            </a:solidFill>
            <a:round/>
            <a:tailEnd type="triangl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65" name="圆角矩形 64"/>
          <p:cNvSpPr>
            <a:spLocks noChangeArrowheads="1"/>
          </p:cNvSpPr>
          <p:nvPr/>
        </p:nvSpPr>
        <p:spPr bwMode="auto">
          <a:xfrm>
            <a:off x="2518764" y="1522999"/>
            <a:ext cx="1390440" cy="288390"/>
          </a:xfrm>
          <a:prstGeom prst="roundRect">
            <a:avLst>
              <a:gd name="adj" fmla="val 16667"/>
            </a:avLst>
          </a:prstGeom>
          <a:solidFill>
            <a:srgbClr val="F7A51C"/>
          </a:solidFill>
          <a:ln w="9525" algn="ctr">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背景</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a:spLocks noChangeArrowheads="1"/>
          </p:cNvSpPr>
          <p:nvPr/>
        </p:nvSpPr>
        <p:spPr bwMode="auto">
          <a:xfrm>
            <a:off x="4239551" y="1522999"/>
            <a:ext cx="1643048" cy="286798"/>
          </a:xfrm>
          <a:prstGeom prst="roundRect">
            <a:avLst>
              <a:gd name="adj" fmla="val 16667"/>
            </a:avLst>
          </a:prstGeom>
          <a:solidFill>
            <a:srgbClr val="F7A51C"/>
          </a:solidFill>
          <a:ln w="9525" algn="ctr">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问题描述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a:spLocks noChangeArrowheads="1"/>
          </p:cNvSpPr>
          <p:nvPr/>
        </p:nvSpPr>
        <p:spPr bwMode="auto">
          <a:xfrm>
            <a:off x="6103737" y="1522999"/>
            <a:ext cx="1595385" cy="288390"/>
          </a:xfrm>
          <a:prstGeom prst="roundRect">
            <a:avLst>
              <a:gd name="adj" fmla="val 16667"/>
            </a:avLst>
          </a:prstGeom>
          <a:solidFill>
            <a:srgbClr val="F7A51C"/>
          </a:solidFill>
          <a:ln w="9525" algn="ctr">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解决办法</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8" name="TextBox 36"/>
          <p:cNvSpPr txBox="1"/>
          <p:nvPr/>
        </p:nvSpPr>
        <p:spPr>
          <a:xfrm>
            <a:off x="2924467" y="2676402"/>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总体目标</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9" name="TextBox 37"/>
          <p:cNvSpPr txBox="1"/>
          <p:nvPr/>
        </p:nvSpPr>
        <p:spPr>
          <a:xfrm>
            <a:off x="3426341"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操作逻辑</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0" name="TextBox 38"/>
          <p:cNvSpPr txBox="1"/>
          <p:nvPr/>
        </p:nvSpPr>
        <p:spPr>
          <a:xfrm>
            <a:off x="3928238"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具体目标</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1" name="TextBox 39"/>
          <p:cNvSpPr txBox="1"/>
          <p:nvPr/>
        </p:nvSpPr>
        <p:spPr>
          <a:xfrm>
            <a:off x="4430134"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操作思路</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2" name="TextBox 41"/>
          <p:cNvSpPr txBox="1"/>
          <p:nvPr/>
        </p:nvSpPr>
        <p:spPr>
          <a:xfrm>
            <a:off x="5433926"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评估方法</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3" name="TextBox 42"/>
          <p:cNvSpPr txBox="1"/>
          <p:nvPr/>
        </p:nvSpPr>
        <p:spPr>
          <a:xfrm>
            <a:off x="6509419"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人员配备</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4" name="TextBox 43"/>
          <p:cNvSpPr txBox="1"/>
          <p:nvPr/>
        </p:nvSpPr>
        <p:spPr>
          <a:xfrm>
            <a:off x="7011316"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财务预算</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5" name="TextBox 47"/>
          <p:cNvSpPr txBox="1"/>
          <p:nvPr/>
        </p:nvSpPr>
        <p:spPr>
          <a:xfrm>
            <a:off x="1356428" y="2830450"/>
            <a:ext cx="1003783" cy="2546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项目描述</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6" name="Text Box 61"/>
          <p:cNvSpPr txBox="1">
            <a:spLocks noChangeArrowheads="1"/>
          </p:cNvSpPr>
          <p:nvPr/>
        </p:nvSpPr>
        <p:spPr bwMode="auto">
          <a:xfrm>
            <a:off x="1156443" y="1881482"/>
            <a:ext cx="1121691" cy="254697"/>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ct val="5000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需求理解</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7" name="Text Box 124"/>
          <p:cNvSpPr txBox="1">
            <a:spLocks noChangeArrowheads="1"/>
          </p:cNvSpPr>
          <p:nvPr/>
        </p:nvSpPr>
        <p:spPr bwMode="auto">
          <a:xfrm>
            <a:off x="1368423" y="4059698"/>
            <a:ext cx="1003793" cy="254697"/>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5000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组织信息</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8" name="Text Box 165"/>
          <p:cNvSpPr txBox="1">
            <a:spLocks noChangeArrowheads="1"/>
          </p:cNvSpPr>
          <p:nvPr/>
        </p:nvSpPr>
        <p:spPr bwMode="auto">
          <a:xfrm>
            <a:off x="1446173" y="4543554"/>
            <a:ext cx="1013346" cy="254697"/>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ct val="5000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结束语</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9" name="TextBox 59"/>
          <p:cNvSpPr txBox="1"/>
          <p:nvPr/>
        </p:nvSpPr>
        <p:spPr>
          <a:xfrm>
            <a:off x="4932030" y="2671621"/>
            <a:ext cx="388768"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操作步骤</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0" name="TextBox 60"/>
          <p:cNvSpPr txBox="1"/>
          <p:nvPr/>
        </p:nvSpPr>
        <p:spPr>
          <a:xfrm>
            <a:off x="5935822" y="2671621"/>
            <a:ext cx="387170" cy="830997"/>
          </a:xfrm>
          <a:prstGeom prst="rect">
            <a:avLst/>
          </a:prstGeom>
          <a:solidFill>
            <a:schemeClr val="bg1">
              <a:lumMod val="75000"/>
            </a:schemeClr>
          </a:solidFill>
          <a:ln w="9525" cap="flat" cmpd="sng" algn="ctr">
            <a:solidFill>
              <a:srgbClr val="A5A187">
                <a:shade val="95000"/>
                <a:satMod val="105000"/>
              </a:srgbClr>
            </a:solidFill>
            <a:prstDash val="solid"/>
          </a:ln>
          <a:effectLst>
            <a:outerShdw blurRad="40000" dist="23000" dir="5400000" rotWithShape="0">
              <a:srgbClr val="000000">
                <a:alpha val="35000"/>
              </a:srgbClr>
            </a:outerShdw>
          </a:effectLst>
        </p:spPr>
        <p:txBody>
          <a:bodyPr wrap="square">
            <a:sp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项目成果</a:t>
            </a:r>
            <a:endParaRPr kumimoji="0" lang="zh-CN" altLang="en-US" sz="12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1" name="TextBox 62"/>
          <p:cNvSpPr txBox="1"/>
          <p:nvPr/>
        </p:nvSpPr>
        <p:spPr>
          <a:xfrm>
            <a:off x="2447064" y="4023618"/>
            <a:ext cx="5449161" cy="254697"/>
          </a:xfrm>
          <a:prstGeom prst="rect">
            <a:avLst/>
          </a:prstGeom>
          <a:solidFill>
            <a:srgbClr val="4CBAD5"/>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组织的历史和治理结构，主要业务和服务对象</a:t>
            </a:r>
            <a:endParaRPr kumimoji="0" lang="zh-CN" altLang="en-US"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2" name="矩形 81"/>
          <p:cNvSpPr/>
          <p:nvPr/>
        </p:nvSpPr>
        <p:spPr>
          <a:xfrm>
            <a:off x="2447064" y="4525515"/>
            <a:ext cx="5449161" cy="254697"/>
          </a:xfrm>
          <a:prstGeom prst="rect">
            <a:avLst/>
          </a:prstGeom>
          <a:solidFill>
            <a:srgbClr val="4CBAD5"/>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总结项目建议书的主要观点</a:t>
            </a:r>
            <a:endParaRPr kumimoji="0" lang="zh-CN" altLang="en-US"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如何成功地申请项目立项</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17182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1.3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项目建议书的制作和演示</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7" name="TextBox 76"/>
          <p:cNvSpPr txBox="1"/>
          <p:nvPr/>
        </p:nvSpPr>
        <p:spPr>
          <a:xfrm>
            <a:off x="495300" y="978163"/>
            <a:ext cx="28575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1.3.2</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项目建议书的演示</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0" name="Group 31"/>
          <p:cNvGrpSpPr/>
          <p:nvPr/>
        </p:nvGrpSpPr>
        <p:grpSpPr>
          <a:xfrm>
            <a:off x="1304103" y="1631574"/>
            <a:ext cx="777109" cy="777109"/>
            <a:chOff x="6507249" y="2208286"/>
            <a:chExt cx="777109" cy="777109"/>
          </a:xfrm>
        </p:grpSpPr>
        <p:sp>
          <p:nvSpPr>
            <p:cNvPr id="41" name="Oval 10"/>
            <p:cNvSpPr/>
            <p:nvPr/>
          </p:nvSpPr>
          <p:spPr>
            <a:xfrm>
              <a:off x="6553498" y="2252818"/>
              <a:ext cx="693715" cy="693714"/>
            </a:xfrm>
            <a:prstGeom prst="ellipse">
              <a:avLst/>
            </a:prstGeom>
            <a:noFill/>
            <a:ln w="28575">
              <a:solidFill>
                <a:srgbClr val="EE3C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sp>
          <p:nvSpPr>
            <p:cNvPr id="42" name="Freeform 11"/>
            <p:cNvSpPr>
              <a:spLocks noChangeAspect="1" noChangeArrowheads="1"/>
            </p:cNvSpPr>
            <p:nvPr/>
          </p:nvSpPr>
          <p:spPr bwMode="auto">
            <a:xfrm>
              <a:off x="6750446" y="2447348"/>
              <a:ext cx="370469" cy="327624"/>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rgbClr val="EE3C3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dirty="0">
                <a:solidFill>
                  <a:schemeClr val="tx1">
                    <a:lumMod val="95000"/>
                    <a:lumOff val="5000"/>
                  </a:schemeClr>
                </a:solidFill>
                <a:ea typeface="宋体" panose="02010600030101010101" pitchFamily="2" charset="-122"/>
              </a:endParaRPr>
            </a:p>
          </p:txBody>
        </p:sp>
        <p:sp>
          <p:nvSpPr>
            <p:cNvPr id="43" name="Block Arc 12"/>
            <p:cNvSpPr/>
            <p:nvPr/>
          </p:nvSpPr>
          <p:spPr>
            <a:xfrm rot="16200000">
              <a:off x="6507249" y="2208286"/>
              <a:ext cx="777109" cy="777109"/>
            </a:xfrm>
            <a:prstGeom prst="blockArc">
              <a:avLst>
                <a:gd name="adj1" fmla="val 8351697"/>
                <a:gd name="adj2" fmla="val 17946"/>
                <a:gd name="adj3" fmla="val 11140"/>
              </a:avLst>
            </a:prstGeom>
            <a:solidFill>
              <a:srgbClr val="EE3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grpSp>
      <p:grpSp>
        <p:nvGrpSpPr>
          <p:cNvPr id="44" name="Group 33"/>
          <p:cNvGrpSpPr/>
          <p:nvPr/>
        </p:nvGrpSpPr>
        <p:grpSpPr>
          <a:xfrm>
            <a:off x="6854845" y="1592713"/>
            <a:ext cx="777109" cy="777109"/>
            <a:chOff x="6507249" y="4693140"/>
            <a:chExt cx="777109" cy="777109"/>
          </a:xfrm>
        </p:grpSpPr>
        <p:sp>
          <p:nvSpPr>
            <p:cNvPr id="45" name="Oval 15"/>
            <p:cNvSpPr/>
            <p:nvPr/>
          </p:nvSpPr>
          <p:spPr>
            <a:xfrm>
              <a:off x="6553498" y="4737672"/>
              <a:ext cx="693715" cy="693714"/>
            </a:xfrm>
            <a:prstGeom prst="ellipse">
              <a:avLst/>
            </a:prstGeom>
            <a:noFill/>
            <a:ln w="28575">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sp>
          <p:nvSpPr>
            <p:cNvPr id="46" name="Block Arc 16"/>
            <p:cNvSpPr/>
            <p:nvPr/>
          </p:nvSpPr>
          <p:spPr>
            <a:xfrm rot="16200000">
              <a:off x="6507249" y="4693140"/>
              <a:ext cx="777109" cy="777109"/>
            </a:xfrm>
            <a:prstGeom prst="blockArc">
              <a:avLst>
                <a:gd name="adj1" fmla="val 8351697"/>
                <a:gd name="adj2" fmla="val 17946"/>
                <a:gd name="adj3" fmla="val 11140"/>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sp>
          <p:nvSpPr>
            <p:cNvPr id="47" name="AutoShape 66"/>
            <p:cNvSpPr>
              <a:spLocks noChangeAspect="1"/>
            </p:cNvSpPr>
            <p:nvPr/>
          </p:nvSpPr>
          <p:spPr bwMode="auto">
            <a:xfrm>
              <a:off x="6759971" y="4933157"/>
              <a:ext cx="303591" cy="303669"/>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9BBB59"/>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565">
                <a:defRPr/>
              </a:pPr>
              <a:endParaRPr lang="es-ES" sz="3600" dirty="0">
                <a:solidFill>
                  <a:schemeClr val="tx1">
                    <a:lumMod val="95000"/>
                    <a:lumOff val="5000"/>
                  </a:schemeClr>
                </a:solidFill>
                <a:effectLst>
                  <a:outerShdw blurRad="38100" dist="38100" dir="2700000" algn="tl">
                    <a:srgbClr val="000000"/>
                  </a:outerShdw>
                </a:effectLst>
                <a:latin typeface="Gill Sans" charset="0"/>
                <a:cs typeface="Gill Sans" charset="0"/>
                <a:sym typeface="Gill Sans" charset="0"/>
              </a:endParaRPr>
            </a:p>
          </p:txBody>
        </p:sp>
      </p:grpSp>
      <p:grpSp>
        <p:nvGrpSpPr>
          <p:cNvPr id="48" name="Group 32"/>
          <p:cNvGrpSpPr/>
          <p:nvPr/>
        </p:nvGrpSpPr>
        <p:grpSpPr>
          <a:xfrm>
            <a:off x="4079474" y="1631574"/>
            <a:ext cx="777109" cy="777109"/>
            <a:chOff x="6507249" y="3465873"/>
            <a:chExt cx="777109" cy="777109"/>
          </a:xfrm>
        </p:grpSpPr>
        <p:sp>
          <p:nvSpPr>
            <p:cNvPr id="49" name="Oval 13"/>
            <p:cNvSpPr/>
            <p:nvPr/>
          </p:nvSpPr>
          <p:spPr>
            <a:xfrm>
              <a:off x="6553498" y="3510405"/>
              <a:ext cx="693715" cy="693714"/>
            </a:xfrm>
            <a:prstGeom prst="ellipse">
              <a:avLst/>
            </a:prstGeom>
            <a:noFill/>
            <a:ln w="28575">
              <a:solidFill>
                <a:srgbClr val="F39C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sp>
          <p:nvSpPr>
            <p:cNvPr id="50" name="Block Arc 14"/>
            <p:cNvSpPr/>
            <p:nvPr/>
          </p:nvSpPr>
          <p:spPr>
            <a:xfrm rot="16200000">
              <a:off x="6507249" y="3465873"/>
              <a:ext cx="777109" cy="777109"/>
            </a:xfrm>
            <a:prstGeom prst="blockArc">
              <a:avLst>
                <a:gd name="adj1" fmla="val 8351697"/>
                <a:gd name="adj2" fmla="val 17946"/>
                <a:gd name="adj3" fmla="val 11140"/>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95000"/>
                    <a:lumOff val="5000"/>
                  </a:schemeClr>
                </a:solidFill>
              </a:endParaRPr>
            </a:p>
          </p:txBody>
        </p:sp>
        <p:sp>
          <p:nvSpPr>
            <p:cNvPr id="51" name="Freeform 24"/>
            <p:cNvSpPr>
              <a:spLocks noChangeAspect="1" noChangeArrowheads="1"/>
            </p:cNvSpPr>
            <p:nvPr/>
          </p:nvSpPr>
          <p:spPr bwMode="auto">
            <a:xfrm>
              <a:off x="6786250" y="3671582"/>
              <a:ext cx="241015" cy="3786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rgbClr val="F39C12"/>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dirty="0">
                <a:solidFill>
                  <a:schemeClr val="tx1">
                    <a:lumMod val="95000"/>
                    <a:lumOff val="5000"/>
                  </a:schemeClr>
                </a:solidFill>
                <a:ea typeface="宋体" panose="02010600030101010101" pitchFamily="2" charset="-122"/>
              </a:endParaRPr>
            </a:p>
          </p:txBody>
        </p:sp>
      </p:grpSp>
      <p:sp>
        <p:nvSpPr>
          <p:cNvPr id="52" name="Text Box 46"/>
          <p:cNvSpPr txBox="1">
            <a:spLocks noChangeArrowheads="1"/>
          </p:cNvSpPr>
          <p:nvPr/>
        </p:nvSpPr>
        <p:spPr bwMode="auto">
          <a:xfrm>
            <a:off x="1160101" y="2538874"/>
            <a:ext cx="1065112" cy="338554"/>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5</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项准备</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endParaRPr>
          </a:p>
        </p:txBody>
      </p:sp>
      <p:sp>
        <p:nvSpPr>
          <p:cNvPr id="53" name="Text Box 46"/>
          <p:cNvSpPr txBox="1">
            <a:spLocks noChangeArrowheads="1"/>
          </p:cNvSpPr>
          <p:nvPr/>
        </p:nvSpPr>
        <p:spPr bwMode="auto">
          <a:xfrm>
            <a:off x="3839400" y="2538874"/>
            <a:ext cx="1257255" cy="338554"/>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4</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个目标</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endParaRPr>
          </a:p>
        </p:txBody>
      </p:sp>
      <p:sp>
        <p:nvSpPr>
          <p:cNvPr id="54" name="Text Box 46"/>
          <p:cNvSpPr txBox="1">
            <a:spLocks noChangeArrowheads="1"/>
          </p:cNvSpPr>
          <p:nvPr/>
        </p:nvSpPr>
        <p:spPr bwMode="auto">
          <a:xfrm>
            <a:off x="6681097" y="2538874"/>
            <a:ext cx="1124604" cy="338554"/>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4</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rPr>
              <a:t>种技巧</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HY헤드라인M"/>
            </a:endParaRPr>
          </a:p>
        </p:txBody>
      </p:sp>
      <p:sp>
        <p:nvSpPr>
          <p:cNvPr id="55" name="TextBox 53"/>
          <p:cNvSpPr txBox="1"/>
          <p:nvPr/>
        </p:nvSpPr>
        <p:spPr>
          <a:xfrm>
            <a:off x="804599" y="3038397"/>
            <a:ext cx="2478935"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演示时间</a:t>
            </a:r>
            <a:endParaRPr lang="en-US" altLang="zh-CN" sz="1200" kern="0" dirty="0">
              <a:solidFill>
                <a:sysClr val="windowText" lastClr="000000"/>
              </a:solidFill>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演示会参与者</a:t>
            </a:r>
            <a:endParaRPr lang="en-US" altLang="zh-CN" sz="1200" kern="0" dirty="0">
              <a:solidFill>
                <a:sysClr val="windowText" lastClr="000000"/>
              </a:solidFill>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是否有其他咨询公司参加演示说明会</a:t>
            </a:r>
            <a:endParaRPr lang="en-US" altLang="zh-CN" sz="1200" kern="0" dirty="0">
              <a:solidFill>
                <a:sysClr val="windowText" lastClr="000000"/>
              </a:solidFill>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客户对演示说明的期望</a:t>
            </a:r>
            <a:endParaRPr lang="en-US" altLang="zh-CN" sz="1200" kern="0" dirty="0">
              <a:solidFill>
                <a:sysClr val="windowText" lastClr="000000"/>
              </a:solidFill>
              <a:latin typeface="微软雅黑" panose="020B0503020204020204" pitchFamily="34" charset="-122"/>
              <a:ea typeface="微软雅黑" panose="020B0503020204020204" pitchFamily="34" charset="-122"/>
            </a:endParaRPr>
          </a:p>
          <a:p>
            <a:pPr marL="34290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确保辅助工具保持比较好的效果</a:t>
            </a:r>
            <a:endParaRPr lang="en-US" altLang="zh-CN" sz="1200" dirty="0">
              <a:latin typeface="微软雅黑" panose="020B0503020204020204" pitchFamily="34" charset="-122"/>
              <a:ea typeface="微软雅黑" panose="020B0503020204020204" pitchFamily="34" charset="-122"/>
            </a:endParaRPr>
          </a:p>
        </p:txBody>
      </p:sp>
      <p:sp>
        <p:nvSpPr>
          <p:cNvPr id="56" name="TextBox 53"/>
          <p:cNvSpPr txBox="1"/>
          <p:nvPr/>
        </p:nvSpPr>
        <p:spPr>
          <a:xfrm>
            <a:off x="3352800" y="3038397"/>
            <a:ext cx="2383685" cy="10618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 观点吸引：耳目一新</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 逻辑清晰：一目了然</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 制作精致：赏心悦目</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 契合需求：过目不忘</a:t>
            </a:r>
            <a:endParaRPr lang="zh-CN" altLang="en-US" sz="1200" dirty="0">
              <a:latin typeface="微软雅黑" panose="020B0503020204020204" pitchFamily="34" charset="-122"/>
              <a:ea typeface="微软雅黑" panose="020B0503020204020204" pitchFamily="34" charset="-122"/>
            </a:endParaRPr>
          </a:p>
        </p:txBody>
      </p:sp>
      <p:sp>
        <p:nvSpPr>
          <p:cNvPr id="57" name="TextBox 53"/>
          <p:cNvSpPr txBox="1"/>
          <p:nvPr/>
        </p:nvSpPr>
        <p:spPr>
          <a:xfrm>
            <a:off x="6147877" y="3038397"/>
            <a:ext cx="2526561" cy="12464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排练演示过程，把控时间</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以客户为中心，强调客户关注的要点</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切勿照本宣科，灵活相变</a:t>
            </a:r>
            <a:endParaRPr lang="zh-CN" altLang="en-US" sz="1200" dirty="0">
              <a:latin typeface="微软雅黑" panose="020B0503020204020204" pitchFamily="34" charset="-122"/>
              <a:ea typeface="微软雅黑" panose="020B0503020204020204" pitchFamily="34" charset="-122"/>
            </a:endParaRPr>
          </a:p>
          <a:p>
            <a:pPr marL="342900" lvl="0" indent="-342900" defTabSz="810895">
              <a:spcBef>
                <a:spcPts val="600"/>
              </a:spcBef>
              <a:buFont typeface="黑体" panose="02010609060101010101" pitchFamily="49" charset="-122"/>
              <a:buAutoNum type="circleNumDbPlain"/>
              <a:defRPr/>
            </a:pPr>
            <a:r>
              <a:rPr lang="zh-CN" altLang="en-US" sz="1200" dirty="0">
                <a:latin typeface="微软雅黑" panose="020B0503020204020204" pitchFamily="34" charset="-122"/>
                <a:ea typeface="微软雅黑" panose="020B0503020204020204" pitchFamily="34" charset="-122"/>
              </a:rPr>
              <a:t>鼓励讨论</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如何组建项目团队</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人力资源管理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17182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2. 1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项目组的成员构成</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4" name="Oval 1"/>
          <p:cNvSpPr/>
          <p:nvPr/>
        </p:nvSpPr>
        <p:spPr>
          <a:xfrm>
            <a:off x="3921472" y="2345877"/>
            <a:ext cx="873719" cy="8737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25" name="Straight Connector 3"/>
          <p:cNvCxnSpPr/>
          <p:nvPr/>
        </p:nvCxnSpPr>
        <p:spPr>
          <a:xfrm>
            <a:off x="4358331" y="3457811"/>
            <a:ext cx="0" cy="1685689"/>
          </a:xfrm>
          <a:prstGeom prst="line">
            <a:avLst/>
          </a:prstGeom>
          <a:ln w="38100">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sp>
        <p:nvSpPr>
          <p:cNvPr id="28" name="AutoShape 114"/>
          <p:cNvSpPr>
            <a:spLocks noChangeAspect="1"/>
          </p:cNvSpPr>
          <p:nvPr/>
        </p:nvSpPr>
        <p:spPr bwMode="auto">
          <a:xfrm>
            <a:off x="4114561" y="2538531"/>
            <a:ext cx="487540" cy="4907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101578" tIns="101578" rIns="101578" bIns="10157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es-ES" sz="6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9" name="Oval 27"/>
          <p:cNvSpPr/>
          <p:nvPr/>
        </p:nvSpPr>
        <p:spPr>
          <a:xfrm>
            <a:off x="2795132" y="3168699"/>
            <a:ext cx="660294" cy="660294"/>
          </a:xfrm>
          <a:prstGeom prst="ellipse">
            <a:avLst/>
          </a:prstGeom>
          <a:noFill/>
          <a:ln w="28575">
            <a:solidFill>
              <a:srgbClr val="4CBA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Oval 28"/>
          <p:cNvSpPr/>
          <p:nvPr/>
        </p:nvSpPr>
        <p:spPr>
          <a:xfrm>
            <a:off x="2795132" y="1725658"/>
            <a:ext cx="660294" cy="660294"/>
          </a:xfrm>
          <a:prstGeom prst="ellipse">
            <a:avLst/>
          </a:prstGeom>
          <a:noFill/>
          <a:ln w="28575">
            <a:solidFill>
              <a:srgbClr val="EE3C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Oval 29"/>
          <p:cNvSpPr/>
          <p:nvPr/>
        </p:nvSpPr>
        <p:spPr>
          <a:xfrm>
            <a:off x="5292721" y="3168699"/>
            <a:ext cx="660294" cy="660294"/>
          </a:xfrm>
          <a:prstGeom prst="ellipse">
            <a:avLst/>
          </a:prstGeom>
          <a:noFill/>
          <a:ln w="28575">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0"/>
          <p:cNvSpPr/>
          <p:nvPr/>
        </p:nvSpPr>
        <p:spPr>
          <a:xfrm>
            <a:off x="5292721" y="1725658"/>
            <a:ext cx="660294" cy="660294"/>
          </a:xfrm>
          <a:prstGeom prst="ellipse">
            <a:avLst/>
          </a:prstGeom>
          <a:noFill/>
          <a:ln w="28575">
            <a:solidFill>
              <a:srgbClr val="F39C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3" name="AutoShape 66"/>
          <p:cNvSpPr>
            <a:spLocks noChangeAspect="1"/>
          </p:cNvSpPr>
          <p:nvPr/>
        </p:nvSpPr>
        <p:spPr bwMode="auto">
          <a:xfrm>
            <a:off x="2975678" y="3346226"/>
            <a:ext cx="325495" cy="325579"/>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rgbClr val="4CBAD5"/>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34" name="Freeform 32"/>
          <p:cNvSpPr>
            <a:spLocks noChangeAspect="1" noChangeArrowheads="1"/>
          </p:cNvSpPr>
          <p:nvPr/>
        </p:nvSpPr>
        <p:spPr bwMode="auto">
          <a:xfrm>
            <a:off x="5493665" y="1852843"/>
            <a:ext cx="258405" cy="405924"/>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rgbClr val="F39C12"/>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dirty="0">
              <a:ea typeface="宋体" panose="02010600030101010101" pitchFamily="2" charset="-122"/>
            </a:endParaRPr>
          </a:p>
        </p:txBody>
      </p:sp>
      <p:sp>
        <p:nvSpPr>
          <p:cNvPr id="35" name="Freeform 266"/>
          <p:cNvSpPr>
            <a:spLocks noChangeAspect="1" noChangeArrowheads="1"/>
          </p:cNvSpPr>
          <p:nvPr/>
        </p:nvSpPr>
        <p:spPr bwMode="auto">
          <a:xfrm>
            <a:off x="5459345" y="3305142"/>
            <a:ext cx="351443" cy="387405"/>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rgbClr val="9BBB59"/>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dirty="0">
              <a:ea typeface="宋体" panose="02010600030101010101" pitchFamily="2" charset="-122"/>
            </a:endParaRPr>
          </a:p>
        </p:txBody>
      </p:sp>
      <p:sp>
        <p:nvSpPr>
          <p:cNvPr id="36" name="Freeform 34"/>
          <p:cNvSpPr>
            <a:spLocks noChangeAspect="1" noChangeArrowheads="1"/>
          </p:cNvSpPr>
          <p:nvPr/>
        </p:nvSpPr>
        <p:spPr bwMode="auto">
          <a:xfrm>
            <a:off x="2982593" y="1910816"/>
            <a:ext cx="352621" cy="311841"/>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rgbClr val="EE3C30"/>
          </a:solidFill>
          <a:ln>
            <a:noFill/>
          </a:ln>
          <a:effec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dirty="0">
              <a:ea typeface="宋体" panose="02010600030101010101" pitchFamily="2" charset="-122"/>
            </a:endParaRPr>
          </a:p>
        </p:txBody>
      </p:sp>
      <p:grpSp>
        <p:nvGrpSpPr>
          <p:cNvPr id="37" name="Group 46"/>
          <p:cNvGrpSpPr/>
          <p:nvPr/>
        </p:nvGrpSpPr>
        <p:grpSpPr>
          <a:xfrm>
            <a:off x="3818531" y="2242937"/>
            <a:ext cx="1079598" cy="1079599"/>
            <a:chOff x="1119258" y="2257147"/>
            <a:chExt cx="1868076" cy="1868076"/>
          </a:xfrm>
          <a:solidFill>
            <a:schemeClr val="bg1">
              <a:lumMod val="65000"/>
            </a:schemeClr>
          </a:solidFill>
        </p:grpSpPr>
        <p:sp>
          <p:nvSpPr>
            <p:cNvPr id="60" name="Freeform 6"/>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1" name="Freeform 7"/>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2" name="Freeform 8"/>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3" name="Freeform 9"/>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4" name="Freeform 10"/>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5" name="Freeform 11"/>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6" name="Freeform 12"/>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7" name="Freeform 13"/>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8" name="Freeform 14"/>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9" name="Freeform 15"/>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70" name="Freeform 16"/>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71" name="Freeform 17"/>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sp>
        <p:nvSpPr>
          <p:cNvPr id="38" name="Block Arc 59"/>
          <p:cNvSpPr/>
          <p:nvPr/>
        </p:nvSpPr>
        <p:spPr>
          <a:xfrm rot="16200000">
            <a:off x="5251555" y="1683271"/>
            <a:ext cx="739671" cy="739671"/>
          </a:xfrm>
          <a:prstGeom prst="blockArc">
            <a:avLst>
              <a:gd name="adj1" fmla="val 7001149"/>
              <a:gd name="adj2" fmla="val 17946"/>
              <a:gd name="adj3" fmla="val 11140"/>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39" name="Block Arc 60"/>
          <p:cNvSpPr/>
          <p:nvPr/>
        </p:nvSpPr>
        <p:spPr>
          <a:xfrm rot="16200000">
            <a:off x="5251555" y="3129009"/>
            <a:ext cx="739671" cy="739671"/>
          </a:xfrm>
          <a:prstGeom prst="blockArc">
            <a:avLst>
              <a:gd name="adj1" fmla="val 7001149"/>
              <a:gd name="adj2" fmla="val 17946"/>
              <a:gd name="adj3" fmla="val 11140"/>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8" name="Block Arc 61"/>
          <p:cNvSpPr/>
          <p:nvPr/>
        </p:nvSpPr>
        <p:spPr>
          <a:xfrm rot="16200000">
            <a:off x="2751112" y="3129009"/>
            <a:ext cx="739671" cy="739671"/>
          </a:xfrm>
          <a:prstGeom prst="blockArc">
            <a:avLst>
              <a:gd name="adj1" fmla="val 7001149"/>
              <a:gd name="adj2" fmla="val 17946"/>
              <a:gd name="adj3" fmla="val 11140"/>
            </a:avLst>
          </a:pr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9" name="Block Arc 62"/>
          <p:cNvSpPr/>
          <p:nvPr/>
        </p:nvSpPr>
        <p:spPr>
          <a:xfrm rot="16200000">
            <a:off x="2751112" y="1683271"/>
            <a:ext cx="739671" cy="739671"/>
          </a:xfrm>
          <a:prstGeom prst="blockArc">
            <a:avLst>
              <a:gd name="adj1" fmla="val 8351697"/>
              <a:gd name="adj2" fmla="val 17946"/>
              <a:gd name="adj3" fmla="val 11140"/>
            </a:avLst>
          </a:prstGeom>
          <a:solidFill>
            <a:srgbClr val="EE3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72" name="Text Box 44"/>
          <p:cNvSpPr txBox="1">
            <a:spLocks noChangeArrowheads="1"/>
          </p:cNvSpPr>
          <p:nvPr/>
        </p:nvSpPr>
        <p:spPr bwMode="auto">
          <a:xfrm>
            <a:off x="1216761" y="1738526"/>
            <a:ext cx="1377426" cy="338554"/>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rgbClr val="000000"/>
                </a:solidFill>
                <a:latin typeface="微软雅黑" panose="020B0503020204020204" pitchFamily="34" charset="-122"/>
                <a:ea typeface="微软雅黑" panose="020B0503020204020204" pitchFamily="34" charset="-122"/>
                <a:cs typeface="HY헤드라인M"/>
              </a:rPr>
              <a:t>指标</a:t>
            </a:r>
            <a:endParaRPr lang="en-US" altLang="ko-KR" sz="1000" b="1" dirty="0">
              <a:solidFill>
                <a:srgbClr val="000000"/>
              </a:solidFill>
              <a:latin typeface="微软雅黑" panose="020B0503020204020204" pitchFamily="34" charset="-122"/>
              <a:ea typeface="微软雅黑" panose="020B0503020204020204" pitchFamily="34" charset="-122"/>
              <a:cs typeface="HY헤드라인M"/>
            </a:endParaRPr>
          </a:p>
        </p:txBody>
      </p:sp>
      <p:sp>
        <p:nvSpPr>
          <p:cNvPr id="73" name="Text Box 45"/>
          <p:cNvSpPr txBox="1">
            <a:spLocks noChangeArrowheads="1"/>
          </p:cNvSpPr>
          <p:nvPr/>
        </p:nvSpPr>
        <p:spPr bwMode="auto">
          <a:xfrm>
            <a:off x="1021695" y="2079690"/>
            <a:ext cx="1578793" cy="609398"/>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kumimoji="0" lang="zh-CN" altLang="en-US" sz="1400" dirty="0">
                <a:solidFill>
                  <a:srgbClr val="000000"/>
                </a:solidFill>
                <a:latin typeface="微软雅黑" panose="020B0503020204020204" pitchFamily="34" charset="-122"/>
                <a:ea typeface="微软雅黑" panose="020B0503020204020204" pitchFamily="34" charset="-122"/>
              </a:rPr>
              <a:t>短期内指标改善压力的需求</a:t>
            </a:r>
            <a:endParaRPr kumimoji="0" lang="en-US" altLang="ko-KR" sz="1400" dirty="0">
              <a:solidFill>
                <a:srgbClr val="000000"/>
              </a:solidFill>
              <a:latin typeface="微软雅黑" panose="020B0503020204020204" pitchFamily="34" charset="-122"/>
              <a:ea typeface="微软雅黑" panose="020B0503020204020204" pitchFamily="34" charset="-122"/>
            </a:endParaRPr>
          </a:p>
        </p:txBody>
      </p:sp>
      <p:sp>
        <p:nvSpPr>
          <p:cNvPr id="74" name="Text Box 46"/>
          <p:cNvSpPr txBox="1">
            <a:spLocks noChangeArrowheads="1"/>
          </p:cNvSpPr>
          <p:nvPr/>
        </p:nvSpPr>
        <p:spPr bwMode="auto">
          <a:xfrm>
            <a:off x="6283924" y="1743519"/>
            <a:ext cx="1386235" cy="369332"/>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000000"/>
                </a:solidFill>
                <a:latin typeface="微软雅黑" panose="020B0503020204020204" pitchFamily="34" charset="-122"/>
                <a:ea typeface="微软雅黑" panose="020B0503020204020204" pitchFamily="34" charset="-122"/>
                <a:cs typeface="HY헤드라인M"/>
              </a:rPr>
              <a:t>领导</a:t>
            </a:r>
            <a:endParaRPr lang="en-US" altLang="ko-KR" sz="1050" b="1" dirty="0">
              <a:solidFill>
                <a:srgbClr val="000000"/>
              </a:solidFill>
              <a:latin typeface="微软雅黑" panose="020B0503020204020204" pitchFamily="34" charset="-122"/>
              <a:ea typeface="微软雅黑" panose="020B0503020204020204" pitchFamily="34" charset="-122"/>
              <a:cs typeface="HY헤드라인M"/>
            </a:endParaRPr>
          </a:p>
        </p:txBody>
      </p:sp>
      <p:sp>
        <p:nvSpPr>
          <p:cNvPr id="75" name="Text Box 47"/>
          <p:cNvSpPr txBox="1">
            <a:spLocks noChangeArrowheads="1"/>
          </p:cNvSpPr>
          <p:nvPr/>
        </p:nvSpPr>
        <p:spPr bwMode="auto">
          <a:xfrm>
            <a:off x="1666436" y="3192410"/>
            <a:ext cx="942449" cy="500137"/>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rgbClr val="000000"/>
                </a:solidFill>
                <a:latin typeface="微软雅黑" panose="020B0503020204020204" pitchFamily="34" charset="-122"/>
                <a:ea typeface="微软雅黑" panose="020B0503020204020204" pitchFamily="34" charset="-122"/>
                <a:cs typeface="HY헤드라인M"/>
              </a:rPr>
              <a:t>下属</a:t>
            </a:r>
            <a:endParaRPr kumimoji="0" lang="en-US" altLang="ko-KR" sz="1600" b="1" dirty="0">
              <a:solidFill>
                <a:srgbClr val="000000"/>
              </a:solidFill>
              <a:latin typeface="微软雅黑" panose="020B0503020204020204" pitchFamily="34" charset="-122"/>
              <a:ea typeface="微软雅黑" panose="020B0503020204020204" pitchFamily="34" charset="-122"/>
              <a:cs typeface="HY헤드라인M"/>
            </a:endParaRPr>
          </a:p>
          <a:p>
            <a:pPr algn="r"/>
            <a:endParaRPr lang="en-US" altLang="ko-KR" sz="1000" b="1" dirty="0">
              <a:solidFill>
                <a:srgbClr val="000000"/>
              </a:solidFill>
              <a:latin typeface="微软雅黑" panose="020B0503020204020204" pitchFamily="34" charset="-122"/>
              <a:ea typeface="微软雅黑" panose="020B0503020204020204" pitchFamily="34" charset="-122"/>
              <a:cs typeface="HY헤드라인M"/>
            </a:endParaRPr>
          </a:p>
        </p:txBody>
      </p:sp>
      <p:sp>
        <p:nvSpPr>
          <p:cNvPr id="76" name="Text Box 48"/>
          <p:cNvSpPr txBox="1">
            <a:spLocks noChangeArrowheads="1"/>
          </p:cNvSpPr>
          <p:nvPr/>
        </p:nvSpPr>
        <p:spPr bwMode="auto">
          <a:xfrm>
            <a:off x="6268941" y="3221142"/>
            <a:ext cx="895251" cy="500137"/>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zh-CN" altLang="en-US" sz="1600" b="1" dirty="0">
                <a:solidFill>
                  <a:srgbClr val="000000"/>
                </a:solidFill>
                <a:latin typeface="微软雅黑" panose="020B0503020204020204" pitchFamily="34" charset="-122"/>
                <a:ea typeface="微软雅黑" panose="020B0503020204020204" pitchFamily="34" charset="-122"/>
                <a:cs typeface="HY헤드라인M"/>
              </a:rPr>
              <a:t>客户</a:t>
            </a:r>
            <a:endParaRPr kumimoji="0" lang="en-US" altLang="ko-KR" sz="1600" b="1" dirty="0">
              <a:solidFill>
                <a:srgbClr val="000000"/>
              </a:solidFill>
              <a:latin typeface="微软雅黑" panose="020B0503020204020204" pitchFamily="34" charset="-122"/>
              <a:ea typeface="微软雅黑" panose="020B0503020204020204" pitchFamily="34" charset="-122"/>
              <a:cs typeface="HY헤드라인M"/>
            </a:endParaRPr>
          </a:p>
          <a:p>
            <a:pPr algn="r"/>
            <a:endParaRPr lang="en-US" altLang="ko-KR" sz="1000" b="1" dirty="0">
              <a:solidFill>
                <a:srgbClr val="000000"/>
              </a:solidFill>
              <a:latin typeface="微软雅黑" panose="020B0503020204020204" pitchFamily="34" charset="-122"/>
              <a:ea typeface="微软雅黑" panose="020B0503020204020204" pitchFamily="34" charset="-122"/>
              <a:cs typeface="HY헤드라인M"/>
            </a:endParaRPr>
          </a:p>
        </p:txBody>
      </p:sp>
      <p:sp>
        <p:nvSpPr>
          <p:cNvPr id="77" name="Text Box 49"/>
          <p:cNvSpPr txBox="1">
            <a:spLocks noChangeArrowheads="1"/>
          </p:cNvSpPr>
          <p:nvPr/>
        </p:nvSpPr>
        <p:spPr bwMode="auto">
          <a:xfrm>
            <a:off x="6246550" y="2175392"/>
            <a:ext cx="1386235" cy="609398"/>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kumimoji="0" lang="en-US" altLang="ko-KR" sz="1400" dirty="0">
                <a:solidFill>
                  <a:srgbClr val="000000"/>
                </a:solidFill>
                <a:latin typeface="微软雅黑" panose="020B0503020204020204" pitchFamily="34" charset="-122"/>
                <a:ea typeface="微软雅黑" panose="020B0503020204020204" pitchFamily="34" charset="-122"/>
              </a:rPr>
              <a:t> </a:t>
            </a:r>
            <a:r>
              <a:rPr kumimoji="0" lang="zh-CN" altLang="en-US" sz="1400" dirty="0">
                <a:solidFill>
                  <a:srgbClr val="000000"/>
                </a:solidFill>
                <a:latin typeface="微软雅黑" panose="020B0503020204020204" pitchFamily="34" charset="-122"/>
                <a:ea typeface="微软雅黑" panose="020B0503020204020204" pitchFamily="34" charset="-122"/>
              </a:rPr>
              <a:t>上级领导对重要工作的安排</a:t>
            </a:r>
            <a:endParaRPr kumimoji="0" lang="en-US" altLang="ko-KR" sz="1400" dirty="0">
              <a:solidFill>
                <a:srgbClr val="000000"/>
              </a:solidFill>
              <a:latin typeface="微软雅黑" panose="020B0503020204020204" pitchFamily="34" charset="-122"/>
              <a:ea typeface="微软雅黑" panose="020B0503020204020204" pitchFamily="34" charset="-122"/>
            </a:endParaRPr>
          </a:p>
        </p:txBody>
      </p:sp>
      <p:sp>
        <p:nvSpPr>
          <p:cNvPr id="78" name="Text Box 50"/>
          <p:cNvSpPr txBox="1">
            <a:spLocks noChangeArrowheads="1"/>
          </p:cNvSpPr>
          <p:nvPr/>
        </p:nvSpPr>
        <p:spPr bwMode="auto">
          <a:xfrm>
            <a:off x="1115214" y="3555506"/>
            <a:ext cx="1546572" cy="609398"/>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kumimoji="0" lang="zh-CN" altLang="en-US" sz="1400" dirty="0">
                <a:solidFill>
                  <a:srgbClr val="000000"/>
                </a:solidFill>
                <a:latin typeface="微软雅黑" panose="020B0503020204020204" pitchFamily="34" charset="-122"/>
                <a:ea typeface="微软雅黑" panose="020B0503020204020204" pitchFamily="34" charset="-122"/>
              </a:rPr>
              <a:t>内部管理的能力提升需求</a:t>
            </a:r>
            <a:endParaRPr kumimoji="0" lang="en-US" altLang="ko-KR" sz="1400" dirty="0">
              <a:solidFill>
                <a:srgbClr val="000000"/>
              </a:solidFill>
              <a:latin typeface="微软雅黑" panose="020B0503020204020204" pitchFamily="34" charset="-122"/>
              <a:ea typeface="微软雅黑" panose="020B0503020204020204" pitchFamily="34" charset="-122"/>
            </a:endParaRPr>
          </a:p>
        </p:txBody>
      </p:sp>
      <p:sp>
        <p:nvSpPr>
          <p:cNvPr id="79" name="Text Box 51"/>
          <p:cNvSpPr txBox="1">
            <a:spLocks noChangeArrowheads="1"/>
          </p:cNvSpPr>
          <p:nvPr/>
        </p:nvSpPr>
        <p:spPr bwMode="auto">
          <a:xfrm>
            <a:off x="6232967" y="3584983"/>
            <a:ext cx="1549909" cy="609398"/>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kumimoji="0" lang="en-US" altLang="ko-KR" sz="1400" dirty="0">
                <a:solidFill>
                  <a:srgbClr val="000000"/>
                </a:solidFill>
                <a:latin typeface="微软雅黑" panose="020B0503020204020204" pitchFamily="34" charset="-122"/>
                <a:ea typeface="微软雅黑" panose="020B0503020204020204" pitchFamily="34" charset="-122"/>
              </a:rPr>
              <a:t> </a:t>
            </a:r>
            <a:r>
              <a:rPr kumimoji="0" lang="zh-CN" altLang="en-US" sz="1400" dirty="0">
                <a:solidFill>
                  <a:srgbClr val="000000"/>
                </a:solidFill>
                <a:latin typeface="微软雅黑" panose="020B0503020204020204" pitchFamily="34" charset="-122"/>
                <a:ea typeface="微软雅黑" panose="020B0503020204020204" pitchFamily="34" charset="-122"/>
              </a:rPr>
              <a:t>外部客户反馈的信息引发的需求</a:t>
            </a:r>
            <a:endParaRPr kumimoji="0" lang="en-US" altLang="ko-KR"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如何组建项目团队</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人力资源管理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2.2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输出：项目成员及职责分工表</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495300" y="1337776"/>
          <a:ext cx="8172450" cy="3348524"/>
        </p:xfrm>
        <a:graphic>
          <a:graphicData uri="http://schemas.openxmlformats.org/drawingml/2006/table">
            <a:tbl>
              <a:tblPr firstRow="1" bandRow="1">
                <a:tableStyleId>{5C22544A-7EE6-4342-B048-85BDC9FD1C3A}</a:tableStyleId>
              </a:tblPr>
              <a:tblGrid>
                <a:gridCol w="4086225"/>
                <a:gridCol w="4086225"/>
              </a:tblGrid>
              <a:tr h="451834">
                <a:tc>
                  <a:txBody>
                    <a:bodyPr/>
                    <a:lstStyle/>
                    <a:p>
                      <a:pPr algn="ctr"/>
                      <a:r>
                        <a:rPr lang="zh-CN" altLang="en-US" sz="1800" dirty="0">
                          <a:latin typeface="微软雅黑" panose="020B0503020204020204" pitchFamily="34" charset="-122"/>
                          <a:ea typeface="微软雅黑" panose="020B0503020204020204" pitchFamily="34" charset="-122"/>
                        </a:rPr>
                        <a:t>项目角色</a:t>
                      </a:r>
                      <a:endParaRPr lang="zh-CN" altLang="en-US" sz="1800" dirty="0">
                        <a:latin typeface="微软雅黑" panose="020B0503020204020204" pitchFamily="34" charset="-122"/>
                        <a:ea typeface="微软雅黑" panose="020B0503020204020204" pitchFamily="34" charset="-122"/>
                      </a:endParaRPr>
                    </a:p>
                  </a:txBody>
                  <a:tcPr anchor="ctr">
                    <a:solidFill>
                      <a:srgbClr val="4CBAD5"/>
                    </a:solidFill>
                  </a:tcPr>
                </a:tc>
                <a:tc>
                  <a:txBody>
                    <a:bodyPr/>
                    <a:lstStyle/>
                    <a:p>
                      <a:pPr algn="ctr"/>
                      <a:r>
                        <a:rPr lang="zh-CN" altLang="en-US" sz="1800" dirty="0">
                          <a:latin typeface="微软雅黑" panose="020B0503020204020204" pitchFamily="34" charset="-122"/>
                          <a:ea typeface="微软雅黑" panose="020B0503020204020204" pitchFamily="34" charset="-122"/>
                        </a:rPr>
                        <a:t>职责分工</a:t>
                      </a:r>
                      <a:endParaRPr lang="zh-CN" altLang="en-US" sz="1800" dirty="0">
                        <a:latin typeface="微软雅黑" panose="020B0503020204020204" pitchFamily="34" charset="-122"/>
                        <a:ea typeface="微软雅黑" panose="020B0503020204020204" pitchFamily="34" charset="-122"/>
                      </a:endParaRPr>
                    </a:p>
                  </a:txBody>
                  <a:tcPr anchor="ctr">
                    <a:solidFill>
                      <a:srgbClr val="4CBAD5"/>
                    </a:solidFill>
                  </a:tcPr>
                </a:tc>
              </a:tr>
              <a:tr h="631330">
                <a:tc>
                  <a:txBody>
                    <a:bodyPr/>
                    <a:lstStyle/>
                    <a:p>
                      <a:pPr algn="ctr"/>
                      <a:r>
                        <a:rPr lang="zh-CN" altLang="en-US" sz="1400" dirty="0">
                          <a:latin typeface="微软雅黑" panose="020B0503020204020204" pitchFamily="34" charset="-122"/>
                          <a:ea typeface="微软雅黑" panose="020B0503020204020204" pitchFamily="34" charset="-122"/>
                        </a:rPr>
                        <a:t>项目总监</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确定项目目标、批准项目立项、确定项目经理、提供项目支撑、验收项目成果</a:t>
                      </a:r>
                      <a:endParaRPr lang="zh-CN" altLang="en-US" sz="1200" dirty="0">
                        <a:latin typeface="微软雅黑" panose="020B0503020204020204" pitchFamily="34" charset="-122"/>
                        <a:ea typeface="微软雅黑" panose="020B0503020204020204" pitchFamily="34" charset="-122"/>
                      </a:endParaRPr>
                    </a:p>
                  </a:txBody>
                  <a:tcPr anchor="ctr"/>
                </a:tc>
              </a:tr>
              <a:tr h="631330">
                <a:tc>
                  <a:txBody>
                    <a:bodyPr/>
                    <a:lstStyle/>
                    <a:p>
                      <a:pPr algn="ctr"/>
                      <a:r>
                        <a:rPr lang="zh-CN" altLang="en-US" sz="1400" dirty="0">
                          <a:latin typeface="微软雅黑" panose="020B0503020204020204" pitchFamily="34" charset="-122"/>
                          <a:ea typeface="微软雅黑" panose="020B0503020204020204" pitchFamily="34" charset="-122"/>
                        </a:rPr>
                        <a:t>项目经理</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监督项目进度和质量</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提供项目资源和支撑</a:t>
                      </a:r>
                      <a:endParaRPr lang="zh-CN" altLang="en-US" sz="1200" dirty="0">
                        <a:latin typeface="微软雅黑" panose="020B0503020204020204" pitchFamily="34" charset="-122"/>
                        <a:ea typeface="微软雅黑" panose="020B0503020204020204" pitchFamily="34" charset="-122"/>
                      </a:endParaRPr>
                    </a:p>
                  </a:txBody>
                  <a:tcPr anchor="ctr"/>
                </a:tc>
              </a:tr>
              <a:tr h="631330">
                <a:tc>
                  <a:txBody>
                    <a:bodyPr/>
                    <a:lstStyle/>
                    <a:p>
                      <a:pPr algn="ctr"/>
                      <a:r>
                        <a:rPr lang="zh-CN" altLang="en-US" sz="1400" dirty="0">
                          <a:latin typeface="微软雅黑" panose="020B0503020204020204" pitchFamily="34" charset="-122"/>
                          <a:ea typeface="微软雅黑" panose="020B0503020204020204" pitchFamily="34" charset="-122"/>
                        </a:rPr>
                        <a:t>执行经理</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组建项目团队、设计项目规划、推动项目实施、建立常态化沟通、提交项目成果</a:t>
                      </a:r>
                      <a:endParaRPr lang="zh-CN" altLang="en-US" sz="1200" dirty="0">
                        <a:latin typeface="微软雅黑" panose="020B0503020204020204" pitchFamily="34" charset="-122"/>
                        <a:ea typeface="微软雅黑" panose="020B0503020204020204" pitchFamily="34" charset="-122"/>
                      </a:endParaRPr>
                    </a:p>
                  </a:txBody>
                  <a:tcPr anchor="ctr"/>
                </a:tc>
              </a:tr>
              <a:tr h="631330">
                <a:tc>
                  <a:txBody>
                    <a:bodyPr/>
                    <a:lstStyle/>
                    <a:p>
                      <a:pPr algn="ctr"/>
                      <a:r>
                        <a:rPr lang="zh-CN" altLang="en-US" sz="1400" dirty="0">
                          <a:latin typeface="微软雅黑" panose="020B0503020204020204" pitchFamily="34" charset="-122"/>
                          <a:ea typeface="微软雅黑" panose="020B0503020204020204" pitchFamily="34" charset="-122"/>
                        </a:rPr>
                        <a:t>项目成员</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执行项目计划</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完成项目任务</a:t>
                      </a:r>
                      <a:endParaRPr lang="zh-CN" altLang="en-US" sz="1200" dirty="0">
                        <a:latin typeface="微软雅黑" panose="020B0503020204020204" pitchFamily="34" charset="-122"/>
                        <a:ea typeface="微软雅黑" panose="020B0503020204020204" pitchFamily="34" charset="-122"/>
                      </a:endParaRPr>
                    </a:p>
                  </a:txBody>
                  <a:tcPr anchor="ctr"/>
                </a:tc>
              </a:tr>
              <a:tr h="371370">
                <a:tc>
                  <a:txBody>
                    <a:bodyPr/>
                    <a:lstStyle/>
                    <a:p>
                      <a:pPr algn="ctr"/>
                      <a:r>
                        <a:rPr lang="zh-CN" altLang="en-US" sz="1400" dirty="0">
                          <a:latin typeface="微软雅黑" panose="020B0503020204020204" pitchFamily="34" charset="-122"/>
                          <a:ea typeface="微软雅黑" panose="020B0503020204020204" pitchFamily="34" charset="-122"/>
                        </a:rPr>
                        <a:t>项目配合人员</a:t>
                      </a:r>
                      <a:endParaRPr lang="zh-CN" altLang="en-US" sz="1400" dirty="0">
                        <a:latin typeface="微软雅黑" panose="020B0503020204020204" pitchFamily="34" charset="-122"/>
                        <a:ea typeface="微软雅黑" panose="020B0503020204020204" pitchFamily="34" charset="-122"/>
                      </a:endParaRPr>
                    </a:p>
                  </a:txBody>
                  <a:tcPr anchor="ctr"/>
                </a:tc>
                <a:tc>
                  <a:txBody>
                    <a:bodyPr/>
                    <a:lstStyle/>
                    <a:p>
                      <a:pPr algn="l"/>
                      <a:r>
                        <a:rPr lang="zh-CN" altLang="en-US" sz="1200" dirty="0">
                          <a:latin typeface="微软雅黑" panose="020B0503020204020204" pitchFamily="34" charset="-122"/>
                          <a:ea typeface="微软雅黑" panose="020B0503020204020204" pitchFamily="34" charset="-122"/>
                        </a:rPr>
                        <a:t>提供必要的项目资源和支撑</a:t>
                      </a:r>
                      <a:endParaRPr lang="zh-CN" altLang="en-US" sz="1200" dirty="0">
                        <a:latin typeface="微软雅黑" panose="020B0503020204020204" pitchFamily="34" charset="-122"/>
                        <a:ea typeface="微软雅黑" panose="020B0503020204020204" pitchFamily="34" charset="-122"/>
                      </a:endParaRPr>
                    </a:p>
                  </a:txBody>
                  <a:tcPr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如何组建项目团队</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人力资源管理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3. 1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项目目标设定的方法</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3" name="TextBox 51"/>
          <p:cNvSpPr txBox="1"/>
          <p:nvPr/>
        </p:nvSpPr>
        <p:spPr>
          <a:xfrm>
            <a:off x="495300" y="1096427"/>
            <a:ext cx="7577138" cy="1200329"/>
          </a:xfrm>
          <a:prstGeom prst="rect">
            <a:avLst/>
          </a:prstGeom>
          <a:noFill/>
          <a:ln>
            <a:solidFill>
              <a:srgbClr val="4CBAD5"/>
            </a:solidFill>
            <a:prstDash val="lgDash"/>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latin typeface="微软雅黑" panose="020B0503020204020204" pitchFamily="34" charset="-122"/>
                <a:ea typeface="微软雅黑" panose="020B0503020204020204" pitchFamily="34" charset="-122"/>
              </a:rPr>
              <a:t>一个目标清晰的项目，可以用“为了</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（项目意义）</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通过</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（项目方法和手段），实现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。（项目目标）”的基本句式来介绍项目。</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项目经理的核心技能之一就是可以把复杂的项目通过一句话介绍清楚</a:t>
            </a:r>
            <a:endParaRPr lang="zh-CN" altLang="en-US" sz="1600" dirty="0">
              <a:latin typeface="微软雅黑" panose="020B0503020204020204" pitchFamily="34" charset="-122"/>
              <a:ea typeface="微软雅黑" panose="020B0503020204020204" pitchFamily="34" charset="-122"/>
            </a:endParaRPr>
          </a:p>
        </p:txBody>
      </p:sp>
      <p:sp>
        <p:nvSpPr>
          <p:cNvPr id="44" name="Oval 21"/>
          <p:cNvSpPr/>
          <p:nvPr/>
        </p:nvSpPr>
        <p:spPr>
          <a:xfrm>
            <a:off x="3001588" y="3281058"/>
            <a:ext cx="769504" cy="769504"/>
          </a:xfrm>
          <a:prstGeom prst="ellipse">
            <a:avLst/>
          </a:prstGeom>
          <a:noFill/>
          <a:ln w="28575">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AutoShape 123"/>
          <p:cNvSpPr>
            <a:spLocks noChangeAspect="1"/>
          </p:cNvSpPr>
          <p:nvPr/>
        </p:nvSpPr>
        <p:spPr bwMode="auto">
          <a:xfrm>
            <a:off x="3220115" y="3482915"/>
            <a:ext cx="332450" cy="3657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9BBB59"/>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565">
              <a:defRPr/>
            </a:pPr>
            <a:endParaRPr lang="es-ES" sz="2800" dirty="0">
              <a:solidFill>
                <a:schemeClr val="tx1">
                  <a:lumMod val="85000"/>
                  <a:lumOff val="1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46" name="Oval 20"/>
          <p:cNvSpPr/>
          <p:nvPr/>
        </p:nvSpPr>
        <p:spPr>
          <a:xfrm>
            <a:off x="1200303" y="3281058"/>
            <a:ext cx="769504" cy="769504"/>
          </a:xfrm>
          <a:prstGeom prst="ellipse">
            <a:avLst/>
          </a:prstGeom>
          <a:noFill/>
          <a:ln w="28575">
            <a:solidFill>
              <a:srgbClr val="EE3C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7" name="Group 4681"/>
          <p:cNvGrpSpPr>
            <a:grpSpLocks noChangeAspect="1"/>
          </p:cNvGrpSpPr>
          <p:nvPr/>
        </p:nvGrpSpPr>
        <p:grpSpPr bwMode="auto">
          <a:xfrm>
            <a:off x="1430287" y="3462954"/>
            <a:ext cx="309535" cy="405702"/>
            <a:chOff x="4576763" y="2300287"/>
            <a:chExt cx="276225" cy="361950"/>
          </a:xfrm>
          <a:solidFill>
            <a:srgbClr val="EE3C30"/>
          </a:solidFill>
        </p:grpSpPr>
        <p:sp>
          <p:nvSpPr>
            <p:cNvPr id="48"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0" name="Oval 23"/>
          <p:cNvSpPr/>
          <p:nvPr/>
        </p:nvSpPr>
        <p:spPr>
          <a:xfrm>
            <a:off x="6604158" y="3281058"/>
            <a:ext cx="769504" cy="769504"/>
          </a:xfrm>
          <a:prstGeom prst="ellipse">
            <a:avLst/>
          </a:prstGeom>
          <a:noFill/>
          <a:ln w="28575">
            <a:solidFill>
              <a:srgbClr val="4CBA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Freeform 36"/>
          <p:cNvSpPr>
            <a:spLocks noChangeAspect="1" noChangeArrowheads="1"/>
          </p:cNvSpPr>
          <p:nvPr/>
        </p:nvSpPr>
        <p:spPr bwMode="auto">
          <a:xfrm>
            <a:off x="6819925" y="3463561"/>
            <a:ext cx="337969" cy="404498"/>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4CBAD5"/>
          </a:solidFill>
          <a:ln>
            <a:noFill/>
          </a:ln>
          <a:effec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Oval 22"/>
          <p:cNvSpPr/>
          <p:nvPr/>
        </p:nvSpPr>
        <p:spPr>
          <a:xfrm>
            <a:off x="4802873" y="3281058"/>
            <a:ext cx="769504" cy="769504"/>
          </a:xfrm>
          <a:prstGeom prst="ellipse">
            <a:avLst/>
          </a:prstGeom>
          <a:noFill/>
          <a:ln w="28575">
            <a:solidFill>
              <a:srgbClr val="F7A5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Freeform 16"/>
          <p:cNvSpPr>
            <a:spLocks noChangeAspect="1" noChangeArrowheads="1"/>
          </p:cNvSpPr>
          <p:nvPr/>
        </p:nvSpPr>
        <p:spPr bwMode="auto">
          <a:xfrm>
            <a:off x="5050741" y="3450781"/>
            <a:ext cx="273769" cy="430059"/>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rgbClr val="F7A51C"/>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Rectangle 2"/>
          <p:cNvSpPr/>
          <p:nvPr/>
        </p:nvSpPr>
        <p:spPr>
          <a:xfrm>
            <a:off x="3001588" y="2462645"/>
            <a:ext cx="2369093" cy="427882"/>
          </a:xfrm>
          <a:prstGeom prst="rect">
            <a:avLst/>
          </a:prstGeom>
          <a:noFill/>
          <a:ln w="38100">
            <a:solidFill>
              <a:srgbClr val="EE3C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目标设定的方法</a:t>
            </a:r>
            <a:endParaRPr 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TextBox 53"/>
          <p:cNvSpPr txBox="1"/>
          <p:nvPr/>
        </p:nvSpPr>
        <p:spPr>
          <a:xfrm>
            <a:off x="865740" y="4232458"/>
            <a:ext cx="1426175"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分层目标设定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53"/>
          <p:cNvSpPr txBox="1"/>
          <p:nvPr/>
        </p:nvSpPr>
        <p:spPr>
          <a:xfrm>
            <a:off x="2673252" y="4232458"/>
            <a:ext cx="1426175"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分阶段目标设定（项目各阶段的目标分解）</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Box 53"/>
          <p:cNvSpPr txBox="1"/>
          <p:nvPr/>
        </p:nvSpPr>
        <p:spPr>
          <a:xfrm>
            <a:off x="4474537" y="4232458"/>
            <a:ext cx="1426175"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分对象目标设定（针对内外部客户的目标设定）</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Box 53"/>
          <p:cNvSpPr txBox="1"/>
          <p:nvPr/>
        </p:nvSpPr>
        <p:spPr>
          <a:xfrm>
            <a:off x="6275822" y="4232457"/>
            <a:ext cx="142617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项目目标设定的</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SMART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原则</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如何设定项目目标、界定项目范围</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项目范围管理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3. 2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项目范围的界定</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495300" y="978163"/>
            <a:ext cx="2857500"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3. 2.1 </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项目范围的界定依据</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866274" y="904875"/>
            <a:ext cx="7969094" cy="4009039"/>
            <a:chOff x="1299659" y="1502158"/>
            <a:chExt cx="9596941" cy="4827966"/>
          </a:xfrm>
        </p:grpSpPr>
        <p:sp>
          <p:nvSpPr>
            <p:cNvPr id="30" name="AutoShape 3"/>
            <p:cNvSpPr>
              <a:spLocks noChangeArrowheads="1"/>
            </p:cNvSpPr>
            <p:nvPr/>
          </p:nvSpPr>
          <p:spPr bwMode="gray">
            <a:xfrm rot="5400000">
              <a:off x="1828318" y="3214320"/>
              <a:ext cx="1730850" cy="1175126"/>
            </a:xfrm>
            <a:prstGeom prst="upArrow">
              <a:avLst>
                <a:gd name="adj1" fmla="val 57824"/>
                <a:gd name="adj2" fmla="val 54398"/>
              </a:avLst>
            </a:prstGeom>
            <a:gradFill rotWithShape="1">
              <a:gsLst>
                <a:gs pos="0">
                  <a:schemeClr val="bg1">
                    <a:lumMod val="50000"/>
                  </a:schemeClr>
                </a:gs>
                <a:gs pos="100000">
                  <a:schemeClr val="bg2">
                    <a:gamma/>
                    <a:tint val="39216"/>
                    <a:invGamma/>
                    <a:alpha val="0"/>
                  </a:schemeClr>
                </a:gs>
              </a:gsLst>
              <a:lin ang="5400000" scaled="1"/>
            </a:gradFill>
            <a:ln w="9525" algn="ctr">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1" name="AutoShape 18"/>
            <p:cNvSpPr>
              <a:spLocks noChangeArrowheads="1"/>
            </p:cNvSpPr>
            <p:nvPr/>
          </p:nvSpPr>
          <p:spPr bwMode="gray">
            <a:xfrm rot="16200000">
              <a:off x="12710" y="3674063"/>
              <a:ext cx="3193394" cy="563310"/>
            </a:xfrm>
            <a:prstGeom prst="roundRect">
              <a:avLst>
                <a:gd name="adj" fmla="val 50000"/>
              </a:avLst>
            </a:prstGeom>
            <a:solidFill>
              <a:srgbClr val="4CBAD5"/>
            </a:solidFill>
            <a:ln w="38100" algn="ctr">
              <a:solidFill>
                <a:srgbClr val="FFFFFF"/>
              </a:solidFill>
              <a:round/>
            </a:ln>
            <a:effectLst>
              <a:outerShdw dist="63500" dir="3187806" algn="ctr" rotWithShape="0">
                <a:srgbClr val="001D3A"/>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endParaRPr lang="zh-CN" altLang="en-US"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36"/>
            <p:cNvSpPr>
              <a:spLocks noChangeArrowheads="1"/>
            </p:cNvSpPr>
            <p:nvPr/>
          </p:nvSpPr>
          <p:spPr bwMode="gray">
            <a:xfrm>
              <a:off x="2670717" y="2231208"/>
              <a:ext cx="1846614" cy="891055"/>
            </a:xfrm>
            <a:prstGeom prst="roundRect">
              <a:avLst>
                <a:gd name="adj" fmla="val 50000"/>
              </a:avLst>
            </a:prstGeom>
            <a:gradFill rotWithShape="1">
              <a:gsLst>
                <a:gs pos="0">
                  <a:schemeClr val="bg1">
                    <a:lumMod val="65000"/>
                  </a:schemeClr>
                </a:gs>
                <a:gs pos="100000">
                  <a:schemeClr val="bg1"/>
                </a:gs>
              </a:gsLst>
              <a:lin ang="2700000" scaled="1"/>
            </a:gradFill>
            <a:ln w="38100" algn="ctr">
              <a:solidFill>
                <a:srgbClr val="FFFFFF"/>
              </a:solidFill>
              <a:round/>
            </a:ln>
            <a:effectLst>
              <a:outerShdw dist="63500" dir="3187806" algn="ctr" rotWithShape="0">
                <a:srgbClr val="001D3A"/>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项目范围管理</a:t>
              </a:r>
              <a:endParaRPr lang="en-US" altLang="zh-CN" sz="14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的主要工作</a:t>
              </a:r>
              <a:endParaRPr lang="en-US" altLang="zh-CN" sz="1400" b="1" dirty="0">
                <a:latin typeface="微软雅黑" panose="020B0503020204020204" pitchFamily="34" charset="-122"/>
                <a:ea typeface="微软雅黑" panose="020B0503020204020204" pitchFamily="34" charset="-122"/>
              </a:endParaRPr>
            </a:p>
          </p:txBody>
        </p:sp>
        <p:sp>
          <p:nvSpPr>
            <p:cNvPr id="33" name="TextBox 34"/>
            <p:cNvSpPr txBox="1"/>
            <p:nvPr/>
          </p:nvSpPr>
          <p:spPr>
            <a:xfrm>
              <a:off x="1299659" y="2676736"/>
              <a:ext cx="555969" cy="2592160"/>
            </a:xfrm>
            <a:prstGeom prst="rect">
              <a:avLst/>
            </a:prstGeom>
            <a:noFill/>
          </p:spPr>
          <p:txBody>
            <a:bodyPr vert="eaVert"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项目范围的界定</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4" name="AutoShape 36"/>
            <p:cNvSpPr>
              <a:spLocks noChangeArrowheads="1"/>
            </p:cNvSpPr>
            <p:nvPr/>
          </p:nvSpPr>
          <p:spPr bwMode="gray">
            <a:xfrm>
              <a:off x="2754655" y="4337350"/>
              <a:ext cx="1846614" cy="810049"/>
            </a:xfrm>
            <a:prstGeom prst="roundRect">
              <a:avLst>
                <a:gd name="adj" fmla="val 50000"/>
              </a:avLst>
            </a:prstGeom>
            <a:gradFill rotWithShape="1">
              <a:gsLst>
                <a:gs pos="0">
                  <a:schemeClr val="bg1">
                    <a:lumMod val="65000"/>
                  </a:schemeClr>
                </a:gs>
                <a:gs pos="100000">
                  <a:schemeClr val="bg1"/>
                </a:gs>
              </a:gsLst>
              <a:lin ang="2700000" scaled="1"/>
            </a:gradFill>
            <a:ln w="38100" algn="ctr">
              <a:solidFill>
                <a:srgbClr val="FFFFFF"/>
              </a:solidFill>
              <a:round/>
            </a:ln>
            <a:effectLst>
              <a:outerShdw dist="63500" dir="3187806" algn="ctr" rotWithShape="0">
                <a:srgbClr val="001D3A"/>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项目范围管理</a:t>
              </a:r>
              <a:endParaRPr lang="en-US" altLang="zh-CN" sz="14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的重要意义</a:t>
              </a:r>
              <a:endParaRPr lang="en-US" altLang="zh-CN" sz="1400" b="1" dirty="0">
                <a:latin typeface="微软雅黑" panose="020B0503020204020204" pitchFamily="34" charset="-122"/>
                <a:ea typeface="微软雅黑" panose="020B0503020204020204" pitchFamily="34" charset="-122"/>
              </a:endParaRPr>
            </a:p>
          </p:txBody>
        </p:sp>
        <p:sp>
          <p:nvSpPr>
            <p:cNvPr id="35" name="Line 14"/>
            <p:cNvSpPr>
              <a:spLocks noChangeShapeType="1"/>
            </p:cNvSpPr>
            <p:nvPr/>
          </p:nvSpPr>
          <p:spPr bwMode="auto">
            <a:xfrm>
              <a:off x="4181594" y="3691103"/>
              <a:ext cx="3189606" cy="0"/>
            </a:xfrm>
            <a:prstGeom prst="line">
              <a:avLst/>
            </a:prstGeom>
            <a:noFill/>
            <a:ln w="25400">
              <a:solidFill>
                <a:srgbClr val="002060"/>
              </a:solidFill>
              <a:prstDash val="sysDot"/>
              <a:round/>
              <a:tailEnd type="oval" w="med" len="me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6" name="Line 14"/>
            <p:cNvSpPr>
              <a:spLocks noChangeShapeType="1"/>
            </p:cNvSpPr>
            <p:nvPr/>
          </p:nvSpPr>
          <p:spPr bwMode="auto">
            <a:xfrm>
              <a:off x="4265553" y="5682866"/>
              <a:ext cx="3189606" cy="0"/>
            </a:xfrm>
            <a:prstGeom prst="line">
              <a:avLst/>
            </a:prstGeom>
            <a:noFill/>
            <a:ln w="25400">
              <a:solidFill>
                <a:srgbClr val="002060"/>
              </a:solidFill>
              <a:prstDash val="sysDot"/>
              <a:round/>
              <a:tailEnd type="oval" w="med" len="me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7" name="TextBox 55"/>
            <p:cNvSpPr txBox="1"/>
            <p:nvPr/>
          </p:nvSpPr>
          <p:spPr>
            <a:xfrm>
              <a:off x="4685218" y="1892090"/>
              <a:ext cx="2769940" cy="173979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1</a:t>
              </a:r>
              <a:r>
                <a:rPr lang="zh-CN" altLang="en-US" sz="1200" dirty="0">
                  <a:latin typeface="微软雅黑" panose="020B0503020204020204" pitchFamily="34" charset="-122"/>
                  <a:ea typeface="微软雅黑" panose="020B0503020204020204" pitchFamily="34" charset="-122"/>
                </a:rPr>
                <a:t>．项目的起始工作</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2</a:t>
              </a:r>
              <a:r>
                <a:rPr lang="zh-CN" altLang="en-US" sz="1200" dirty="0">
                  <a:latin typeface="微软雅黑" panose="020B0503020204020204" pitchFamily="34" charset="-122"/>
                  <a:ea typeface="微软雅黑" panose="020B0503020204020204" pitchFamily="34" charset="-122"/>
                </a:rPr>
                <a:t>．编制项目范围计划</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3</a:t>
              </a:r>
              <a:r>
                <a:rPr lang="zh-CN" altLang="en-US" sz="1200" dirty="0">
                  <a:latin typeface="微软雅黑" panose="020B0503020204020204" pitchFamily="34" charset="-122"/>
                  <a:ea typeface="微软雅黑" panose="020B0503020204020204" pitchFamily="34" charset="-122"/>
                </a:rPr>
                <a:t>．项目范围的界定</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4</a:t>
              </a:r>
              <a:r>
                <a:rPr lang="zh-CN" altLang="en-US" sz="1200" dirty="0">
                  <a:latin typeface="微软雅黑" panose="020B0503020204020204" pitchFamily="34" charset="-122"/>
                  <a:ea typeface="微软雅黑" panose="020B0503020204020204" pitchFamily="34" charset="-122"/>
                </a:rPr>
                <a:t>．项目范围的确认</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．项目范围变更的控制</a:t>
              </a:r>
              <a:endParaRPr lang="en-US" altLang="zh-CN" sz="1200" dirty="0">
                <a:latin typeface="微软雅黑" panose="020B0503020204020204" pitchFamily="34" charset="-122"/>
                <a:ea typeface="微软雅黑" panose="020B0503020204020204" pitchFamily="34" charset="-122"/>
              </a:endParaRPr>
            </a:p>
          </p:txBody>
        </p:sp>
        <p:sp>
          <p:nvSpPr>
            <p:cNvPr id="38" name="TextBox 56"/>
            <p:cNvSpPr txBox="1"/>
            <p:nvPr/>
          </p:nvSpPr>
          <p:spPr>
            <a:xfrm>
              <a:off x="4744915" y="4027764"/>
              <a:ext cx="3400420" cy="140621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1.   </a:t>
              </a:r>
              <a:r>
                <a:rPr lang="zh-CN" altLang="en-US" sz="1200" dirty="0">
                  <a:latin typeface="微软雅黑" panose="020B0503020204020204" pitchFamily="34" charset="-122"/>
                  <a:ea typeface="微软雅黑" panose="020B0503020204020204" pitchFamily="34" charset="-122"/>
                </a:rPr>
                <a:t>为项目实施提供任务范围的框架</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2.   </a:t>
              </a:r>
              <a:r>
                <a:rPr lang="zh-CN" altLang="en-US" sz="1200" dirty="0">
                  <a:latin typeface="微软雅黑" panose="020B0503020204020204" pitchFamily="34" charset="-122"/>
                  <a:ea typeface="微软雅黑" panose="020B0503020204020204" pitchFamily="34" charset="-122"/>
                </a:rPr>
                <a:t>对项目实施进行有效的控制</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3.   </a:t>
              </a:r>
              <a:r>
                <a:rPr lang="zh-CN" altLang="en-US" sz="1200" dirty="0">
                  <a:latin typeface="微软雅黑" panose="020B0503020204020204" pitchFamily="34" charset="-122"/>
                  <a:ea typeface="微软雅黑" panose="020B0503020204020204" pitchFamily="34" charset="-122"/>
                </a:rPr>
                <a:t>为项目绩效度量提供基线</a:t>
              </a:r>
              <a:endParaRPr lang="zh-CN" altLang="en-US" sz="1200" dirty="0">
                <a:latin typeface="微软雅黑" panose="020B0503020204020204" pitchFamily="34" charset="-122"/>
                <a:ea typeface="微软雅黑" panose="020B0503020204020204" pitchFamily="34" charset="-122"/>
              </a:endParaRPr>
            </a:p>
            <a:p>
              <a:pPr marL="0" lvl="1">
                <a:lnSpc>
                  <a:spcPct val="150000"/>
                </a:lnSpc>
                <a:defRPr/>
              </a:pPr>
              <a:r>
                <a:rPr lang="zh-CN" altLang="en-US" sz="1200" dirty="0">
                  <a:latin typeface="微软雅黑" panose="020B0503020204020204" pitchFamily="34" charset="-122"/>
                  <a:ea typeface="微软雅黑" panose="020B0503020204020204" pitchFamily="34" charset="-122"/>
                </a:rPr>
                <a:t>    </a:t>
              </a:r>
              <a:r>
                <a:rPr lang="en-US" altLang="zh-CN" sz="1200" dirty="0">
                  <a:latin typeface="微软雅黑" panose="020B0503020204020204" pitchFamily="34" charset="-122"/>
                  <a:ea typeface="微软雅黑" panose="020B0503020204020204" pitchFamily="34" charset="-122"/>
                </a:rPr>
                <a:t>4.   </a:t>
              </a:r>
              <a:r>
                <a:rPr lang="zh-CN" altLang="en-US" sz="1200" dirty="0">
                  <a:latin typeface="微软雅黑" panose="020B0503020204020204" pitchFamily="34" charset="-122"/>
                  <a:ea typeface="微软雅黑" panose="020B0503020204020204" pitchFamily="34" charset="-122"/>
                </a:rPr>
                <a:t>为项目最终交付提供依据</a:t>
              </a:r>
              <a:endParaRPr lang="en-US" altLang="zh-CN" sz="1200" dirty="0">
                <a:latin typeface="微软雅黑" panose="020B0503020204020204" pitchFamily="34" charset="-122"/>
                <a:ea typeface="微软雅黑" panose="020B0503020204020204" pitchFamily="34" charset="-122"/>
              </a:endParaRPr>
            </a:p>
          </p:txBody>
        </p:sp>
        <p:grpSp>
          <p:nvGrpSpPr>
            <p:cNvPr id="39" name="圆角矩形 117"/>
            <p:cNvGrpSpPr/>
            <p:nvPr/>
          </p:nvGrpSpPr>
          <p:grpSpPr bwMode="auto">
            <a:xfrm>
              <a:off x="8630285" y="1502158"/>
              <a:ext cx="2266315" cy="932457"/>
              <a:chOff x="4147" y="1014"/>
              <a:chExt cx="1064" cy="518"/>
            </a:xfrm>
          </p:grpSpPr>
          <p:pic>
            <p:nvPicPr>
              <p:cNvPr id="40" name="圆角矩形 117"/>
              <p:cNvPicPr>
                <a:picLocks noChangeArrowheads="1"/>
              </p:cNvPicPr>
              <p:nvPr/>
            </p:nvPicPr>
            <p:blipFill>
              <a:blip r:embed="rId1"/>
              <a:srcRect/>
              <a:stretch>
                <a:fillRect/>
              </a:stretch>
            </p:blipFill>
            <p:spPr bwMode="auto">
              <a:xfrm>
                <a:off x="4147" y="1014"/>
                <a:ext cx="1064" cy="518"/>
              </a:xfrm>
              <a:prstGeom prst="rect">
                <a:avLst/>
              </a:prstGeom>
              <a:noFill/>
              <a:ln w="9525">
                <a:noFill/>
                <a:miter lim="800000"/>
                <a:headEnd/>
                <a:tailEnd/>
              </a:ln>
            </p:spPr>
          </p:pic>
          <p:sp>
            <p:nvSpPr>
              <p:cNvPr id="41" name="Text Box 46"/>
              <p:cNvSpPr txBox="1">
                <a:spLocks noChangeArrowheads="1"/>
              </p:cNvSpPr>
              <p:nvPr/>
            </p:nvSpPr>
            <p:spPr bwMode="auto">
              <a:xfrm>
                <a:off x="4207" y="1057"/>
                <a:ext cx="946" cy="406"/>
              </a:xfrm>
              <a:prstGeom prst="rect">
                <a:avLst/>
              </a:prstGeom>
              <a:noFill/>
              <a:ln w="9525">
                <a:noFill/>
                <a:miter lim="800000"/>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000">
                  <a:latin typeface="微软雅黑" panose="020B0503020204020204" pitchFamily="34" charset="-122"/>
                  <a:ea typeface="微软雅黑" panose="020B0503020204020204" pitchFamily="34" charset="-122"/>
                </a:endParaRPr>
              </a:p>
            </p:txBody>
          </p:sp>
        </p:grpSp>
        <p:sp>
          <p:nvSpPr>
            <p:cNvPr id="42" name="TextBox 72"/>
            <p:cNvSpPr txBox="1"/>
            <p:nvPr/>
          </p:nvSpPr>
          <p:spPr>
            <a:xfrm>
              <a:off x="8882098" y="1583164"/>
              <a:ext cx="1762689" cy="6300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项目范围界定工作的依据</a:t>
              </a:r>
              <a:endParaRPr lang="zh-CN" altLang="en-US" sz="1400" b="1" dirty="0">
                <a:latin typeface="微软雅黑" panose="020B0503020204020204" pitchFamily="34" charset="-122"/>
                <a:ea typeface="微软雅黑" panose="020B0503020204020204" pitchFamily="34" charset="-122"/>
              </a:endParaRPr>
            </a:p>
          </p:txBody>
        </p:sp>
        <p:sp>
          <p:nvSpPr>
            <p:cNvPr id="58" name="AutoShape 31"/>
            <p:cNvSpPr>
              <a:spLocks noChangeArrowheads="1"/>
            </p:cNvSpPr>
            <p:nvPr/>
          </p:nvSpPr>
          <p:spPr bwMode="gray">
            <a:xfrm>
              <a:off x="8714223" y="2474224"/>
              <a:ext cx="2182362" cy="3645222"/>
            </a:xfrm>
            <a:prstGeom prst="roundRect">
              <a:avLst>
                <a:gd name="adj" fmla="val 16667"/>
              </a:avLst>
            </a:prstGeom>
            <a:solidFill>
              <a:srgbClr val="F7A51C"/>
            </a:solidFill>
            <a:ln w="38100">
              <a:solidFill>
                <a:srgbClr val="FFFFFF"/>
              </a:solidFill>
              <a:round/>
            </a:ln>
            <a:effectLst>
              <a:outerShdw dist="107763" dir="2700000" algn="ctr" rotWithShape="0">
                <a:srgbClr val="80808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9" name="TextBox 75"/>
            <p:cNvSpPr txBox="1"/>
            <p:nvPr/>
          </p:nvSpPr>
          <p:spPr>
            <a:xfrm>
              <a:off x="8798161" y="2879252"/>
              <a:ext cx="2098439" cy="2779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rPr>
                <a:t>项目起始的决定</a:t>
              </a:r>
              <a:endParaRPr lang="zh-CN" altLang="en-US" sz="1400" b="1" dirty="0">
                <a:solidFill>
                  <a:schemeClr val="bg1"/>
                </a:solidFill>
                <a:latin typeface="微软雅黑" panose="020B0503020204020204" pitchFamily="34" charset="-122"/>
                <a:ea typeface="微软雅黑" panose="020B0503020204020204" pitchFamily="34" charset="-122"/>
              </a:endParaRPr>
            </a:p>
            <a:p>
              <a:pPr>
                <a:lnSpc>
                  <a:spcPct val="150000"/>
                </a:lnSpc>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rPr>
                <a:t>项目的限制条件</a:t>
              </a:r>
              <a:endParaRPr lang="zh-CN" altLang="en-US" sz="1400" b="1" dirty="0">
                <a:solidFill>
                  <a:schemeClr val="bg1"/>
                </a:solidFill>
                <a:latin typeface="微软雅黑" panose="020B0503020204020204" pitchFamily="34" charset="-122"/>
                <a:ea typeface="微软雅黑" panose="020B0503020204020204" pitchFamily="34" charset="-122"/>
              </a:endParaRPr>
            </a:p>
            <a:p>
              <a:pPr>
                <a:lnSpc>
                  <a:spcPct val="150000"/>
                </a:lnSpc>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rPr>
                <a:t>项目的假设前提条件</a:t>
              </a:r>
              <a:endParaRPr lang="zh-CN" altLang="en-US" sz="1400" b="1" dirty="0">
                <a:solidFill>
                  <a:schemeClr val="bg1"/>
                </a:solidFill>
                <a:latin typeface="微软雅黑" panose="020B0503020204020204" pitchFamily="34" charset="-122"/>
                <a:ea typeface="微软雅黑" panose="020B0503020204020204" pitchFamily="34" charset="-122"/>
              </a:endParaRPr>
            </a:p>
            <a:p>
              <a:pPr>
                <a:lnSpc>
                  <a:spcPct val="150000"/>
                </a:lnSpc>
                <a:buFont typeface="Arial" panose="020B0604020202020204" pitchFamily="34" charset="0"/>
                <a:buChar char="•"/>
              </a:pPr>
              <a:r>
                <a:rPr lang="zh-CN" altLang="en-US" sz="1400" b="1" dirty="0">
                  <a:solidFill>
                    <a:schemeClr val="bg1"/>
                  </a:solidFill>
                  <a:latin typeface="微软雅黑" panose="020B0503020204020204" pitchFamily="34" charset="-122"/>
                  <a:ea typeface="微软雅黑" panose="020B0503020204020204" pitchFamily="34" charset="-122"/>
                </a:rPr>
                <a:t>项目其它相关的信息</a:t>
              </a:r>
              <a:endParaRPr lang="zh-CN" altLang="en-US" sz="1400" b="1" dirty="0">
                <a:solidFill>
                  <a:schemeClr val="bg1"/>
                </a:solidFill>
                <a:latin typeface="微软雅黑" panose="020B0503020204020204" pitchFamily="34" charset="-122"/>
                <a:ea typeface="微软雅黑" panose="020B0503020204020204" pitchFamily="34" charset="-122"/>
              </a:endParaRPr>
            </a:p>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0" name="AutoShape 3"/>
            <p:cNvSpPr>
              <a:spLocks noChangeArrowheads="1"/>
            </p:cNvSpPr>
            <p:nvPr/>
          </p:nvSpPr>
          <p:spPr bwMode="gray">
            <a:xfrm rot="5400000">
              <a:off x="7270164" y="3304487"/>
              <a:ext cx="1545043" cy="1175126"/>
            </a:xfrm>
            <a:prstGeom prst="upArrow">
              <a:avLst>
                <a:gd name="adj1" fmla="val 57824"/>
                <a:gd name="adj2" fmla="val 54398"/>
              </a:avLst>
            </a:prstGeom>
            <a:gradFill rotWithShape="1">
              <a:gsLst>
                <a:gs pos="0">
                  <a:schemeClr val="bg1">
                    <a:lumMod val="50000"/>
                  </a:schemeClr>
                </a:gs>
                <a:gs pos="100000">
                  <a:schemeClr val="bg2">
                    <a:gamma/>
                    <a:tint val="39216"/>
                    <a:invGamma/>
                    <a:alpha val="0"/>
                  </a:schemeClr>
                </a:gs>
              </a:gsLst>
              <a:lin ang="5400000" scaled="1"/>
            </a:gradFill>
            <a:ln w="9525" algn="ctr">
              <a:noFill/>
              <a:miter lim="800000"/>
            </a:ln>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61" name="矩形 60"/>
            <p:cNvSpPr/>
            <p:nvPr/>
          </p:nvSpPr>
          <p:spPr>
            <a:xfrm>
              <a:off x="1327752" y="5922414"/>
              <a:ext cx="6798944" cy="4077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rgbClr val="EE3C30"/>
                  </a:solidFill>
                  <a:latin typeface="微软雅黑" panose="020B0503020204020204" pitchFamily="34" charset="-122"/>
                  <a:ea typeface="微软雅黑" panose="020B0503020204020204" pitchFamily="34" charset="-122"/>
                </a:rPr>
                <a:t>界定项目边界的根本就是在目标和资源之间寻求平衡</a:t>
              </a:r>
              <a:endParaRPr lang="zh-CN" altLang="en-US" sz="1600" b="1" dirty="0">
                <a:solidFill>
                  <a:srgbClr val="EE3C3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如何设定项目目标、界定项目范围</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项目范围管理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3. 2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项目范围的界定</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495300" y="978163"/>
            <a:ext cx="360456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3. 2.2 </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项目范围的界定方法和结果</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016001" y="1686049"/>
            <a:ext cx="6861100" cy="3006726"/>
            <a:chOff x="977901" y="1652723"/>
            <a:chExt cx="10718800" cy="4697278"/>
          </a:xfrm>
        </p:grpSpPr>
        <p:pic>
          <p:nvPicPr>
            <p:cNvPr id="24" name="Picture 60"/>
            <p:cNvPicPr>
              <a:picLocks noChangeAspect="1" noChangeArrowheads="1"/>
            </p:cNvPicPr>
            <p:nvPr/>
          </p:nvPicPr>
          <p:blipFill rotWithShape="1">
            <a:blip r:embed="rId1"/>
            <a:srcRect l="346" t="1317" r="367" b="1077"/>
            <a:stretch>
              <a:fillRect/>
            </a:stretch>
          </p:blipFill>
          <p:spPr bwMode="auto">
            <a:xfrm>
              <a:off x="977901" y="1739901"/>
              <a:ext cx="10718800" cy="4610100"/>
            </a:xfrm>
            <a:prstGeom prst="rect">
              <a:avLst/>
            </a:prstGeom>
            <a:noFill/>
            <a:ln w="9525">
              <a:noFill/>
              <a:miter lim="800000"/>
              <a:headEnd/>
              <a:tailEnd/>
            </a:ln>
            <a:effectLst/>
          </p:spPr>
        </p:pic>
        <p:sp>
          <p:nvSpPr>
            <p:cNvPr id="25" name="Text Box 4"/>
            <p:cNvSpPr txBox="1">
              <a:spLocks noChangeArrowheads="1"/>
            </p:cNvSpPr>
            <p:nvPr/>
          </p:nvSpPr>
          <p:spPr bwMode="auto">
            <a:xfrm rot="19868052">
              <a:off x="9769181" y="1652723"/>
              <a:ext cx="1543639" cy="461661"/>
            </a:xfrm>
            <a:prstGeom prst="rect">
              <a:avLst/>
            </a:prstGeom>
            <a:noFill/>
            <a:ln w="28575" algn="ctr">
              <a:solidFill>
                <a:srgbClr val="FF0000"/>
              </a:solidFill>
              <a:miter lim="800000"/>
            </a:ln>
          </p:spPr>
          <p:txBody>
            <a:bodyPr wrap="square" lIns="91434" tIns="45718" rIns="91434" bIns="45718">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ct val="50000"/>
                </a:spcBef>
                <a:spcAft>
                  <a:spcPts val="0"/>
                </a:spcAft>
                <a:defRPr/>
              </a:pPr>
              <a:r>
                <a:rPr lang="en-US" altLang="zh-CN" sz="2400" dirty="0">
                  <a:solidFill>
                    <a:srgbClr val="FF0000"/>
                  </a:solidFill>
                  <a:latin typeface="微软雅黑" panose="020B0503020204020204" pitchFamily="34" charset="-122"/>
                  <a:ea typeface="微软雅黑" panose="020B0503020204020204" pitchFamily="34" charset="-122"/>
                </a:rPr>
                <a:t>WBS</a:t>
              </a:r>
              <a:r>
                <a:rPr lang="zh-CN" altLang="en-US" sz="2400" dirty="0">
                  <a:solidFill>
                    <a:srgbClr val="FF0000"/>
                  </a:solidFill>
                  <a:latin typeface="微软雅黑" panose="020B0503020204020204" pitchFamily="34" charset="-122"/>
                  <a:ea typeface="微软雅黑" panose="020B0503020204020204" pitchFamily="34" charset="-122"/>
                </a:rPr>
                <a:t>示例</a:t>
              </a:r>
              <a:endParaRPr lang="zh-CN" altLang="en-US" sz="2400" dirty="0">
                <a:solidFill>
                  <a:srgbClr val="FF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如何设定项目目标、界定项目范围</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项目范围管理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3. 3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项目范围变动控制</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495300" y="978163"/>
            <a:ext cx="360456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3. 3.1 </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项目范围变动控制的方法和技术</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 name="Text Box 96"/>
          <p:cNvSpPr txBox="1">
            <a:spLocks noChangeArrowheads="1"/>
          </p:cNvSpPr>
          <p:nvPr/>
        </p:nvSpPr>
        <p:spPr bwMode="auto">
          <a:xfrm>
            <a:off x="495300" y="1320968"/>
            <a:ext cx="8048625" cy="1292662"/>
          </a:xfrm>
          <a:prstGeom prst="rect">
            <a:avLst/>
          </a:prstGeom>
          <a:noFill/>
          <a:ln w="9525">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b="1" dirty="0">
                <a:solidFill>
                  <a:srgbClr val="EE3C30"/>
                </a:solidFill>
                <a:latin typeface="微软雅黑" panose="020B0503020204020204" pitchFamily="34" charset="-122"/>
                <a:ea typeface="微软雅黑" panose="020B0503020204020204" pitchFamily="34" charset="-122"/>
              </a:rPr>
              <a:t>项目范围管理的定义：</a:t>
            </a:r>
            <a:endParaRPr lang="en-US" altLang="zh-CN" sz="1600" b="1" dirty="0">
              <a:solidFill>
                <a:srgbClr val="EE3C30"/>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400" dirty="0">
                <a:solidFill>
                  <a:srgbClr val="EE3C30"/>
                </a:solidFill>
                <a:latin typeface="微软雅黑" panose="020B0503020204020204" pitchFamily="34" charset="-122"/>
                <a:ea typeface="微软雅黑" panose="020B0503020204020204" pitchFamily="34" charset="-122"/>
              </a:rPr>
              <a:t>项目范围管理是指：包括确保成功完成项目所需的全部工作，但又只包含必须完成工作的各个过程。</a:t>
            </a:r>
            <a:endParaRPr lang="en-US" altLang="zh-CN" sz="1400" dirty="0">
              <a:solidFill>
                <a:srgbClr val="EE3C30"/>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600" b="1" dirty="0">
                <a:solidFill>
                  <a:srgbClr val="EE3C30"/>
                </a:solidFill>
                <a:latin typeface="微软雅黑" panose="020B0503020204020204" pitchFamily="34" charset="-122"/>
                <a:ea typeface="微软雅黑" panose="020B0503020204020204" pitchFamily="34" charset="-122"/>
              </a:rPr>
              <a:t>范围管理的核心关注点：</a:t>
            </a:r>
            <a:endParaRPr lang="en-US" altLang="zh-CN" sz="1600" b="1" dirty="0">
              <a:solidFill>
                <a:srgbClr val="EE3C30"/>
              </a:solidFill>
              <a:latin typeface="微软雅黑" panose="020B0503020204020204" pitchFamily="34" charset="-122"/>
              <a:ea typeface="微软雅黑" panose="020B0503020204020204" pitchFamily="34" charset="-122"/>
            </a:endParaRPr>
          </a:p>
          <a:p>
            <a:pPr>
              <a:lnSpc>
                <a:spcPct val="130000"/>
              </a:lnSpc>
              <a:spcBef>
                <a:spcPct val="0"/>
              </a:spcBef>
            </a:pPr>
            <a:r>
              <a:rPr lang="zh-CN" altLang="en-US" sz="1400" dirty="0">
                <a:solidFill>
                  <a:srgbClr val="EE3C30"/>
                </a:solidFill>
                <a:latin typeface="微软雅黑" panose="020B0503020204020204" pitchFamily="34" charset="-122"/>
                <a:ea typeface="微软雅黑" panose="020B0503020204020204" pitchFamily="34" charset="-122"/>
              </a:rPr>
              <a:t>①哪些工作包含在项目内</a:t>
            </a:r>
            <a:r>
              <a:rPr lang="en-US" altLang="zh-CN" sz="1400" dirty="0">
                <a:solidFill>
                  <a:srgbClr val="EE3C30"/>
                </a:solidFill>
                <a:latin typeface="微软雅黑" panose="020B0503020204020204" pitchFamily="34" charset="-122"/>
                <a:ea typeface="微软雅黑" panose="020B0503020204020204" pitchFamily="34" charset="-122"/>
              </a:rPr>
              <a:t>   </a:t>
            </a:r>
            <a:r>
              <a:rPr lang="zh-CN" altLang="en-US" sz="1400" dirty="0">
                <a:solidFill>
                  <a:srgbClr val="EE3C30"/>
                </a:solidFill>
                <a:latin typeface="微软雅黑" panose="020B0503020204020204" pitchFamily="34" charset="-122"/>
                <a:ea typeface="微软雅黑" panose="020B0503020204020204" pitchFamily="34" charset="-122"/>
              </a:rPr>
              <a:t>②哪些不该包含在项目内</a:t>
            </a:r>
            <a:endParaRPr lang="zh-CN" altLang="en-US" sz="1400" dirty="0">
              <a:solidFill>
                <a:srgbClr val="EE3C3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460499" y="2728089"/>
            <a:ext cx="5740401" cy="2066579"/>
            <a:chOff x="2336799" y="3301545"/>
            <a:chExt cx="7428909" cy="2674452"/>
          </a:xfrm>
        </p:grpSpPr>
        <p:grpSp>
          <p:nvGrpSpPr>
            <p:cNvPr id="10" name="Group 1304"/>
            <p:cNvGrpSpPr/>
            <p:nvPr/>
          </p:nvGrpSpPr>
          <p:grpSpPr>
            <a:xfrm>
              <a:off x="2336800" y="3906661"/>
              <a:ext cx="7428908" cy="2069336"/>
              <a:chOff x="0" y="0"/>
              <a:chExt cx="16547375" cy="4609303"/>
            </a:xfrm>
            <a:solidFill>
              <a:srgbClr val="CB2030"/>
            </a:solidFill>
          </p:grpSpPr>
          <p:sp>
            <p:nvSpPr>
              <p:cNvPr id="12" name="Shape 1299"/>
              <p:cNvSpPr/>
              <p:nvPr/>
            </p:nvSpPr>
            <p:spPr>
              <a:xfrm rot="10800000" flipH="1">
                <a:off x="0" y="2306303"/>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EE3C30"/>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solidFill>
                      <a:srgbClr val="9A9A9A"/>
                    </a:solidFill>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13" name="Shape 1300"/>
              <p:cNvSpPr/>
              <p:nvPr/>
            </p:nvSpPr>
            <p:spPr>
              <a:xfrm>
                <a:off x="11950662" y="0"/>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EE3C30"/>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solidFill>
                      <a:srgbClr val="9A9A9A"/>
                    </a:solidFill>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14" name="Shape 1301"/>
              <p:cNvSpPr/>
              <p:nvPr/>
            </p:nvSpPr>
            <p:spPr>
              <a:xfrm rot="10800000" flipH="1">
                <a:off x="7953211" y="2317878"/>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9BBB59"/>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solidFill>
                      <a:srgbClr val="9A9A9A"/>
                    </a:solidFill>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15" name="Shape 1302"/>
              <p:cNvSpPr/>
              <p:nvPr/>
            </p:nvSpPr>
            <p:spPr>
              <a:xfrm>
                <a:off x="3983406" y="43406"/>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9BBB59"/>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solidFill>
                      <a:srgbClr val="9A9A9A"/>
                    </a:solidFill>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grpSp>
        <p:grpSp>
          <p:nvGrpSpPr>
            <p:cNvPr id="16" name="Group 1310"/>
            <p:cNvGrpSpPr/>
            <p:nvPr/>
          </p:nvGrpSpPr>
          <p:grpSpPr>
            <a:xfrm>
              <a:off x="2336799" y="3913157"/>
              <a:ext cx="7422414" cy="2057643"/>
              <a:chOff x="0" y="0"/>
              <a:chExt cx="16532906" cy="4583259"/>
            </a:xfrm>
            <a:solidFill>
              <a:srgbClr val="065671"/>
            </a:solidFill>
          </p:grpSpPr>
          <p:sp>
            <p:nvSpPr>
              <p:cNvPr id="17" name="Shape 1305"/>
              <p:cNvSpPr/>
              <p:nvPr/>
            </p:nvSpPr>
            <p:spPr>
              <a:xfrm>
                <a:off x="0" y="0"/>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F39C12"/>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18" name="Shape 1306"/>
              <p:cNvSpPr/>
              <p:nvPr/>
            </p:nvSpPr>
            <p:spPr>
              <a:xfrm rot="10800000" flipH="1">
                <a:off x="3987242" y="2291834"/>
                <a:ext cx="4596714"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4CBAD5"/>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19" name="Shape 1307"/>
              <p:cNvSpPr/>
              <p:nvPr/>
            </p:nvSpPr>
            <p:spPr>
              <a:xfrm>
                <a:off x="7961272" y="14468"/>
                <a:ext cx="4596714"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solidFill>
                <a:srgbClr val="4CBAD5"/>
              </a:solid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sp>
            <p:nvSpPr>
              <p:cNvPr id="20" name="Shape 1309"/>
              <p:cNvSpPr/>
              <p:nvPr/>
            </p:nvSpPr>
            <p:spPr>
              <a:xfrm rot="10800000" flipH="1">
                <a:off x="11936193" y="2291834"/>
                <a:ext cx="4596713" cy="2291425"/>
              </a:xfrm>
              <a:custGeom>
                <a:avLst/>
                <a:gdLst/>
                <a:ahLst/>
                <a:cxnLst>
                  <a:cxn ang="0">
                    <a:pos x="wd2" y="hd2"/>
                  </a:cxn>
                  <a:cxn ang="5400000">
                    <a:pos x="wd2" y="hd2"/>
                  </a:cxn>
                  <a:cxn ang="10800000">
                    <a:pos x="wd2" y="hd2"/>
                  </a:cxn>
                  <a:cxn ang="16200000">
                    <a:pos x="wd2" y="hd2"/>
                  </a:cxn>
                </a:cxnLst>
                <a:rect l="0" t="0" r="r" b="b"/>
                <a:pathLst>
                  <a:path w="21600" h="21600" extrusionOk="0">
                    <a:moveTo>
                      <a:pt x="10774" y="5863"/>
                    </a:moveTo>
                    <a:cubicBezTo>
                      <a:pt x="15135" y="5863"/>
                      <a:pt x="18676" y="12960"/>
                      <a:pt x="18676" y="21600"/>
                    </a:cubicBezTo>
                    <a:cubicBezTo>
                      <a:pt x="21600" y="21600"/>
                      <a:pt x="21600" y="21600"/>
                      <a:pt x="21600" y="21600"/>
                    </a:cubicBezTo>
                    <a:cubicBezTo>
                      <a:pt x="21600" y="9566"/>
                      <a:pt x="16777" y="0"/>
                      <a:pt x="10774" y="0"/>
                    </a:cubicBezTo>
                    <a:cubicBezTo>
                      <a:pt x="4771" y="0"/>
                      <a:pt x="0" y="9566"/>
                      <a:pt x="0" y="21600"/>
                    </a:cubicBezTo>
                    <a:cubicBezTo>
                      <a:pt x="2924" y="21600"/>
                      <a:pt x="2924" y="21600"/>
                      <a:pt x="2924" y="21600"/>
                    </a:cubicBezTo>
                    <a:cubicBezTo>
                      <a:pt x="2924" y="12960"/>
                      <a:pt x="6465" y="5863"/>
                      <a:pt x="10774" y="5863"/>
                    </a:cubicBezTo>
                    <a:close/>
                  </a:path>
                </a:pathLst>
              </a:custGeom>
              <a:grpFill/>
              <a:ln w="12700" cap="flat">
                <a:noFill/>
                <a:miter lim="400000"/>
              </a:ln>
              <a:effectLst/>
            </p:spPr>
            <p:txBody>
              <a:bodyPr wrap="square" lIns="45719" tIns="45719" rIns="45719" bIns="45719" numCol="1" anchor="t">
                <a:noAutofit/>
              </a:bodyPr>
              <a:lstStyle>
                <a:defPPr>
                  <a:defRPr lang="en-US"/>
                </a:defPPr>
                <a:lvl1pPr marL="0" algn="l" defTabSz="1038225" rtl="0" eaLnBrk="1" latinLnBrk="0" hangingPunct="1">
                  <a:defRPr sz="4000" kern="1200">
                    <a:solidFill>
                      <a:schemeClr val="tx1"/>
                    </a:solidFill>
                    <a:latin typeface="+mn-lt"/>
                    <a:ea typeface="+mn-ea"/>
                    <a:cs typeface="+mn-cs"/>
                  </a:defRPr>
                </a:lvl1pPr>
                <a:lvl2pPr marL="1038225" algn="l" defTabSz="1038225" rtl="0" eaLnBrk="1" latinLnBrk="0" hangingPunct="1">
                  <a:defRPr sz="4000" kern="1200">
                    <a:solidFill>
                      <a:schemeClr val="tx1"/>
                    </a:solidFill>
                    <a:latin typeface="+mn-lt"/>
                    <a:ea typeface="+mn-ea"/>
                    <a:cs typeface="+mn-cs"/>
                  </a:defRPr>
                </a:lvl2pPr>
                <a:lvl3pPr marL="2077085" algn="l" defTabSz="1038225" rtl="0" eaLnBrk="1" latinLnBrk="0" hangingPunct="1">
                  <a:defRPr sz="4000" kern="1200">
                    <a:solidFill>
                      <a:schemeClr val="tx1"/>
                    </a:solidFill>
                    <a:latin typeface="+mn-lt"/>
                    <a:ea typeface="+mn-ea"/>
                    <a:cs typeface="+mn-cs"/>
                  </a:defRPr>
                </a:lvl3pPr>
                <a:lvl4pPr marL="3115310" algn="l" defTabSz="1038225" rtl="0" eaLnBrk="1" latinLnBrk="0" hangingPunct="1">
                  <a:defRPr sz="4000" kern="1200">
                    <a:solidFill>
                      <a:schemeClr val="tx1"/>
                    </a:solidFill>
                    <a:latin typeface="+mn-lt"/>
                    <a:ea typeface="+mn-ea"/>
                    <a:cs typeface="+mn-cs"/>
                  </a:defRPr>
                </a:lvl4pPr>
                <a:lvl5pPr marL="4153535" algn="l" defTabSz="1038225" rtl="0" eaLnBrk="1" latinLnBrk="0" hangingPunct="1">
                  <a:defRPr sz="4000" kern="1200">
                    <a:solidFill>
                      <a:schemeClr val="tx1"/>
                    </a:solidFill>
                    <a:latin typeface="+mn-lt"/>
                    <a:ea typeface="+mn-ea"/>
                    <a:cs typeface="+mn-cs"/>
                  </a:defRPr>
                </a:lvl5pPr>
                <a:lvl6pPr marL="5191760" algn="l" defTabSz="1038225" rtl="0" eaLnBrk="1" latinLnBrk="0" hangingPunct="1">
                  <a:defRPr sz="4000" kern="1200">
                    <a:solidFill>
                      <a:schemeClr val="tx1"/>
                    </a:solidFill>
                    <a:latin typeface="+mn-lt"/>
                    <a:ea typeface="+mn-ea"/>
                    <a:cs typeface="+mn-cs"/>
                  </a:defRPr>
                </a:lvl6pPr>
                <a:lvl7pPr marL="6230620" algn="l" defTabSz="1038225" rtl="0" eaLnBrk="1" latinLnBrk="0" hangingPunct="1">
                  <a:defRPr sz="4000" kern="1200">
                    <a:solidFill>
                      <a:schemeClr val="tx1"/>
                    </a:solidFill>
                    <a:latin typeface="+mn-lt"/>
                    <a:ea typeface="+mn-ea"/>
                    <a:cs typeface="+mn-cs"/>
                  </a:defRPr>
                </a:lvl7pPr>
                <a:lvl8pPr marL="7268845" algn="l" defTabSz="1038225" rtl="0" eaLnBrk="1" latinLnBrk="0" hangingPunct="1">
                  <a:defRPr sz="4000" kern="1200">
                    <a:solidFill>
                      <a:schemeClr val="tx1"/>
                    </a:solidFill>
                    <a:latin typeface="+mn-lt"/>
                    <a:ea typeface="+mn-ea"/>
                    <a:cs typeface="+mn-cs"/>
                  </a:defRPr>
                </a:lvl8pPr>
                <a:lvl9pPr marL="8307070" algn="l" defTabSz="1038225" rtl="0" eaLnBrk="1" latinLnBrk="0" hangingPunct="1">
                  <a:defRPr sz="4000" kern="1200">
                    <a:solidFill>
                      <a:schemeClr val="tx1"/>
                    </a:solidFill>
                    <a:latin typeface="+mn-lt"/>
                    <a:ea typeface="+mn-ea"/>
                    <a:cs typeface="+mn-cs"/>
                  </a:defRPr>
                </a:lvl9pPr>
              </a:lstStyle>
              <a:p>
                <a:pPr lvl="0" algn="l" defTabSz="913765">
                  <a:defRPr sz="1800">
                    <a:uFill>
                      <a:solidFill>
                        <a:srgbClr val="FFFFFF"/>
                      </a:solidFill>
                    </a:uFill>
                    <a:latin typeface="Calibri" panose="020F0502020204030204"/>
                    <a:ea typeface="Calibri" panose="020F0502020204030204"/>
                    <a:cs typeface="Calibri" panose="020F0502020204030204"/>
                    <a:sym typeface="Calibri" panose="020F0502020204030204"/>
                  </a:defRPr>
                </a:pPr>
                <a:endParaRPr sz="1200"/>
              </a:p>
            </p:txBody>
          </p:sp>
        </p:grpSp>
        <p:sp>
          <p:nvSpPr>
            <p:cNvPr id="21" name="TextBox 76"/>
            <p:cNvSpPr txBox="1"/>
            <p:nvPr/>
          </p:nvSpPr>
          <p:spPr>
            <a:xfrm>
              <a:off x="4589866" y="3301545"/>
              <a:ext cx="3015441" cy="43813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latin typeface="微软雅黑" panose="020B0503020204020204" pitchFamily="34" charset="-122"/>
                  <a:ea typeface="微软雅黑" panose="020B0503020204020204" pitchFamily="34" charset="-122"/>
                </a:rPr>
                <a:t>范围管理四大过程</a:t>
              </a:r>
              <a:endParaRPr lang="zh-CN" altLang="en-US" sz="1600" b="1" dirty="0">
                <a:latin typeface="微软雅黑" panose="020B0503020204020204" pitchFamily="34" charset="-122"/>
                <a:ea typeface="微软雅黑" panose="020B0503020204020204" pitchFamily="34" charset="-122"/>
              </a:endParaRPr>
            </a:p>
          </p:txBody>
        </p:sp>
        <p:sp>
          <p:nvSpPr>
            <p:cNvPr id="22" name="Rectangle 10"/>
            <p:cNvSpPr>
              <a:spLocks noChangeArrowheads="1"/>
            </p:cNvSpPr>
            <p:nvPr/>
          </p:nvSpPr>
          <p:spPr bwMode="gray">
            <a:xfrm>
              <a:off x="2635108" y="4493343"/>
              <a:ext cx="1504950" cy="597461"/>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搜集需求</a:t>
              </a:r>
              <a:endParaRPr lang="zh-CN" altLang="en-US" sz="1200" b="1" dirty="0">
                <a:latin typeface="微软雅黑" panose="020B0503020204020204" pitchFamily="34" charset="-122"/>
                <a:ea typeface="微软雅黑" panose="020B0503020204020204" pitchFamily="34" charset="-122"/>
              </a:endParaRPr>
            </a:p>
          </p:txBody>
        </p:sp>
        <p:sp>
          <p:nvSpPr>
            <p:cNvPr id="23" name="Rectangle 10"/>
            <p:cNvSpPr>
              <a:spLocks noChangeArrowheads="1"/>
            </p:cNvSpPr>
            <p:nvPr/>
          </p:nvSpPr>
          <p:spPr bwMode="gray">
            <a:xfrm>
              <a:off x="4412542" y="4493343"/>
              <a:ext cx="1504950" cy="597461"/>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2</a:t>
              </a:r>
              <a:endParaRPr lang="en-US" altLang="zh-CN" sz="12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定义范围</a:t>
              </a:r>
              <a:endParaRPr lang="zh-CN" altLang="en-US" sz="1200" b="1" dirty="0">
                <a:latin typeface="微软雅黑" panose="020B0503020204020204" pitchFamily="34" charset="-122"/>
                <a:ea typeface="微软雅黑" panose="020B0503020204020204" pitchFamily="34" charset="-122"/>
              </a:endParaRPr>
            </a:p>
          </p:txBody>
        </p:sp>
        <p:sp>
          <p:nvSpPr>
            <p:cNvPr id="27" name="Rectangle 10"/>
            <p:cNvSpPr>
              <a:spLocks noChangeArrowheads="1"/>
            </p:cNvSpPr>
            <p:nvPr/>
          </p:nvSpPr>
          <p:spPr bwMode="gray">
            <a:xfrm>
              <a:off x="6220260" y="4493343"/>
              <a:ext cx="1504950" cy="836446"/>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3</a:t>
              </a:r>
              <a:endParaRPr lang="en-US" altLang="zh-CN" sz="12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制定工作分解结构</a:t>
              </a:r>
              <a:endParaRPr lang="zh-CN" altLang="en-US" sz="1200" b="1" dirty="0">
                <a:latin typeface="微软雅黑" panose="020B0503020204020204" pitchFamily="34" charset="-122"/>
                <a:ea typeface="微软雅黑" panose="020B0503020204020204" pitchFamily="34" charset="-122"/>
              </a:endParaRPr>
            </a:p>
          </p:txBody>
        </p:sp>
        <p:sp>
          <p:nvSpPr>
            <p:cNvPr id="28" name="Rectangle 10"/>
            <p:cNvSpPr>
              <a:spLocks noChangeArrowheads="1"/>
            </p:cNvSpPr>
            <p:nvPr/>
          </p:nvSpPr>
          <p:spPr bwMode="gray">
            <a:xfrm>
              <a:off x="8000173" y="4493343"/>
              <a:ext cx="1504950" cy="836446"/>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4 </a:t>
              </a:r>
              <a:endParaRPr lang="en-US" altLang="zh-CN" sz="1200" b="1" dirty="0">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核实并控制范围</a:t>
              </a:r>
              <a:endParaRPr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75" name="矩形 74"/>
          <p:cNvSpPr/>
          <p:nvPr/>
        </p:nvSpPr>
        <p:spPr>
          <a:xfrm>
            <a:off x="3750213" y="1550708"/>
            <a:ext cx="5393787" cy="1084288"/>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文本框 19"/>
          <p:cNvSpPr txBox="1"/>
          <p:nvPr/>
        </p:nvSpPr>
        <p:spPr>
          <a:xfrm>
            <a:off x="4399257" y="1823093"/>
            <a:ext cx="2955668"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400" b="1" dirty="0">
                <a:solidFill>
                  <a:srgbClr val="FFFFFF"/>
                </a:solidFill>
                <a:latin typeface="微软雅黑" panose="020B0503020204020204" pitchFamily="34" charset="-122"/>
                <a:ea typeface="微软雅黑" panose="020B0503020204020204" pitchFamily="34" charset="-122"/>
              </a:rPr>
              <a:t>规划过程</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7553" y="1361235"/>
            <a:ext cx="2801151" cy="3782265"/>
          </a:xfrm>
          <a:prstGeom prst="rect">
            <a:avLst/>
          </a:prstGeom>
        </p:spPr>
      </p:pic>
      <p:grpSp>
        <p:nvGrpSpPr>
          <p:cNvPr id="2" name="组合 1"/>
          <p:cNvGrpSpPr/>
          <p:nvPr/>
        </p:nvGrpSpPr>
        <p:grpSpPr>
          <a:xfrm>
            <a:off x="4399257" y="1074870"/>
            <a:ext cx="2955668" cy="684979"/>
            <a:chOff x="3865856" y="1131197"/>
            <a:chExt cx="3740124" cy="866777"/>
          </a:xfrm>
        </p:grpSpPr>
        <p:sp>
          <p:nvSpPr>
            <p:cNvPr id="78" name="矩形 77"/>
            <p:cNvSpPr/>
            <p:nvPr/>
          </p:nvSpPr>
          <p:spPr>
            <a:xfrm>
              <a:off x="3865856" y="1131197"/>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第</a:t>
              </a:r>
              <a:endParaRPr lang="zh-CN" altLang="en-US" sz="4000" dirty="0">
                <a:latin typeface="微软雅黑" panose="020B0503020204020204" pitchFamily="34" charset="-122"/>
                <a:ea typeface="微软雅黑" panose="020B0503020204020204" pitchFamily="34" charset="-122"/>
              </a:endParaRPr>
            </a:p>
          </p:txBody>
        </p:sp>
        <p:sp>
          <p:nvSpPr>
            <p:cNvPr id="79" name="矩形 78"/>
            <p:cNvSpPr/>
            <p:nvPr/>
          </p:nvSpPr>
          <p:spPr>
            <a:xfrm>
              <a:off x="4823639" y="1131199"/>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二</a:t>
              </a:r>
              <a:endParaRPr lang="zh-CN" altLang="en-US" sz="4000" dirty="0">
                <a:latin typeface="微软雅黑" panose="020B0503020204020204" pitchFamily="34" charset="-122"/>
                <a:ea typeface="微软雅黑" panose="020B0503020204020204" pitchFamily="34" charset="-122"/>
              </a:endParaRPr>
            </a:p>
          </p:txBody>
        </p:sp>
        <p:sp>
          <p:nvSpPr>
            <p:cNvPr id="80" name="矩形 79"/>
            <p:cNvSpPr/>
            <p:nvPr/>
          </p:nvSpPr>
          <p:spPr>
            <a:xfrm>
              <a:off x="5781422" y="1131197"/>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阶</a:t>
              </a:r>
              <a:endParaRPr lang="zh-CN" altLang="en-US" sz="4000" dirty="0">
                <a:latin typeface="微软雅黑" panose="020B0503020204020204" pitchFamily="34" charset="-122"/>
                <a:ea typeface="微软雅黑" panose="020B0503020204020204" pitchFamily="34" charset="-122"/>
              </a:endParaRPr>
            </a:p>
          </p:txBody>
        </p:sp>
        <p:sp>
          <p:nvSpPr>
            <p:cNvPr id="81" name="矩形 80"/>
            <p:cNvSpPr/>
            <p:nvPr/>
          </p:nvSpPr>
          <p:spPr>
            <a:xfrm>
              <a:off x="6739205" y="1131197"/>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段</a:t>
              </a:r>
              <a:endParaRPr lang="zh-CN" altLang="en-US" sz="4000" dirty="0">
                <a:latin typeface="微软雅黑" panose="020B0503020204020204" pitchFamily="34" charset="-122"/>
                <a:ea typeface="微软雅黑" panose="020B0503020204020204" pitchFamily="34" charset="-122"/>
              </a:endParaRPr>
            </a:p>
          </p:txBody>
        </p:sp>
      </p:grpSp>
      <p:sp>
        <p:nvSpPr>
          <p:cNvPr id="4" name="矩形 3"/>
          <p:cNvSpPr/>
          <p:nvPr/>
        </p:nvSpPr>
        <p:spPr>
          <a:xfrm>
            <a:off x="4399257" y="2968068"/>
            <a:ext cx="1770036" cy="377411"/>
          </a:xfrm>
          <a:prstGeom prst="rect">
            <a:avLst/>
          </a:prstGeom>
        </p:spPr>
        <p:txBody>
          <a:bodyPr wrap="none">
            <a:spAutoFit/>
          </a:bodyPr>
          <a:lstStyle/>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如何制定项目计划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如何制定项目计划</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项目计划制定路径</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28" name="直接箭头连接符 27"/>
          <p:cNvCxnSpPr/>
          <p:nvPr/>
        </p:nvCxnSpPr>
        <p:spPr bwMode="auto">
          <a:xfrm flipV="1">
            <a:off x="1715243" y="2222619"/>
            <a:ext cx="530536" cy="16842"/>
          </a:xfrm>
          <a:prstGeom prst="straightConnector1">
            <a:avLst/>
          </a:prstGeom>
          <a:solidFill>
            <a:schemeClr val="accent1"/>
          </a:solidFill>
          <a:ln w="28575" cap="flat" cmpd="sng" algn="ctr">
            <a:solidFill>
              <a:srgbClr val="065671"/>
            </a:solidFill>
            <a:prstDash val="solid"/>
            <a:round/>
            <a:headEnd type="none" w="med" len="med"/>
            <a:tailEnd type="arrow"/>
          </a:ln>
          <a:effectLst/>
        </p:spPr>
      </p:cxnSp>
      <p:cxnSp>
        <p:nvCxnSpPr>
          <p:cNvPr id="30" name="肘形连接符 29"/>
          <p:cNvCxnSpPr>
            <a:cxnSpLocks noChangeShapeType="1"/>
          </p:cNvCxnSpPr>
          <p:nvPr/>
        </p:nvCxnSpPr>
        <p:spPr bwMode="auto">
          <a:xfrm flipV="1">
            <a:off x="3226466" y="1632600"/>
            <a:ext cx="530498" cy="530499"/>
          </a:xfrm>
          <a:prstGeom prst="bentConnector3">
            <a:avLst>
              <a:gd name="adj1" fmla="val 50000"/>
            </a:avLst>
          </a:prstGeom>
          <a:noFill/>
          <a:ln w="28575" algn="ctr">
            <a:solidFill>
              <a:srgbClr val="065671"/>
            </a:solidFill>
            <a:round/>
            <a:tailEnd type="arrow" w="med" len="med"/>
          </a:ln>
        </p:spPr>
      </p:cxnSp>
      <p:cxnSp>
        <p:nvCxnSpPr>
          <p:cNvPr id="31" name="肘形连接符 30"/>
          <p:cNvCxnSpPr>
            <a:cxnSpLocks noChangeShapeType="1"/>
          </p:cNvCxnSpPr>
          <p:nvPr/>
        </p:nvCxnSpPr>
        <p:spPr bwMode="auto">
          <a:xfrm>
            <a:off x="3199162" y="2231040"/>
            <a:ext cx="530499" cy="644179"/>
          </a:xfrm>
          <a:prstGeom prst="bentConnector3">
            <a:avLst>
              <a:gd name="adj1" fmla="val 50000"/>
            </a:avLst>
          </a:prstGeom>
          <a:noFill/>
          <a:ln w="28575" algn="ctr">
            <a:solidFill>
              <a:srgbClr val="065671"/>
            </a:solidFill>
            <a:round/>
            <a:tailEnd type="arrow" w="med" len="med"/>
          </a:ln>
        </p:spPr>
      </p:cxnSp>
      <p:sp>
        <p:nvSpPr>
          <p:cNvPr id="32" name="AutoShape 77"/>
          <p:cNvSpPr>
            <a:spLocks noChangeArrowheads="1"/>
          </p:cNvSpPr>
          <p:nvPr/>
        </p:nvSpPr>
        <p:spPr bwMode="gray">
          <a:xfrm>
            <a:off x="275798" y="1843689"/>
            <a:ext cx="1439900" cy="606288"/>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项目方案 </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任务书</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3" name="AutoShape 79"/>
          <p:cNvSpPr>
            <a:spLocks noChangeArrowheads="1"/>
          </p:cNvSpPr>
          <p:nvPr/>
        </p:nvSpPr>
        <p:spPr bwMode="gray">
          <a:xfrm>
            <a:off x="2246234" y="1843689"/>
            <a:ext cx="1061003" cy="648388"/>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工作任务</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结构</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4" name="AutoShape 79"/>
          <p:cNvSpPr>
            <a:spLocks noChangeArrowheads="1"/>
          </p:cNvSpPr>
          <p:nvPr/>
        </p:nvSpPr>
        <p:spPr bwMode="gray">
          <a:xfrm>
            <a:off x="3761953" y="2449977"/>
            <a:ext cx="1439934" cy="648388"/>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资源、工期</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成本预算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5" name="AutoShape 79"/>
          <p:cNvSpPr>
            <a:spLocks noChangeArrowheads="1"/>
          </p:cNvSpPr>
          <p:nvPr/>
        </p:nvSpPr>
        <p:spPr bwMode="gray">
          <a:xfrm>
            <a:off x="3761953" y="1388973"/>
            <a:ext cx="1439934" cy="421030"/>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任务排序</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6" name="AutoShape 79"/>
          <p:cNvSpPr>
            <a:spLocks noChangeArrowheads="1"/>
          </p:cNvSpPr>
          <p:nvPr/>
        </p:nvSpPr>
        <p:spPr bwMode="gray">
          <a:xfrm>
            <a:off x="5732389" y="2146833"/>
            <a:ext cx="1364148" cy="496816"/>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进度计划</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7" name="AutoShape 79"/>
          <p:cNvSpPr>
            <a:spLocks noChangeArrowheads="1"/>
          </p:cNvSpPr>
          <p:nvPr/>
        </p:nvSpPr>
        <p:spPr bwMode="gray">
          <a:xfrm>
            <a:off x="5808175" y="3586767"/>
            <a:ext cx="1212576" cy="496816"/>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沟通计划</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8" name="AutoShape 79"/>
          <p:cNvSpPr>
            <a:spLocks noChangeArrowheads="1"/>
          </p:cNvSpPr>
          <p:nvPr/>
        </p:nvSpPr>
        <p:spPr bwMode="gray">
          <a:xfrm>
            <a:off x="5808175" y="4268841"/>
            <a:ext cx="1288362" cy="421030"/>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风险计划</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0" name="左大括号​​ 33"/>
          <p:cNvSpPr/>
          <p:nvPr/>
        </p:nvSpPr>
        <p:spPr bwMode="auto">
          <a:xfrm rot="10800000">
            <a:off x="7177311" y="2525763"/>
            <a:ext cx="530502" cy="2046222"/>
          </a:xfrm>
          <a:prstGeom prst="leftBrace">
            <a:avLst>
              <a:gd name="adj1" fmla="val 0"/>
              <a:gd name="adj2" fmla="val 75278"/>
            </a:avLst>
          </a:prstGeom>
          <a:noFill/>
          <a:ln w="28575" algn="ctr">
            <a:solidFill>
              <a:srgbClr val="065671"/>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Text" lastClr="000000"/>
              </a:solidFill>
              <a:effectLst/>
              <a:uLnTx/>
              <a:uFillTx/>
              <a:latin typeface="+mn-ea"/>
              <a:ea typeface="楷体_GB2312" panose="02010609030101010101" charset="-122"/>
            </a:endParaRPr>
          </a:p>
        </p:txBody>
      </p:sp>
      <p:sp>
        <p:nvSpPr>
          <p:cNvPr id="41" name="左大括号​​ 33"/>
          <p:cNvSpPr/>
          <p:nvPr/>
        </p:nvSpPr>
        <p:spPr bwMode="auto">
          <a:xfrm rot="10800000">
            <a:off x="7101526" y="2525763"/>
            <a:ext cx="677084" cy="1439934"/>
          </a:xfrm>
          <a:prstGeom prst="leftBrace">
            <a:avLst>
              <a:gd name="adj1" fmla="val 0"/>
              <a:gd name="adj2" fmla="val 64573"/>
            </a:avLst>
          </a:prstGeom>
          <a:noFill/>
          <a:ln w="28575" algn="ctr">
            <a:solidFill>
              <a:srgbClr val="065671"/>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Text" lastClr="000000"/>
              </a:solidFill>
              <a:effectLst/>
              <a:uLnTx/>
              <a:uFillTx/>
              <a:latin typeface="+mn-ea"/>
              <a:ea typeface="楷体_GB2312" panose="02010609030101010101" charset="-122"/>
            </a:endParaRPr>
          </a:p>
        </p:txBody>
      </p:sp>
      <p:sp>
        <p:nvSpPr>
          <p:cNvPr id="42" name="左大括号​​ 33"/>
          <p:cNvSpPr/>
          <p:nvPr/>
        </p:nvSpPr>
        <p:spPr bwMode="auto">
          <a:xfrm rot="10800000">
            <a:off x="5272684" y="1692117"/>
            <a:ext cx="454716" cy="1288362"/>
          </a:xfrm>
          <a:prstGeom prst="leftBrace">
            <a:avLst>
              <a:gd name="adj1" fmla="val 0"/>
              <a:gd name="adj2" fmla="val 45142"/>
            </a:avLst>
          </a:prstGeom>
          <a:noFill/>
          <a:ln w="28575" algn="ctr">
            <a:solidFill>
              <a:srgbClr val="065671"/>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Text" lastClr="000000"/>
              </a:solidFill>
              <a:effectLst/>
              <a:uLnTx/>
              <a:uFillTx/>
              <a:latin typeface="+mn-ea"/>
              <a:ea typeface="楷体_GB2312" panose="02010609030101010101" charset="-122"/>
            </a:endParaRPr>
          </a:p>
        </p:txBody>
      </p:sp>
      <p:sp>
        <p:nvSpPr>
          <p:cNvPr id="43" name="AutoShape 61"/>
          <p:cNvSpPr>
            <a:spLocks noChangeArrowheads="1"/>
          </p:cNvSpPr>
          <p:nvPr/>
        </p:nvSpPr>
        <p:spPr bwMode="gray">
          <a:xfrm>
            <a:off x="7702824" y="2677335"/>
            <a:ext cx="1212576" cy="496815"/>
          </a:xfrm>
          <a:prstGeom prst="roundRect">
            <a:avLst>
              <a:gd name="adj" fmla="val 16667"/>
            </a:avLst>
          </a:prstGeom>
          <a:solidFill>
            <a:srgbClr val="4CBAD5"/>
          </a:solidFill>
          <a:ln w="38100" algn="ctr">
            <a:solidFill>
              <a:srgbClr val="FFFFFF"/>
            </a:solidFill>
            <a:round/>
          </a:ln>
          <a:effectLst>
            <a:outerShdw dist="135003" dir="2928844" algn="ctr" rotWithShape="0">
              <a:srgbClr val="000000">
                <a:alpha val="50000"/>
              </a:srgbClr>
            </a:outerShdw>
          </a:effec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600" b="1" dirty="0">
                <a:solidFill>
                  <a:schemeClr val="bg1"/>
                </a:solidFill>
                <a:latin typeface="微软雅黑" panose="020B0503020204020204" pitchFamily="34" charset="-122"/>
                <a:ea typeface="微软雅黑" panose="020B0503020204020204" pitchFamily="34" charset="-122"/>
              </a:rPr>
              <a:t>项目计划</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如何制定项目计划</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300" y="608831"/>
            <a:ext cx="360456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工作分解结构</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15913" y="1096427"/>
            <a:ext cx="7378873" cy="3822634"/>
            <a:chOff x="1132887" y="1504400"/>
            <a:chExt cx="9724103" cy="5037583"/>
          </a:xfrm>
        </p:grpSpPr>
        <p:sp>
          <p:nvSpPr>
            <p:cNvPr id="19" name="左大括号​​ 33"/>
            <p:cNvSpPr/>
            <p:nvPr/>
          </p:nvSpPr>
          <p:spPr bwMode="auto">
            <a:xfrm rot="10800000">
              <a:off x="10311913" y="3057260"/>
              <a:ext cx="545077" cy="1323759"/>
            </a:xfrm>
            <a:prstGeom prst="leftBrace">
              <a:avLst>
                <a:gd name="adj1" fmla="val 0"/>
                <a:gd name="adj2" fmla="val 64573"/>
              </a:avLst>
            </a:prstGeom>
            <a:noFill/>
            <a:ln w="28575" algn="ctr">
              <a:solidFill>
                <a:srgbClr val="000000"/>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0" name="组合 19"/>
            <p:cNvGrpSpPr/>
            <p:nvPr/>
          </p:nvGrpSpPr>
          <p:grpSpPr bwMode="auto">
            <a:xfrm>
              <a:off x="3757491" y="4575689"/>
              <a:ext cx="3270463" cy="1946706"/>
              <a:chOff x="574707" y="2333956"/>
              <a:chExt cx="936625" cy="796200"/>
            </a:xfrm>
          </p:grpSpPr>
          <p:sp>
            <p:nvSpPr>
              <p:cNvPr id="21" name="Rectangle 6"/>
              <p:cNvSpPr>
                <a:spLocks noChangeArrowheads="1"/>
              </p:cNvSpPr>
              <p:nvPr/>
            </p:nvSpPr>
            <p:spPr bwMode="auto">
              <a:xfrm>
                <a:off x="574707" y="2333956"/>
                <a:ext cx="936625" cy="130295"/>
              </a:xfrm>
              <a:prstGeom prst="rect">
                <a:avLst/>
              </a:prstGeom>
              <a:solidFill>
                <a:srgbClr val="4CBAD5"/>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39800" fontAlgn="auto" hangingPunct="0">
                  <a:lnSpc>
                    <a:spcPct val="80000"/>
                  </a:lnSpc>
                  <a:spcBef>
                    <a:spcPts val="0"/>
                  </a:spcBef>
                  <a:spcAft>
                    <a:spcPts val="0"/>
                  </a:spcAft>
                  <a:buClr>
                    <a:srgbClr val="000000"/>
                  </a:buClr>
                  <a:buSzPct val="60000"/>
                  <a:defRPr/>
                </a:pPr>
                <a:r>
                  <a:rPr lang="zh-CN" altLang="en-US" sz="1200" b="1" kern="0" dirty="0">
                    <a:solidFill>
                      <a:schemeClr val="bg1"/>
                    </a:solidFill>
                    <a:latin typeface="微软雅黑" panose="020B0503020204020204" pitchFamily="34" charset="-122"/>
                    <a:ea typeface="微软雅黑" panose="020B0503020204020204" pitchFamily="34" charset="-122"/>
                  </a:rPr>
                  <a:t>任务排序</a:t>
                </a:r>
                <a:endParaRPr lang="en-US" altLang="zh-CN" sz="1200" b="1" kern="0" dirty="0">
                  <a:solidFill>
                    <a:schemeClr val="bg1"/>
                  </a:solidFill>
                  <a:latin typeface="微软雅黑" panose="020B0503020204020204" pitchFamily="34" charset="-122"/>
                  <a:ea typeface="微软雅黑" panose="020B0503020204020204" pitchFamily="34" charset="-122"/>
                </a:endParaRPr>
              </a:p>
            </p:txBody>
          </p:sp>
          <p:sp>
            <p:nvSpPr>
              <p:cNvPr id="22" name="Rectangle 7"/>
              <p:cNvSpPr>
                <a:spLocks noChangeArrowheads="1"/>
              </p:cNvSpPr>
              <p:nvPr/>
            </p:nvSpPr>
            <p:spPr bwMode="auto">
              <a:xfrm>
                <a:off x="574707" y="2478718"/>
                <a:ext cx="936625" cy="651438"/>
              </a:xfrm>
              <a:prstGeom prst="rect">
                <a:avLst/>
              </a:prstGeom>
              <a:solidFill>
                <a:schemeClr val="bg1"/>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en-US" altLang="zh-CN" sz="1100" dirty="0">
                  <a:latin typeface="微软雅黑" panose="020B0503020204020204" pitchFamily="34" charset="-122"/>
                  <a:ea typeface="微软雅黑" panose="020B0503020204020204" pitchFamily="34" charset="-122"/>
                </a:endParaRPr>
              </a:p>
            </p:txBody>
          </p:sp>
        </p:grpSp>
        <p:sp>
          <p:nvSpPr>
            <p:cNvPr id="23" name="左大括号​​ 33"/>
            <p:cNvSpPr/>
            <p:nvPr/>
          </p:nvSpPr>
          <p:spPr bwMode="auto">
            <a:xfrm>
              <a:off x="8053735" y="3057260"/>
              <a:ext cx="626736" cy="1323759"/>
            </a:xfrm>
            <a:prstGeom prst="leftBrace">
              <a:avLst>
                <a:gd name="adj1" fmla="val 0"/>
                <a:gd name="adj2" fmla="val 50000"/>
              </a:avLst>
            </a:prstGeom>
            <a:noFill/>
            <a:ln w="28575" algn="ctr">
              <a:solidFill>
                <a:srgbClr val="000000"/>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4" name="AutoShape 23"/>
            <p:cNvCxnSpPr>
              <a:cxnSpLocks noChangeShapeType="1"/>
              <a:stCxn id="39" idx="3"/>
            </p:cNvCxnSpPr>
            <p:nvPr/>
          </p:nvCxnSpPr>
          <p:spPr bwMode="auto">
            <a:xfrm>
              <a:off x="3391064" y="3191138"/>
              <a:ext cx="1412495" cy="411198"/>
            </a:xfrm>
            <a:prstGeom prst="bentConnector3">
              <a:avLst>
                <a:gd name="adj1" fmla="val 50000"/>
              </a:avLst>
            </a:prstGeom>
            <a:noFill/>
            <a:ln w="28575">
              <a:solidFill>
                <a:srgbClr val="000000"/>
              </a:solidFill>
              <a:miter lim="800000"/>
              <a:tailEnd type="triangle" w="lg" len="lg"/>
            </a:ln>
          </p:spPr>
        </p:cxnSp>
        <p:pic>
          <p:nvPicPr>
            <p:cNvPr id="25" name="Picture 3"/>
            <p:cNvPicPr>
              <a:picLocks noChangeAspect="1" noChangeArrowheads="1"/>
            </p:cNvPicPr>
            <p:nvPr/>
          </p:nvPicPr>
          <p:blipFill>
            <a:blip r:embed="rId1"/>
            <a:srcRect/>
            <a:stretch>
              <a:fillRect/>
            </a:stretch>
          </p:blipFill>
          <p:spPr bwMode="auto">
            <a:xfrm>
              <a:off x="8612310" y="1504400"/>
              <a:ext cx="1868836" cy="2050512"/>
            </a:xfrm>
            <a:prstGeom prst="rect">
              <a:avLst/>
            </a:prstGeom>
            <a:noFill/>
            <a:ln w="9525">
              <a:noFill/>
              <a:miter lim="800000"/>
              <a:headEnd/>
              <a:tailEnd/>
            </a:ln>
            <a:effectLst>
              <a:prstShdw prst="shdw17" dist="17961" dir="13500000">
                <a:srgbClr val="007A5C"/>
              </a:prstShdw>
            </a:effectLst>
          </p:spPr>
        </p:pic>
        <p:grpSp>
          <p:nvGrpSpPr>
            <p:cNvPr id="27" name="组合 26"/>
            <p:cNvGrpSpPr/>
            <p:nvPr/>
          </p:nvGrpSpPr>
          <p:grpSpPr bwMode="auto">
            <a:xfrm>
              <a:off x="1132887" y="1750577"/>
              <a:ext cx="2258177" cy="2413913"/>
              <a:chOff x="574707" y="2249511"/>
              <a:chExt cx="936625" cy="880645"/>
            </a:xfrm>
          </p:grpSpPr>
          <p:sp>
            <p:nvSpPr>
              <p:cNvPr id="29" name="Rectangle 6"/>
              <p:cNvSpPr>
                <a:spLocks noChangeArrowheads="1"/>
              </p:cNvSpPr>
              <p:nvPr/>
            </p:nvSpPr>
            <p:spPr bwMode="auto">
              <a:xfrm>
                <a:off x="574707" y="2249511"/>
                <a:ext cx="936625" cy="170447"/>
              </a:xfrm>
              <a:prstGeom prst="rect">
                <a:avLst/>
              </a:prstGeom>
              <a:solidFill>
                <a:srgbClr val="4CBAD5"/>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39800" fontAlgn="auto" hangingPunct="0">
                  <a:lnSpc>
                    <a:spcPct val="80000"/>
                  </a:lnSpc>
                  <a:spcBef>
                    <a:spcPts val="0"/>
                  </a:spcBef>
                  <a:spcAft>
                    <a:spcPts val="0"/>
                  </a:spcAft>
                  <a:buClr>
                    <a:srgbClr val="000000"/>
                  </a:buClr>
                  <a:buSzPct val="60000"/>
                  <a:defRPr/>
                </a:pPr>
                <a:r>
                  <a:rPr lang="zh-CN" altLang="en-US" sz="1200" b="1" kern="0" dirty="0">
                    <a:solidFill>
                      <a:schemeClr val="bg1"/>
                    </a:solidFill>
                    <a:latin typeface="微软雅黑" panose="020B0503020204020204" pitchFamily="34" charset="-122"/>
                    <a:ea typeface="微软雅黑" panose="020B0503020204020204" pitchFamily="34" charset="-122"/>
                  </a:rPr>
                  <a:t>工作分解的定义</a:t>
                </a:r>
                <a:endParaRPr lang="en-US" altLang="zh-CN" sz="1200" b="1" kern="0" dirty="0">
                  <a:solidFill>
                    <a:schemeClr val="bg1"/>
                  </a:solidFill>
                  <a:latin typeface="微软雅黑" panose="020B0503020204020204" pitchFamily="34" charset="-122"/>
                  <a:ea typeface="微软雅黑" panose="020B0503020204020204" pitchFamily="34" charset="-122"/>
                </a:endParaRPr>
              </a:p>
            </p:txBody>
          </p:sp>
          <p:sp>
            <p:nvSpPr>
              <p:cNvPr id="39" name="Rectangle 7"/>
              <p:cNvSpPr>
                <a:spLocks noChangeArrowheads="1"/>
              </p:cNvSpPr>
              <p:nvPr/>
            </p:nvSpPr>
            <p:spPr bwMode="auto">
              <a:xfrm>
                <a:off x="574707" y="2419958"/>
                <a:ext cx="936625" cy="710198"/>
              </a:xfrm>
              <a:prstGeom prst="rect">
                <a:avLst/>
              </a:prstGeom>
              <a:solidFill>
                <a:schemeClr val="bg1"/>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微软雅黑" panose="020B0503020204020204" pitchFamily="34" charset="-122"/>
                    <a:ea typeface="微软雅黑" panose="020B0503020204020204" pitchFamily="34" charset="-122"/>
                  </a:rPr>
                  <a:t>工作分解指的是：“大事化小”，将项目的任务按照一定逻辑进行逐渐层分解，分解到可预测、可管理的单个活动为止。</a:t>
                </a:r>
                <a:endParaRPr lang="en-US" altLang="zh-CN" sz="1100" dirty="0">
                  <a:latin typeface="微软雅黑" panose="020B0503020204020204" pitchFamily="34" charset="-122"/>
                  <a:ea typeface="微软雅黑" panose="020B0503020204020204" pitchFamily="34" charset="-122"/>
                </a:endParaRPr>
              </a:p>
            </p:txBody>
          </p:sp>
        </p:grpSp>
        <p:sp>
          <p:nvSpPr>
            <p:cNvPr id="44" name="Oval 64"/>
            <p:cNvSpPr>
              <a:spLocks noChangeArrowheads="1"/>
            </p:cNvSpPr>
            <p:nvPr/>
          </p:nvSpPr>
          <p:spPr bwMode="auto">
            <a:xfrm>
              <a:off x="4861141" y="2901523"/>
              <a:ext cx="3192595" cy="1401626"/>
            </a:xfrm>
            <a:prstGeom prst="ellipse">
              <a:avLst/>
            </a:prstGeom>
            <a:solidFill>
              <a:srgbClr val="EE3C30"/>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altLang="zh-CN" sz="1400" b="1" kern="0" dirty="0">
                  <a:solidFill>
                    <a:schemeClr val="bg1"/>
                  </a:solidFill>
                  <a:latin typeface="微软雅黑" panose="020B0503020204020204" pitchFamily="34" charset="-122"/>
                  <a:ea typeface="微软雅黑" panose="020B0503020204020204" pitchFamily="34" charset="-122"/>
                </a:rPr>
                <a:t>MECE</a:t>
              </a:r>
              <a:endParaRPr lang="en-US" altLang="zh-CN" sz="1400" b="1" kern="0" dirty="0">
                <a:solidFill>
                  <a:schemeClr val="bg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kern="0" dirty="0">
                  <a:solidFill>
                    <a:schemeClr val="bg1"/>
                  </a:solidFill>
                  <a:latin typeface="微软雅黑" panose="020B0503020204020204" pitchFamily="34" charset="-122"/>
                  <a:ea typeface="微软雅黑" panose="020B0503020204020204" pitchFamily="34" charset="-122"/>
                </a:rPr>
                <a:t>完全穷尽，彼此独立</a:t>
              </a:r>
              <a:endParaRPr lang="zh-CN" altLang="en-US" sz="1400" b="1" kern="0" dirty="0">
                <a:solidFill>
                  <a:schemeClr val="bg1"/>
                </a:solidFill>
                <a:latin typeface="微软雅黑" panose="020B0503020204020204" pitchFamily="34" charset="-122"/>
                <a:ea typeface="微软雅黑" panose="020B0503020204020204" pitchFamily="34" charset="-122"/>
              </a:endParaRPr>
            </a:p>
          </p:txBody>
        </p:sp>
        <p:sp>
          <p:nvSpPr>
            <p:cNvPr id="45" name="TextBox 35"/>
            <p:cNvSpPr txBox="1"/>
            <p:nvPr/>
          </p:nvSpPr>
          <p:spPr>
            <a:xfrm>
              <a:off x="3848855" y="2434314"/>
              <a:ext cx="1090154" cy="3447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latin typeface="微软雅黑" panose="020B0503020204020204" pitchFamily="34" charset="-122"/>
                  <a:ea typeface="微软雅黑" panose="020B0503020204020204" pitchFamily="34" charset="-122"/>
                </a:rPr>
                <a:t>分解原则</a:t>
              </a:r>
              <a:endParaRPr lang="zh-CN" altLang="en-US" sz="1100" dirty="0">
                <a:latin typeface="微软雅黑" panose="020B0503020204020204" pitchFamily="34" charset="-122"/>
                <a:ea typeface="微软雅黑" panose="020B0503020204020204" pitchFamily="34" charset="-122"/>
              </a:endParaRPr>
            </a:p>
          </p:txBody>
        </p:sp>
        <p:pic>
          <p:nvPicPr>
            <p:cNvPr id="46" name="Picture 4"/>
            <p:cNvPicPr>
              <a:picLocks noChangeAspect="1" noChangeArrowheads="1"/>
            </p:cNvPicPr>
            <p:nvPr/>
          </p:nvPicPr>
          <p:blipFill>
            <a:blip r:embed="rId2"/>
            <a:srcRect/>
            <a:stretch>
              <a:fillRect/>
            </a:stretch>
          </p:blipFill>
          <p:spPr bwMode="auto">
            <a:xfrm>
              <a:off x="8628329" y="3799610"/>
              <a:ext cx="1790968" cy="2097233"/>
            </a:xfrm>
            <a:prstGeom prst="rect">
              <a:avLst/>
            </a:prstGeom>
            <a:noFill/>
            <a:ln w="9525">
              <a:noFill/>
              <a:miter lim="800000"/>
              <a:headEnd/>
              <a:tailEnd/>
            </a:ln>
            <a:effectLst>
              <a:prstShdw prst="shdw17" dist="17961" dir="13500000">
                <a:srgbClr val="007A5C"/>
              </a:prstShdw>
            </a:effectLst>
          </p:spPr>
        </p:pic>
        <p:sp>
          <p:nvSpPr>
            <p:cNvPr id="47" name="TextBox 41"/>
            <p:cNvSpPr txBox="1"/>
            <p:nvPr/>
          </p:nvSpPr>
          <p:spPr>
            <a:xfrm>
              <a:off x="7430790" y="2434314"/>
              <a:ext cx="1168023" cy="5678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latin typeface="微软雅黑" panose="020B0503020204020204" pitchFamily="34" charset="-122"/>
                  <a:ea typeface="微软雅黑" panose="020B0503020204020204" pitchFamily="34" charset="-122"/>
                </a:rPr>
                <a:t>任务分解表达形式</a:t>
              </a:r>
              <a:endParaRPr lang="zh-CN" altLang="en-US" sz="1100" dirty="0">
                <a:latin typeface="微软雅黑" panose="020B0503020204020204" pitchFamily="34" charset="-122"/>
                <a:ea typeface="微软雅黑" panose="020B0503020204020204" pitchFamily="34" charset="-122"/>
              </a:endParaRPr>
            </a:p>
          </p:txBody>
        </p:sp>
        <p:sp>
          <p:nvSpPr>
            <p:cNvPr id="48" name="矩形 47"/>
            <p:cNvSpPr/>
            <p:nvPr/>
          </p:nvSpPr>
          <p:spPr>
            <a:xfrm>
              <a:off x="3926723" y="5081832"/>
              <a:ext cx="3114726" cy="146015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latin typeface="微软雅黑" panose="020B0503020204020204" pitchFamily="34" charset="-122"/>
                  <a:ea typeface="微软雅黑" panose="020B0503020204020204" pitchFamily="34" charset="-122"/>
                </a:rPr>
                <a:t>按照工作的客观规律排序</a:t>
              </a:r>
              <a:endParaRPr lang="zh-CN" altLang="en-US" sz="1100"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按照项目目标的要求排序</a:t>
              </a:r>
              <a:endParaRPr lang="zh-CN" altLang="en-US" sz="1100"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按照轻重缓急排序</a:t>
              </a:r>
              <a:endParaRPr lang="zh-CN" altLang="en-US" sz="1100" dirty="0">
                <a:latin typeface="微软雅黑" panose="020B0503020204020204" pitchFamily="34" charset="-122"/>
                <a:ea typeface="微软雅黑" panose="020B0503020204020204" pitchFamily="34" charset="-122"/>
              </a:endParaRPr>
            </a:p>
            <a:p>
              <a:pPr>
                <a:lnSpc>
                  <a:spcPct val="150000"/>
                </a:lnSpc>
              </a:pPr>
              <a:r>
                <a:rPr lang="zh-CN" altLang="en-US" sz="1100" dirty="0">
                  <a:latin typeface="微软雅黑" panose="020B0503020204020204" pitchFamily="34" charset="-122"/>
                  <a:ea typeface="微软雅黑" panose="020B0503020204020204" pitchFamily="34" charset="-122"/>
                </a:rPr>
                <a:t>根据项目本身的内在关系来排序</a:t>
              </a:r>
              <a:endParaRPr lang="zh-CN" altLang="en-US" sz="1100" dirty="0">
                <a:latin typeface="微软雅黑" panose="020B0503020204020204" pitchFamily="34" charset="-122"/>
                <a:ea typeface="微软雅黑" panose="020B0503020204020204" pitchFamily="34" charset="-122"/>
              </a:endParaRPr>
            </a:p>
          </p:txBody>
        </p:sp>
        <p:cxnSp>
          <p:nvCxnSpPr>
            <p:cNvPr id="49" name="AutoShape 23"/>
            <p:cNvCxnSpPr>
              <a:cxnSpLocks noChangeShapeType="1"/>
            </p:cNvCxnSpPr>
            <p:nvPr/>
          </p:nvCxnSpPr>
          <p:spPr bwMode="auto">
            <a:xfrm rot="10800000" flipV="1">
              <a:off x="7041450" y="3524468"/>
              <a:ext cx="3659804" cy="2689024"/>
            </a:xfrm>
            <a:prstGeom prst="bentConnector3">
              <a:avLst>
                <a:gd name="adj1" fmla="val -12462"/>
              </a:avLst>
            </a:prstGeom>
            <a:noFill/>
            <a:ln w="28575">
              <a:solidFill>
                <a:srgbClr val="000000"/>
              </a:solidFill>
              <a:miter lim="800000"/>
              <a:tailEnd type="triangle" w="lg" len="lg"/>
            </a:ln>
          </p:spPr>
        </p:cxnSp>
        <p:sp>
          <p:nvSpPr>
            <p:cNvPr id="50" name="TextBox 62"/>
            <p:cNvSpPr txBox="1"/>
            <p:nvPr/>
          </p:nvSpPr>
          <p:spPr>
            <a:xfrm>
              <a:off x="7187255" y="5806664"/>
              <a:ext cx="1401627" cy="3447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latin typeface="微软雅黑" panose="020B0503020204020204" pitchFamily="34" charset="-122"/>
                  <a:ea typeface="微软雅黑" panose="020B0503020204020204" pitchFamily="34" charset="-122"/>
                </a:rPr>
                <a:t>任务排序原则</a:t>
              </a:r>
              <a:endParaRPr lang="zh-CN" altLang="en-US" sz="11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75" name="矩形 74"/>
          <p:cNvSpPr/>
          <p:nvPr/>
        </p:nvSpPr>
        <p:spPr>
          <a:xfrm>
            <a:off x="3750213" y="1550708"/>
            <a:ext cx="5393787" cy="1084288"/>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文本框 19"/>
          <p:cNvSpPr txBox="1"/>
          <p:nvPr/>
        </p:nvSpPr>
        <p:spPr>
          <a:xfrm>
            <a:off x="4399257" y="1823093"/>
            <a:ext cx="2955668"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400" b="1" dirty="0">
                <a:solidFill>
                  <a:srgbClr val="FFFFFF"/>
                </a:solidFill>
                <a:latin typeface="微软雅黑" panose="020B0503020204020204" pitchFamily="34" charset="-122"/>
                <a:ea typeface="微软雅黑" panose="020B0503020204020204" pitchFamily="34" charset="-122"/>
              </a:rPr>
              <a:t>执行过程</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7553" y="1361235"/>
            <a:ext cx="2801151" cy="3782265"/>
          </a:xfrm>
          <a:prstGeom prst="rect">
            <a:avLst/>
          </a:prstGeom>
        </p:spPr>
      </p:pic>
      <p:grpSp>
        <p:nvGrpSpPr>
          <p:cNvPr id="2" name="组合 1"/>
          <p:cNvGrpSpPr/>
          <p:nvPr/>
        </p:nvGrpSpPr>
        <p:grpSpPr>
          <a:xfrm>
            <a:off x="4399257" y="1074870"/>
            <a:ext cx="2955668" cy="684979"/>
            <a:chOff x="3865856" y="1131197"/>
            <a:chExt cx="3740124" cy="866777"/>
          </a:xfrm>
        </p:grpSpPr>
        <p:sp>
          <p:nvSpPr>
            <p:cNvPr id="78" name="矩形 77"/>
            <p:cNvSpPr/>
            <p:nvPr/>
          </p:nvSpPr>
          <p:spPr>
            <a:xfrm>
              <a:off x="3865856" y="1131197"/>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第</a:t>
              </a:r>
              <a:endParaRPr lang="zh-CN" altLang="en-US" sz="4000" dirty="0">
                <a:latin typeface="微软雅黑" panose="020B0503020204020204" pitchFamily="34" charset="-122"/>
                <a:ea typeface="微软雅黑" panose="020B0503020204020204" pitchFamily="34" charset="-122"/>
              </a:endParaRPr>
            </a:p>
          </p:txBody>
        </p:sp>
        <p:sp>
          <p:nvSpPr>
            <p:cNvPr id="79" name="矩形 78"/>
            <p:cNvSpPr/>
            <p:nvPr/>
          </p:nvSpPr>
          <p:spPr>
            <a:xfrm>
              <a:off x="4823639" y="1131199"/>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三</a:t>
              </a:r>
              <a:endParaRPr lang="zh-CN" altLang="en-US" sz="4000" dirty="0">
                <a:latin typeface="微软雅黑" panose="020B0503020204020204" pitchFamily="34" charset="-122"/>
                <a:ea typeface="微软雅黑" panose="020B0503020204020204" pitchFamily="34" charset="-122"/>
              </a:endParaRPr>
            </a:p>
          </p:txBody>
        </p:sp>
        <p:sp>
          <p:nvSpPr>
            <p:cNvPr id="80" name="矩形 79"/>
            <p:cNvSpPr/>
            <p:nvPr/>
          </p:nvSpPr>
          <p:spPr>
            <a:xfrm>
              <a:off x="5781422" y="1131197"/>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阶</a:t>
              </a:r>
              <a:endParaRPr lang="zh-CN" altLang="en-US" sz="4000" dirty="0">
                <a:latin typeface="微软雅黑" panose="020B0503020204020204" pitchFamily="34" charset="-122"/>
                <a:ea typeface="微软雅黑" panose="020B0503020204020204" pitchFamily="34" charset="-122"/>
              </a:endParaRPr>
            </a:p>
          </p:txBody>
        </p:sp>
        <p:sp>
          <p:nvSpPr>
            <p:cNvPr id="81" name="矩形 80"/>
            <p:cNvSpPr/>
            <p:nvPr/>
          </p:nvSpPr>
          <p:spPr>
            <a:xfrm>
              <a:off x="6739205" y="1131197"/>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段</a:t>
              </a:r>
              <a:endParaRPr lang="zh-CN" altLang="en-US" sz="4000" dirty="0">
                <a:latin typeface="微软雅黑" panose="020B0503020204020204" pitchFamily="34" charset="-122"/>
                <a:ea typeface="微软雅黑" panose="020B0503020204020204" pitchFamily="34" charset="-122"/>
              </a:endParaRPr>
            </a:p>
          </p:txBody>
        </p:sp>
      </p:grpSp>
      <p:sp>
        <p:nvSpPr>
          <p:cNvPr id="4" name="矩形 3"/>
          <p:cNvSpPr/>
          <p:nvPr/>
        </p:nvSpPr>
        <p:spPr>
          <a:xfrm>
            <a:off x="4399257" y="2968068"/>
            <a:ext cx="3565400" cy="1061829"/>
          </a:xfrm>
          <a:prstGeom prst="rect">
            <a:avLst/>
          </a:prstGeom>
        </p:spPr>
        <p:txBody>
          <a:bodyPr wrap="none">
            <a:spAutoFit/>
          </a:bodyPr>
          <a:lstStyle/>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如何有效领导项目</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团队管理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如何建立常态化的沟通机制</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沟通管理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如何有效维护项目组客情管理</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如何有效领导项目</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团队管理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项目经理的角色认知和技能要求</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23886" y="1682915"/>
            <a:ext cx="7953375" cy="1372493"/>
            <a:chOff x="-5792549" y="783167"/>
            <a:chExt cx="20729099" cy="3577167"/>
          </a:xfrm>
        </p:grpSpPr>
        <p:cxnSp>
          <p:nvCxnSpPr>
            <p:cNvPr id="28" name="Straight Line buttom"/>
            <p:cNvCxnSpPr/>
            <p:nvPr/>
          </p:nvCxnSpPr>
          <p:spPr>
            <a:xfrm>
              <a:off x="-5792549" y="2616200"/>
              <a:ext cx="20729099" cy="0"/>
            </a:xfrm>
            <a:prstGeom prst="line">
              <a:avLst/>
            </a:prstGeom>
            <a:ln w="76200" cmpd="sng">
              <a:solidFill>
                <a:schemeClr val="bg1">
                  <a:lumMod val="8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0" name="Oval 58"/>
            <p:cNvSpPr/>
            <p:nvPr/>
          </p:nvSpPr>
          <p:spPr bwMode="auto">
            <a:xfrm>
              <a:off x="10105690" y="1456267"/>
              <a:ext cx="2227022" cy="2230966"/>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1088390" rtl="0" eaLnBrk="1" latinLnBrk="0" hangingPunct="1">
                <a:defRPr sz="4300" kern="1200">
                  <a:solidFill>
                    <a:schemeClr val="lt1"/>
                  </a:solidFill>
                  <a:latin typeface="+mn-lt"/>
                  <a:ea typeface="+mn-ea"/>
                  <a:cs typeface="+mn-cs"/>
                </a:defRPr>
              </a:lvl1pPr>
              <a:lvl2pPr marL="1088390" algn="l" defTabSz="1088390" rtl="0" eaLnBrk="1" latinLnBrk="0" hangingPunct="1">
                <a:defRPr sz="4300" kern="1200">
                  <a:solidFill>
                    <a:schemeClr val="lt1"/>
                  </a:solidFill>
                  <a:latin typeface="+mn-lt"/>
                  <a:ea typeface="+mn-ea"/>
                  <a:cs typeface="+mn-cs"/>
                </a:defRPr>
              </a:lvl2pPr>
              <a:lvl3pPr marL="2177415" algn="l" defTabSz="1088390" rtl="0" eaLnBrk="1" latinLnBrk="0" hangingPunct="1">
                <a:defRPr sz="4300" kern="1200">
                  <a:solidFill>
                    <a:schemeClr val="lt1"/>
                  </a:solidFill>
                  <a:latin typeface="+mn-lt"/>
                  <a:ea typeface="+mn-ea"/>
                  <a:cs typeface="+mn-cs"/>
                </a:defRPr>
              </a:lvl3pPr>
              <a:lvl4pPr marL="3265805" algn="l" defTabSz="1088390" rtl="0" eaLnBrk="1" latinLnBrk="0" hangingPunct="1">
                <a:defRPr sz="4300" kern="1200">
                  <a:solidFill>
                    <a:schemeClr val="lt1"/>
                  </a:solidFill>
                  <a:latin typeface="+mn-lt"/>
                  <a:ea typeface="+mn-ea"/>
                  <a:cs typeface="+mn-cs"/>
                </a:defRPr>
              </a:lvl4pPr>
              <a:lvl5pPr marL="4354830" algn="l" defTabSz="1088390" rtl="0" eaLnBrk="1" latinLnBrk="0" hangingPunct="1">
                <a:defRPr sz="4300" kern="1200">
                  <a:solidFill>
                    <a:schemeClr val="lt1"/>
                  </a:solidFill>
                  <a:latin typeface="+mn-lt"/>
                  <a:ea typeface="+mn-ea"/>
                  <a:cs typeface="+mn-cs"/>
                </a:defRPr>
              </a:lvl5pPr>
              <a:lvl6pPr marL="5443220" algn="l" defTabSz="1088390" rtl="0" eaLnBrk="1" latinLnBrk="0" hangingPunct="1">
                <a:defRPr sz="4300" kern="1200">
                  <a:solidFill>
                    <a:schemeClr val="lt1"/>
                  </a:solidFill>
                  <a:latin typeface="+mn-lt"/>
                  <a:ea typeface="+mn-ea"/>
                  <a:cs typeface="+mn-cs"/>
                </a:defRPr>
              </a:lvl6pPr>
              <a:lvl7pPr marL="6531610" algn="l" defTabSz="1088390" rtl="0" eaLnBrk="1" latinLnBrk="0" hangingPunct="1">
                <a:defRPr sz="4300" kern="1200">
                  <a:solidFill>
                    <a:schemeClr val="lt1"/>
                  </a:solidFill>
                  <a:latin typeface="+mn-lt"/>
                  <a:ea typeface="+mn-ea"/>
                  <a:cs typeface="+mn-cs"/>
                </a:defRPr>
              </a:lvl7pPr>
              <a:lvl8pPr marL="7620635" algn="l" defTabSz="1088390" rtl="0" eaLnBrk="1" latinLnBrk="0" hangingPunct="1">
                <a:defRPr sz="4300" kern="1200">
                  <a:solidFill>
                    <a:schemeClr val="lt1"/>
                  </a:solidFill>
                  <a:latin typeface="+mn-lt"/>
                  <a:ea typeface="+mn-ea"/>
                  <a:cs typeface="+mn-cs"/>
                </a:defRPr>
              </a:lvl8pPr>
              <a:lvl9pPr marL="8709025" algn="l" defTabSz="1088390" rtl="0" eaLnBrk="1" latinLnBrk="0" hangingPunct="1">
                <a:defRPr sz="4300" kern="1200">
                  <a:solidFill>
                    <a:schemeClr val="lt1"/>
                  </a:solidFill>
                  <a:latin typeface="+mn-lt"/>
                  <a:ea typeface="+mn-ea"/>
                  <a:cs typeface="+mn-cs"/>
                </a:defRPr>
              </a:lvl9pPr>
            </a:lstStyle>
            <a:p>
              <a:pPr algn="ctr" defTabSz="2750820">
                <a:defRPr/>
              </a:pPr>
              <a:endParaRPr lang="en-US" sz="6400" dirty="0">
                <a:solidFill>
                  <a:schemeClr val="accent5">
                    <a:lumMod val="50000"/>
                  </a:schemeClr>
                </a:solidFill>
                <a:latin typeface="Arial" panose="020B0604020202020204"/>
              </a:endParaRPr>
            </a:p>
          </p:txBody>
        </p:sp>
        <p:sp>
          <p:nvSpPr>
            <p:cNvPr id="31" name="Oval 57"/>
            <p:cNvSpPr/>
            <p:nvPr/>
          </p:nvSpPr>
          <p:spPr bwMode="auto">
            <a:xfrm>
              <a:off x="6773622" y="1113367"/>
              <a:ext cx="2917146" cy="2921000"/>
            </a:xfrm>
            <a:prstGeom prst="ellips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1088390" rtl="0" eaLnBrk="1" latinLnBrk="0" hangingPunct="1">
                <a:defRPr sz="4300" kern="1200">
                  <a:solidFill>
                    <a:schemeClr val="lt1"/>
                  </a:solidFill>
                  <a:latin typeface="+mn-lt"/>
                  <a:ea typeface="+mn-ea"/>
                  <a:cs typeface="+mn-cs"/>
                </a:defRPr>
              </a:lvl1pPr>
              <a:lvl2pPr marL="1088390" algn="l" defTabSz="1088390" rtl="0" eaLnBrk="1" latinLnBrk="0" hangingPunct="1">
                <a:defRPr sz="4300" kern="1200">
                  <a:solidFill>
                    <a:schemeClr val="lt1"/>
                  </a:solidFill>
                  <a:latin typeface="+mn-lt"/>
                  <a:ea typeface="+mn-ea"/>
                  <a:cs typeface="+mn-cs"/>
                </a:defRPr>
              </a:lvl2pPr>
              <a:lvl3pPr marL="2177415" algn="l" defTabSz="1088390" rtl="0" eaLnBrk="1" latinLnBrk="0" hangingPunct="1">
                <a:defRPr sz="4300" kern="1200">
                  <a:solidFill>
                    <a:schemeClr val="lt1"/>
                  </a:solidFill>
                  <a:latin typeface="+mn-lt"/>
                  <a:ea typeface="+mn-ea"/>
                  <a:cs typeface="+mn-cs"/>
                </a:defRPr>
              </a:lvl3pPr>
              <a:lvl4pPr marL="3265805" algn="l" defTabSz="1088390" rtl="0" eaLnBrk="1" latinLnBrk="0" hangingPunct="1">
                <a:defRPr sz="4300" kern="1200">
                  <a:solidFill>
                    <a:schemeClr val="lt1"/>
                  </a:solidFill>
                  <a:latin typeface="+mn-lt"/>
                  <a:ea typeface="+mn-ea"/>
                  <a:cs typeface="+mn-cs"/>
                </a:defRPr>
              </a:lvl4pPr>
              <a:lvl5pPr marL="4354830" algn="l" defTabSz="1088390" rtl="0" eaLnBrk="1" latinLnBrk="0" hangingPunct="1">
                <a:defRPr sz="4300" kern="1200">
                  <a:solidFill>
                    <a:schemeClr val="lt1"/>
                  </a:solidFill>
                  <a:latin typeface="+mn-lt"/>
                  <a:ea typeface="+mn-ea"/>
                  <a:cs typeface="+mn-cs"/>
                </a:defRPr>
              </a:lvl5pPr>
              <a:lvl6pPr marL="5443220" algn="l" defTabSz="1088390" rtl="0" eaLnBrk="1" latinLnBrk="0" hangingPunct="1">
                <a:defRPr sz="4300" kern="1200">
                  <a:solidFill>
                    <a:schemeClr val="lt1"/>
                  </a:solidFill>
                  <a:latin typeface="+mn-lt"/>
                  <a:ea typeface="+mn-ea"/>
                  <a:cs typeface="+mn-cs"/>
                </a:defRPr>
              </a:lvl6pPr>
              <a:lvl7pPr marL="6531610" algn="l" defTabSz="1088390" rtl="0" eaLnBrk="1" latinLnBrk="0" hangingPunct="1">
                <a:defRPr sz="4300" kern="1200">
                  <a:solidFill>
                    <a:schemeClr val="lt1"/>
                  </a:solidFill>
                  <a:latin typeface="+mn-lt"/>
                  <a:ea typeface="+mn-ea"/>
                  <a:cs typeface="+mn-cs"/>
                </a:defRPr>
              </a:lvl7pPr>
              <a:lvl8pPr marL="7620635" algn="l" defTabSz="1088390" rtl="0" eaLnBrk="1" latinLnBrk="0" hangingPunct="1">
                <a:defRPr sz="4300" kern="1200">
                  <a:solidFill>
                    <a:schemeClr val="lt1"/>
                  </a:solidFill>
                  <a:latin typeface="+mn-lt"/>
                  <a:ea typeface="+mn-ea"/>
                  <a:cs typeface="+mn-cs"/>
                </a:defRPr>
              </a:lvl8pPr>
              <a:lvl9pPr marL="8709025" algn="l" defTabSz="1088390" rtl="0" eaLnBrk="1" latinLnBrk="0" hangingPunct="1">
                <a:defRPr sz="4300" kern="1200">
                  <a:solidFill>
                    <a:schemeClr val="lt1"/>
                  </a:solidFill>
                  <a:latin typeface="+mn-lt"/>
                  <a:ea typeface="+mn-ea"/>
                  <a:cs typeface="+mn-cs"/>
                </a:defRPr>
              </a:lvl9pPr>
            </a:lstStyle>
            <a:p>
              <a:pPr algn="ctr" defTabSz="2750820">
                <a:defRPr/>
              </a:pPr>
              <a:endParaRPr lang="en-US" sz="8500" dirty="0">
                <a:solidFill>
                  <a:schemeClr val="accent4">
                    <a:lumMod val="50000"/>
                  </a:schemeClr>
                </a:solidFill>
                <a:latin typeface="Arial" panose="020B0604020202020204"/>
              </a:endParaRPr>
            </a:p>
          </p:txBody>
        </p:sp>
        <p:sp>
          <p:nvSpPr>
            <p:cNvPr id="32" name="Oval 56"/>
            <p:cNvSpPr/>
            <p:nvPr/>
          </p:nvSpPr>
          <p:spPr bwMode="auto">
            <a:xfrm>
              <a:off x="2781070" y="783167"/>
              <a:ext cx="3581866" cy="3577167"/>
            </a:xfrm>
            <a:prstGeom prst="ellipse">
              <a:avLst/>
            </a:prstGeom>
            <a:solidFill>
              <a:srgbClr val="EE3C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1088390" rtl="0" eaLnBrk="1" latinLnBrk="0" hangingPunct="1">
                <a:defRPr sz="4300" kern="1200">
                  <a:solidFill>
                    <a:schemeClr val="lt1"/>
                  </a:solidFill>
                  <a:latin typeface="+mn-lt"/>
                  <a:ea typeface="+mn-ea"/>
                  <a:cs typeface="+mn-cs"/>
                </a:defRPr>
              </a:lvl1pPr>
              <a:lvl2pPr marL="1088390" algn="l" defTabSz="1088390" rtl="0" eaLnBrk="1" latinLnBrk="0" hangingPunct="1">
                <a:defRPr sz="4300" kern="1200">
                  <a:solidFill>
                    <a:schemeClr val="lt1"/>
                  </a:solidFill>
                  <a:latin typeface="+mn-lt"/>
                  <a:ea typeface="+mn-ea"/>
                  <a:cs typeface="+mn-cs"/>
                </a:defRPr>
              </a:lvl2pPr>
              <a:lvl3pPr marL="2177415" algn="l" defTabSz="1088390" rtl="0" eaLnBrk="1" latinLnBrk="0" hangingPunct="1">
                <a:defRPr sz="4300" kern="1200">
                  <a:solidFill>
                    <a:schemeClr val="lt1"/>
                  </a:solidFill>
                  <a:latin typeface="+mn-lt"/>
                  <a:ea typeface="+mn-ea"/>
                  <a:cs typeface="+mn-cs"/>
                </a:defRPr>
              </a:lvl3pPr>
              <a:lvl4pPr marL="3265805" algn="l" defTabSz="1088390" rtl="0" eaLnBrk="1" latinLnBrk="0" hangingPunct="1">
                <a:defRPr sz="4300" kern="1200">
                  <a:solidFill>
                    <a:schemeClr val="lt1"/>
                  </a:solidFill>
                  <a:latin typeface="+mn-lt"/>
                  <a:ea typeface="+mn-ea"/>
                  <a:cs typeface="+mn-cs"/>
                </a:defRPr>
              </a:lvl4pPr>
              <a:lvl5pPr marL="4354830" algn="l" defTabSz="1088390" rtl="0" eaLnBrk="1" latinLnBrk="0" hangingPunct="1">
                <a:defRPr sz="4300" kern="1200">
                  <a:solidFill>
                    <a:schemeClr val="lt1"/>
                  </a:solidFill>
                  <a:latin typeface="+mn-lt"/>
                  <a:ea typeface="+mn-ea"/>
                  <a:cs typeface="+mn-cs"/>
                </a:defRPr>
              </a:lvl5pPr>
              <a:lvl6pPr marL="5443220" algn="l" defTabSz="1088390" rtl="0" eaLnBrk="1" latinLnBrk="0" hangingPunct="1">
                <a:defRPr sz="4300" kern="1200">
                  <a:solidFill>
                    <a:schemeClr val="lt1"/>
                  </a:solidFill>
                  <a:latin typeface="+mn-lt"/>
                  <a:ea typeface="+mn-ea"/>
                  <a:cs typeface="+mn-cs"/>
                </a:defRPr>
              </a:lvl6pPr>
              <a:lvl7pPr marL="6531610" algn="l" defTabSz="1088390" rtl="0" eaLnBrk="1" latinLnBrk="0" hangingPunct="1">
                <a:defRPr sz="4300" kern="1200">
                  <a:solidFill>
                    <a:schemeClr val="lt1"/>
                  </a:solidFill>
                  <a:latin typeface="+mn-lt"/>
                  <a:ea typeface="+mn-ea"/>
                  <a:cs typeface="+mn-cs"/>
                </a:defRPr>
              </a:lvl7pPr>
              <a:lvl8pPr marL="7620635" algn="l" defTabSz="1088390" rtl="0" eaLnBrk="1" latinLnBrk="0" hangingPunct="1">
                <a:defRPr sz="4300" kern="1200">
                  <a:solidFill>
                    <a:schemeClr val="lt1"/>
                  </a:solidFill>
                  <a:latin typeface="+mn-lt"/>
                  <a:ea typeface="+mn-ea"/>
                  <a:cs typeface="+mn-cs"/>
                </a:defRPr>
              </a:lvl8pPr>
              <a:lvl9pPr marL="8709025" algn="l" defTabSz="1088390" rtl="0" eaLnBrk="1" latinLnBrk="0" hangingPunct="1">
                <a:defRPr sz="4300" kern="1200">
                  <a:solidFill>
                    <a:schemeClr val="lt1"/>
                  </a:solidFill>
                  <a:latin typeface="+mn-lt"/>
                  <a:ea typeface="+mn-ea"/>
                  <a:cs typeface="+mn-cs"/>
                </a:defRPr>
              </a:lvl9pPr>
            </a:lstStyle>
            <a:p>
              <a:pPr algn="ctr" defTabSz="2750820">
                <a:defRPr/>
              </a:pPr>
              <a:endParaRPr lang="en-US" sz="8500" dirty="0">
                <a:solidFill>
                  <a:schemeClr val="accent3">
                    <a:lumMod val="50000"/>
                  </a:schemeClr>
                </a:solidFill>
                <a:latin typeface="Arial" panose="020B0604020202020204"/>
              </a:endParaRPr>
            </a:p>
          </p:txBody>
        </p:sp>
        <p:sp>
          <p:nvSpPr>
            <p:cNvPr id="33" name="Oval 54"/>
            <p:cNvSpPr/>
            <p:nvPr/>
          </p:nvSpPr>
          <p:spPr bwMode="auto">
            <a:xfrm>
              <a:off x="-487697" y="1113366"/>
              <a:ext cx="2917145" cy="2916768"/>
            </a:xfrm>
            <a:prstGeom prst="ellipse">
              <a:avLst/>
            </a:pr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1088390" rtl="0" eaLnBrk="1" latinLnBrk="0" hangingPunct="1">
                <a:defRPr sz="4300" kern="1200">
                  <a:solidFill>
                    <a:schemeClr val="lt1"/>
                  </a:solidFill>
                  <a:latin typeface="+mn-lt"/>
                  <a:ea typeface="+mn-ea"/>
                  <a:cs typeface="+mn-cs"/>
                </a:defRPr>
              </a:lvl1pPr>
              <a:lvl2pPr marL="1088390" algn="l" defTabSz="1088390" rtl="0" eaLnBrk="1" latinLnBrk="0" hangingPunct="1">
                <a:defRPr sz="4300" kern="1200">
                  <a:solidFill>
                    <a:schemeClr val="lt1"/>
                  </a:solidFill>
                  <a:latin typeface="+mn-lt"/>
                  <a:ea typeface="+mn-ea"/>
                  <a:cs typeface="+mn-cs"/>
                </a:defRPr>
              </a:lvl2pPr>
              <a:lvl3pPr marL="2177415" algn="l" defTabSz="1088390" rtl="0" eaLnBrk="1" latinLnBrk="0" hangingPunct="1">
                <a:defRPr sz="4300" kern="1200">
                  <a:solidFill>
                    <a:schemeClr val="lt1"/>
                  </a:solidFill>
                  <a:latin typeface="+mn-lt"/>
                  <a:ea typeface="+mn-ea"/>
                  <a:cs typeface="+mn-cs"/>
                </a:defRPr>
              </a:lvl3pPr>
              <a:lvl4pPr marL="3265805" algn="l" defTabSz="1088390" rtl="0" eaLnBrk="1" latinLnBrk="0" hangingPunct="1">
                <a:defRPr sz="4300" kern="1200">
                  <a:solidFill>
                    <a:schemeClr val="lt1"/>
                  </a:solidFill>
                  <a:latin typeface="+mn-lt"/>
                  <a:ea typeface="+mn-ea"/>
                  <a:cs typeface="+mn-cs"/>
                </a:defRPr>
              </a:lvl4pPr>
              <a:lvl5pPr marL="4354830" algn="l" defTabSz="1088390" rtl="0" eaLnBrk="1" latinLnBrk="0" hangingPunct="1">
                <a:defRPr sz="4300" kern="1200">
                  <a:solidFill>
                    <a:schemeClr val="lt1"/>
                  </a:solidFill>
                  <a:latin typeface="+mn-lt"/>
                  <a:ea typeface="+mn-ea"/>
                  <a:cs typeface="+mn-cs"/>
                </a:defRPr>
              </a:lvl5pPr>
              <a:lvl6pPr marL="5443220" algn="l" defTabSz="1088390" rtl="0" eaLnBrk="1" latinLnBrk="0" hangingPunct="1">
                <a:defRPr sz="4300" kern="1200">
                  <a:solidFill>
                    <a:schemeClr val="lt1"/>
                  </a:solidFill>
                  <a:latin typeface="+mn-lt"/>
                  <a:ea typeface="+mn-ea"/>
                  <a:cs typeface="+mn-cs"/>
                </a:defRPr>
              </a:lvl6pPr>
              <a:lvl7pPr marL="6531610" algn="l" defTabSz="1088390" rtl="0" eaLnBrk="1" latinLnBrk="0" hangingPunct="1">
                <a:defRPr sz="4300" kern="1200">
                  <a:solidFill>
                    <a:schemeClr val="lt1"/>
                  </a:solidFill>
                  <a:latin typeface="+mn-lt"/>
                  <a:ea typeface="+mn-ea"/>
                  <a:cs typeface="+mn-cs"/>
                </a:defRPr>
              </a:lvl7pPr>
              <a:lvl8pPr marL="7620635" algn="l" defTabSz="1088390" rtl="0" eaLnBrk="1" latinLnBrk="0" hangingPunct="1">
                <a:defRPr sz="4300" kern="1200">
                  <a:solidFill>
                    <a:schemeClr val="lt1"/>
                  </a:solidFill>
                  <a:latin typeface="+mn-lt"/>
                  <a:ea typeface="+mn-ea"/>
                  <a:cs typeface="+mn-cs"/>
                </a:defRPr>
              </a:lvl8pPr>
              <a:lvl9pPr marL="8709025" algn="l" defTabSz="1088390" rtl="0" eaLnBrk="1" latinLnBrk="0" hangingPunct="1">
                <a:defRPr sz="4300" kern="1200">
                  <a:solidFill>
                    <a:schemeClr val="lt1"/>
                  </a:solidFill>
                  <a:latin typeface="+mn-lt"/>
                  <a:ea typeface="+mn-ea"/>
                  <a:cs typeface="+mn-cs"/>
                </a:defRPr>
              </a:lvl9pPr>
            </a:lstStyle>
            <a:p>
              <a:pPr algn="ctr" defTabSz="2750820">
                <a:defRPr/>
              </a:pPr>
              <a:endParaRPr lang="en-US" sz="8500" dirty="0">
                <a:solidFill>
                  <a:schemeClr val="accent2">
                    <a:lumMod val="50000"/>
                  </a:schemeClr>
                </a:solidFill>
                <a:latin typeface="Arial" panose="020B0604020202020204"/>
              </a:endParaRPr>
            </a:p>
          </p:txBody>
        </p:sp>
        <p:sp>
          <p:nvSpPr>
            <p:cNvPr id="34" name="Oval 51"/>
            <p:cNvSpPr/>
            <p:nvPr/>
          </p:nvSpPr>
          <p:spPr bwMode="auto">
            <a:xfrm>
              <a:off x="-3188709" y="1456268"/>
              <a:ext cx="2231256" cy="2230966"/>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1088390" rtl="0" eaLnBrk="1" latinLnBrk="0" hangingPunct="1">
                <a:defRPr sz="4300" kern="1200">
                  <a:solidFill>
                    <a:schemeClr val="lt1"/>
                  </a:solidFill>
                  <a:latin typeface="+mn-lt"/>
                  <a:ea typeface="+mn-ea"/>
                  <a:cs typeface="+mn-cs"/>
                </a:defRPr>
              </a:lvl1pPr>
              <a:lvl2pPr marL="1088390" algn="l" defTabSz="1088390" rtl="0" eaLnBrk="1" latinLnBrk="0" hangingPunct="1">
                <a:defRPr sz="4300" kern="1200">
                  <a:solidFill>
                    <a:schemeClr val="lt1"/>
                  </a:solidFill>
                  <a:latin typeface="+mn-lt"/>
                  <a:ea typeface="+mn-ea"/>
                  <a:cs typeface="+mn-cs"/>
                </a:defRPr>
              </a:lvl2pPr>
              <a:lvl3pPr marL="2177415" algn="l" defTabSz="1088390" rtl="0" eaLnBrk="1" latinLnBrk="0" hangingPunct="1">
                <a:defRPr sz="4300" kern="1200">
                  <a:solidFill>
                    <a:schemeClr val="lt1"/>
                  </a:solidFill>
                  <a:latin typeface="+mn-lt"/>
                  <a:ea typeface="+mn-ea"/>
                  <a:cs typeface="+mn-cs"/>
                </a:defRPr>
              </a:lvl3pPr>
              <a:lvl4pPr marL="3265805" algn="l" defTabSz="1088390" rtl="0" eaLnBrk="1" latinLnBrk="0" hangingPunct="1">
                <a:defRPr sz="4300" kern="1200">
                  <a:solidFill>
                    <a:schemeClr val="lt1"/>
                  </a:solidFill>
                  <a:latin typeface="+mn-lt"/>
                  <a:ea typeface="+mn-ea"/>
                  <a:cs typeface="+mn-cs"/>
                </a:defRPr>
              </a:lvl4pPr>
              <a:lvl5pPr marL="4354830" algn="l" defTabSz="1088390" rtl="0" eaLnBrk="1" latinLnBrk="0" hangingPunct="1">
                <a:defRPr sz="4300" kern="1200">
                  <a:solidFill>
                    <a:schemeClr val="lt1"/>
                  </a:solidFill>
                  <a:latin typeface="+mn-lt"/>
                  <a:ea typeface="+mn-ea"/>
                  <a:cs typeface="+mn-cs"/>
                </a:defRPr>
              </a:lvl5pPr>
              <a:lvl6pPr marL="5443220" algn="l" defTabSz="1088390" rtl="0" eaLnBrk="1" latinLnBrk="0" hangingPunct="1">
                <a:defRPr sz="4300" kern="1200">
                  <a:solidFill>
                    <a:schemeClr val="lt1"/>
                  </a:solidFill>
                  <a:latin typeface="+mn-lt"/>
                  <a:ea typeface="+mn-ea"/>
                  <a:cs typeface="+mn-cs"/>
                </a:defRPr>
              </a:lvl6pPr>
              <a:lvl7pPr marL="6531610" algn="l" defTabSz="1088390" rtl="0" eaLnBrk="1" latinLnBrk="0" hangingPunct="1">
                <a:defRPr sz="4300" kern="1200">
                  <a:solidFill>
                    <a:schemeClr val="lt1"/>
                  </a:solidFill>
                  <a:latin typeface="+mn-lt"/>
                  <a:ea typeface="+mn-ea"/>
                  <a:cs typeface="+mn-cs"/>
                </a:defRPr>
              </a:lvl7pPr>
              <a:lvl8pPr marL="7620635" algn="l" defTabSz="1088390" rtl="0" eaLnBrk="1" latinLnBrk="0" hangingPunct="1">
                <a:defRPr sz="4300" kern="1200">
                  <a:solidFill>
                    <a:schemeClr val="lt1"/>
                  </a:solidFill>
                  <a:latin typeface="+mn-lt"/>
                  <a:ea typeface="+mn-ea"/>
                  <a:cs typeface="+mn-cs"/>
                </a:defRPr>
              </a:lvl8pPr>
              <a:lvl9pPr marL="8709025" algn="l" defTabSz="1088390" rtl="0" eaLnBrk="1" latinLnBrk="0" hangingPunct="1">
                <a:defRPr sz="4300" kern="1200">
                  <a:solidFill>
                    <a:schemeClr val="lt1"/>
                  </a:solidFill>
                  <a:latin typeface="+mn-lt"/>
                  <a:ea typeface="+mn-ea"/>
                  <a:cs typeface="+mn-cs"/>
                </a:defRPr>
              </a:lvl9pPr>
            </a:lstStyle>
            <a:p>
              <a:pPr algn="ctr" defTabSz="2750820">
                <a:defRPr/>
              </a:pPr>
              <a:endParaRPr lang="en-US" sz="6400" dirty="0">
                <a:solidFill>
                  <a:schemeClr val="accent1">
                    <a:lumMod val="50000"/>
                  </a:schemeClr>
                </a:solidFill>
                <a:latin typeface="Arial" panose="020B0604020202020204"/>
              </a:endParaRPr>
            </a:p>
          </p:txBody>
        </p:sp>
        <p:sp>
          <p:nvSpPr>
            <p:cNvPr id="35" name="Freeform 78"/>
            <p:cNvSpPr/>
            <p:nvPr/>
          </p:nvSpPr>
          <p:spPr bwMode="auto">
            <a:xfrm>
              <a:off x="-2265722" y="2184400"/>
              <a:ext cx="385282" cy="740832"/>
            </a:xfrm>
            <a:custGeom>
              <a:avLst/>
              <a:gdLst>
                <a:gd name="T0" fmla="*/ 35 w 35"/>
                <a:gd name="T1" fmla="*/ 11 h 67"/>
                <a:gd name="T2" fmla="*/ 29 w 35"/>
                <a:gd name="T3" fmla="*/ 11 h 67"/>
                <a:gd name="T4" fmla="*/ 23 w 35"/>
                <a:gd name="T5" fmla="*/ 17 h 67"/>
                <a:gd name="T6" fmla="*/ 23 w 35"/>
                <a:gd name="T7" fmla="*/ 25 h 67"/>
                <a:gd name="T8" fmla="*/ 35 w 35"/>
                <a:gd name="T9" fmla="*/ 25 h 67"/>
                <a:gd name="T10" fmla="*/ 33 w 35"/>
                <a:gd name="T11" fmla="*/ 37 h 67"/>
                <a:gd name="T12" fmla="*/ 23 w 35"/>
                <a:gd name="T13" fmla="*/ 37 h 67"/>
                <a:gd name="T14" fmla="*/ 23 w 35"/>
                <a:gd name="T15" fmla="*/ 67 h 67"/>
                <a:gd name="T16" fmla="*/ 11 w 35"/>
                <a:gd name="T17" fmla="*/ 67 h 67"/>
                <a:gd name="T18" fmla="*/ 11 w 35"/>
                <a:gd name="T19" fmla="*/ 37 h 67"/>
                <a:gd name="T20" fmla="*/ 0 w 35"/>
                <a:gd name="T21" fmla="*/ 37 h 67"/>
                <a:gd name="T22" fmla="*/ 0 w 35"/>
                <a:gd name="T23" fmla="*/ 25 h 67"/>
                <a:gd name="T24" fmla="*/ 11 w 35"/>
                <a:gd name="T25" fmla="*/ 25 h 67"/>
                <a:gd name="T26" fmla="*/ 11 w 35"/>
                <a:gd name="T27" fmla="*/ 16 h 67"/>
                <a:gd name="T28" fmla="*/ 26 w 35"/>
                <a:gd name="T29" fmla="*/ 0 h 67"/>
                <a:gd name="T30" fmla="*/ 35 w 35"/>
                <a:gd name="T31" fmla="*/ 1 h 67"/>
                <a:gd name="T32" fmla="*/ 35 w 35"/>
                <a:gd name="T33" fmla="*/ 11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67"/>
                <a:gd name="T53" fmla="*/ 35 w 35"/>
                <a:gd name="T54" fmla="*/ 67 h 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dirty="0">
                <a:latin typeface="Arial" panose="020B0604020202020204"/>
                <a:cs typeface="Arial" panose="020B0604020202020204"/>
              </a:endParaRPr>
            </a:p>
          </p:txBody>
        </p:sp>
        <p:sp>
          <p:nvSpPr>
            <p:cNvPr id="36" name="Freeform 154"/>
            <p:cNvSpPr/>
            <p:nvPr/>
          </p:nvSpPr>
          <p:spPr bwMode="auto">
            <a:xfrm>
              <a:off x="354844" y="2180166"/>
              <a:ext cx="1232062" cy="982133"/>
            </a:xfrm>
            <a:custGeom>
              <a:avLst/>
              <a:gdLst>
                <a:gd name="T0" fmla="*/ 57 w 64"/>
                <a:gd name="T1" fmla="*/ 12 h 51"/>
                <a:gd name="T2" fmla="*/ 57 w 64"/>
                <a:gd name="T3" fmla="*/ 14 h 51"/>
                <a:gd name="T4" fmla="*/ 20 w 64"/>
                <a:gd name="T5" fmla="*/ 51 h 51"/>
                <a:gd name="T6" fmla="*/ 0 w 64"/>
                <a:gd name="T7" fmla="*/ 45 h 51"/>
                <a:gd name="T8" fmla="*/ 3 w 64"/>
                <a:gd name="T9" fmla="*/ 45 h 51"/>
                <a:gd name="T10" fmla="*/ 19 w 64"/>
                <a:gd name="T11" fmla="*/ 40 h 51"/>
                <a:gd name="T12" fmla="*/ 7 w 64"/>
                <a:gd name="T13" fmla="*/ 31 h 51"/>
                <a:gd name="T14" fmla="*/ 10 w 64"/>
                <a:gd name="T15" fmla="*/ 31 h 51"/>
                <a:gd name="T16" fmla="*/ 13 w 64"/>
                <a:gd name="T17" fmla="*/ 31 h 51"/>
                <a:gd name="T18" fmla="*/ 3 w 64"/>
                <a:gd name="T19" fmla="*/ 18 h 51"/>
                <a:gd name="T20" fmla="*/ 3 w 64"/>
                <a:gd name="T21" fmla="*/ 18 h 51"/>
                <a:gd name="T22" fmla="*/ 9 w 64"/>
                <a:gd name="T23" fmla="*/ 19 h 51"/>
                <a:gd name="T24" fmla="*/ 3 w 64"/>
                <a:gd name="T25" fmla="*/ 9 h 51"/>
                <a:gd name="T26" fmla="*/ 5 w 64"/>
                <a:gd name="T27" fmla="*/ 2 h 51"/>
                <a:gd name="T28" fmla="*/ 31 w 64"/>
                <a:gd name="T29" fmla="*/ 16 h 51"/>
                <a:gd name="T30" fmla="*/ 31 w 64"/>
                <a:gd name="T31" fmla="*/ 13 h 51"/>
                <a:gd name="T32" fmla="*/ 44 w 64"/>
                <a:gd name="T33" fmla="*/ 0 h 51"/>
                <a:gd name="T34" fmla="*/ 54 w 64"/>
                <a:gd name="T35" fmla="*/ 4 h 51"/>
                <a:gd name="T36" fmla="*/ 62 w 64"/>
                <a:gd name="T37" fmla="*/ 1 h 51"/>
                <a:gd name="T38" fmla="*/ 56 w 64"/>
                <a:gd name="T39" fmla="*/ 8 h 51"/>
                <a:gd name="T40" fmla="*/ 64 w 64"/>
                <a:gd name="T41" fmla="*/ 6 h 51"/>
                <a:gd name="T42" fmla="*/ 57 w 64"/>
                <a:gd name="T43" fmla="*/ 12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4"/>
                <a:gd name="T67" fmla="*/ 0 h 51"/>
                <a:gd name="T68" fmla="*/ 64 w 64"/>
                <a:gd name="T69" fmla="*/ 51 h 5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dirty="0">
                <a:latin typeface="Arial" panose="020B0604020202020204"/>
                <a:cs typeface="Arial" panose="020B0604020202020204"/>
              </a:endParaRPr>
            </a:p>
          </p:txBody>
        </p:sp>
        <p:sp>
          <p:nvSpPr>
            <p:cNvPr id="37" name="Freeform 141"/>
            <p:cNvSpPr>
              <a:spLocks noEditPoints="1"/>
            </p:cNvSpPr>
            <p:nvPr/>
          </p:nvSpPr>
          <p:spPr bwMode="auto">
            <a:xfrm>
              <a:off x="3801435" y="1985432"/>
              <a:ext cx="1553837" cy="1121835"/>
            </a:xfrm>
            <a:custGeom>
              <a:avLst/>
              <a:gdLst>
                <a:gd name="T0" fmla="*/ 67 w 68"/>
                <a:gd name="T1" fmla="*/ 41 h 49"/>
                <a:gd name="T2" fmla="*/ 59 w 68"/>
                <a:gd name="T3" fmla="*/ 48 h 49"/>
                <a:gd name="T4" fmla="*/ 34 w 68"/>
                <a:gd name="T5" fmla="*/ 49 h 49"/>
                <a:gd name="T6" fmla="*/ 8 w 68"/>
                <a:gd name="T7" fmla="*/ 48 h 49"/>
                <a:gd name="T8" fmla="*/ 1 w 68"/>
                <a:gd name="T9" fmla="*/ 41 h 49"/>
                <a:gd name="T10" fmla="*/ 0 w 68"/>
                <a:gd name="T11" fmla="*/ 25 h 49"/>
                <a:gd name="T12" fmla="*/ 1 w 68"/>
                <a:gd name="T13" fmla="*/ 8 h 49"/>
                <a:gd name="T14" fmla="*/ 8 w 68"/>
                <a:gd name="T15" fmla="*/ 1 h 49"/>
                <a:gd name="T16" fmla="*/ 34 w 68"/>
                <a:gd name="T17" fmla="*/ 0 h 49"/>
                <a:gd name="T18" fmla="*/ 59 w 68"/>
                <a:gd name="T19" fmla="*/ 1 h 49"/>
                <a:gd name="T20" fmla="*/ 67 w 68"/>
                <a:gd name="T21" fmla="*/ 8 h 49"/>
                <a:gd name="T22" fmla="*/ 68 w 68"/>
                <a:gd name="T23" fmla="*/ 25 h 49"/>
                <a:gd name="T24" fmla="*/ 67 w 68"/>
                <a:gd name="T25" fmla="*/ 41 h 49"/>
                <a:gd name="T26" fmla="*/ 47 w 68"/>
                <a:gd name="T27" fmla="*/ 23 h 49"/>
                <a:gd name="T28" fmla="*/ 28 w 68"/>
                <a:gd name="T29" fmla="*/ 11 h 49"/>
                <a:gd name="T30" fmla="*/ 25 w 68"/>
                <a:gd name="T31" fmla="*/ 10 h 49"/>
                <a:gd name="T32" fmla="*/ 24 w 68"/>
                <a:gd name="T33" fmla="*/ 13 h 49"/>
                <a:gd name="T34" fmla="*/ 24 w 68"/>
                <a:gd name="T35" fmla="*/ 37 h 49"/>
                <a:gd name="T36" fmla="*/ 25 w 68"/>
                <a:gd name="T37" fmla="*/ 39 h 49"/>
                <a:gd name="T38" fmla="*/ 26 w 68"/>
                <a:gd name="T39" fmla="*/ 39 h 49"/>
                <a:gd name="T40" fmla="*/ 28 w 68"/>
                <a:gd name="T41" fmla="*/ 39 h 49"/>
                <a:gd name="T42" fmla="*/ 47 w 68"/>
                <a:gd name="T43" fmla="*/ 27 h 49"/>
                <a:gd name="T44" fmla="*/ 48 w 68"/>
                <a:gd name="T45" fmla="*/ 25 h 49"/>
                <a:gd name="T46" fmla="*/ 47 w 68"/>
                <a:gd name="T47" fmla="*/ 23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8"/>
                <a:gd name="T73" fmla="*/ 0 h 49"/>
                <a:gd name="T74" fmla="*/ 68 w 68"/>
                <a:gd name="T75" fmla="*/ 49 h 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dirty="0">
                <a:latin typeface="Arial" panose="020B0604020202020204"/>
                <a:cs typeface="Arial" panose="020B0604020202020204"/>
              </a:endParaRPr>
            </a:p>
          </p:txBody>
        </p:sp>
        <p:sp>
          <p:nvSpPr>
            <p:cNvPr id="38" name="Freeform 117"/>
            <p:cNvSpPr>
              <a:spLocks noEditPoints="1"/>
            </p:cNvSpPr>
            <p:nvPr/>
          </p:nvSpPr>
          <p:spPr bwMode="auto">
            <a:xfrm>
              <a:off x="10863553" y="2188634"/>
              <a:ext cx="694357" cy="673101"/>
            </a:xfrm>
            <a:custGeom>
              <a:avLst/>
              <a:gdLst>
                <a:gd name="T0" fmla="*/ 6 w 55"/>
                <a:gd name="T1" fmla="*/ 13 h 53"/>
                <a:gd name="T2" fmla="*/ 6 w 55"/>
                <a:gd name="T3" fmla="*/ 13 h 53"/>
                <a:gd name="T4" fmla="*/ 0 w 55"/>
                <a:gd name="T5" fmla="*/ 7 h 53"/>
                <a:gd name="T6" fmla="*/ 6 w 55"/>
                <a:gd name="T7" fmla="*/ 0 h 53"/>
                <a:gd name="T8" fmla="*/ 13 w 55"/>
                <a:gd name="T9" fmla="*/ 7 h 53"/>
                <a:gd name="T10" fmla="*/ 6 w 55"/>
                <a:gd name="T11" fmla="*/ 13 h 53"/>
                <a:gd name="T12" fmla="*/ 12 w 55"/>
                <a:gd name="T13" fmla="*/ 53 h 53"/>
                <a:gd name="T14" fmla="*/ 0 w 55"/>
                <a:gd name="T15" fmla="*/ 53 h 53"/>
                <a:gd name="T16" fmla="*/ 0 w 55"/>
                <a:gd name="T17" fmla="*/ 17 h 53"/>
                <a:gd name="T18" fmla="*/ 12 w 55"/>
                <a:gd name="T19" fmla="*/ 17 h 53"/>
                <a:gd name="T20" fmla="*/ 12 w 55"/>
                <a:gd name="T21" fmla="*/ 53 h 53"/>
                <a:gd name="T22" fmla="*/ 55 w 55"/>
                <a:gd name="T23" fmla="*/ 53 h 53"/>
                <a:gd name="T24" fmla="*/ 43 w 55"/>
                <a:gd name="T25" fmla="*/ 53 h 53"/>
                <a:gd name="T26" fmla="*/ 43 w 55"/>
                <a:gd name="T27" fmla="*/ 34 h 53"/>
                <a:gd name="T28" fmla="*/ 37 w 55"/>
                <a:gd name="T29" fmla="*/ 26 h 53"/>
                <a:gd name="T30" fmla="*/ 31 w 55"/>
                <a:gd name="T31" fmla="*/ 30 h 53"/>
                <a:gd name="T32" fmla="*/ 30 w 55"/>
                <a:gd name="T33" fmla="*/ 33 h 53"/>
                <a:gd name="T34" fmla="*/ 30 w 55"/>
                <a:gd name="T35" fmla="*/ 53 h 53"/>
                <a:gd name="T36" fmla="*/ 19 w 55"/>
                <a:gd name="T37" fmla="*/ 53 h 53"/>
                <a:gd name="T38" fmla="*/ 19 w 55"/>
                <a:gd name="T39" fmla="*/ 17 h 53"/>
                <a:gd name="T40" fmla="*/ 30 w 55"/>
                <a:gd name="T41" fmla="*/ 17 h 53"/>
                <a:gd name="T42" fmla="*/ 30 w 55"/>
                <a:gd name="T43" fmla="*/ 23 h 53"/>
                <a:gd name="T44" fmla="*/ 30 w 55"/>
                <a:gd name="T45" fmla="*/ 23 h 53"/>
                <a:gd name="T46" fmla="*/ 41 w 55"/>
                <a:gd name="T47" fmla="*/ 17 h 53"/>
                <a:gd name="T48" fmla="*/ 55 w 55"/>
                <a:gd name="T49" fmla="*/ 33 h 53"/>
                <a:gd name="T50" fmla="*/ 55 w 55"/>
                <a:gd name="T51" fmla="*/ 53 h 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53"/>
                <a:gd name="T80" fmla="*/ 55 w 55"/>
                <a:gd name="T81" fmla="*/ 53 h 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dirty="0">
                <a:latin typeface="Arial" panose="020B0604020202020204"/>
                <a:cs typeface="Arial" panose="020B0604020202020204"/>
              </a:endParaRPr>
            </a:p>
          </p:txBody>
        </p:sp>
        <p:sp>
          <p:nvSpPr>
            <p:cNvPr id="40" name="Freeform 65"/>
            <p:cNvSpPr>
              <a:spLocks noEditPoints="1"/>
            </p:cNvSpPr>
            <p:nvPr/>
          </p:nvSpPr>
          <p:spPr bwMode="auto">
            <a:xfrm>
              <a:off x="7785520" y="2057400"/>
              <a:ext cx="897584" cy="948267"/>
            </a:xfrm>
            <a:custGeom>
              <a:avLst/>
              <a:gdLst>
                <a:gd name="T0" fmla="*/ 38 w 60"/>
                <a:gd name="T1" fmla="*/ 47 h 63"/>
                <a:gd name="T2" fmla="*/ 36 w 60"/>
                <a:gd name="T3" fmla="*/ 54 h 63"/>
                <a:gd name="T4" fmla="*/ 17 w 60"/>
                <a:gd name="T5" fmla="*/ 63 h 63"/>
                <a:gd name="T6" fmla="*/ 1 w 60"/>
                <a:gd name="T7" fmla="*/ 56 h 63"/>
                <a:gd name="T8" fmla="*/ 0 w 60"/>
                <a:gd name="T9" fmla="*/ 51 h 63"/>
                <a:gd name="T10" fmla="*/ 6 w 60"/>
                <a:gd name="T11" fmla="*/ 41 h 63"/>
                <a:gd name="T12" fmla="*/ 21 w 60"/>
                <a:gd name="T13" fmla="*/ 37 h 63"/>
                <a:gd name="T14" fmla="*/ 19 w 60"/>
                <a:gd name="T15" fmla="*/ 32 h 63"/>
                <a:gd name="T16" fmla="*/ 20 w 60"/>
                <a:gd name="T17" fmla="*/ 28 h 63"/>
                <a:gd name="T18" fmla="*/ 17 w 60"/>
                <a:gd name="T19" fmla="*/ 29 h 63"/>
                <a:gd name="T20" fmla="*/ 4 w 60"/>
                <a:gd name="T21" fmla="*/ 16 h 63"/>
                <a:gd name="T22" fmla="*/ 9 w 60"/>
                <a:gd name="T23" fmla="*/ 5 h 63"/>
                <a:gd name="T24" fmla="*/ 24 w 60"/>
                <a:gd name="T25" fmla="*/ 0 h 63"/>
                <a:gd name="T26" fmla="*/ 40 w 60"/>
                <a:gd name="T27" fmla="*/ 0 h 63"/>
                <a:gd name="T28" fmla="*/ 35 w 60"/>
                <a:gd name="T29" fmla="*/ 3 h 63"/>
                <a:gd name="T30" fmla="*/ 30 w 60"/>
                <a:gd name="T31" fmla="*/ 3 h 63"/>
                <a:gd name="T32" fmla="*/ 35 w 60"/>
                <a:gd name="T33" fmla="*/ 14 h 63"/>
                <a:gd name="T34" fmla="*/ 26 w 60"/>
                <a:gd name="T35" fmla="*/ 30 h 63"/>
                <a:gd name="T36" fmla="*/ 38 w 60"/>
                <a:gd name="T37" fmla="*/ 47 h 63"/>
                <a:gd name="T38" fmla="*/ 33 w 60"/>
                <a:gd name="T39" fmla="*/ 51 h 63"/>
                <a:gd name="T40" fmla="*/ 24 w 60"/>
                <a:gd name="T41" fmla="*/ 40 h 63"/>
                <a:gd name="T42" fmla="*/ 22 w 60"/>
                <a:gd name="T43" fmla="*/ 40 h 63"/>
                <a:gd name="T44" fmla="*/ 7 w 60"/>
                <a:gd name="T45" fmla="*/ 49 h 63"/>
                <a:gd name="T46" fmla="*/ 21 w 60"/>
                <a:gd name="T47" fmla="*/ 59 h 63"/>
                <a:gd name="T48" fmla="*/ 33 w 60"/>
                <a:gd name="T49" fmla="*/ 51 h 63"/>
                <a:gd name="T50" fmla="*/ 26 w 60"/>
                <a:gd name="T51" fmla="*/ 24 h 63"/>
                <a:gd name="T52" fmla="*/ 28 w 60"/>
                <a:gd name="T53" fmla="*/ 18 h 63"/>
                <a:gd name="T54" fmla="*/ 18 w 60"/>
                <a:gd name="T55" fmla="*/ 3 h 63"/>
                <a:gd name="T56" fmla="*/ 13 w 60"/>
                <a:gd name="T57" fmla="*/ 6 h 63"/>
                <a:gd name="T58" fmla="*/ 11 w 60"/>
                <a:gd name="T59" fmla="*/ 12 h 63"/>
                <a:gd name="T60" fmla="*/ 21 w 60"/>
                <a:gd name="T61" fmla="*/ 26 h 63"/>
                <a:gd name="T62" fmla="*/ 26 w 60"/>
                <a:gd name="T63" fmla="*/ 24 h 63"/>
                <a:gd name="T64" fmla="*/ 60 w 60"/>
                <a:gd name="T65" fmla="*/ 26 h 63"/>
                <a:gd name="T66" fmla="*/ 60 w 60"/>
                <a:gd name="T67" fmla="*/ 30 h 63"/>
                <a:gd name="T68" fmla="*/ 52 w 60"/>
                <a:gd name="T69" fmla="*/ 30 h 63"/>
                <a:gd name="T70" fmla="*/ 52 w 60"/>
                <a:gd name="T71" fmla="*/ 39 h 63"/>
                <a:gd name="T72" fmla="*/ 48 w 60"/>
                <a:gd name="T73" fmla="*/ 39 h 63"/>
                <a:gd name="T74" fmla="*/ 48 w 60"/>
                <a:gd name="T75" fmla="*/ 30 h 63"/>
                <a:gd name="T76" fmla="*/ 40 w 60"/>
                <a:gd name="T77" fmla="*/ 30 h 63"/>
                <a:gd name="T78" fmla="*/ 40 w 60"/>
                <a:gd name="T79" fmla="*/ 26 h 63"/>
                <a:gd name="T80" fmla="*/ 48 w 60"/>
                <a:gd name="T81" fmla="*/ 26 h 63"/>
                <a:gd name="T82" fmla="*/ 48 w 60"/>
                <a:gd name="T83" fmla="*/ 18 h 63"/>
                <a:gd name="T84" fmla="*/ 52 w 60"/>
                <a:gd name="T85" fmla="*/ 18 h 63"/>
                <a:gd name="T86" fmla="*/ 52 w 60"/>
                <a:gd name="T87" fmla="*/ 26 h 63"/>
                <a:gd name="T88" fmla="*/ 60 w 60"/>
                <a:gd name="T89" fmla="*/ 26 h 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63"/>
                <a:gd name="T137" fmla="*/ 60 w 60"/>
                <a:gd name="T138" fmla="*/ 63 h 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dirty="0">
                <a:latin typeface="Arial" panose="020B0604020202020204"/>
                <a:cs typeface="Arial" panose="020B0604020202020204"/>
              </a:endParaRPr>
            </a:p>
          </p:txBody>
        </p:sp>
      </p:grpSp>
      <p:sp>
        <p:nvSpPr>
          <p:cNvPr id="5" name="矩形 4"/>
          <p:cNvSpPr/>
          <p:nvPr/>
        </p:nvSpPr>
        <p:spPr>
          <a:xfrm>
            <a:off x="1615427" y="3238843"/>
            <a:ext cx="723275" cy="523220"/>
          </a:xfrm>
          <a:prstGeom prst="rect">
            <a:avLst/>
          </a:prstGeom>
        </p:spPr>
        <p:txBody>
          <a:bodyPr wrap="none">
            <a:spAutoFit/>
          </a:bodyPr>
          <a:lstStyle/>
          <a:p>
            <a:r>
              <a:rPr lang="zh-CN" altLang="en-US" sz="1400" kern="0" dirty="0">
                <a:solidFill>
                  <a:srgbClr val="333333"/>
                </a:solidFill>
                <a:latin typeface="微软雅黑" panose="020B0503020204020204" pitchFamily="34" charset="-122"/>
                <a:ea typeface="微软雅黑" panose="020B0503020204020204" pitchFamily="34" charset="-122"/>
              </a:rPr>
              <a:t>领导者</a:t>
            </a:r>
            <a:endParaRPr lang="en-US" altLang="zh-CN" sz="1400" kern="0" dirty="0">
              <a:solidFill>
                <a:srgbClr val="333333"/>
              </a:solidFill>
              <a:latin typeface="微软雅黑" panose="020B0503020204020204" pitchFamily="34" charset="-122"/>
              <a:ea typeface="微软雅黑" panose="020B0503020204020204" pitchFamily="34" charset="-122"/>
            </a:endParaRPr>
          </a:p>
          <a:p>
            <a:r>
              <a:rPr lang="zh-CN" altLang="en-US" sz="1400" kern="0" dirty="0">
                <a:solidFill>
                  <a:srgbClr val="333333"/>
                </a:solidFill>
                <a:latin typeface="微软雅黑" panose="020B0503020204020204" pitchFamily="34" charset="-122"/>
                <a:ea typeface="微软雅黑" panose="020B0503020204020204" pitchFamily="34" charset="-122"/>
              </a:rPr>
              <a:t>决策者</a:t>
            </a:r>
            <a:endParaRPr lang="zh-CN" altLang="en-US" dirty="0"/>
          </a:p>
        </p:txBody>
      </p:sp>
      <p:sp>
        <p:nvSpPr>
          <p:cNvPr id="42" name="矩形 41"/>
          <p:cNvSpPr/>
          <p:nvPr/>
        </p:nvSpPr>
        <p:spPr>
          <a:xfrm>
            <a:off x="2857249" y="3236939"/>
            <a:ext cx="723275" cy="523220"/>
          </a:xfrm>
          <a:prstGeom prst="rect">
            <a:avLst/>
          </a:prstGeom>
        </p:spPr>
        <p:txBody>
          <a:bodyPr wrap="none">
            <a:spAutoFit/>
          </a:bodyPr>
          <a:lstStyle/>
          <a:p>
            <a:r>
              <a:rPr lang="zh-CN" altLang="en-US" sz="1400" kern="0" dirty="0">
                <a:solidFill>
                  <a:srgbClr val="333333"/>
                </a:solidFill>
                <a:latin typeface="微软雅黑" panose="020B0503020204020204" pitchFamily="34" charset="-122"/>
                <a:ea typeface="微软雅黑" panose="020B0503020204020204" pitchFamily="34" charset="-122"/>
              </a:rPr>
              <a:t>计划者</a:t>
            </a:r>
            <a:endParaRPr lang="en-US" altLang="zh-CN" sz="1400" kern="0" dirty="0">
              <a:solidFill>
                <a:srgbClr val="333333"/>
              </a:solidFill>
              <a:latin typeface="微软雅黑" panose="020B0503020204020204" pitchFamily="34" charset="-122"/>
              <a:ea typeface="微软雅黑" panose="020B0503020204020204" pitchFamily="34" charset="-122"/>
            </a:endParaRPr>
          </a:p>
          <a:p>
            <a:r>
              <a:rPr lang="zh-CN" altLang="en-US" sz="1400" kern="0" dirty="0">
                <a:solidFill>
                  <a:srgbClr val="333333"/>
                </a:solidFill>
                <a:latin typeface="微软雅黑" panose="020B0503020204020204" pitchFamily="34" charset="-122"/>
                <a:ea typeface="微软雅黑" panose="020B0503020204020204" pitchFamily="34" charset="-122"/>
              </a:rPr>
              <a:t>分析师</a:t>
            </a:r>
            <a:endParaRPr lang="zh-CN" altLang="en-US" dirty="0"/>
          </a:p>
        </p:txBody>
      </p:sp>
      <p:sp>
        <p:nvSpPr>
          <p:cNvPr id="43" name="矩形 42"/>
          <p:cNvSpPr/>
          <p:nvPr/>
        </p:nvSpPr>
        <p:spPr>
          <a:xfrm>
            <a:off x="4238935" y="3236939"/>
            <a:ext cx="723275" cy="523220"/>
          </a:xfrm>
          <a:prstGeom prst="rect">
            <a:avLst/>
          </a:prstGeom>
        </p:spPr>
        <p:txBody>
          <a:bodyPr wrap="none">
            <a:spAutoFit/>
          </a:bodyPr>
          <a:lstStyle/>
          <a:p>
            <a:r>
              <a:rPr lang="zh-CN" altLang="en-US" sz="1400" kern="0" dirty="0">
                <a:solidFill>
                  <a:srgbClr val="333333"/>
                </a:solidFill>
                <a:latin typeface="微软雅黑" panose="020B0503020204020204" pitchFamily="34" charset="-122"/>
                <a:ea typeface="微软雅黑" panose="020B0503020204020204" pitchFamily="34" charset="-122"/>
              </a:rPr>
              <a:t>组织者</a:t>
            </a:r>
            <a:endParaRPr lang="en-US" altLang="zh-CN" sz="1400" kern="0" dirty="0">
              <a:solidFill>
                <a:srgbClr val="333333"/>
              </a:solidFill>
              <a:latin typeface="微软雅黑" panose="020B0503020204020204" pitchFamily="34" charset="-122"/>
              <a:ea typeface="微软雅黑" panose="020B0503020204020204" pitchFamily="34" charset="-122"/>
            </a:endParaRPr>
          </a:p>
          <a:p>
            <a:r>
              <a:rPr lang="zh-CN" altLang="en-US" sz="1400" kern="0" dirty="0">
                <a:solidFill>
                  <a:srgbClr val="333333"/>
                </a:solidFill>
                <a:latin typeface="微软雅黑" panose="020B0503020204020204" pitchFamily="34" charset="-122"/>
                <a:ea typeface="微软雅黑" panose="020B0503020204020204" pitchFamily="34" charset="-122"/>
              </a:rPr>
              <a:t>合作者</a:t>
            </a:r>
            <a:endParaRPr lang="zh-CN" altLang="en-US" dirty="0"/>
          </a:p>
        </p:txBody>
      </p:sp>
      <p:sp>
        <p:nvSpPr>
          <p:cNvPr id="51" name="矩形 50"/>
          <p:cNvSpPr/>
          <p:nvPr/>
        </p:nvSpPr>
        <p:spPr>
          <a:xfrm>
            <a:off x="5643284" y="3236939"/>
            <a:ext cx="723275" cy="523220"/>
          </a:xfrm>
          <a:prstGeom prst="rect">
            <a:avLst/>
          </a:prstGeom>
        </p:spPr>
        <p:txBody>
          <a:bodyPr wrap="none">
            <a:spAutoFit/>
          </a:bodyPr>
          <a:lstStyle/>
          <a:p>
            <a:r>
              <a:rPr lang="zh-CN" altLang="en-US" sz="1400" kern="0" dirty="0">
                <a:solidFill>
                  <a:srgbClr val="333333"/>
                </a:solidFill>
                <a:latin typeface="微软雅黑" panose="020B0503020204020204" pitchFamily="34" charset="-122"/>
                <a:ea typeface="微软雅黑" panose="020B0503020204020204" pitchFamily="34" charset="-122"/>
              </a:rPr>
              <a:t>控制者</a:t>
            </a:r>
            <a:endParaRPr lang="en-US" altLang="zh-CN" sz="1400" kern="0" dirty="0">
              <a:solidFill>
                <a:srgbClr val="333333"/>
              </a:solidFill>
              <a:latin typeface="微软雅黑" panose="020B0503020204020204" pitchFamily="34" charset="-122"/>
              <a:ea typeface="微软雅黑" panose="020B0503020204020204" pitchFamily="34" charset="-122"/>
            </a:endParaRPr>
          </a:p>
          <a:p>
            <a:r>
              <a:rPr lang="zh-CN" altLang="en-US" sz="1400" kern="0" dirty="0">
                <a:solidFill>
                  <a:srgbClr val="333333"/>
                </a:solidFill>
                <a:latin typeface="微软雅黑" panose="020B0503020204020204" pitchFamily="34" charset="-122"/>
                <a:ea typeface="微软雅黑" panose="020B0503020204020204" pitchFamily="34" charset="-122"/>
              </a:rPr>
              <a:t>评价者</a:t>
            </a:r>
            <a:endParaRPr lang="zh-CN" altLang="en-US" dirty="0"/>
          </a:p>
        </p:txBody>
      </p:sp>
      <p:sp>
        <p:nvSpPr>
          <p:cNvPr id="52" name="矩形 51"/>
          <p:cNvSpPr/>
          <p:nvPr/>
        </p:nvSpPr>
        <p:spPr>
          <a:xfrm>
            <a:off x="6627541" y="3231396"/>
            <a:ext cx="1082348" cy="523220"/>
          </a:xfrm>
          <a:prstGeom prst="rect">
            <a:avLst/>
          </a:prstGeom>
        </p:spPr>
        <p:txBody>
          <a:bodyPr wrap="none">
            <a:spAutoFit/>
          </a:bodyPr>
          <a:lstStyle/>
          <a:p>
            <a:pPr algn="ctr"/>
            <a:r>
              <a:rPr lang="zh-CN" altLang="en-US" sz="1400" kern="0" dirty="0">
                <a:solidFill>
                  <a:srgbClr val="333333"/>
                </a:solidFill>
                <a:latin typeface="微软雅黑" panose="020B0503020204020204" pitchFamily="34" charset="-122"/>
                <a:ea typeface="微软雅黑" panose="020B0503020204020204" pitchFamily="34" charset="-122"/>
              </a:rPr>
              <a:t>利益协调者</a:t>
            </a:r>
            <a:endParaRPr lang="en-US" altLang="zh-CN" sz="1400" kern="0" dirty="0">
              <a:solidFill>
                <a:srgbClr val="333333"/>
              </a:solidFill>
              <a:latin typeface="微软雅黑" panose="020B0503020204020204" pitchFamily="34" charset="-122"/>
              <a:ea typeface="微软雅黑" panose="020B0503020204020204" pitchFamily="34" charset="-122"/>
            </a:endParaRPr>
          </a:p>
          <a:p>
            <a:pPr algn="ctr"/>
            <a:r>
              <a:rPr lang="zh-CN" altLang="en-US" sz="1400" kern="0" dirty="0">
                <a:solidFill>
                  <a:srgbClr val="333333"/>
                </a:solidFill>
                <a:latin typeface="微软雅黑" panose="020B0503020204020204" pitchFamily="34" charset="-122"/>
                <a:ea typeface="微软雅黑" panose="020B0503020204020204" pitchFamily="34" charset="-122"/>
              </a:rPr>
              <a:t>促进者</a:t>
            </a:r>
            <a:endParaRPr lang="zh-CN" altLang="en-US" sz="1400" kern="0" dirty="0">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如何有效领导项目</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团队管理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1.1.2</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项目经理四大技能要求</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2" name="Group 73"/>
          <p:cNvGrpSpPr/>
          <p:nvPr/>
        </p:nvGrpSpPr>
        <p:grpSpPr bwMode="auto">
          <a:xfrm>
            <a:off x="2613364" y="1834440"/>
            <a:ext cx="1353999" cy="633014"/>
            <a:chOff x="3366566" y="1459073"/>
            <a:chExt cx="465169" cy="221445"/>
          </a:xfrm>
        </p:grpSpPr>
        <p:cxnSp>
          <p:nvCxnSpPr>
            <p:cNvPr id="69" name="Straight Connector 37"/>
            <p:cNvCxnSpPr/>
            <p:nvPr/>
          </p:nvCxnSpPr>
          <p:spPr>
            <a:xfrm flipH="1" flipV="1">
              <a:off x="3592006" y="1460689"/>
              <a:ext cx="239729" cy="219829"/>
            </a:xfrm>
            <a:prstGeom prst="line">
              <a:avLst/>
            </a:prstGeom>
            <a:ln w="19050" cap="rnd">
              <a:solidFill>
                <a:srgbClr val="EE3C30"/>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38"/>
            <p:cNvCxnSpPr/>
            <p:nvPr/>
          </p:nvCxnSpPr>
          <p:spPr>
            <a:xfrm flipH="1">
              <a:off x="3366566" y="1459073"/>
              <a:ext cx="225440" cy="0"/>
            </a:xfrm>
            <a:prstGeom prst="line">
              <a:avLst/>
            </a:prstGeom>
            <a:ln w="19050" cap="rnd">
              <a:solidFill>
                <a:srgbClr val="EE3C30"/>
              </a:solidFill>
              <a:prstDash val="solid"/>
            </a:ln>
          </p:spPr>
          <p:style>
            <a:lnRef idx="1">
              <a:schemeClr val="accent1"/>
            </a:lnRef>
            <a:fillRef idx="0">
              <a:schemeClr val="accent1"/>
            </a:fillRef>
            <a:effectRef idx="0">
              <a:schemeClr val="accent1"/>
            </a:effectRef>
            <a:fontRef idx="minor">
              <a:schemeClr val="tx1"/>
            </a:fontRef>
          </p:style>
        </p:cxnSp>
      </p:grpSp>
      <p:grpSp>
        <p:nvGrpSpPr>
          <p:cNvPr id="23" name="Group 74"/>
          <p:cNvGrpSpPr/>
          <p:nvPr/>
        </p:nvGrpSpPr>
        <p:grpSpPr bwMode="auto">
          <a:xfrm flipH="1">
            <a:off x="5349899" y="1833675"/>
            <a:ext cx="1079475" cy="463049"/>
            <a:chOff x="3318534" y="1459155"/>
            <a:chExt cx="513201" cy="221363"/>
          </a:xfrm>
        </p:grpSpPr>
        <p:cxnSp>
          <p:nvCxnSpPr>
            <p:cNvPr id="67" name="Straight Connector 40"/>
            <p:cNvCxnSpPr/>
            <p:nvPr/>
          </p:nvCxnSpPr>
          <p:spPr>
            <a:xfrm flipH="1" flipV="1">
              <a:off x="3592557" y="1460748"/>
              <a:ext cx="239178" cy="21977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41"/>
            <p:cNvCxnSpPr/>
            <p:nvPr/>
          </p:nvCxnSpPr>
          <p:spPr>
            <a:xfrm flipH="1">
              <a:off x="3318534" y="1459155"/>
              <a:ext cx="274023"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24" name="Group 81"/>
          <p:cNvGrpSpPr/>
          <p:nvPr/>
        </p:nvGrpSpPr>
        <p:grpSpPr bwMode="auto">
          <a:xfrm flipV="1">
            <a:off x="2613364" y="3519847"/>
            <a:ext cx="1082031" cy="516441"/>
            <a:chOff x="3376482" y="1459073"/>
            <a:chExt cx="455253" cy="221445"/>
          </a:xfrm>
        </p:grpSpPr>
        <p:cxnSp>
          <p:nvCxnSpPr>
            <p:cNvPr id="65" name="Straight Connector 43"/>
            <p:cNvCxnSpPr/>
            <p:nvPr/>
          </p:nvCxnSpPr>
          <p:spPr>
            <a:xfrm flipH="1" flipV="1">
              <a:off x="3592211" y="1460689"/>
              <a:ext cx="239524" cy="219829"/>
            </a:xfrm>
            <a:prstGeom prst="line">
              <a:avLst/>
            </a:prstGeom>
            <a:ln w="19050" cap="rnd">
              <a:solidFill>
                <a:srgbClr val="4CBAD5"/>
              </a:solidFill>
              <a:prstDash val="solid"/>
            </a:ln>
          </p:spPr>
          <p:style>
            <a:lnRef idx="1">
              <a:schemeClr val="accent1"/>
            </a:lnRef>
            <a:fillRef idx="0">
              <a:schemeClr val="accent1"/>
            </a:fillRef>
            <a:effectRef idx="0">
              <a:schemeClr val="accent1"/>
            </a:effectRef>
            <a:fontRef idx="minor">
              <a:schemeClr val="tx1"/>
            </a:fontRef>
          </p:style>
        </p:cxnSp>
        <p:cxnSp>
          <p:nvCxnSpPr>
            <p:cNvPr id="66" name="Straight Connector 44"/>
            <p:cNvCxnSpPr/>
            <p:nvPr/>
          </p:nvCxnSpPr>
          <p:spPr>
            <a:xfrm flipH="1" flipV="1">
              <a:off x="3376482" y="1459073"/>
              <a:ext cx="215729" cy="0"/>
            </a:xfrm>
            <a:prstGeom prst="line">
              <a:avLst/>
            </a:prstGeom>
            <a:ln w="19050" cap="rnd">
              <a:solidFill>
                <a:srgbClr val="4CBAD5"/>
              </a:solidFill>
              <a:prstDash val="solid"/>
            </a:ln>
          </p:spPr>
          <p:style>
            <a:lnRef idx="1">
              <a:schemeClr val="accent1"/>
            </a:lnRef>
            <a:fillRef idx="0">
              <a:schemeClr val="accent1"/>
            </a:fillRef>
            <a:effectRef idx="0">
              <a:schemeClr val="accent1"/>
            </a:effectRef>
            <a:fontRef idx="minor">
              <a:schemeClr val="tx1"/>
            </a:fontRef>
          </p:style>
        </p:cxnSp>
      </p:grpSp>
      <p:grpSp>
        <p:nvGrpSpPr>
          <p:cNvPr id="25" name="Group 84"/>
          <p:cNvGrpSpPr/>
          <p:nvPr/>
        </p:nvGrpSpPr>
        <p:grpSpPr bwMode="auto">
          <a:xfrm flipH="1" flipV="1">
            <a:off x="5194139" y="3597020"/>
            <a:ext cx="791152" cy="554271"/>
            <a:chOff x="3339387" y="1459155"/>
            <a:chExt cx="492348" cy="221363"/>
          </a:xfrm>
        </p:grpSpPr>
        <p:cxnSp>
          <p:nvCxnSpPr>
            <p:cNvPr id="63" name="Straight Connector 46"/>
            <p:cNvCxnSpPr/>
            <p:nvPr/>
          </p:nvCxnSpPr>
          <p:spPr>
            <a:xfrm flipH="1" flipV="1">
              <a:off x="3591913" y="1460748"/>
              <a:ext cx="239822" cy="219770"/>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47"/>
            <p:cNvCxnSpPr/>
            <p:nvPr/>
          </p:nvCxnSpPr>
          <p:spPr>
            <a:xfrm flipH="1" flipV="1">
              <a:off x="3339387" y="1459155"/>
              <a:ext cx="252526" cy="0"/>
            </a:xfrm>
            <a:prstGeom prst="line">
              <a:avLst/>
            </a:prstGeom>
            <a:ln w="1905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grpSp>
      <p:sp>
        <p:nvSpPr>
          <p:cNvPr id="27" name="Freeform 5"/>
          <p:cNvSpPr/>
          <p:nvPr/>
        </p:nvSpPr>
        <p:spPr bwMode="auto">
          <a:xfrm>
            <a:off x="3290019" y="2512039"/>
            <a:ext cx="1211997" cy="1454207"/>
          </a:xfrm>
          <a:custGeom>
            <a:avLst/>
            <a:gdLst>
              <a:gd name="T0" fmla="*/ 248 w 496"/>
              <a:gd name="T1" fmla="*/ 158 h 595"/>
              <a:gd name="T2" fmla="*/ 248 w 496"/>
              <a:gd name="T3" fmla="*/ 160 h 595"/>
              <a:gd name="T4" fmla="*/ 250 w 496"/>
              <a:gd name="T5" fmla="*/ 192 h 595"/>
              <a:gd name="T6" fmla="*/ 321 w 496"/>
              <a:gd name="T7" fmla="*/ 335 h 595"/>
              <a:gd name="T8" fmla="*/ 437 w 496"/>
              <a:gd name="T9" fmla="*/ 401 h 595"/>
              <a:gd name="T10" fmla="*/ 496 w 496"/>
              <a:gd name="T11" fmla="*/ 408 h 595"/>
              <a:gd name="T12" fmla="*/ 496 w 496"/>
              <a:gd name="T13" fmla="*/ 595 h 595"/>
              <a:gd name="T14" fmla="*/ 430 w 496"/>
              <a:gd name="T15" fmla="*/ 591 h 595"/>
              <a:gd name="T16" fmla="*/ 189 w 496"/>
              <a:gd name="T17" fmla="*/ 468 h 595"/>
              <a:gd name="T18" fmla="*/ 62 w 496"/>
              <a:gd name="T19" fmla="*/ 192 h 595"/>
              <a:gd name="T20" fmla="*/ 61 w 496"/>
              <a:gd name="T21" fmla="*/ 160 h 595"/>
              <a:gd name="T22" fmla="*/ 61 w 496"/>
              <a:gd name="T23" fmla="*/ 158 h 595"/>
              <a:gd name="T24" fmla="*/ 0 w 496"/>
              <a:gd name="T25" fmla="*/ 158 h 595"/>
              <a:gd name="T26" fmla="*/ 157 w 496"/>
              <a:gd name="T27" fmla="*/ 0 h 595"/>
              <a:gd name="T28" fmla="*/ 313 w 496"/>
              <a:gd name="T29" fmla="*/ 158 h 595"/>
              <a:gd name="T30" fmla="*/ 248 w 496"/>
              <a:gd name="T31" fmla="*/ 158 h 5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6"/>
              <a:gd name="T49" fmla="*/ 0 h 595"/>
              <a:gd name="T50" fmla="*/ 496 w 496"/>
              <a:gd name="T51" fmla="*/ 595 h 5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6" h="595">
                <a:moveTo>
                  <a:pt x="248" y="158"/>
                </a:moveTo>
                <a:cubicBezTo>
                  <a:pt x="248" y="158"/>
                  <a:pt x="248" y="159"/>
                  <a:pt x="248" y="160"/>
                </a:cubicBezTo>
                <a:cubicBezTo>
                  <a:pt x="248" y="171"/>
                  <a:pt x="249" y="182"/>
                  <a:pt x="250" y="192"/>
                </a:cubicBezTo>
                <a:cubicBezTo>
                  <a:pt x="257" y="247"/>
                  <a:pt x="281" y="295"/>
                  <a:pt x="321" y="335"/>
                </a:cubicBezTo>
                <a:cubicBezTo>
                  <a:pt x="355" y="369"/>
                  <a:pt x="393" y="391"/>
                  <a:pt x="437" y="401"/>
                </a:cubicBezTo>
                <a:cubicBezTo>
                  <a:pt x="456" y="406"/>
                  <a:pt x="475" y="408"/>
                  <a:pt x="496" y="408"/>
                </a:cubicBezTo>
                <a:cubicBezTo>
                  <a:pt x="496" y="595"/>
                  <a:pt x="496" y="595"/>
                  <a:pt x="496" y="595"/>
                </a:cubicBezTo>
                <a:cubicBezTo>
                  <a:pt x="474" y="595"/>
                  <a:pt x="452" y="594"/>
                  <a:pt x="430" y="591"/>
                </a:cubicBezTo>
                <a:cubicBezTo>
                  <a:pt x="338" y="578"/>
                  <a:pt x="258" y="537"/>
                  <a:pt x="189" y="468"/>
                </a:cubicBezTo>
                <a:cubicBezTo>
                  <a:pt x="112" y="390"/>
                  <a:pt x="69" y="299"/>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lnTo>
                  <a:pt x="248" y="158"/>
                </a:lnTo>
                <a:close/>
              </a:path>
            </a:pathLst>
          </a:custGeom>
          <a:solidFill>
            <a:srgbClr val="4CBAD5"/>
          </a:solidFill>
          <a:ln>
            <a:noFill/>
          </a:ln>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sz="1050" dirty="0">
              <a:latin typeface="Arial" panose="020B0604020202020204"/>
              <a:cs typeface="Arial" panose="020B0604020202020204"/>
            </a:endParaRPr>
          </a:p>
        </p:txBody>
      </p:sp>
      <p:sp>
        <p:nvSpPr>
          <p:cNvPr id="29" name="Freeform 6"/>
          <p:cNvSpPr/>
          <p:nvPr/>
        </p:nvSpPr>
        <p:spPr bwMode="auto">
          <a:xfrm>
            <a:off x="4111082" y="2897765"/>
            <a:ext cx="1458522" cy="1214933"/>
          </a:xfrm>
          <a:custGeom>
            <a:avLst/>
            <a:gdLst/>
            <a:ahLst/>
            <a:cxnLst>
              <a:cxn ang="0">
                <a:pos x="403" y="61"/>
              </a:cxn>
              <a:cxn ang="0">
                <a:pos x="410" y="2"/>
              </a:cxn>
              <a:cxn ang="0">
                <a:pos x="410" y="0"/>
              </a:cxn>
              <a:cxn ang="0">
                <a:pos x="597" y="0"/>
              </a:cxn>
              <a:cxn ang="0">
                <a:pos x="597" y="2"/>
              </a:cxn>
              <a:cxn ang="0">
                <a:pos x="592" y="68"/>
              </a:cxn>
              <a:cxn ang="0">
                <a:pos x="469" y="310"/>
              </a:cxn>
              <a:cxn ang="0">
                <a:pos x="161" y="437"/>
              </a:cxn>
              <a:cxn ang="0">
                <a:pos x="160" y="437"/>
              </a:cxn>
              <a:cxn ang="0">
                <a:pos x="160" y="497"/>
              </a:cxn>
              <a:cxn ang="0">
                <a:pos x="0" y="341"/>
              </a:cxn>
              <a:cxn ang="0">
                <a:pos x="160" y="185"/>
              </a:cxn>
              <a:cxn ang="0">
                <a:pos x="160" y="250"/>
              </a:cxn>
              <a:cxn ang="0">
                <a:pos x="161" y="250"/>
              </a:cxn>
              <a:cxn ang="0">
                <a:pos x="337" y="177"/>
              </a:cxn>
              <a:cxn ang="0">
                <a:pos x="403" y="61"/>
              </a:cxn>
            </a:cxnLst>
            <a:rect l="0" t="0" r="r" b="b"/>
            <a:pathLst>
              <a:path w="597" h="497">
                <a:moveTo>
                  <a:pt x="403" y="61"/>
                </a:moveTo>
                <a:cubicBezTo>
                  <a:pt x="408" y="42"/>
                  <a:pt x="410" y="22"/>
                  <a:pt x="410" y="2"/>
                </a:cubicBezTo>
                <a:cubicBezTo>
                  <a:pt x="410" y="1"/>
                  <a:pt x="410" y="0"/>
                  <a:pt x="410" y="0"/>
                </a:cubicBezTo>
                <a:cubicBezTo>
                  <a:pt x="597" y="0"/>
                  <a:pt x="597" y="0"/>
                  <a:pt x="597" y="0"/>
                </a:cubicBezTo>
                <a:cubicBezTo>
                  <a:pt x="597" y="0"/>
                  <a:pt x="597" y="1"/>
                  <a:pt x="597" y="2"/>
                </a:cubicBezTo>
                <a:cubicBezTo>
                  <a:pt x="597" y="24"/>
                  <a:pt x="595" y="46"/>
                  <a:pt x="592" y="68"/>
                </a:cubicBezTo>
                <a:cubicBezTo>
                  <a:pt x="579" y="160"/>
                  <a:pt x="538" y="241"/>
                  <a:pt x="469" y="310"/>
                </a:cubicBezTo>
                <a:cubicBezTo>
                  <a:pt x="384" y="395"/>
                  <a:pt x="281" y="437"/>
                  <a:pt x="161" y="437"/>
                </a:cubicBezTo>
                <a:cubicBezTo>
                  <a:pt x="161" y="437"/>
                  <a:pt x="160" y="437"/>
                  <a:pt x="160" y="437"/>
                </a:cubicBezTo>
                <a:cubicBezTo>
                  <a:pt x="160" y="497"/>
                  <a:pt x="160" y="497"/>
                  <a:pt x="160" y="497"/>
                </a:cubicBezTo>
                <a:cubicBezTo>
                  <a:pt x="0" y="341"/>
                  <a:pt x="0" y="341"/>
                  <a:pt x="0" y="341"/>
                </a:cubicBezTo>
                <a:cubicBezTo>
                  <a:pt x="160" y="185"/>
                  <a:pt x="160" y="185"/>
                  <a:pt x="160" y="185"/>
                </a:cubicBezTo>
                <a:cubicBezTo>
                  <a:pt x="160" y="250"/>
                  <a:pt x="160" y="250"/>
                  <a:pt x="160" y="250"/>
                </a:cubicBezTo>
                <a:cubicBezTo>
                  <a:pt x="160" y="250"/>
                  <a:pt x="161" y="250"/>
                  <a:pt x="161" y="250"/>
                </a:cubicBezTo>
                <a:cubicBezTo>
                  <a:pt x="230" y="250"/>
                  <a:pt x="288" y="226"/>
                  <a:pt x="337" y="177"/>
                </a:cubicBezTo>
                <a:cubicBezTo>
                  <a:pt x="371" y="143"/>
                  <a:pt x="393" y="104"/>
                  <a:pt x="403" y="61"/>
                </a:cubicBezTo>
                <a:close/>
              </a:path>
            </a:pathLst>
          </a:custGeom>
          <a:solidFill>
            <a:srgbClr val="F39C12"/>
          </a:solidFill>
          <a:ln w="9525">
            <a:noFill/>
            <a:round/>
          </a:ln>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pPr defTabSz="2750820">
              <a:defRPr/>
            </a:pPr>
            <a:endParaRPr lang="en-US" sz="1050" dirty="0">
              <a:latin typeface="+mn-lt"/>
              <a:ea typeface="+mn-ea"/>
              <a:cs typeface="+mn-cs"/>
            </a:endParaRPr>
          </a:p>
        </p:txBody>
      </p:sp>
      <p:sp>
        <p:nvSpPr>
          <p:cNvPr id="39" name="Freeform 7"/>
          <p:cNvSpPr/>
          <p:nvPr/>
        </p:nvSpPr>
        <p:spPr bwMode="auto">
          <a:xfrm>
            <a:off x="4502015" y="1834440"/>
            <a:ext cx="1216122" cy="1459364"/>
          </a:xfrm>
          <a:custGeom>
            <a:avLst/>
            <a:gdLst/>
            <a:ahLst/>
            <a:cxnLst>
              <a:cxn ang="0">
                <a:pos x="67" y="5"/>
              </a:cxn>
              <a:cxn ang="0">
                <a:pos x="309" y="129"/>
              </a:cxn>
              <a:cxn ang="0">
                <a:pos x="437" y="435"/>
              </a:cxn>
              <a:cxn ang="0">
                <a:pos x="498" y="435"/>
              </a:cxn>
              <a:cxn ang="0">
                <a:pos x="341" y="597"/>
              </a:cxn>
              <a:cxn ang="0">
                <a:pos x="184" y="435"/>
              </a:cxn>
              <a:cxn ang="0">
                <a:pos x="250" y="435"/>
              </a:cxn>
              <a:cxn ang="0">
                <a:pos x="177" y="261"/>
              </a:cxn>
              <a:cxn ang="0">
                <a:pos x="60" y="194"/>
              </a:cxn>
              <a:cxn ang="0">
                <a:pos x="1" y="188"/>
              </a:cxn>
              <a:cxn ang="0">
                <a:pos x="0" y="188"/>
              </a:cxn>
              <a:cxn ang="0">
                <a:pos x="0" y="0"/>
              </a:cxn>
              <a:cxn ang="0">
                <a:pos x="1" y="0"/>
              </a:cxn>
              <a:cxn ang="0">
                <a:pos x="67" y="5"/>
              </a:cxn>
            </a:cxnLst>
            <a:rect l="0" t="0" r="r" b="b"/>
            <a:pathLst>
              <a:path w="498" h="597">
                <a:moveTo>
                  <a:pt x="67" y="5"/>
                </a:moveTo>
                <a:cubicBezTo>
                  <a:pt x="159" y="18"/>
                  <a:pt x="240" y="59"/>
                  <a:pt x="309" y="129"/>
                </a:cubicBezTo>
                <a:cubicBezTo>
                  <a:pt x="394" y="213"/>
                  <a:pt x="436" y="315"/>
                  <a:pt x="437" y="435"/>
                </a:cubicBezTo>
                <a:cubicBezTo>
                  <a:pt x="498" y="435"/>
                  <a:pt x="498" y="435"/>
                  <a:pt x="498" y="435"/>
                </a:cubicBezTo>
                <a:cubicBezTo>
                  <a:pt x="341" y="597"/>
                  <a:pt x="341" y="597"/>
                  <a:pt x="341" y="597"/>
                </a:cubicBezTo>
                <a:cubicBezTo>
                  <a:pt x="184" y="435"/>
                  <a:pt x="184" y="435"/>
                  <a:pt x="184" y="435"/>
                </a:cubicBezTo>
                <a:cubicBezTo>
                  <a:pt x="250" y="435"/>
                  <a:pt x="250" y="435"/>
                  <a:pt x="250" y="435"/>
                </a:cubicBezTo>
                <a:cubicBezTo>
                  <a:pt x="249" y="367"/>
                  <a:pt x="225" y="309"/>
                  <a:pt x="177" y="261"/>
                </a:cubicBezTo>
                <a:cubicBezTo>
                  <a:pt x="143" y="227"/>
                  <a:pt x="104" y="205"/>
                  <a:pt x="60" y="194"/>
                </a:cubicBezTo>
                <a:cubicBezTo>
                  <a:pt x="41" y="190"/>
                  <a:pt x="21" y="188"/>
                  <a:pt x="1" y="188"/>
                </a:cubicBezTo>
                <a:cubicBezTo>
                  <a:pt x="1" y="188"/>
                  <a:pt x="0" y="188"/>
                  <a:pt x="0" y="188"/>
                </a:cubicBezTo>
                <a:cubicBezTo>
                  <a:pt x="0" y="0"/>
                  <a:pt x="0" y="0"/>
                  <a:pt x="0" y="0"/>
                </a:cubicBezTo>
                <a:cubicBezTo>
                  <a:pt x="0" y="0"/>
                  <a:pt x="1" y="0"/>
                  <a:pt x="1" y="0"/>
                </a:cubicBezTo>
                <a:cubicBezTo>
                  <a:pt x="24" y="0"/>
                  <a:pt x="46" y="2"/>
                  <a:pt x="67" y="5"/>
                </a:cubicBezTo>
                <a:close/>
              </a:path>
            </a:pathLst>
          </a:custGeom>
          <a:solidFill>
            <a:srgbClr val="9BBB59"/>
          </a:solidFill>
          <a:ln w="9525">
            <a:noFill/>
            <a:round/>
          </a:ln>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pPr defTabSz="2750820">
              <a:defRPr/>
            </a:pPr>
            <a:endParaRPr lang="en-US" sz="1050" dirty="0">
              <a:latin typeface="+mn-lt"/>
              <a:ea typeface="+mn-ea"/>
              <a:cs typeface="+mn-cs"/>
            </a:endParaRPr>
          </a:p>
        </p:txBody>
      </p:sp>
      <p:sp>
        <p:nvSpPr>
          <p:cNvPr id="41" name="Freeform 8"/>
          <p:cNvSpPr>
            <a:spLocks noEditPoints="1"/>
          </p:cNvSpPr>
          <p:nvPr/>
        </p:nvSpPr>
        <p:spPr bwMode="auto">
          <a:xfrm>
            <a:off x="3438553" y="1685925"/>
            <a:ext cx="1454395" cy="1211839"/>
          </a:xfrm>
          <a:custGeom>
            <a:avLst/>
            <a:gdLst>
              <a:gd name="T0" fmla="*/ 96 w 595"/>
              <a:gd name="T1" fmla="*/ 338 h 496"/>
              <a:gd name="T2" fmla="*/ 95 w 595"/>
              <a:gd name="T3" fmla="*/ 338 h 496"/>
              <a:gd name="T4" fmla="*/ 96 w 595"/>
              <a:gd name="T5" fmla="*/ 338 h 496"/>
              <a:gd name="T6" fmla="*/ 435 w 595"/>
              <a:gd name="T7" fmla="*/ 0 h 496"/>
              <a:gd name="T8" fmla="*/ 595 w 595"/>
              <a:gd name="T9" fmla="*/ 157 h 496"/>
              <a:gd name="T10" fmla="*/ 435 w 595"/>
              <a:gd name="T11" fmla="*/ 314 h 496"/>
              <a:gd name="T12" fmla="*/ 435 w 595"/>
              <a:gd name="T13" fmla="*/ 249 h 496"/>
              <a:gd name="T14" fmla="*/ 260 w 595"/>
              <a:gd name="T15" fmla="*/ 322 h 496"/>
              <a:gd name="T16" fmla="*/ 194 w 595"/>
              <a:gd name="T17" fmla="*/ 437 h 496"/>
              <a:gd name="T18" fmla="*/ 187 w 595"/>
              <a:gd name="T19" fmla="*/ 496 h 496"/>
              <a:gd name="T20" fmla="*/ 0 w 595"/>
              <a:gd name="T21" fmla="*/ 496 h 496"/>
              <a:gd name="T22" fmla="*/ 5 w 595"/>
              <a:gd name="T23" fmla="*/ 429 h 496"/>
              <a:gd name="T24" fmla="*/ 128 w 595"/>
              <a:gd name="T25" fmla="*/ 190 h 496"/>
              <a:gd name="T26" fmla="*/ 435 w 595"/>
              <a:gd name="T27" fmla="*/ 61 h 496"/>
              <a:gd name="T28" fmla="*/ 435 w 595"/>
              <a:gd name="T29" fmla="*/ 0 h 4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5"/>
              <a:gd name="T46" fmla="*/ 0 h 496"/>
              <a:gd name="T47" fmla="*/ 595 w 595"/>
              <a:gd name="T48" fmla="*/ 496 h 49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5" h="496">
                <a:moveTo>
                  <a:pt x="96" y="338"/>
                </a:moveTo>
                <a:cubicBezTo>
                  <a:pt x="96" y="338"/>
                  <a:pt x="95" y="338"/>
                  <a:pt x="95" y="338"/>
                </a:cubicBezTo>
                <a:cubicBezTo>
                  <a:pt x="96" y="338"/>
                  <a:pt x="96" y="338"/>
                  <a:pt x="96" y="338"/>
                </a:cubicBezTo>
                <a:close/>
                <a:moveTo>
                  <a:pt x="435" y="0"/>
                </a:moveTo>
                <a:cubicBezTo>
                  <a:pt x="595" y="157"/>
                  <a:pt x="595" y="157"/>
                  <a:pt x="595" y="157"/>
                </a:cubicBezTo>
                <a:cubicBezTo>
                  <a:pt x="435" y="314"/>
                  <a:pt x="435" y="314"/>
                  <a:pt x="435" y="314"/>
                </a:cubicBezTo>
                <a:cubicBezTo>
                  <a:pt x="435" y="249"/>
                  <a:pt x="435" y="249"/>
                  <a:pt x="435" y="249"/>
                </a:cubicBezTo>
                <a:cubicBezTo>
                  <a:pt x="367" y="249"/>
                  <a:pt x="309" y="273"/>
                  <a:pt x="260" y="322"/>
                </a:cubicBezTo>
                <a:cubicBezTo>
                  <a:pt x="227" y="356"/>
                  <a:pt x="204" y="394"/>
                  <a:pt x="194" y="437"/>
                </a:cubicBezTo>
                <a:cubicBezTo>
                  <a:pt x="190" y="456"/>
                  <a:pt x="187" y="475"/>
                  <a:pt x="187" y="496"/>
                </a:cubicBezTo>
                <a:cubicBezTo>
                  <a:pt x="0" y="496"/>
                  <a:pt x="0" y="496"/>
                  <a:pt x="0" y="496"/>
                </a:cubicBezTo>
                <a:cubicBezTo>
                  <a:pt x="0" y="473"/>
                  <a:pt x="2" y="451"/>
                  <a:pt x="5" y="429"/>
                </a:cubicBezTo>
                <a:cubicBezTo>
                  <a:pt x="18" y="338"/>
                  <a:pt x="59" y="258"/>
                  <a:pt x="128" y="190"/>
                </a:cubicBezTo>
                <a:cubicBezTo>
                  <a:pt x="213" y="104"/>
                  <a:pt x="315" y="62"/>
                  <a:pt x="435" y="61"/>
                </a:cubicBezTo>
                <a:lnTo>
                  <a:pt x="435" y="0"/>
                </a:lnTo>
                <a:close/>
              </a:path>
            </a:pathLst>
          </a:custGeom>
          <a:solidFill>
            <a:srgbClr val="EE3C30"/>
          </a:solidFill>
          <a:ln>
            <a:noFill/>
          </a:ln>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sz="1050" dirty="0">
              <a:latin typeface="Arial" panose="020B0604020202020204"/>
              <a:cs typeface="Arial" panose="020B0604020202020204"/>
            </a:endParaRPr>
          </a:p>
        </p:txBody>
      </p:sp>
      <p:sp>
        <p:nvSpPr>
          <p:cNvPr id="44" name="Text Placeholder 3"/>
          <p:cNvSpPr txBox="1"/>
          <p:nvPr/>
        </p:nvSpPr>
        <p:spPr bwMode="auto">
          <a:xfrm>
            <a:off x="4370066" y="1891762"/>
            <a:ext cx="29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Roboto Condensed" charset="0"/>
                <a:ea typeface="MS PGothic" panose="020B0600070205080204" charset="-128"/>
                <a:cs typeface="FontAwesome" charset="0"/>
              </a:defRPr>
            </a:lvl1pPr>
            <a:lvl2pPr marL="742950" indent="-285750">
              <a:defRPr sz="2000">
                <a:solidFill>
                  <a:schemeClr val="tx1"/>
                </a:solidFill>
                <a:latin typeface="Roboto Condensed" charset="0"/>
                <a:ea typeface="FontAwesome" charset="0"/>
                <a:cs typeface="FontAwesome" charset="0"/>
              </a:defRPr>
            </a:lvl2pPr>
            <a:lvl3pPr marL="1143000" indent="-228600">
              <a:defRPr sz="2000">
                <a:solidFill>
                  <a:schemeClr val="tx1"/>
                </a:solidFill>
                <a:latin typeface="Roboto Condensed" charset="0"/>
                <a:ea typeface="FontAwesome" charset="0"/>
                <a:cs typeface="FontAwesome" charset="0"/>
              </a:defRPr>
            </a:lvl3pPr>
            <a:lvl4pPr marL="1600200" indent="-228600">
              <a:defRPr sz="2000">
                <a:solidFill>
                  <a:schemeClr val="tx1"/>
                </a:solidFill>
                <a:latin typeface="Roboto Condensed" charset="0"/>
                <a:ea typeface="FontAwesome" charset="0"/>
                <a:cs typeface="FontAwesome" charset="0"/>
              </a:defRPr>
            </a:lvl4pPr>
            <a:lvl5pPr marL="2057400" indent="-228600">
              <a:defRPr sz="2000">
                <a:solidFill>
                  <a:schemeClr val="tx1"/>
                </a:solidFill>
                <a:latin typeface="Roboto Condensed" charset="0"/>
                <a:ea typeface="FontAwesome" charset="0"/>
                <a:cs typeface="FontAwesome" charset="0"/>
              </a:defRPr>
            </a:lvl5pPr>
            <a:lvl6pPr marL="2514600" indent="-228600" fontAlgn="base">
              <a:spcBef>
                <a:spcPct val="0"/>
              </a:spcBef>
              <a:spcAft>
                <a:spcPct val="0"/>
              </a:spcAft>
              <a:defRPr sz="2000">
                <a:solidFill>
                  <a:schemeClr val="tx1"/>
                </a:solidFill>
                <a:latin typeface="Roboto Condensed" charset="0"/>
                <a:ea typeface="FontAwesome" charset="0"/>
                <a:cs typeface="FontAwesome" charset="0"/>
              </a:defRPr>
            </a:lvl6pPr>
            <a:lvl7pPr marL="2971800" indent="-228600" fontAlgn="base">
              <a:spcBef>
                <a:spcPct val="0"/>
              </a:spcBef>
              <a:spcAft>
                <a:spcPct val="0"/>
              </a:spcAft>
              <a:defRPr sz="2000">
                <a:solidFill>
                  <a:schemeClr val="tx1"/>
                </a:solidFill>
                <a:latin typeface="Roboto Condensed" charset="0"/>
                <a:ea typeface="FontAwesome" charset="0"/>
                <a:cs typeface="FontAwesome" charset="0"/>
              </a:defRPr>
            </a:lvl7pPr>
            <a:lvl8pPr marL="3429000" indent="-228600" fontAlgn="base">
              <a:spcBef>
                <a:spcPct val="0"/>
              </a:spcBef>
              <a:spcAft>
                <a:spcPct val="0"/>
              </a:spcAft>
              <a:defRPr sz="2000">
                <a:solidFill>
                  <a:schemeClr val="tx1"/>
                </a:solidFill>
                <a:latin typeface="Roboto Condensed" charset="0"/>
                <a:ea typeface="FontAwesome" charset="0"/>
                <a:cs typeface="FontAwesome" charset="0"/>
              </a:defRPr>
            </a:lvl8pPr>
            <a:lvl9pPr marL="3886200" indent="-228600" fontAlgn="base">
              <a:spcBef>
                <a:spcPct val="0"/>
              </a:spcBef>
              <a:spcAft>
                <a:spcPct val="0"/>
              </a:spcAft>
              <a:defRPr sz="2000">
                <a:solidFill>
                  <a:schemeClr val="tx1"/>
                </a:solidFill>
                <a:latin typeface="Roboto Condensed" charset="0"/>
                <a:ea typeface="FontAwesome" charset="0"/>
                <a:cs typeface="FontAwesome" charset="0"/>
              </a:defRPr>
            </a:lvl9pPr>
          </a:lstStyle>
          <a:p>
            <a:pPr algn="ctr" defTabSz="2438400">
              <a:spcBef>
                <a:spcPct val="20000"/>
              </a:spcBef>
            </a:pPr>
            <a:r>
              <a:rPr lang="en-US" b="1" dirty="0">
                <a:solidFill>
                  <a:schemeClr val="bg1"/>
                </a:solidFill>
                <a:latin typeface="Open Sans" panose="020B0606030504020204"/>
                <a:cs typeface="Open Sans" panose="020B0606030504020204"/>
              </a:rPr>
              <a:t>01</a:t>
            </a:r>
            <a:endParaRPr lang="en-US" b="1" dirty="0">
              <a:solidFill>
                <a:schemeClr val="bg1"/>
              </a:solidFill>
              <a:latin typeface="Open Sans" panose="020B0606030504020204"/>
              <a:cs typeface="Open Sans" panose="020B0606030504020204"/>
            </a:endParaRPr>
          </a:p>
        </p:txBody>
      </p:sp>
      <p:sp>
        <p:nvSpPr>
          <p:cNvPr id="45" name="Text Placeholder 3"/>
          <p:cNvSpPr txBox="1"/>
          <p:nvPr/>
        </p:nvSpPr>
        <p:spPr bwMode="auto">
          <a:xfrm>
            <a:off x="5187519" y="2859170"/>
            <a:ext cx="29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Roboto Condensed" charset="0"/>
                <a:ea typeface="MS PGothic" panose="020B0600070205080204" charset="-128"/>
                <a:cs typeface="FontAwesome" charset="0"/>
              </a:defRPr>
            </a:lvl1pPr>
            <a:lvl2pPr marL="742950" indent="-285750">
              <a:defRPr sz="2000">
                <a:solidFill>
                  <a:schemeClr val="tx1"/>
                </a:solidFill>
                <a:latin typeface="Roboto Condensed" charset="0"/>
                <a:ea typeface="FontAwesome" charset="0"/>
                <a:cs typeface="FontAwesome" charset="0"/>
              </a:defRPr>
            </a:lvl2pPr>
            <a:lvl3pPr marL="1143000" indent="-228600">
              <a:defRPr sz="2000">
                <a:solidFill>
                  <a:schemeClr val="tx1"/>
                </a:solidFill>
                <a:latin typeface="Roboto Condensed" charset="0"/>
                <a:ea typeface="FontAwesome" charset="0"/>
                <a:cs typeface="FontAwesome" charset="0"/>
              </a:defRPr>
            </a:lvl3pPr>
            <a:lvl4pPr marL="1600200" indent="-228600">
              <a:defRPr sz="2000">
                <a:solidFill>
                  <a:schemeClr val="tx1"/>
                </a:solidFill>
                <a:latin typeface="Roboto Condensed" charset="0"/>
                <a:ea typeface="FontAwesome" charset="0"/>
                <a:cs typeface="FontAwesome" charset="0"/>
              </a:defRPr>
            </a:lvl4pPr>
            <a:lvl5pPr marL="2057400" indent="-228600">
              <a:defRPr sz="2000">
                <a:solidFill>
                  <a:schemeClr val="tx1"/>
                </a:solidFill>
                <a:latin typeface="Roboto Condensed" charset="0"/>
                <a:ea typeface="FontAwesome" charset="0"/>
                <a:cs typeface="FontAwesome" charset="0"/>
              </a:defRPr>
            </a:lvl5pPr>
            <a:lvl6pPr marL="2514600" indent="-228600" fontAlgn="base">
              <a:spcBef>
                <a:spcPct val="0"/>
              </a:spcBef>
              <a:spcAft>
                <a:spcPct val="0"/>
              </a:spcAft>
              <a:defRPr sz="2000">
                <a:solidFill>
                  <a:schemeClr val="tx1"/>
                </a:solidFill>
                <a:latin typeface="Roboto Condensed" charset="0"/>
                <a:ea typeface="FontAwesome" charset="0"/>
                <a:cs typeface="FontAwesome" charset="0"/>
              </a:defRPr>
            </a:lvl6pPr>
            <a:lvl7pPr marL="2971800" indent="-228600" fontAlgn="base">
              <a:spcBef>
                <a:spcPct val="0"/>
              </a:spcBef>
              <a:spcAft>
                <a:spcPct val="0"/>
              </a:spcAft>
              <a:defRPr sz="2000">
                <a:solidFill>
                  <a:schemeClr val="tx1"/>
                </a:solidFill>
                <a:latin typeface="Roboto Condensed" charset="0"/>
                <a:ea typeface="FontAwesome" charset="0"/>
                <a:cs typeface="FontAwesome" charset="0"/>
              </a:defRPr>
            </a:lvl7pPr>
            <a:lvl8pPr marL="3429000" indent="-228600" fontAlgn="base">
              <a:spcBef>
                <a:spcPct val="0"/>
              </a:spcBef>
              <a:spcAft>
                <a:spcPct val="0"/>
              </a:spcAft>
              <a:defRPr sz="2000">
                <a:solidFill>
                  <a:schemeClr val="tx1"/>
                </a:solidFill>
                <a:latin typeface="Roboto Condensed" charset="0"/>
                <a:ea typeface="FontAwesome" charset="0"/>
                <a:cs typeface="FontAwesome" charset="0"/>
              </a:defRPr>
            </a:lvl8pPr>
            <a:lvl9pPr marL="3886200" indent="-228600" fontAlgn="base">
              <a:spcBef>
                <a:spcPct val="0"/>
              </a:spcBef>
              <a:spcAft>
                <a:spcPct val="0"/>
              </a:spcAft>
              <a:defRPr sz="2000">
                <a:solidFill>
                  <a:schemeClr val="tx1"/>
                </a:solidFill>
                <a:latin typeface="Roboto Condensed" charset="0"/>
                <a:ea typeface="FontAwesome" charset="0"/>
                <a:cs typeface="FontAwesome" charset="0"/>
              </a:defRPr>
            </a:lvl9pPr>
          </a:lstStyle>
          <a:p>
            <a:pPr algn="ctr" defTabSz="2438400">
              <a:spcBef>
                <a:spcPct val="20000"/>
              </a:spcBef>
            </a:pPr>
            <a:r>
              <a:rPr lang="en-US" b="1" dirty="0">
                <a:solidFill>
                  <a:schemeClr val="bg1"/>
                </a:solidFill>
                <a:latin typeface="Open Sans" panose="020B0606030504020204"/>
                <a:cs typeface="Open Sans" panose="020B0606030504020204"/>
              </a:rPr>
              <a:t>02</a:t>
            </a:r>
            <a:endParaRPr lang="en-US" b="1" dirty="0">
              <a:solidFill>
                <a:schemeClr val="bg1"/>
              </a:solidFill>
              <a:latin typeface="Open Sans" panose="020B0606030504020204"/>
              <a:cs typeface="Open Sans" panose="020B0606030504020204"/>
            </a:endParaRPr>
          </a:p>
        </p:txBody>
      </p:sp>
      <p:sp>
        <p:nvSpPr>
          <p:cNvPr id="46" name="Text Placeholder 3"/>
          <p:cNvSpPr txBox="1"/>
          <p:nvPr/>
        </p:nvSpPr>
        <p:spPr bwMode="auto">
          <a:xfrm>
            <a:off x="4329839" y="3552239"/>
            <a:ext cx="29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Roboto Condensed" charset="0"/>
                <a:ea typeface="MS PGothic" panose="020B0600070205080204" charset="-128"/>
                <a:cs typeface="FontAwesome" charset="0"/>
              </a:defRPr>
            </a:lvl1pPr>
            <a:lvl2pPr marL="742950" indent="-285750">
              <a:defRPr sz="2000">
                <a:solidFill>
                  <a:schemeClr val="tx1"/>
                </a:solidFill>
                <a:latin typeface="Roboto Condensed" charset="0"/>
                <a:ea typeface="FontAwesome" charset="0"/>
                <a:cs typeface="FontAwesome" charset="0"/>
              </a:defRPr>
            </a:lvl2pPr>
            <a:lvl3pPr marL="1143000" indent="-228600">
              <a:defRPr sz="2000">
                <a:solidFill>
                  <a:schemeClr val="tx1"/>
                </a:solidFill>
                <a:latin typeface="Roboto Condensed" charset="0"/>
                <a:ea typeface="FontAwesome" charset="0"/>
                <a:cs typeface="FontAwesome" charset="0"/>
              </a:defRPr>
            </a:lvl3pPr>
            <a:lvl4pPr marL="1600200" indent="-228600">
              <a:defRPr sz="2000">
                <a:solidFill>
                  <a:schemeClr val="tx1"/>
                </a:solidFill>
                <a:latin typeface="Roboto Condensed" charset="0"/>
                <a:ea typeface="FontAwesome" charset="0"/>
                <a:cs typeface="FontAwesome" charset="0"/>
              </a:defRPr>
            </a:lvl4pPr>
            <a:lvl5pPr marL="2057400" indent="-228600">
              <a:defRPr sz="2000">
                <a:solidFill>
                  <a:schemeClr val="tx1"/>
                </a:solidFill>
                <a:latin typeface="Roboto Condensed" charset="0"/>
                <a:ea typeface="FontAwesome" charset="0"/>
                <a:cs typeface="FontAwesome" charset="0"/>
              </a:defRPr>
            </a:lvl5pPr>
            <a:lvl6pPr marL="2514600" indent="-228600" fontAlgn="base">
              <a:spcBef>
                <a:spcPct val="0"/>
              </a:spcBef>
              <a:spcAft>
                <a:spcPct val="0"/>
              </a:spcAft>
              <a:defRPr sz="2000">
                <a:solidFill>
                  <a:schemeClr val="tx1"/>
                </a:solidFill>
                <a:latin typeface="Roboto Condensed" charset="0"/>
                <a:ea typeface="FontAwesome" charset="0"/>
                <a:cs typeface="FontAwesome" charset="0"/>
              </a:defRPr>
            </a:lvl6pPr>
            <a:lvl7pPr marL="2971800" indent="-228600" fontAlgn="base">
              <a:spcBef>
                <a:spcPct val="0"/>
              </a:spcBef>
              <a:spcAft>
                <a:spcPct val="0"/>
              </a:spcAft>
              <a:defRPr sz="2000">
                <a:solidFill>
                  <a:schemeClr val="tx1"/>
                </a:solidFill>
                <a:latin typeface="Roboto Condensed" charset="0"/>
                <a:ea typeface="FontAwesome" charset="0"/>
                <a:cs typeface="FontAwesome" charset="0"/>
              </a:defRPr>
            </a:lvl7pPr>
            <a:lvl8pPr marL="3429000" indent="-228600" fontAlgn="base">
              <a:spcBef>
                <a:spcPct val="0"/>
              </a:spcBef>
              <a:spcAft>
                <a:spcPct val="0"/>
              </a:spcAft>
              <a:defRPr sz="2000">
                <a:solidFill>
                  <a:schemeClr val="tx1"/>
                </a:solidFill>
                <a:latin typeface="Roboto Condensed" charset="0"/>
                <a:ea typeface="FontAwesome" charset="0"/>
                <a:cs typeface="FontAwesome" charset="0"/>
              </a:defRPr>
            </a:lvl8pPr>
            <a:lvl9pPr marL="3886200" indent="-228600" fontAlgn="base">
              <a:spcBef>
                <a:spcPct val="0"/>
              </a:spcBef>
              <a:spcAft>
                <a:spcPct val="0"/>
              </a:spcAft>
              <a:defRPr sz="2000">
                <a:solidFill>
                  <a:schemeClr val="tx1"/>
                </a:solidFill>
                <a:latin typeface="Roboto Condensed" charset="0"/>
                <a:ea typeface="FontAwesome" charset="0"/>
                <a:cs typeface="FontAwesome" charset="0"/>
              </a:defRPr>
            </a:lvl9pPr>
          </a:lstStyle>
          <a:p>
            <a:pPr algn="ctr" defTabSz="2438400">
              <a:spcBef>
                <a:spcPct val="20000"/>
              </a:spcBef>
            </a:pPr>
            <a:r>
              <a:rPr lang="en-US" b="1" dirty="0">
                <a:solidFill>
                  <a:schemeClr val="bg1"/>
                </a:solidFill>
                <a:latin typeface="Open Sans" panose="020B0606030504020204"/>
                <a:cs typeface="Open Sans" panose="020B0606030504020204"/>
              </a:rPr>
              <a:t>03</a:t>
            </a:r>
            <a:endParaRPr lang="en-US" b="1" dirty="0">
              <a:solidFill>
                <a:schemeClr val="bg1"/>
              </a:solidFill>
              <a:latin typeface="Open Sans" panose="020B0606030504020204"/>
              <a:cs typeface="Open Sans" panose="020B0606030504020204"/>
            </a:endParaRPr>
          </a:p>
        </p:txBody>
      </p:sp>
      <p:sp>
        <p:nvSpPr>
          <p:cNvPr id="53" name="Freeform 9"/>
          <p:cNvSpPr/>
          <p:nvPr/>
        </p:nvSpPr>
        <p:spPr bwMode="auto">
          <a:xfrm>
            <a:off x="3290019" y="2512039"/>
            <a:ext cx="764332" cy="468234"/>
          </a:xfrm>
          <a:custGeom>
            <a:avLst/>
            <a:gdLst>
              <a:gd name="T0" fmla="*/ 250 w 313"/>
              <a:gd name="T1" fmla="*/ 192 h 192"/>
              <a:gd name="T2" fmla="*/ 62 w 313"/>
              <a:gd name="T3" fmla="*/ 192 h 192"/>
              <a:gd name="T4" fmla="*/ 61 w 313"/>
              <a:gd name="T5" fmla="*/ 160 h 192"/>
              <a:gd name="T6" fmla="*/ 61 w 313"/>
              <a:gd name="T7" fmla="*/ 158 h 192"/>
              <a:gd name="T8" fmla="*/ 0 w 313"/>
              <a:gd name="T9" fmla="*/ 158 h 192"/>
              <a:gd name="T10" fmla="*/ 157 w 313"/>
              <a:gd name="T11" fmla="*/ 0 h 192"/>
              <a:gd name="T12" fmla="*/ 313 w 313"/>
              <a:gd name="T13" fmla="*/ 158 h 192"/>
              <a:gd name="T14" fmla="*/ 248 w 313"/>
              <a:gd name="T15" fmla="*/ 158 h 192"/>
              <a:gd name="T16" fmla="*/ 248 w 313"/>
              <a:gd name="T17" fmla="*/ 160 h 192"/>
              <a:gd name="T18" fmla="*/ 250 w 313"/>
              <a:gd name="T19" fmla="*/ 192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3"/>
              <a:gd name="T31" fmla="*/ 0 h 192"/>
              <a:gd name="T32" fmla="*/ 313 w 313"/>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3" h="192">
                <a:moveTo>
                  <a:pt x="250" y="192"/>
                </a:moveTo>
                <a:cubicBezTo>
                  <a:pt x="62" y="192"/>
                  <a:pt x="62" y="192"/>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cubicBezTo>
                  <a:pt x="248" y="158"/>
                  <a:pt x="248" y="158"/>
                  <a:pt x="248" y="158"/>
                </a:cubicBezTo>
                <a:cubicBezTo>
                  <a:pt x="248" y="158"/>
                  <a:pt x="248" y="159"/>
                  <a:pt x="248" y="160"/>
                </a:cubicBezTo>
                <a:cubicBezTo>
                  <a:pt x="248" y="171"/>
                  <a:pt x="249" y="182"/>
                  <a:pt x="250" y="192"/>
                </a:cubicBezTo>
                <a:close/>
              </a:path>
            </a:pathLst>
          </a:custGeom>
          <a:solidFill>
            <a:srgbClr val="4CBAD5"/>
          </a:solidFill>
          <a:ln>
            <a:noFill/>
          </a:ln>
        </p:spPr>
        <p:txBody>
          <a:bodyPr lIns="243852" tIns="121926" rIns="243852" bIns="121926"/>
          <a:lstStyle>
            <a:defPPr>
              <a:defRPr lang="en-US"/>
            </a:defPPr>
            <a:lvl1pPr marL="0" algn="l" defTabSz="1088390" rtl="0" eaLnBrk="1" latinLnBrk="0" hangingPunct="1">
              <a:defRPr sz="4300" kern="1200">
                <a:solidFill>
                  <a:schemeClr val="tx1"/>
                </a:solidFill>
                <a:latin typeface="+mn-lt"/>
                <a:ea typeface="+mn-ea"/>
                <a:cs typeface="+mn-cs"/>
              </a:defRPr>
            </a:lvl1pPr>
            <a:lvl2pPr marL="1088390" algn="l" defTabSz="1088390" rtl="0" eaLnBrk="1" latinLnBrk="0" hangingPunct="1">
              <a:defRPr sz="4300" kern="1200">
                <a:solidFill>
                  <a:schemeClr val="tx1"/>
                </a:solidFill>
                <a:latin typeface="+mn-lt"/>
                <a:ea typeface="+mn-ea"/>
                <a:cs typeface="+mn-cs"/>
              </a:defRPr>
            </a:lvl2pPr>
            <a:lvl3pPr marL="2177415" algn="l" defTabSz="1088390" rtl="0" eaLnBrk="1" latinLnBrk="0" hangingPunct="1">
              <a:defRPr sz="4300" kern="1200">
                <a:solidFill>
                  <a:schemeClr val="tx1"/>
                </a:solidFill>
                <a:latin typeface="+mn-lt"/>
                <a:ea typeface="+mn-ea"/>
                <a:cs typeface="+mn-cs"/>
              </a:defRPr>
            </a:lvl3pPr>
            <a:lvl4pPr marL="3265805" algn="l" defTabSz="1088390" rtl="0" eaLnBrk="1" latinLnBrk="0" hangingPunct="1">
              <a:defRPr sz="4300" kern="1200">
                <a:solidFill>
                  <a:schemeClr val="tx1"/>
                </a:solidFill>
                <a:latin typeface="+mn-lt"/>
                <a:ea typeface="+mn-ea"/>
                <a:cs typeface="+mn-cs"/>
              </a:defRPr>
            </a:lvl4pPr>
            <a:lvl5pPr marL="4354830" algn="l" defTabSz="1088390" rtl="0" eaLnBrk="1" latinLnBrk="0" hangingPunct="1">
              <a:defRPr sz="4300" kern="1200">
                <a:solidFill>
                  <a:schemeClr val="tx1"/>
                </a:solidFill>
                <a:latin typeface="+mn-lt"/>
                <a:ea typeface="+mn-ea"/>
                <a:cs typeface="+mn-cs"/>
              </a:defRPr>
            </a:lvl5pPr>
            <a:lvl6pPr marL="5443220" algn="l" defTabSz="1088390" rtl="0" eaLnBrk="1" latinLnBrk="0" hangingPunct="1">
              <a:defRPr sz="4300" kern="1200">
                <a:solidFill>
                  <a:schemeClr val="tx1"/>
                </a:solidFill>
                <a:latin typeface="+mn-lt"/>
                <a:ea typeface="+mn-ea"/>
                <a:cs typeface="+mn-cs"/>
              </a:defRPr>
            </a:lvl6pPr>
            <a:lvl7pPr marL="6531610" algn="l" defTabSz="1088390" rtl="0" eaLnBrk="1" latinLnBrk="0" hangingPunct="1">
              <a:defRPr sz="4300" kern="1200">
                <a:solidFill>
                  <a:schemeClr val="tx1"/>
                </a:solidFill>
                <a:latin typeface="+mn-lt"/>
                <a:ea typeface="+mn-ea"/>
                <a:cs typeface="+mn-cs"/>
              </a:defRPr>
            </a:lvl7pPr>
            <a:lvl8pPr marL="7620635" algn="l" defTabSz="1088390" rtl="0" eaLnBrk="1" latinLnBrk="0" hangingPunct="1">
              <a:defRPr sz="4300" kern="1200">
                <a:solidFill>
                  <a:schemeClr val="tx1"/>
                </a:solidFill>
                <a:latin typeface="+mn-lt"/>
                <a:ea typeface="+mn-ea"/>
                <a:cs typeface="+mn-cs"/>
              </a:defRPr>
            </a:lvl8pPr>
            <a:lvl9pPr marL="8709025" algn="l" defTabSz="1088390" rtl="0" eaLnBrk="1" latinLnBrk="0" hangingPunct="1">
              <a:defRPr sz="4300" kern="1200">
                <a:solidFill>
                  <a:schemeClr val="tx1"/>
                </a:solidFill>
                <a:latin typeface="+mn-lt"/>
                <a:ea typeface="+mn-ea"/>
                <a:cs typeface="+mn-cs"/>
              </a:defRPr>
            </a:lvl9pPr>
          </a:lstStyle>
          <a:p>
            <a:endParaRPr lang="en-US" sz="1050" dirty="0">
              <a:latin typeface="Arial" panose="020B0604020202020204"/>
              <a:cs typeface="Arial" panose="020B0604020202020204"/>
            </a:endParaRPr>
          </a:p>
        </p:txBody>
      </p:sp>
      <p:sp>
        <p:nvSpPr>
          <p:cNvPr id="54" name="Text Placeholder 3"/>
          <p:cNvSpPr txBox="1"/>
          <p:nvPr/>
        </p:nvSpPr>
        <p:spPr bwMode="auto">
          <a:xfrm>
            <a:off x="3536626" y="2608551"/>
            <a:ext cx="29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Roboto Condensed" charset="0"/>
                <a:ea typeface="MS PGothic" panose="020B0600070205080204" charset="-128"/>
                <a:cs typeface="FontAwesome" charset="0"/>
              </a:defRPr>
            </a:lvl1pPr>
            <a:lvl2pPr marL="742950" indent="-285750">
              <a:defRPr sz="2000">
                <a:solidFill>
                  <a:schemeClr val="tx1"/>
                </a:solidFill>
                <a:latin typeface="Roboto Condensed" charset="0"/>
                <a:ea typeface="FontAwesome" charset="0"/>
                <a:cs typeface="FontAwesome" charset="0"/>
              </a:defRPr>
            </a:lvl2pPr>
            <a:lvl3pPr marL="1143000" indent="-228600">
              <a:defRPr sz="2000">
                <a:solidFill>
                  <a:schemeClr val="tx1"/>
                </a:solidFill>
                <a:latin typeface="Roboto Condensed" charset="0"/>
                <a:ea typeface="FontAwesome" charset="0"/>
                <a:cs typeface="FontAwesome" charset="0"/>
              </a:defRPr>
            </a:lvl3pPr>
            <a:lvl4pPr marL="1600200" indent="-228600">
              <a:defRPr sz="2000">
                <a:solidFill>
                  <a:schemeClr val="tx1"/>
                </a:solidFill>
                <a:latin typeface="Roboto Condensed" charset="0"/>
                <a:ea typeface="FontAwesome" charset="0"/>
                <a:cs typeface="FontAwesome" charset="0"/>
              </a:defRPr>
            </a:lvl4pPr>
            <a:lvl5pPr marL="2057400" indent="-228600">
              <a:defRPr sz="2000">
                <a:solidFill>
                  <a:schemeClr val="tx1"/>
                </a:solidFill>
                <a:latin typeface="Roboto Condensed" charset="0"/>
                <a:ea typeface="FontAwesome" charset="0"/>
                <a:cs typeface="FontAwesome" charset="0"/>
              </a:defRPr>
            </a:lvl5pPr>
            <a:lvl6pPr marL="2514600" indent="-228600" fontAlgn="base">
              <a:spcBef>
                <a:spcPct val="0"/>
              </a:spcBef>
              <a:spcAft>
                <a:spcPct val="0"/>
              </a:spcAft>
              <a:defRPr sz="2000">
                <a:solidFill>
                  <a:schemeClr val="tx1"/>
                </a:solidFill>
                <a:latin typeface="Roboto Condensed" charset="0"/>
                <a:ea typeface="FontAwesome" charset="0"/>
                <a:cs typeface="FontAwesome" charset="0"/>
              </a:defRPr>
            </a:lvl6pPr>
            <a:lvl7pPr marL="2971800" indent="-228600" fontAlgn="base">
              <a:spcBef>
                <a:spcPct val="0"/>
              </a:spcBef>
              <a:spcAft>
                <a:spcPct val="0"/>
              </a:spcAft>
              <a:defRPr sz="2000">
                <a:solidFill>
                  <a:schemeClr val="tx1"/>
                </a:solidFill>
                <a:latin typeface="Roboto Condensed" charset="0"/>
                <a:ea typeface="FontAwesome" charset="0"/>
                <a:cs typeface="FontAwesome" charset="0"/>
              </a:defRPr>
            </a:lvl7pPr>
            <a:lvl8pPr marL="3429000" indent="-228600" fontAlgn="base">
              <a:spcBef>
                <a:spcPct val="0"/>
              </a:spcBef>
              <a:spcAft>
                <a:spcPct val="0"/>
              </a:spcAft>
              <a:defRPr sz="2000">
                <a:solidFill>
                  <a:schemeClr val="tx1"/>
                </a:solidFill>
                <a:latin typeface="Roboto Condensed" charset="0"/>
                <a:ea typeface="FontAwesome" charset="0"/>
                <a:cs typeface="FontAwesome" charset="0"/>
              </a:defRPr>
            </a:lvl8pPr>
            <a:lvl9pPr marL="3886200" indent="-228600" fontAlgn="base">
              <a:spcBef>
                <a:spcPct val="0"/>
              </a:spcBef>
              <a:spcAft>
                <a:spcPct val="0"/>
              </a:spcAft>
              <a:defRPr sz="2000">
                <a:solidFill>
                  <a:schemeClr val="tx1"/>
                </a:solidFill>
                <a:latin typeface="Roboto Condensed" charset="0"/>
                <a:ea typeface="FontAwesome" charset="0"/>
                <a:cs typeface="FontAwesome" charset="0"/>
              </a:defRPr>
            </a:lvl9pPr>
          </a:lstStyle>
          <a:p>
            <a:pPr algn="ctr" defTabSz="2438400">
              <a:spcBef>
                <a:spcPct val="20000"/>
              </a:spcBef>
            </a:pPr>
            <a:r>
              <a:rPr lang="en-US" b="1" dirty="0">
                <a:solidFill>
                  <a:schemeClr val="bg1"/>
                </a:solidFill>
                <a:latin typeface="Open Sans" panose="020B0606030504020204"/>
                <a:cs typeface="Open Sans" panose="020B0606030504020204"/>
              </a:rPr>
              <a:t>04</a:t>
            </a:r>
            <a:endParaRPr lang="en-US" b="1" dirty="0">
              <a:solidFill>
                <a:schemeClr val="bg1"/>
              </a:solidFill>
              <a:latin typeface="Open Sans" panose="020B0606030504020204"/>
              <a:cs typeface="Open Sans" panose="020B0606030504020204"/>
            </a:endParaRPr>
          </a:p>
        </p:txBody>
      </p:sp>
      <p:sp>
        <p:nvSpPr>
          <p:cNvPr id="71" name="TextBox 39"/>
          <p:cNvSpPr txBox="1"/>
          <p:nvPr/>
        </p:nvSpPr>
        <p:spPr>
          <a:xfrm>
            <a:off x="737750" y="1385841"/>
            <a:ext cx="1808187"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分析问题的能力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正确决策的能力解决问题的能力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灵活应变的能力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72" name="TextBox 39"/>
          <p:cNvSpPr txBox="1"/>
          <p:nvPr/>
        </p:nvSpPr>
        <p:spPr>
          <a:xfrm>
            <a:off x="6573847" y="1381438"/>
            <a:ext cx="2020105" cy="95410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沟通能力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影响他人行为能力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激励能力</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处理矛盾冲突能力 </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73" name="TextBox 39"/>
          <p:cNvSpPr txBox="1"/>
          <p:nvPr/>
        </p:nvSpPr>
        <p:spPr>
          <a:xfrm>
            <a:off x="6088138" y="3776183"/>
            <a:ext cx="2505814" cy="73866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项目所属专业的相关知识</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项目所属专业的技术技能</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项目所属专业的管理技能</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74" name="TextBox 39"/>
          <p:cNvSpPr txBox="1"/>
          <p:nvPr/>
        </p:nvSpPr>
        <p:spPr>
          <a:xfrm>
            <a:off x="1025479" y="3597020"/>
            <a:ext cx="1608133" cy="95410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敢于承担责任</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积极创新</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实事求是</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a:p>
            <a:pPr marL="342900" indent="-342900">
              <a:buFont typeface="+mj-lt"/>
              <a:buAutoNum type="alphaLcPeriod"/>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rPr>
              <a:t>积极肯干</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如何有效领导项目</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团队管理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项目人力资源的管理</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83009" y="1129794"/>
            <a:ext cx="7444681" cy="3639158"/>
            <a:chOff x="1118294" y="1532330"/>
            <a:chExt cx="10040944" cy="4908281"/>
          </a:xfrm>
        </p:grpSpPr>
        <p:grpSp>
          <p:nvGrpSpPr>
            <p:cNvPr id="30" name="组合 29"/>
            <p:cNvGrpSpPr/>
            <p:nvPr/>
          </p:nvGrpSpPr>
          <p:grpSpPr bwMode="auto">
            <a:xfrm>
              <a:off x="1118294" y="1532330"/>
              <a:ext cx="9761454" cy="4908281"/>
              <a:chOff x="676487" y="1919288"/>
              <a:chExt cx="8405590" cy="4395879"/>
            </a:xfrm>
          </p:grpSpPr>
          <p:sp>
            <p:nvSpPr>
              <p:cNvPr id="31" name="Freeform 3"/>
              <p:cNvSpPr/>
              <p:nvPr/>
            </p:nvSpPr>
            <p:spPr bwMode="auto">
              <a:xfrm>
                <a:off x="3549896" y="1919288"/>
                <a:ext cx="2553181" cy="1420463"/>
              </a:xfrm>
              <a:custGeom>
                <a:avLst/>
                <a:gdLst/>
                <a:ahLst/>
                <a:cxnLst>
                  <a:cxn ang="0">
                    <a:pos x="0" y="0"/>
                  </a:cxn>
                  <a:cxn ang="0">
                    <a:pos x="0" y="895"/>
                  </a:cxn>
                  <a:cxn ang="0">
                    <a:pos x="873" y="895"/>
                  </a:cxn>
                </a:cxnLst>
                <a:rect l="0" t="0" r="r" b="b"/>
                <a:pathLst>
                  <a:path w="873" h="895">
                    <a:moveTo>
                      <a:pt x="0" y="0"/>
                    </a:moveTo>
                    <a:lnTo>
                      <a:pt x="0" y="895"/>
                    </a:lnTo>
                    <a:lnTo>
                      <a:pt x="873" y="895"/>
                    </a:lnTo>
                  </a:path>
                </a:pathLst>
              </a:custGeom>
              <a:noFill/>
              <a:ln w="22225" cap="flat" cmpd="sng">
                <a:solidFill>
                  <a:srgbClr val="EE3C3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32" name="Freeform 4"/>
              <p:cNvSpPr/>
              <p:nvPr/>
            </p:nvSpPr>
            <p:spPr bwMode="auto">
              <a:xfrm rot="5400000">
                <a:off x="6998568" y="2613964"/>
                <a:ext cx="1317843" cy="2773015"/>
              </a:xfrm>
              <a:custGeom>
                <a:avLst/>
                <a:gdLst/>
                <a:ahLst/>
                <a:cxnLst>
                  <a:cxn ang="0">
                    <a:pos x="0" y="0"/>
                  </a:cxn>
                  <a:cxn ang="0">
                    <a:pos x="0" y="895"/>
                  </a:cxn>
                  <a:cxn ang="0">
                    <a:pos x="873" y="895"/>
                  </a:cxn>
                </a:cxnLst>
                <a:rect l="0" t="0" r="r" b="b"/>
                <a:pathLst>
                  <a:path w="873" h="895">
                    <a:moveTo>
                      <a:pt x="0" y="0"/>
                    </a:moveTo>
                    <a:lnTo>
                      <a:pt x="0" y="895"/>
                    </a:lnTo>
                    <a:lnTo>
                      <a:pt x="873" y="895"/>
                    </a:lnTo>
                  </a:path>
                </a:pathLst>
              </a:custGeom>
              <a:noFill/>
              <a:ln w="22225" cap="flat" cmpd="sng">
                <a:solidFill>
                  <a:srgbClr val="EE3C3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33" name="Freeform 5"/>
              <p:cNvSpPr/>
              <p:nvPr/>
            </p:nvSpPr>
            <p:spPr bwMode="auto">
              <a:xfrm flipH="1" flipV="1">
                <a:off x="3712607" y="4801620"/>
                <a:ext cx="2553181" cy="1422262"/>
              </a:xfrm>
              <a:custGeom>
                <a:avLst/>
                <a:gdLst/>
                <a:ahLst/>
                <a:cxnLst>
                  <a:cxn ang="0">
                    <a:pos x="0" y="0"/>
                  </a:cxn>
                  <a:cxn ang="0">
                    <a:pos x="0" y="895"/>
                  </a:cxn>
                  <a:cxn ang="0">
                    <a:pos x="873" y="895"/>
                  </a:cxn>
                </a:cxnLst>
                <a:rect l="0" t="0" r="r" b="b"/>
                <a:pathLst>
                  <a:path w="873" h="895">
                    <a:moveTo>
                      <a:pt x="0" y="0"/>
                    </a:moveTo>
                    <a:lnTo>
                      <a:pt x="0" y="895"/>
                    </a:lnTo>
                    <a:lnTo>
                      <a:pt x="873" y="895"/>
                    </a:lnTo>
                  </a:path>
                </a:pathLst>
              </a:custGeom>
              <a:noFill/>
              <a:ln w="22225" cap="flat" cmpd="sng">
                <a:solidFill>
                  <a:srgbClr val="EE3C3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34" name="Freeform 6"/>
              <p:cNvSpPr/>
              <p:nvPr/>
            </p:nvSpPr>
            <p:spPr bwMode="auto">
              <a:xfrm rot="5400000" flipH="1" flipV="1">
                <a:off x="1499274" y="2756191"/>
                <a:ext cx="1317843" cy="2773015"/>
              </a:xfrm>
              <a:custGeom>
                <a:avLst/>
                <a:gdLst/>
                <a:ahLst/>
                <a:cxnLst>
                  <a:cxn ang="0">
                    <a:pos x="0" y="0"/>
                  </a:cxn>
                  <a:cxn ang="0">
                    <a:pos x="0" y="895"/>
                  </a:cxn>
                  <a:cxn ang="0">
                    <a:pos x="873" y="895"/>
                  </a:cxn>
                </a:cxnLst>
                <a:rect l="0" t="0" r="r" b="b"/>
                <a:pathLst>
                  <a:path w="873" h="895">
                    <a:moveTo>
                      <a:pt x="0" y="0"/>
                    </a:moveTo>
                    <a:lnTo>
                      <a:pt x="0" y="895"/>
                    </a:lnTo>
                    <a:lnTo>
                      <a:pt x="873" y="895"/>
                    </a:lnTo>
                  </a:path>
                </a:pathLst>
              </a:custGeom>
              <a:noFill/>
              <a:ln w="22225" cap="flat" cmpd="sng">
                <a:solidFill>
                  <a:srgbClr val="EE3C30"/>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35" name="Rectangle 7"/>
              <p:cNvSpPr>
                <a:spLocks noChangeArrowheads="1"/>
              </p:cNvSpPr>
              <p:nvPr/>
            </p:nvSpPr>
            <p:spPr bwMode="auto">
              <a:xfrm>
                <a:off x="3925888" y="3717925"/>
                <a:ext cx="1962150" cy="704850"/>
              </a:xfrm>
              <a:prstGeom prst="rect">
                <a:avLst/>
              </a:prstGeom>
              <a:solidFill>
                <a:srgbClr val="EE3C30"/>
              </a:solidFill>
              <a:ln w="6350">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rPr>
                  <a:t>绩效管理困惑</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36" name="Rectangle 8"/>
              <p:cNvSpPr>
                <a:spLocks noChangeArrowheads="1"/>
              </p:cNvSpPr>
              <p:nvPr/>
            </p:nvSpPr>
            <p:spPr bwMode="auto">
              <a:xfrm>
                <a:off x="3627789" y="2057914"/>
                <a:ext cx="271763" cy="271850"/>
              </a:xfrm>
              <a:prstGeom prst="rect">
                <a:avLst/>
              </a:prstGeom>
              <a:solidFill>
                <a:srgbClr val="EE3C30"/>
              </a:solidFill>
              <a:ln w="6350">
                <a:noFill/>
                <a:miter lim="800000"/>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100" kern="0">
                    <a:solidFill>
                      <a:srgbClr val="FFFFFF"/>
                    </a:solidFill>
                    <a:latin typeface="微软雅黑" panose="020B0503020204020204" pitchFamily="34" charset="-122"/>
                    <a:ea typeface="微软雅黑" panose="020B0503020204020204" pitchFamily="34" charset="-122"/>
                  </a:rPr>
                  <a:t>1</a:t>
                </a:r>
                <a:endParaRPr lang="zh-CN" altLang="en-US" sz="1100" kern="0">
                  <a:solidFill>
                    <a:srgbClr val="FFFFFF"/>
                  </a:solidFill>
                  <a:latin typeface="微软雅黑" panose="020B0503020204020204" pitchFamily="34" charset="-122"/>
                  <a:ea typeface="微软雅黑" panose="020B0503020204020204" pitchFamily="34" charset="-122"/>
                </a:endParaRPr>
              </a:p>
            </p:txBody>
          </p:sp>
          <p:sp>
            <p:nvSpPr>
              <p:cNvPr id="37" name="Rectangle 9"/>
              <p:cNvSpPr>
                <a:spLocks noChangeArrowheads="1"/>
              </p:cNvSpPr>
              <p:nvPr/>
            </p:nvSpPr>
            <p:spPr bwMode="auto">
              <a:xfrm>
                <a:off x="8810315" y="3473369"/>
                <a:ext cx="271762" cy="271851"/>
              </a:xfrm>
              <a:prstGeom prst="rect">
                <a:avLst/>
              </a:prstGeom>
              <a:solidFill>
                <a:srgbClr val="EE3C30"/>
              </a:solidFill>
              <a:ln w="6350">
                <a:noFill/>
                <a:miter lim="800000"/>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100" kern="0" dirty="0">
                    <a:solidFill>
                      <a:srgbClr val="FFFFFF"/>
                    </a:solidFill>
                    <a:latin typeface="微软雅黑" panose="020B0503020204020204" pitchFamily="34" charset="-122"/>
                    <a:ea typeface="微软雅黑" panose="020B0503020204020204" pitchFamily="34" charset="-122"/>
                  </a:rPr>
                  <a:t>2</a:t>
                </a: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38" name="Rectangle 10"/>
              <p:cNvSpPr>
                <a:spLocks noChangeArrowheads="1"/>
              </p:cNvSpPr>
              <p:nvPr/>
            </p:nvSpPr>
            <p:spPr bwMode="auto">
              <a:xfrm>
                <a:off x="5912670" y="5952032"/>
                <a:ext cx="270031" cy="271851"/>
              </a:xfrm>
              <a:prstGeom prst="rect">
                <a:avLst/>
              </a:prstGeom>
              <a:solidFill>
                <a:srgbClr val="EE3C30"/>
              </a:solidFill>
              <a:ln w="6350">
                <a:noFill/>
                <a:miter lim="800000"/>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100" kern="0">
                    <a:solidFill>
                      <a:srgbClr val="FFFFFF"/>
                    </a:solidFill>
                    <a:latin typeface="微软雅黑" panose="020B0503020204020204" pitchFamily="34" charset="-122"/>
                    <a:ea typeface="微软雅黑" panose="020B0503020204020204" pitchFamily="34" charset="-122"/>
                  </a:rPr>
                  <a:t>3</a:t>
                </a:r>
                <a:endParaRPr lang="zh-CN" altLang="en-US" sz="1100" kern="0">
                  <a:solidFill>
                    <a:srgbClr val="FFFFFF"/>
                  </a:solidFill>
                  <a:latin typeface="微软雅黑" panose="020B0503020204020204" pitchFamily="34" charset="-122"/>
                  <a:ea typeface="微软雅黑" panose="020B0503020204020204" pitchFamily="34" charset="-122"/>
                </a:endParaRPr>
              </a:p>
            </p:txBody>
          </p:sp>
          <p:sp>
            <p:nvSpPr>
              <p:cNvPr id="40" name="Rectangle 11"/>
              <p:cNvSpPr>
                <a:spLocks noChangeArrowheads="1"/>
              </p:cNvSpPr>
              <p:nvPr/>
            </p:nvSpPr>
            <p:spPr bwMode="auto">
              <a:xfrm>
                <a:off x="735690" y="4446836"/>
                <a:ext cx="271762" cy="271850"/>
              </a:xfrm>
              <a:prstGeom prst="rect">
                <a:avLst/>
              </a:prstGeom>
              <a:solidFill>
                <a:srgbClr val="EE3C30"/>
              </a:solidFill>
              <a:ln w="6350">
                <a:noFill/>
                <a:miter lim="800000"/>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sz="1100" kern="0" dirty="0">
                    <a:solidFill>
                      <a:srgbClr val="FFFFFF"/>
                    </a:solidFill>
                    <a:latin typeface="微软雅黑" panose="020B0503020204020204" pitchFamily="34" charset="-122"/>
                    <a:ea typeface="微软雅黑" panose="020B0503020204020204" pitchFamily="34" charset="-122"/>
                  </a:rPr>
                  <a:t>4</a:t>
                </a: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42" name="Text Box 12"/>
              <p:cNvSpPr txBox="1">
                <a:spLocks noChangeArrowheads="1"/>
              </p:cNvSpPr>
              <p:nvPr/>
            </p:nvSpPr>
            <p:spPr bwMode="auto">
              <a:xfrm>
                <a:off x="3980907" y="2034551"/>
                <a:ext cx="4829408" cy="1230575"/>
              </a:xfrm>
              <a:prstGeom prst="rect">
                <a:avLst/>
              </a:prstGeom>
              <a:noFill/>
              <a:ln w="6350">
                <a:noFill/>
                <a:miter lim="800000"/>
              </a:ln>
            </p:spPr>
            <p:txBody>
              <a:bodyPr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defRPr/>
                </a:pPr>
                <a:r>
                  <a:rPr lang="zh-CN" altLang="en-US" sz="1600" b="1" dirty="0">
                    <a:latin typeface="微软雅黑" panose="020B0503020204020204" pitchFamily="34" charset="-122"/>
                    <a:ea typeface="微软雅黑" panose="020B0503020204020204" pitchFamily="34" charset="-122"/>
                  </a:rPr>
                  <a:t>制定人力资源计划：</a:t>
                </a:r>
                <a:r>
                  <a:rPr lang="zh-CN" altLang="en-US" sz="800" dirty="0">
                    <a:latin typeface="微软雅黑" panose="020B0503020204020204" pitchFamily="34" charset="-122"/>
                    <a:ea typeface="微软雅黑" panose="020B0503020204020204" pitchFamily="34" charset="-122"/>
                  </a:rPr>
                  <a:t> </a:t>
                </a:r>
                <a:endParaRPr lang="en-US" altLang="zh-CN" sz="800" dirty="0">
                  <a:latin typeface="微软雅黑" panose="020B0503020204020204" pitchFamily="34" charset="-122"/>
                  <a:ea typeface="微软雅黑" panose="020B0503020204020204" pitchFamily="34" charset="-122"/>
                </a:endParaRPr>
              </a:p>
              <a:p>
                <a:pPr marL="171450" indent="-171450">
                  <a:lnSpc>
                    <a:spcPct val="110000"/>
                  </a:lnSpc>
                  <a:spcBef>
                    <a:spcPct val="25000"/>
                  </a:spcBef>
                  <a:buClr>
                    <a:srgbClr val="F7A51C"/>
                  </a:buClr>
                  <a:buFont typeface="Wingdings" panose="05000000000000000000" pitchFamily="2" charset="2"/>
                  <a:buChar char="ü"/>
                  <a:defRPr/>
                </a:pPr>
                <a:r>
                  <a:rPr lang="zh-CN" altLang="en-US" sz="1200" dirty="0">
                    <a:latin typeface="微软雅黑" panose="020B0503020204020204" pitchFamily="34" charset="-122"/>
                    <a:ea typeface="微软雅黑" panose="020B0503020204020204" pitchFamily="34" charset="-122"/>
                  </a:rPr>
                  <a:t>输入：活动资源需求、事业环境因素</a:t>
                </a:r>
                <a:endParaRPr lang="en-US" altLang="zh-CN" sz="1200" dirty="0">
                  <a:latin typeface="微软雅黑" panose="020B0503020204020204" pitchFamily="34" charset="-122"/>
                  <a:ea typeface="微软雅黑" panose="020B0503020204020204" pitchFamily="34" charset="-122"/>
                </a:endParaRPr>
              </a:p>
              <a:p>
                <a:pPr marL="171450" indent="-171450">
                  <a:lnSpc>
                    <a:spcPct val="110000"/>
                  </a:lnSpc>
                  <a:spcBef>
                    <a:spcPct val="25000"/>
                  </a:spcBef>
                  <a:buClr>
                    <a:srgbClr val="F7A51C"/>
                  </a:buClr>
                  <a:buFont typeface="Wingdings" panose="05000000000000000000" pitchFamily="2" charset="2"/>
                  <a:buChar char="ü"/>
                  <a:defRPr/>
                </a:pPr>
                <a:r>
                  <a:rPr lang="zh-CN" altLang="en-US" sz="1200" dirty="0">
                    <a:latin typeface="微软雅黑" panose="020B0503020204020204" pitchFamily="34" charset="-122"/>
                    <a:ea typeface="微软雅黑" panose="020B0503020204020204" pitchFamily="34" charset="-122"/>
                  </a:rPr>
                  <a:t>工具与技术：组织结构图、职位描述</a:t>
                </a:r>
                <a:endParaRPr lang="en-US" altLang="zh-CN" sz="1200" dirty="0">
                  <a:latin typeface="微软雅黑" panose="020B0503020204020204" pitchFamily="34" charset="-122"/>
                  <a:ea typeface="微软雅黑" panose="020B0503020204020204" pitchFamily="34" charset="-122"/>
                </a:endParaRPr>
              </a:p>
              <a:p>
                <a:pPr marL="171450" indent="-171450">
                  <a:lnSpc>
                    <a:spcPct val="110000"/>
                  </a:lnSpc>
                  <a:spcBef>
                    <a:spcPct val="25000"/>
                  </a:spcBef>
                  <a:buClr>
                    <a:srgbClr val="F7A51C"/>
                  </a:buClr>
                  <a:buFont typeface="Wingdings" panose="05000000000000000000" pitchFamily="2" charset="2"/>
                  <a:buChar char="ü"/>
                  <a:defRPr/>
                </a:pPr>
                <a:r>
                  <a:rPr lang="zh-CN" altLang="en-US" sz="1200" dirty="0">
                    <a:latin typeface="微软雅黑" panose="020B0503020204020204" pitchFamily="34" charset="-122"/>
                    <a:ea typeface="微软雅黑" panose="020B0503020204020204" pitchFamily="34" charset="-122"/>
                  </a:rPr>
                  <a:t>输出：人力资源计划</a:t>
                </a:r>
                <a:endParaRPr lang="zh-CN" altLang="en-US" sz="1200" dirty="0">
                  <a:latin typeface="微软雅黑" panose="020B0503020204020204" pitchFamily="34" charset="-122"/>
                  <a:ea typeface="微软雅黑" panose="020B0503020204020204" pitchFamily="34" charset="-122"/>
                </a:endParaRPr>
              </a:p>
            </p:txBody>
          </p:sp>
          <p:sp>
            <p:nvSpPr>
              <p:cNvPr id="43" name="Text Box 13"/>
              <p:cNvSpPr txBox="1">
                <a:spLocks noChangeArrowheads="1"/>
              </p:cNvSpPr>
              <p:nvPr/>
            </p:nvSpPr>
            <p:spPr bwMode="auto">
              <a:xfrm>
                <a:off x="6395611" y="3430923"/>
                <a:ext cx="1812086" cy="297420"/>
              </a:xfrm>
              <a:prstGeom prst="rect">
                <a:avLst/>
              </a:prstGeom>
              <a:noFill/>
              <a:ln w="6350">
                <a:noFill/>
                <a:miter lim="800000"/>
              </a:ln>
            </p:spPr>
            <p:txBody>
              <a:bodyPr wrap="square"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dirty="0">
                    <a:latin typeface="微软雅黑" panose="020B0503020204020204" pitchFamily="34" charset="-122"/>
                    <a:ea typeface="微软雅黑" panose="020B0503020204020204" pitchFamily="34" charset="-122"/>
                  </a:rPr>
                  <a:t>组建项目团队：</a:t>
                </a:r>
                <a:endParaRPr lang="zh-CN" altLang="en-US" sz="1600" b="1" dirty="0">
                  <a:latin typeface="微软雅黑" panose="020B0503020204020204" pitchFamily="34" charset="-122"/>
                  <a:ea typeface="微软雅黑" panose="020B0503020204020204" pitchFamily="34" charset="-122"/>
                </a:endParaRPr>
              </a:p>
            </p:txBody>
          </p:sp>
          <p:sp>
            <p:nvSpPr>
              <p:cNvPr id="47" name="Text Box 14"/>
              <p:cNvSpPr txBox="1">
                <a:spLocks noChangeArrowheads="1"/>
              </p:cNvSpPr>
              <p:nvPr/>
            </p:nvSpPr>
            <p:spPr bwMode="auto">
              <a:xfrm>
                <a:off x="676487" y="5041837"/>
                <a:ext cx="5393704" cy="1273330"/>
              </a:xfrm>
              <a:prstGeom prst="rect">
                <a:avLst/>
              </a:prstGeom>
              <a:noFill/>
              <a:ln w="6350">
                <a:noFill/>
                <a:miter lim="800000"/>
              </a:ln>
            </p:spPr>
            <p:txBody>
              <a:bodyPr wrap="square"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b="1" dirty="0">
                    <a:latin typeface="微软雅黑" panose="020B0503020204020204" pitchFamily="34" charset="-122"/>
                    <a:ea typeface="微软雅黑" panose="020B0503020204020204" pitchFamily="34" charset="-122"/>
                  </a:rPr>
                  <a:t>建设项目团队</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a:p>
                <a:pPr marL="285750" indent="-285750">
                  <a:spcBef>
                    <a:spcPct val="25000"/>
                  </a:spcBef>
                  <a:buClr>
                    <a:srgbClr val="4CBAD5"/>
                  </a:buClr>
                  <a:buFont typeface="Wingdings" panose="05000000000000000000" pitchFamily="2" charset="2"/>
                  <a:buChar char="Ø"/>
                  <a:defRPr/>
                </a:pPr>
                <a:r>
                  <a:rPr lang="zh-CN" altLang="en-US" sz="1400" dirty="0">
                    <a:latin typeface="微软雅黑" panose="020B0503020204020204" pitchFamily="34" charset="-122"/>
                    <a:ea typeface="微软雅黑" panose="020B0503020204020204" pitchFamily="34" charset="-122"/>
                  </a:rPr>
                  <a:t> 团队文化建设：一个目标，坦诚沟通，有责无界</a:t>
                </a:r>
                <a:endParaRPr lang="zh-CN" altLang="en-US" sz="1400" dirty="0">
                  <a:latin typeface="微软雅黑" panose="020B0503020204020204" pitchFamily="34" charset="-122"/>
                  <a:ea typeface="微软雅黑" panose="020B0503020204020204" pitchFamily="34" charset="-122"/>
                </a:endParaRPr>
              </a:p>
              <a:p>
                <a:pPr marL="285750" indent="-285750">
                  <a:spcBef>
                    <a:spcPct val="25000"/>
                  </a:spcBef>
                  <a:buClr>
                    <a:srgbClr val="4CBAD5"/>
                  </a:buClr>
                  <a:buFont typeface="Wingdings" panose="05000000000000000000" pitchFamily="2" charset="2"/>
                  <a:buChar char="Ø"/>
                  <a:defRPr/>
                </a:pPr>
                <a:r>
                  <a:rPr lang="zh-CN" altLang="en-US" sz="1400" dirty="0">
                    <a:latin typeface="微软雅黑" panose="020B0503020204020204" pitchFamily="34" charset="-122"/>
                    <a:ea typeface="微软雅黑" panose="020B0503020204020204" pitchFamily="34" charset="-122"/>
                  </a:rPr>
                  <a:t> 团队</a:t>
                </a:r>
                <a:r>
                  <a:rPr lang="en-US" altLang="zh-CN" sz="1400" dirty="0">
                    <a:latin typeface="微软雅黑" panose="020B0503020204020204" pitchFamily="34" charset="-122"/>
                    <a:ea typeface="微软雅黑" panose="020B0503020204020204" pitchFamily="34" charset="-122"/>
                  </a:rPr>
                  <a:t>EAP</a:t>
                </a:r>
                <a:endParaRPr lang="zh-CN" altLang="en-US" sz="1400" dirty="0">
                  <a:latin typeface="微软雅黑" panose="020B0503020204020204" pitchFamily="34" charset="-122"/>
                  <a:ea typeface="微软雅黑" panose="020B0503020204020204" pitchFamily="34" charset="-122"/>
                </a:endParaRPr>
              </a:p>
              <a:p>
                <a:pPr marL="285750" indent="-285750">
                  <a:spcBef>
                    <a:spcPct val="25000"/>
                  </a:spcBef>
                  <a:buClr>
                    <a:srgbClr val="4CBAD5"/>
                  </a:buClr>
                  <a:buFont typeface="Wingdings" panose="05000000000000000000" pitchFamily="2" charset="2"/>
                  <a:buChar char="Ø"/>
                  <a:defRPr/>
                </a:pPr>
                <a:r>
                  <a:rPr lang="zh-CN" altLang="en-US" sz="1400" dirty="0">
                    <a:latin typeface="微软雅黑" panose="020B0503020204020204" pitchFamily="34" charset="-122"/>
                    <a:ea typeface="微软雅黑" panose="020B0503020204020204" pitchFamily="34" charset="-122"/>
                  </a:rPr>
                  <a:t> 团队磨合</a:t>
                </a:r>
                <a:endParaRPr lang="zh-CN" altLang="en-US" sz="1400" dirty="0">
                  <a:latin typeface="微软雅黑" panose="020B0503020204020204" pitchFamily="34" charset="-122"/>
                  <a:ea typeface="微软雅黑" panose="020B0503020204020204" pitchFamily="34" charset="-122"/>
                </a:endParaRPr>
              </a:p>
            </p:txBody>
          </p:sp>
          <p:sp>
            <p:nvSpPr>
              <p:cNvPr id="48" name="Text Box 15"/>
              <p:cNvSpPr txBox="1">
                <a:spLocks noChangeArrowheads="1"/>
              </p:cNvSpPr>
              <p:nvPr/>
            </p:nvSpPr>
            <p:spPr bwMode="auto">
              <a:xfrm>
                <a:off x="709373" y="2247446"/>
                <a:ext cx="2804172" cy="1732472"/>
              </a:xfrm>
              <a:prstGeom prst="rect">
                <a:avLst/>
              </a:prstGeom>
              <a:noFill/>
              <a:ln w="6350">
                <a:noFill/>
                <a:miter lim="800000"/>
              </a:ln>
            </p:spPr>
            <p:txBody>
              <a:bodyPr lIns="0" tIns="0" rIns="0" bIns="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defRPr/>
                </a:pPr>
                <a:r>
                  <a:rPr lang="zh-CN" altLang="en-US" sz="1600" b="1" dirty="0">
                    <a:latin typeface="微软雅黑" panose="020B0503020204020204" pitchFamily="34" charset="-122"/>
                    <a:ea typeface="微软雅黑" panose="020B0503020204020204" pitchFamily="34" charset="-122"/>
                  </a:rPr>
                  <a:t>管理项目团队：</a:t>
                </a:r>
                <a:endParaRPr lang="zh-CN" altLang="en-US" sz="1600" b="1" dirty="0">
                  <a:latin typeface="微软雅黑" panose="020B0503020204020204" pitchFamily="34" charset="-122"/>
                  <a:ea typeface="微软雅黑" panose="020B0503020204020204" pitchFamily="34" charset="-122"/>
                </a:endParaRPr>
              </a:p>
              <a:p>
                <a:pPr marL="285750" indent="-285750">
                  <a:lnSpc>
                    <a:spcPct val="110000"/>
                  </a:lnSpc>
                  <a:spcBef>
                    <a:spcPct val="25000"/>
                  </a:spcBef>
                  <a:buClr>
                    <a:srgbClr val="9BBB59"/>
                  </a:buClr>
                  <a:buFont typeface="Wingdings" panose="05000000000000000000" pitchFamily="2" charset="2"/>
                  <a:buChar char="ü"/>
                  <a:defRPr/>
                </a:pPr>
                <a:r>
                  <a:rPr lang="zh-CN" altLang="en-US" sz="1400" dirty="0">
                    <a:latin typeface="微软雅黑" panose="020B0503020204020204" pitchFamily="34" charset="-122"/>
                    <a:ea typeface="微软雅黑" panose="020B0503020204020204" pitchFamily="34" charset="-122"/>
                  </a:rPr>
                  <a:t>关注</a:t>
                </a:r>
                <a:endParaRPr lang="en-US" altLang="zh-CN" sz="1400" dirty="0">
                  <a:latin typeface="微软雅黑" panose="020B0503020204020204" pitchFamily="34" charset="-122"/>
                  <a:ea typeface="微软雅黑" panose="020B0503020204020204" pitchFamily="34" charset="-122"/>
                </a:endParaRPr>
              </a:p>
              <a:p>
                <a:pPr marL="285750" indent="-285750">
                  <a:lnSpc>
                    <a:spcPct val="110000"/>
                  </a:lnSpc>
                  <a:spcBef>
                    <a:spcPct val="25000"/>
                  </a:spcBef>
                  <a:buClr>
                    <a:srgbClr val="9BBB59"/>
                  </a:buClr>
                  <a:buFont typeface="Wingdings" panose="05000000000000000000" pitchFamily="2" charset="2"/>
                  <a:buChar char="ü"/>
                  <a:defRPr/>
                </a:pPr>
                <a:r>
                  <a:rPr lang="zh-CN" altLang="en-US" sz="1400" dirty="0">
                    <a:latin typeface="微软雅黑" panose="020B0503020204020204" pitchFamily="34" charset="-122"/>
                    <a:ea typeface="微软雅黑" panose="020B0503020204020204" pitchFamily="34" charset="-122"/>
                  </a:rPr>
                  <a:t>沟通</a:t>
                </a:r>
                <a:endParaRPr lang="en-US" altLang="zh-CN" sz="1400" dirty="0">
                  <a:latin typeface="微软雅黑" panose="020B0503020204020204" pitchFamily="34" charset="-122"/>
                  <a:ea typeface="微软雅黑" panose="020B0503020204020204" pitchFamily="34" charset="-122"/>
                </a:endParaRPr>
              </a:p>
              <a:p>
                <a:pPr marL="285750" indent="-285750">
                  <a:lnSpc>
                    <a:spcPct val="110000"/>
                  </a:lnSpc>
                  <a:spcBef>
                    <a:spcPct val="25000"/>
                  </a:spcBef>
                  <a:buClr>
                    <a:srgbClr val="9BBB59"/>
                  </a:buClr>
                  <a:buFont typeface="Wingdings" panose="05000000000000000000" pitchFamily="2" charset="2"/>
                  <a:buChar char="ü"/>
                  <a:defRPr/>
                </a:pPr>
                <a:r>
                  <a:rPr lang="zh-CN" altLang="en-US" sz="1400" dirty="0">
                    <a:latin typeface="微软雅黑" panose="020B0503020204020204" pitchFamily="34" charset="-122"/>
                    <a:ea typeface="微软雅黑" panose="020B0503020204020204" pitchFamily="34" charset="-122"/>
                  </a:rPr>
                  <a:t>辅导</a:t>
                </a:r>
                <a:endParaRPr lang="en-US" altLang="zh-CN" sz="1400" dirty="0">
                  <a:latin typeface="微软雅黑" panose="020B0503020204020204" pitchFamily="34" charset="-122"/>
                  <a:ea typeface="微软雅黑" panose="020B0503020204020204" pitchFamily="34" charset="-122"/>
                </a:endParaRPr>
              </a:p>
              <a:p>
                <a:pPr marL="285750" indent="-285750">
                  <a:lnSpc>
                    <a:spcPct val="110000"/>
                  </a:lnSpc>
                  <a:spcBef>
                    <a:spcPct val="25000"/>
                  </a:spcBef>
                  <a:buClr>
                    <a:srgbClr val="9BBB59"/>
                  </a:buClr>
                  <a:buFont typeface="Wingdings" panose="05000000000000000000" pitchFamily="2" charset="2"/>
                  <a:buChar char="ü"/>
                  <a:defRPr/>
                </a:pPr>
                <a:r>
                  <a:rPr lang="zh-CN" altLang="en-US" sz="1400" dirty="0">
                    <a:latin typeface="微软雅黑" panose="020B0503020204020204" pitchFamily="34" charset="-122"/>
                    <a:ea typeface="微软雅黑" panose="020B0503020204020204" pitchFamily="34" charset="-122"/>
                  </a:rPr>
                  <a:t>授权</a:t>
                </a:r>
                <a:endParaRPr lang="zh-CN" altLang="en-US" sz="1400" dirty="0">
                  <a:latin typeface="微软雅黑" panose="020B0503020204020204" pitchFamily="34" charset="-122"/>
                  <a:ea typeface="微软雅黑" panose="020B0503020204020204" pitchFamily="34" charset="-122"/>
                </a:endParaRPr>
              </a:p>
            </p:txBody>
          </p:sp>
        </p:grpSp>
        <p:sp>
          <p:nvSpPr>
            <p:cNvPr id="49" name="TextBox 141"/>
            <p:cNvSpPr txBox="1"/>
            <p:nvPr/>
          </p:nvSpPr>
          <p:spPr>
            <a:xfrm>
              <a:off x="7812256" y="4246096"/>
              <a:ext cx="542753" cy="12868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形成阶段</a:t>
              </a:r>
              <a:endParaRPr lang="zh-CN" altLang="en-US" sz="1400" b="1" dirty="0">
                <a:latin typeface="微软雅黑" panose="020B0503020204020204" pitchFamily="34" charset="-122"/>
                <a:ea typeface="微软雅黑" panose="020B0503020204020204" pitchFamily="34" charset="-122"/>
              </a:endParaRPr>
            </a:p>
          </p:txBody>
        </p:sp>
        <p:sp>
          <p:nvSpPr>
            <p:cNvPr id="50" name="TextBox 142"/>
            <p:cNvSpPr txBox="1"/>
            <p:nvPr/>
          </p:nvSpPr>
          <p:spPr>
            <a:xfrm>
              <a:off x="8716845" y="4246096"/>
              <a:ext cx="542753" cy="12868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震荡阶段</a:t>
              </a:r>
              <a:endParaRPr lang="zh-CN" altLang="en-US" sz="1400" b="1" dirty="0">
                <a:latin typeface="微软雅黑" panose="020B0503020204020204" pitchFamily="34" charset="-122"/>
                <a:ea typeface="微软雅黑" panose="020B0503020204020204" pitchFamily="34" charset="-122"/>
              </a:endParaRPr>
            </a:p>
          </p:txBody>
        </p:sp>
        <p:sp>
          <p:nvSpPr>
            <p:cNvPr id="51" name="TextBox 143"/>
            <p:cNvSpPr txBox="1"/>
            <p:nvPr/>
          </p:nvSpPr>
          <p:spPr>
            <a:xfrm>
              <a:off x="9711895" y="4246096"/>
              <a:ext cx="542753" cy="12868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规范阶段</a:t>
              </a:r>
              <a:endParaRPr lang="zh-CN" altLang="en-US" sz="1400" b="1" dirty="0">
                <a:latin typeface="微软雅黑" panose="020B0503020204020204" pitchFamily="34" charset="-122"/>
                <a:ea typeface="微软雅黑" panose="020B0503020204020204" pitchFamily="34" charset="-122"/>
              </a:endParaRPr>
            </a:p>
          </p:txBody>
        </p:sp>
        <p:sp>
          <p:nvSpPr>
            <p:cNvPr id="52" name="TextBox 144"/>
            <p:cNvSpPr txBox="1"/>
            <p:nvPr/>
          </p:nvSpPr>
          <p:spPr>
            <a:xfrm>
              <a:off x="10616485" y="4246096"/>
              <a:ext cx="542753" cy="12868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latin typeface="微软雅黑" panose="020B0503020204020204" pitchFamily="34" charset="-122"/>
                  <a:ea typeface="微软雅黑" panose="020B0503020204020204" pitchFamily="34" charset="-122"/>
                </a:rPr>
                <a:t>辉煌阶段</a:t>
              </a:r>
              <a:endParaRPr lang="zh-CN" altLang="en-US" sz="1400" b="1" dirty="0">
                <a:latin typeface="微软雅黑" panose="020B0503020204020204" pitchFamily="34" charset="-122"/>
                <a:ea typeface="微软雅黑" panose="020B0503020204020204" pitchFamily="34" charset="-122"/>
              </a:endParaRPr>
            </a:p>
          </p:txBody>
        </p:sp>
        <p:sp>
          <p:nvSpPr>
            <p:cNvPr id="55" name="虚尾箭头 57"/>
            <p:cNvSpPr>
              <a:spLocks noChangeArrowheads="1"/>
            </p:cNvSpPr>
            <p:nvPr/>
          </p:nvSpPr>
          <p:spPr bwMode="auto">
            <a:xfrm>
              <a:off x="8264551" y="4529656"/>
              <a:ext cx="424148" cy="633209"/>
            </a:xfrm>
            <a:custGeom>
              <a:avLst/>
              <a:gdLst>
                <a:gd name="T0" fmla="*/ 321471 w 357188"/>
                <a:gd name="T1" fmla="*/ 0 h 500062"/>
                <a:gd name="T2" fmla="*/ 0 w 357188"/>
                <a:gd name="T3" fmla="*/ 250031 h 500062"/>
                <a:gd name="T4" fmla="*/ 321471 w 357188"/>
                <a:gd name="T5" fmla="*/ 500062 h 500062"/>
                <a:gd name="T6" fmla="*/ 642942 w 357188"/>
                <a:gd name="T7" fmla="*/ 250031 h 500062"/>
                <a:gd name="T8" fmla="*/ 17694720 60000 65536"/>
                <a:gd name="T9" fmla="*/ 11796480 60000 65536"/>
                <a:gd name="T10" fmla="*/ 5898240 60000 65536"/>
                <a:gd name="T11" fmla="*/ 0 60000 65536"/>
                <a:gd name="T12" fmla="*/ 55811 w 357188"/>
                <a:gd name="T13" fmla="*/ 125016 h 500062"/>
                <a:gd name="T14" fmla="*/ 267891 w 357188"/>
                <a:gd name="T15" fmla="*/ 375047 h 500062"/>
              </a:gdLst>
              <a:ahLst/>
              <a:cxnLst>
                <a:cxn ang="T8">
                  <a:pos x="T0" y="T1"/>
                </a:cxn>
                <a:cxn ang="T9">
                  <a:pos x="T2" y="T3"/>
                </a:cxn>
                <a:cxn ang="T10">
                  <a:pos x="T4" y="T5"/>
                </a:cxn>
                <a:cxn ang="T11">
                  <a:pos x="T6" y="T7"/>
                </a:cxn>
              </a:cxnLst>
              <a:rect l="T12" t="T13" r="T14" b="T15"/>
              <a:pathLst>
                <a:path w="357188" h="500062">
                  <a:moveTo>
                    <a:pt x="0" y="125016"/>
                  </a:moveTo>
                  <a:lnTo>
                    <a:pt x="11162" y="125016"/>
                  </a:lnTo>
                  <a:lnTo>
                    <a:pt x="11162" y="375047"/>
                  </a:lnTo>
                  <a:lnTo>
                    <a:pt x="0" y="375047"/>
                  </a:lnTo>
                  <a:close/>
                  <a:moveTo>
                    <a:pt x="22324" y="125016"/>
                  </a:moveTo>
                  <a:lnTo>
                    <a:pt x="44649" y="125016"/>
                  </a:lnTo>
                  <a:lnTo>
                    <a:pt x="44649" y="375047"/>
                  </a:lnTo>
                  <a:lnTo>
                    <a:pt x="22324" y="375047"/>
                  </a:lnTo>
                  <a:close/>
                  <a:moveTo>
                    <a:pt x="55811" y="125016"/>
                  </a:moveTo>
                  <a:lnTo>
                    <a:pt x="178594" y="125016"/>
                  </a:lnTo>
                  <a:lnTo>
                    <a:pt x="178594" y="0"/>
                  </a:lnTo>
                  <a:lnTo>
                    <a:pt x="357188" y="250031"/>
                  </a:lnTo>
                  <a:lnTo>
                    <a:pt x="178594" y="500062"/>
                  </a:lnTo>
                  <a:lnTo>
                    <a:pt x="178594" y="375047"/>
                  </a:lnTo>
                  <a:lnTo>
                    <a:pt x="55811" y="375047"/>
                  </a:lnTo>
                  <a:close/>
                </a:path>
              </a:pathLst>
            </a:custGeom>
            <a:solidFill>
              <a:schemeClr val="bg1">
                <a:lumMod val="65000"/>
              </a:schemeClr>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6" name="虚尾箭头 57"/>
            <p:cNvSpPr>
              <a:spLocks noChangeArrowheads="1"/>
            </p:cNvSpPr>
            <p:nvPr/>
          </p:nvSpPr>
          <p:spPr bwMode="auto">
            <a:xfrm>
              <a:off x="9259600" y="4517474"/>
              <a:ext cx="424148" cy="633209"/>
            </a:xfrm>
            <a:custGeom>
              <a:avLst/>
              <a:gdLst>
                <a:gd name="T0" fmla="*/ 321471 w 357188"/>
                <a:gd name="T1" fmla="*/ 0 h 500062"/>
                <a:gd name="T2" fmla="*/ 0 w 357188"/>
                <a:gd name="T3" fmla="*/ 250031 h 500062"/>
                <a:gd name="T4" fmla="*/ 321471 w 357188"/>
                <a:gd name="T5" fmla="*/ 500062 h 500062"/>
                <a:gd name="T6" fmla="*/ 642942 w 357188"/>
                <a:gd name="T7" fmla="*/ 250031 h 500062"/>
                <a:gd name="T8" fmla="*/ 17694720 60000 65536"/>
                <a:gd name="T9" fmla="*/ 11796480 60000 65536"/>
                <a:gd name="T10" fmla="*/ 5898240 60000 65536"/>
                <a:gd name="T11" fmla="*/ 0 60000 65536"/>
                <a:gd name="T12" fmla="*/ 55811 w 357188"/>
                <a:gd name="T13" fmla="*/ 125016 h 500062"/>
                <a:gd name="T14" fmla="*/ 267891 w 357188"/>
                <a:gd name="T15" fmla="*/ 375047 h 500062"/>
              </a:gdLst>
              <a:ahLst/>
              <a:cxnLst>
                <a:cxn ang="T8">
                  <a:pos x="T0" y="T1"/>
                </a:cxn>
                <a:cxn ang="T9">
                  <a:pos x="T2" y="T3"/>
                </a:cxn>
                <a:cxn ang="T10">
                  <a:pos x="T4" y="T5"/>
                </a:cxn>
                <a:cxn ang="T11">
                  <a:pos x="T6" y="T7"/>
                </a:cxn>
              </a:cxnLst>
              <a:rect l="T12" t="T13" r="T14" b="T15"/>
              <a:pathLst>
                <a:path w="357188" h="500062">
                  <a:moveTo>
                    <a:pt x="0" y="125016"/>
                  </a:moveTo>
                  <a:lnTo>
                    <a:pt x="11162" y="125016"/>
                  </a:lnTo>
                  <a:lnTo>
                    <a:pt x="11162" y="375047"/>
                  </a:lnTo>
                  <a:lnTo>
                    <a:pt x="0" y="375047"/>
                  </a:lnTo>
                  <a:close/>
                  <a:moveTo>
                    <a:pt x="22324" y="125016"/>
                  </a:moveTo>
                  <a:lnTo>
                    <a:pt x="44649" y="125016"/>
                  </a:lnTo>
                  <a:lnTo>
                    <a:pt x="44649" y="375047"/>
                  </a:lnTo>
                  <a:lnTo>
                    <a:pt x="22324" y="375047"/>
                  </a:lnTo>
                  <a:close/>
                  <a:moveTo>
                    <a:pt x="55811" y="125016"/>
                  </a:moveTo>
                  <a:lnTo>
                    <a:pt x="178594" y="125016"/>
                  </a:lnTo>
                  <a:lnTo>
                    <a:pt x="178594" y="0"/>
                  </a:lnTo>
                  <a:lnTo>
                    <a:pt x="357188" y="250031"/>
                  </a:lnTo>
                  <a:lnTo>
                    <a:pt x="178594" y="500062"/>
                  </a:lnTo>
                  <a:lnTo>
                    <a:pt x="178594" y="375047"/>
                  </a:lnTo>
                  <a:lnTo>
                    <a:pt x="55811" y="375047"/>
                  </a:lnTo>
                  <a:close/>
                </a:path>
              </a:pathLst>
            </a:custGeom>
            <a:solidFill>
              <a:schemeClr val="bg1">
                <a:lumMod val="65000"/>
              </a:schemeClr>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7" name="虚尾箭头 57"/>
            <p:cNvSpPr>
              <a:spLocks noChangeArrowheads="1"/>
            </p:cNvSpPr>
            <p:nvPr/>
          </p:nvSpPr>
          <p:spPr bwMode="auto">
            <a:xfrm>
              <a:off x="10254648" y="4517474"/>
              <a:ext cx="424148" cy="633209"/>
            </a:xfrm>
            <a:custGeom>
              <a:avLst/>
              <a:gdLst>
                <a:gd name="T0" fmla="*/ 321471 w 357188"/>
                <a:gd name="T1" fmla="*/ 0 h 500062"/>
                <a:gd name="T2" fmla="*/ 0 w 357188"/>
                <a:gd name="T3" fmla="*/ 250031 h 500062"/>
                <a:gd name="T4" fmla="*/ 321471 w 357188"/>
                <a:gd name="T5" fmla="*/ 500062 h 500062"/>
                <a:gd name="T6" fmla="*/ 642942 w 357188"/>
                <a:gd name="T7" fmla="*/ 250031 h 500062"/>
                <a:gd name="T8" fmla="*/ 17694720 60000 65536"/>
                <a:gd name="T9" fmla="*/ 11796480 60000 65536"/>
                <a:gd name="T10" fmla="*/ 5898240 60000 65536"/>
                <a:gd name="T11" fmla="*/ 0 60000 65536"/>
                <a:gd name="T12" fmla="*/ 55811 w 357188"/>
                <a:gd name="T13" fmla="*/ 125016 h 500062"/>
                <a:gd name="T14" fmla="*/ 267891 w 357188"/>
                <a:gd name="T15" fmla="*/ 375047 h 500062"/>
              </a:gdLst>
              <a:ahLst/>
              <a:cxnLst>
                <a:cxn ang="T8">
                  <a:pos x="T0" y="T1"/>
                </a:cxn>
                <a:cxn ang="T9">
                  <a:pos x="T2" y="T3"/>
                </a:cxn>
                <a:cxn ang="T10">
                  <a:pos x="T4" y="T5"/>
                </a:cxn>
                <a:cxn ang="T11">
                  <a:pos x="T6" y="T7"/>
                </a:cxn>
              </a:cxnLst>
              <a:rect l="T12" t="T13" r="T14" b="T15"/>
              <a:pathLst>
                <a:path w="357188" h="500062">
                  <a:moveTo>
                    <a:pt x="0" y="125016"/>
                  </a:moveTo>
                  <a:lnTo>
                    <a:pt x="11162" y="125016"/>
                  </a:lnTo>
                  <a:lnTo>
                    <a:pt x="11162" y="375047"/>
                  </a:lnTo>
                  <a:lnTo>
                    <a:pt x="0" y="375047"/>
                  </a:lnTo>
                  <a:close/>
                  <a:moveTo>
                    <a:pt x="22324" y="125016"/>
                  </a:moveTo>
                  <a:lnTo>
                    <a:pt x="44649" y="125016"/>
                  </a:lnTo>
                  <a:lnTo>
                    <a:pt x="44649" y="375047"/>
                  </a:lnTo>
                  <a:lnTo>
                    <a:pt x="22324" y="375047"/>
                  </a:lnTo>
                  <a:close/>
                  <a:moveTo>
                    <a:pt x="55811" y="125016"/>
                  </a:moveTo>
                  <a:lnTo>
                    <a:pt x="178594" y="125016"/>
                  </a:lnTo>
                  <a:lnTo>
                    <a:pt x="178594" y="0"/>
                  </a:lnTo>
                  <a:lnTo>
                    <a:pt x="357188" y="250031"/>
                  </a:lnTo>
                  <a:lnTo>
                    <a:pt x="178594" y="500062"/>
                  </a:lnTo>
                  <a:lnTo>
                    <a:pt x="178594" y="375047"/>
                  </a:lnTo>
                  <a:lnTo>
                    <a:pt x="55811" y="375047"/>
                  </a:lnTo>
                  <a:close/>
                </a:path>
              </a:pathLst>
            </a:custGeom>
            <a:solidFill>
              <a:schemeClr val="bg1">
                <a:lumMod val="65000"/>
              </a:schemeClr>
            </a:solidFill>
            <a:ln w="9525">
              <a:noFill/>
              <a:miter lim="8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如何有效领导项目</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团队管理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什么是项目沟通管理</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794558" y="1209674"/>
            <a:ext cx="7463662" cy="3544863"/>
            <a:chOff x="870758" y="1539270"/>
            <a:chExt cx="10305242" cy="4894469"/>
          </a:xfrm>
        </p:grpSpPr>
        <p:sp>
          <p:nvSpPr>
            <p:cNvPr id="27" name="矩形 26"/>
            <p:cNvSpPr/>
            <p:nvPr/>
          </p:nvSpPr>
          <p:spPr>
            <a:xfrm>
              <a:off x="870758" y="1539270"/>
              <a:ext cx="10305242" cy="114737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b="1" dirty="0">
                  <a:solidFill>
                    <a:srgbClr val="EE3C30"/>
                  </a:solidFill>
                  <a:latin typeface="微软雅黑" panose="020B0503020204020204" pitchFamily="34" charset="-122"/>
                  <a:ea typeface="微软雅黑" panose="020B0503020204020204" pitchFamily="34" charset="-122"/>
                </a:rPr>
                <a:t>项目沟通管理定义：识别为确保项目信息及时且恰当地生成、收集、发布、存储并最终处置所需的各过程。</a:t>
              </a:r>
              <a:endParaRPr lang="zh-CN" altLang="en-US" sz="1600" b="1" dirty="0">
                <a:solidFill>
                  <a:srgbClr val="EE3C30"/>
                </a:solidFill>
                <a:latin typeface="微软雅黑" panose="020B0503020204020204" pitchFamily="34" charset="-122"/>
                <a:ea typeface="微软雅黑" panose="020B0503020204020204" pitchFamily="34" charset="-122"/>
              </a:endParaRPr>
            </a:p>
          </p:txBody>
        </p:sp>
        <p:sp>
          <p:nvSpPr>
            <p:cNvPr id="28" name="Hexagon 60"/>
            <p:cNvSpPr/>
            <p:nvPr/>
          </p:nvSpPr>
          <p:spPr>
            <a:xfrm rot="5400000">
              <a:off x="8290952" y="3212028"/>
              <a:ext cx="2109160" cy="1818242"/>
            </a:xfrm>
            <a:prstGeom prst="hexagon">
              <a:avLst/>
            </a:prstGeom>
            <a:solidFill>
              <a:srgbClr val="9BBB59"/>
            </a:solidFill>
            <a:ln w="28575" cap="flat" cmpd="sng" algn="ctr">
              <a:solidFill>
                <a:schemeClr val="bg1"/>
              </a:solidFill>
              <a:prstDash val="solid"/>
            </a:ln>
            <a:effectLst>
              <a:outerShdw blurRad="50800" dist="38100" dir="5400000" algn="t" rotWithShape="0">
                <a:prstClr val="black">
                  <a:alpha val="40000"/>
                </a:prstClr>
              </a:outerShdw>
            </a:effectLst>
          </p:spPr>
          <p:style>
            <a:lnRef idx="2">
              <a:srgbClr val="FFBF53">
                <a:shade val="50000"/>
              </a:srgbClr>
            </a:lnRef>
            <a:fillRef idx="1">
              <a:srgbClr val="FFBF53"/>
            </a:fillRef>
            <a:effectRef idx="0">
              <a:srgbClr val="FFBF53"/>
            </a:effectRef>
            <a:fontRef idx="minor">
              <a:srgbClr val="FFFFFF"/>
            </a:fontRef>
          </p:style>
          <p:txBody>
            <a:bodyPr rtlCol="0" anchor="ctr"/>
            <a:lstStyle>
              <a:defPPr>
                <a:defRPr lang="zh-CN">
                  <a:solidFill>
                    <a:srgbClr val="FFFFFF"/>
                  </a:solidFill>
                </a:defRPr>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en-US" sz="600" dirty="0">
                <a:latin typeface="Lato Light" charset="0"/>
              </a:endParaRPr>
            </a:p>
          </p:txBody>
        </p:sp>
        <p:sp>
          <p:nvSpPr>
            <p:cNvPr id="29" name="Hexagon 61"/>
            <p:cNvSpPr/>
            <p:nvPr/>
          </p:nvSpPr>
          <p:spPr>
            <a:xfrm rot="5400000">
              <a:off x="4774720" y="3212028"/>
              <a:ext cx="2109160" cy="1818242"/>
            </a:xfrm>
            <a:prstGeom prst="hexagon">
              <a:avLst/>
            </a:prstGeom>
            <a:solidFill>
              <a:srgbClr val="F39C12"/>
            </a:solidFill>
            <a:ln w="28575" cap="flat" cmpd="sng" algn="ctr">
              <a:solidFill>
                <a:schemeClr val="bg1"/>
              </a:solidFill>
              <a:prstDash val="solid"/>
            </a:ln>
            <a:effectLst>
              <a:outerShdw blurRad="50800" dist="38100" dir="5400000" algn="t" rotWithShape="0">
                <a:prstClr val="black">
                  <a:alpha val="40000"/>
                </a:prstClr>
              </a:outerShdw>
            </a:effectLst>
          </p:spPr>
          <p:style>
            <a:lnRef idx="2">
              <a:srgbClr val="FFBF53">
                <a:shade val="50000"/>
              </a:srgbClr>
            </a:lnRef>
            <a:fillRef idx="1">
              <a:srgbClr val="FFBF53"/>
            </a:fillRef>
            <a:effectRef idx="0">
              <a:srgbClr val="FFBF53"/>
            </a:effectRef>
            <a:fontRef idx="minor">
              <a:srgbClr val="FFFFFF"/>
            </a:fontRef>
          </p:style>
          <p:txBody>
            <a:bodyPr rtlCol="0" anchor="ctr"/>
            <a:lstStyle>
              <a:defPPr>
                <a:defRPr lang="zh-CN">
                  <a:solidFill>
                    <a:srgbClr val="FFFFFF"/>
                  </a:solidFill>
                </a:defRPr>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en-US" sz="600" dirty="0">
                <a:latin typeface="Lato Light" charset="0"/>
              </a:endParaRPr>
            </a:p>
          </p:txBody>
        </p:sp>
        <p:sp>
          <p:nvSpPr>
            <p:cNvPr id="39" name="Hexagon 62"/>
            <p:cNvSpPr/>
            <p:nvPr/>
          </p:nvSpPr>
          <p:spPr>
            <a:xfrm rot="5400000">
              <a:off x="1258488" y="3212028"/>
              <a:ext cx="2109160" cy="1818242"/>
            </a:xfrm>
            <a:prstGeom prst="hexagon">
              <a:avLst/>
            </a:prstGeom>
            <a:solidFill>
              <a:srgbClr val="4CBAD5"/>
            </a:solidFill>
            <a:ln w="28575" cap="flat" cmpd="sng" algn="ctr">
              <a:solidFill>
                <a:schemeClr val="bg1"/>
              </a:solidFill>
              <a:prstDash val="solid"/>
            </a:ln>
            <a:effectLst>
              <a:outerShdw blurRad="50800" dist="38100" dir="5400000" algn="t" rotWithShape="0">
                <a:prstClr val="black">
                  <a:alpha val="40000"/>
                </a:prstClr>
              </a:outerShdw>
            </a:effectLst>
          </p:spPr>
          <p:style>
            <a:lnRef idx="2">
              <a:srgbClr val="FFBF53">
                <a:shade val="50000"/>
              </a:srgbClr>
            </a:lnRef>
            <a:fillRef idx="1">
              <a:srgbClr val="FFBF53"/>
            </a:fillRef>
            <a:effectRef idx="0">
              <a:srgbClr val="FFBF53"/>
            </a:effectRef>
            <a:fontRef idx="minor">
              <a:srgbClr val="FFFFFF"/>
            </a:fontRef>
          </p:style>
          <p:txBody>
            <a:bodyPr rtlCol="0" anchor="ctr"/>
            <a:lstStyle>
              <a:defPPr>
                <a:defRPr lang="zh-CN">
                  <a:solidFill>
                    <a:srgbClr val="FFFFFF"/>
                  </a:solidFill>
                </a:defRPr>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en-US" sz="600" dirty="0">
                <a:latin typeface="Lato Light" charset="0"/>
              </a:endParaRPr>
            </a:p>
          </p:txBody>
        </p:sp>
        <p:sp>
          <p:nvSpPr>
            <p:cNvPr id="41" name="Shape 2641"/>
            <p:cNvSpPr/>
            <p:nvPr/>
          </p:nvSpPr>
          <p:spPr>
            <a:xfrm>
              <a:off x="1988035" y="3914311"/>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FFFFFF"/>
            </a:solidFill>
            <a:ln w="12700">
              <a:miter lim="400000"/>
            </a:ln>
          </p:spPr>
          <p:txBody>
            <a:bodyPr lIns="19045" tIns="19045" rIns="19045" bIns="190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dirty="0">
                <a:latin typeface="Lato Regular" charset="0"/>
                <a:ea typeface="Lato Regular" charset="0"/>
                <a:cs typeface="Lato Regular" charset="0"/>
              </a:endParaRPr>
            </a:p>
          </p:txBody>
        </p:sp>
        <p:sp>
          <p:nvSpPr>
            <p:cNvPr id="44" name="Shape 2688"/>
            <p:cNvSpPr/>
            <p:nvPr/>
          </p:nvSpPr>
          <p:spPr>
            <a:xfrm>
              <a:off x="5504268" y="3796117"/>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FFFFFF"/>
            </a:solidFill>
            <a:ln w="12700">
              <a:miter lim="400000"/>
            </a:ln>
          </p:spPr>
          <p:txBody>
            <a:bodyPr lIns="19045" tIns="19045" rIns="19045" bIns="190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dirty="0">
                <a:latin typeface="Lato Regular" charset="0"/>
                <a:ea typeface="Lato Regular" charset="0"/>
                <a:cs typeface="Lato Regular" charset="0"/>
              </a:endParaRPr>
            </a:p>
          </p:txBody>
        </p:sp>
        <p:sp>
          <p:nvSpPr>
            <p:cNvPr id="45" name="Shape 2783"/>
            <p:cNvSpPr/>
            <p:nvPr/>
          </p:nvSpPr>
          <p:spPr>
            <a:xfrm>
              <a:off x="9020500" y="3840440"/>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FFFFFF"/>
            </a:solidFill>
            <a:ln w="12700">
              <a:miter lim="400000"/>
            </a:ln>
          </p:spPr>
          <p:txBody>
            <a:bodyPr lIns="19045" tIns="19045" rIns="19045" bIns="1904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dirty="0">
                <a:latin typeface="Lato Regular" charset="0"/>
                <a:ea typeface="Lato Regular" charset="0"/>
                <a:cs typeface="Lato Regular" charset="0"/>
              </a:endParaRPr>
            </a:p>
          </p:txBody>
        </p:sp>
        <p:sp>
          <p:nvSpPr>
            <p:cNvPr id="46" name="Rectangle 10"/>
            <p:cNvSpPr>
              <a:spLocks noChangeArrowheads="1"/>
            </p:cNvSpPr>
            <p:nvPr/>
          </p:nvSpPr>
          <p:spPr bwMode="gray">
            <a:xfrm>
              <a:off x="1560592" y="5414933"/>
              <a:ext cx="1504950" cy="382459"/>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沟通规划</a:t>
              </a:r>
              <a:endParaRPr lang="zh-CN" altLang="en-US" sz="1200" b="1" dirty="0">
                <a:latin typeface="微软雅黑" panose="020B0503020204020204" pitchFamily="34" charset="-122"/>
                <a:ea typeface="微软雅黑" panose="020B0503020204020204" pitchFamily="34" charset="-122"/>
              </a:endParaRPr>
            </a:p>
          </p:txBody>
        </p:sp>
        <p:sp>
          <p:nvSpPr>
            <p:cNvPr id="53" name="Rectangle 10"/>
            <p:cNvSpPr>
              <a:spLocks noChangeArrowheads="1"/>
            </p:cNvSpPr>
            <p:nvPr/>
          </p:nvSpPr>
          <p:spPr bwMode="gray">
            <a:xfrm>
              <a:off x="1560592" y="5838804"/>
              <a:ext cx="1661597" cy="594935"/>
            </a:xfrm>
            <a:prstGeom prst="rect">
              <a:avLst/>
            </a:prstGeom>
            <a:noFill/>
            <a:ln w="9525" algn="ctr">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识别干系人；</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制定沟通计划表</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Rectangle 10"/>
            <p:cNvSpPr>
              <a:spLocks noChangeArrowheads="1"/>
            </p:cNvSpPr>
            <p:nvPr/>
          </p:nvSpPr>
          <p:spPr bwMode="gray">
            <a:xfrm>
              <a:off x="5076825" y="5360393"/>
              <a:ext cx="1504950" cy="382459"/>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信息发布</a:t>
              </a:r>
              <a:endParaRPr lang="zh-CN" altLang="en-US" sz="1200" b="1" dirty="0">
                <a:latin typeface="微软雅黑" panose="020B0503020204020204" pitchFamily="34" charset="-122"/>
                <a:ea typeface="微软雅黑" panose="020B0503020204020204" pitchFamily="34" charset="-122"/>
              </a:endParaRPr>
            </a:p>
          </p:txBody>
        </p:sp>
        <p:sp>
          <p:nvSpPr>
            <p:cNvPr id="58" name="Rectangle 10"/>
            <p:cNvSpPr>
              <a:spLocks noChangeArrowheads="1"/>
            </p:cNvSpPr>
            <p:nvPr/>
          </p:nvSpPr>
          <p:spPr bwMode="gray">
            <a:xfrm>
              <a:off x="5076824" y="5784265"/>
              <a:ext cx="1661597" cy="594935"/>
            </a:xfrm>
            <a:prstGeom prst="rect">
              <a:avLst/>
            </a:prstGeom>
            <a:noFill/>
            <a:ln w="9525" algn="ctr">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沟通工具、</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沟通技巧的运用</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Rectangle 10"/>
            <p:cNvSpPr>
              <a:spLocks noChangeArrowheads="1"/>
            </p:cNvSpPr>
            <p:nvPr/>
          </p:nvSpPr>
          <p:spPr bwMode="gray">
            <a:xfrm>
              <a:off x="8593059" y="5360395"/>
              <a:ext cx="1504950" cy="382459"/>
            </a:xfrm>
            <a:prstGeom prst="rect">
              <a:avLst/>
            </a:prstGeom>
            <a:noFill/>
            <a:ln w="9525" algn="ctr">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200" b="1" dirty="0">
                  <a:latin typeface="微软雅黑" panose="020B0503020204020204" pitchFamily="34" charset="-122"/>
                  <a:ea typeface="微软雅黑" panose="020B0503020204020204" pitchFamily="34" charset="-122"/>
                </a:rPr>
                <a:t>报告绩效</a:t>
              </a:r>
              <a:endParaRPr lang="zh-CN" altLang="en-US" sz="1200" b="1" dirty="0">
                <a:latin typeface="微软雅黑" panose="020B0503020204020204" pitchFamily="34" charset="-122"/>
                <a:ea typeface="微软雅黑" panose="020B0503020204020204" pitchFamily="34" charset="-122"/>
              </a:endParaRPr>
            </a:p>
          </p:txBody>
        </p:sp>
        <p:sp>
          <p:nvSpPr>
            <p:cNvPr id="60" name="Rectangle 10"/>
            <p:cNvSpPr>
              <a:spLocks noChangeArrowheads="1"/>
            </p:cNvSpPr>
            <p:nvPr/>
          </p:nvSpPr>
          <p:spPr bwMode="gray">
            <a:xfrm>
              <a:off x="8593057" y="5784265"/>
              <a:ext cx="1661597" cy="361211"/>
            </a:xfrm>
            <a:prstGeom prst="rect">
              <a:avLst/>
            </a:prstGeom>
            <a:noFill/>
            <a:ln w="9525" algn="ctr">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auto" hangingPunct="0">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干系人期望管理</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如何有效领导项目</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团队管理</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项目组的内外沟通</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747343" y="1757124"/>
            <a:ext cx="2904238" cy="2203251"/>
            <a:chOff x="2475782" y="981490"/>
            <a:chExt cx="4192437" cy="3180521"/>
          </a:xfrm>
        </p:grpSpPr>
        <p:sp>
          <p:nvSpPr>
            <p:cNvPr id="20" name="îṧlîḋé"/>
            <p:cNvSpPr/>
            <p:nvPr/>
          </p:nvSpPr>
          <p:spPr>
            <a:xfrm flipH="1" flipV="1">
              <a:off x="2981741" y="981490"/>
              <a:ext cx="3180521" cy="3180520"/>
            </a:xfrm>
            <a:prstGeom prst="arc">
              <a:avLst>
                <a:gd name="adj1" fmla="val 12136914"/>
                <a:gd name="adj2" fmla="val 20239707"/>
              </a:avLst>
            </a:prstGeom>
            <a:ln w="19050">
              <a:solidFill>
                <a:srgbClr val="EE3C30"/>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p>
          </p:txBody>
        </p:sp>
        <p:sp>
          <p:nvSpPr>
            <p:cNvPr id="21" name="îš1îḍe"/>
            <p:cNvSpPr/>
            <p:nvPr/>
          </p:nvSpPr>
          <p:spPr>
            <a:xfrm>
              <a:off x="3401641" y="1401393"/>
              <a:ext cx="2340720" cy="2340716"/>
            </a:xfrm>
            <a:prstGeom prst="ellipse">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bIns="360000" anchor="b" anchorCtr="1">
              <a:normAutofit/>
            </a:bodyPr>
            <a:lstStyle/>
            <a:p>
              <a:pPr algn="ctr">
                <a:lnSpc>
                  <a:spcPct val="120000"/>
                </a:lnSpc>
                <a:defRPr/>
              </a:pPr>
              <a:endParaRPr lang="zh-CN" altLang="en-US" sz="1200" dirty="0">
                <a:solidFill>
                  <a:schemeClr val="bg1"/>
                </a:solidFill>
              </a:endParaRPr>
            </a:p>
          </p:txBody>
        </p:sp>
        <p:sp>
          <p:nvSpPr>
            <p:cNvPr id="22" name="iŝļïḍê"/>
            <p:cNvSpPr/>
            <p:nvPr/>
          </p:nvSpPr>
          <p:spPr>
            <a:xfrm>
              <a:off x="2475782" y="1964238"/>
              <a:ext cx="1215029" cy="1215027"/>
            </a:xfrm>
            <a:prstGeom prst="ellipse">
              <a:avLst/>
            </a:prstGeom>
            <a:solidFill>
              <a:srgbClr val="4CBAD5"/>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íṡḷíḋé"/>
            <p:cNvSpPr/>
            <p:nvPr/>
          </p:nvSpPr>
          <p:spPr>
            <a:xfrm>
              <a:off x="5453190" y="1964238"/>
              <a:ext cx="1215029" cy="1215027"/>
            </a:xfrm>
            <a:prstGeom prst="ellipse">
              <a:avLst/>
            </a:prstGeom>
            <a:solidFill>
              <a:srgbClr val="F39C1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ïŝlïḍe"/>
            <p:cNvSpPr/>
            <p:nvPr/>
          </p:nvSpPr>
          <p:spPr>
            <a:xfrm>
              <a:off x="2981741" y="981491"/>
              <a:ext cx="3180521" cy="3180520"/>
            </a:xfrm>
            <a:prstGeom prst="arc">
              <a:avLst>
                <a:gd name="adj1" fmla="val 12136914"/>
                <a:gd name="adj2" fmla="val 20239707"/>
              </a:avLst>
            </a:prstGeom>
            <a:ln w="19050">
              <a:solidFill>
                <a:srgbClr val="EE3C30"/>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p>
          </p:txBody>
        </p:sp>
        <p:sp>
          <p:nvSpPr>
            <p:cNvPr id="25" name="ïślîḑe"/>
            <p:cNvSpPr/>
            <p:nvPr/>
          </p:nvSpPr>
          <p:spPr bwMode="auto">
            <a:xfrm>
              <a:off x="2844295" y="2372723"/>
              <a:ext cx="478003" cy="398057"/>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chemeClr val="bg1">
                <a:lumMod val="100000"/>
              </a:schemeClr>
            </a:solidFill>
            <a:ln>
              <a:noFill/>
            </a:ln>
          </p:spPr>
          <p:txBody>
            <a:bodyPr anchor="ctr"/>
            <a:lstStyle/>
            <a:p>
              <a:pPr algn="ctr"/>
            </a:p>
          </p:txBody>
        </p:sp>
        <p:sp>
          <p:nvSpPr>
            <p:cNvPr id="30" name="isḷîḓe"/>
            <p:cNvSpPr/>
            <p:nvPr/>
          </p:nvSpPr>
          <p:spPr bwMode="auto">
            <a:xfrm>
              <a:off x="5870003" y="2318176"/>
              <a:ext cx="381404" cy="507149"/>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chemeClr val="bg1">
                <a:lumMod val="100000"/>
              </a:schemeClr>
            </a:solidFill>
            <a:ln>
              <a:noFill/>
            </a:ln>
          </p:spPr>
          <p:txBody>
            <a:bodyPr anchor="ctr"/>
            <a:lstStyle/>
            <a:p>
              <a:pPr algn="ctr"/>
            </a:p>
          </p:txBody>
        </p:sp>
      </p:grpSp>
      <p:sp>
        <p:nvSpPr>
          <p:cNvPr id="31" name="Text Box 21"/>
          <p:cNvSpPr txBox="1">
            <a:spLocks noChangeArrowheads="1"/>
          </p:cNvSpPr>
          <p:nvPr/>
        </p:nvSpPr>
        <p:spPr bwMode="auto">
          <a:xfrm>
            <a:off x="642752" y="1752123"/>
            <a:ext cx="2031325" cy="58477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Font typeface="Wingdings" panose="05000000000000000000" pitchFamily="2" charset="2"/>
              <a:buNone/>
            </a:pPr>
            <a:r>
              <a:rPr lang="zh-CN" altLang="en-US" sz="1600" b="1" dirty="0">
                <a:solidFill>
                  <a:srgbClr val="4CBAD5"/>
                </a:solidFill>
                <a:latin typeface="微软雅黑" panose="020B0503020204020204" pitchFamily="34" charset="-122"/>
                <a:ea typeface="微软雅黑" panose="020B0503020204020204" pitchFamily="34" charset="-122"/>
              </a:rPr>
              <a:t>对内管理：</a:t>
            </a:r>
            <a:endParaRPr lang="en-US" altLang="zh-CN" sz="1600" b="1" dirty="0">
              <a:solidFill>
                <a:srgbClr val="4CBAD5"/>
              </a:solidFill>
              <a:latin typeface="微软雅黑" panose="020B0503020204020204" pitchFamily="34" charset="-122"/>
              <a:ea typeface="微软雅黑" panose="020B0503020204020204" pitchFamily="34" charset="-122"/>
            </a:endParaRPr>
          </a:p>
          <a:p>
            <a:pPr algn="r">
              <a:buFont typeface="Wingdings" panose="05000000000000000000" pitchFamily="2" charset="2"/>
              <a:buNone/>
            </a:pPr>
            <a:r>
              <a:rPr lang="zh-CN" altLang="en-US" sz="1600" b="1" dirty="0">
                <a:solidFill>
                  <a:srgbClr val="4CBAD5"/>
                </a:solidFill>
                <a:latin typeface="微软雅黑" panose="020B0503020204020204" pitchFamily="34" charset="-122"/>
                <a:ea typeface="微软雅黑" panose="020B0503020204020204" pitchFamily="34" charset="-122"/>
              </a:rPr>
              <a:t>项目组内部沟通机制</a:t>
            </a:r>
            <a:endParaRPr lang="en-US" altLang="ko-KR" sz="1600" b="1" dirty="0">
              <a:solidFill>
                <a:srgbClr val="4CBAD5"/>
              </a:solidFill>
              <a:latin typeface="微软雅黑" panose="020B0503020204020204" pitchFamily="34" charset="-122"/>
              <a:ea typeface="微软雅黑" panose="020B0503020204020204" pitchFamily="34" charset="-122"/>
            </a:endParaRPr>
          </a:p>
        </p:txBody>
      </p:sp>
      <p:sp>
        <p:nvSpPr>
          <p:cNvPr id="32" name="Text Box 21"/>
          <p:cNvSpPr txBox="1">
            <a:spLocks noChangeArrowheads="1"/>
          </p:cNvSpPr>
          <p:nvPr/>
        </p:nvSpPr>
        <p:spPr bwMode="auto">
          <a:xfrm>
            <a:off x="5816203" y="1752122"/>
            <a:ext cx="1826141" cy="58477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Wingdings" panose="05000000000000000000" pitchFamily="2" charset="2"/>
              <a:buNone/>
            </a:pPr>
            <a:r>
              <a:rPr lang="zh-CN" altLang="en-US" sz="1600" b="1" dirty="0">
                <a:solidFill>
                  <a:srgbClr val="F39C12"/>
                </a:solidFill>
                <a:latin typeface="微软雅黑" panose="020B0503020204020204" pitchFamily="34" charset="-122"/>
                <a:ea typeface="微软雅黑" panose="020B0503020204020204" pitchFamily="34" charset="-122"/>
              </a:rPr>
              <a:t>对外管理：</a:t>
            </a:r>
            <a:endParaRPr lang="en-US" altLang="zh-CN" sz="1600" b="1" dirty="0">
              <a:solidFill>
                <a:srgbClr val="F39C12"/>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600" b="1" dirty="0">
                <a:solidFill>
                  <a:srgbClr val="F39C12"/>
                </a:solidFill>
                <a:latin typeface="微软雅黑" panose="020B0503020204020204" pitchFamily="34" charset="-122"/>
                <a:ea typeface="微软雅黑" panose="020B0503020204020204" pitchFamily="34" charset="-122"/>
              </a:rPr>
              <a:t>外部客户沟通机制</a:t>
            </a:r>
            <a:endParaRPr lang="en-US" altLang="ko-KR" sz="1600" b="1" dirty="0">
              <a:solidFill>
                <a:srgbClr val="F39C12"/>
              </a:solidFill>
              <a:latin typeface="微软雅黑" panose="020B0503020204020204" pitchFamily="34" charset="-122"/>
              <a:ea typeface="微软雅黑" panose="020B0503020204020204" pitchFamily="34" charset="-122"/>
            </a:endParaRPr>
          </a:p>
        </p:txBody>
      </p:sp>
      <p:sp>
        <p:nvSpPr>
          <p:cNvPr id="33" name="Text Box 29"/>
          <p:cNvSpPr txBox="1">
            <a:spLocks noChangeArrowheads="1"/>
          </p:cNvSpPr>
          <p:nvPr/>
        </p:nvSpPr>
        <p:spPr bwMode="auto">
          <a:xfrm>
            <a:off x="495299" y="2407318"/>
            <a:ext cx="2197023" cy="1754326"/>
          </a:xfrm>
          <a:prstGeom prst="rect">
            <a:avLst/>
          </a:prstGeom>
          <a:noFill/>
          <a:ln w="9525" algn="ctr">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fontAlgn="base">
              <a:lnSpc>
                <a:spcPct val="150000"/>
              </a:lnSpc>
              <a:spcBef>
                <a:spcPct val="0"/>
              </a:spcBef>
              <a:spcAft>
                <a:spcPct val="0"/>
              </a:spcAft>
              <a:buFont typeface="Wingdings" panose="05000000000000000000" pitchFamily="2" charset="2"/>
              <a:buChar char="ü"/>
            </a:pPr>
            <a:r>
              <a:rPr kumimoji="1" lang="zh-CN" altLang="en-US" sz="1200" dirty="0">
                <a:latin typeface="微软雅黑" panose="020B0503020204020204" pitchFamily="34" charset="-122"/>
                <a:ea typeface="微软雅黑" panose="020B0503020204020204" pitchFamily="34" charset="-122"/>
              </a:rPr>
              <a:t> 项目成员沟通需求</a:t>
            </a:r>
            <a:endParaRPr kumimoji="1" lang="zh-CN" altLang="en-US" sz="1200" dirty="0">
              <a:latin typeface="微软雅黑" panose="020B0503020204020204" pitchFamily="34" charset="-122"/>
              <a:ea typeface="微软雅黑" panose="020B0503020204020204" pitchFamily="34" charset="-122"/>
            </a:endParaRPr>
          </a:p>
          <a:p>
            <a:pPr marL="285750" lvl="0" indent="-285750" fontAlgn="base">
              <a:lnSpc>
                <a:spcPct val="150000"/>
              </a:lnSpc>
              <a:spcBef>
                <a:spcPct val="0"/>
              </a:spcBef>
              <a:spcAft>
                <a:spcPct val="0"/>
              </a:spcAft>
              <a:buFont typeface="Wingdings" panose="05000000000000000000" pitchFamily="2" charset="2"/>
              <a:buChar char="ü"/>
            </a:pPr>
            <a:r>
              <a:rPr kumimoji="1" lang="en-US" altLang="zh-CN" sz="1200" dirty="0">
                <a:latin typeface="微软雅黑" panose="020B0503020204020204" pitchFamily="34" charset="-122"/>
                <a:ea typeface="微软雅黑" panose="020B0503020204020204" pitchFamily="34" charset="-122"/>
              </a:rPr>
              <a:t> </a:t>
            </a:r>
            <a:r>
              <a:rPr kumimoji="1" lang="zh-CN" altLang="en-US" sz="1200" dirty="0">
                <a:latin typeface="微软雅黑" panose="020B0503020204020204" pitchFamily="34" charset="-122"/>
                <a:ea typeface="微软雅黑" panose="020B0503020204020204" pitchFamily="34" charset="-122"/>
              </a:rPr>
              <a:t>构建项目内部沟通机制</a:t>
            </a:r>
            <a:endParaRPr kumimoji="1" lang="en-US" altLang="zh-CN" sz="1200" dirty="0">
              <a:latin typeface="微软雅黑" panose="020B0503020204020204" pitchFamily="34" charset="-122"/>
              <a:ea typeface="微软雅黑" panose="020B0503020204020204" pitchFamily="34" charset="-122"/>
            </a:endParaRPr>
          </a:p>
          <a:p>
            <a:pPr marL="285750" indent="-285750" fontAlgn="base">
              <a:lnSpc>
                <a:spcPct val="150000"/>
              </a:lnSpc>
              <a:spcBef>
                <a:spcPct val="0"/>
              </a:spcBef>
              <a:spcAft>
                <a:spcPct val="0"/>
              </a:spcAft>
              <a:buFont typeface="Wingdings" panose="05000000000000000000" pitchFamily="2" charset="2"/>
              <a:buChar char="ü"/>
            </a:pPr>
            <a:r>
              <a:rPr kumimoji="1" lang="zh-CN" altLang="en-US" sz="1200" dirty="0">
                <a:latin typeface="微软雅黑" panose="020B0503020204020204" pitchFamily="34" charset="-122"/>
                <a:ea typeface="微软雅黑" panose="020B0503020204020204" pitchFamily="34" charset="-122"/>
              </a:rPr>
              <a:t>会议沟通机制：会前</a:t>
            </a:r>
            <a:r>
              <a:rPr kumimoji="1" lang="en-US" altLang="zh-CN" sz="1200" dirty="0">
                <a:latin typeface="微软雅黑" panose="020B0503020204020204" pitchFamily="34" charset="-122"/>
                <a:ea typeface="微软雅黑" panose="020B0503020204020204" pitchFamily="34" charset="-122"/>
              </a:rPr>
              <a:t>-</a:t>
            </a:r>
            <a:r>
              <a:rPr kumimoji="1" lang="zh-CN" altLang="en-US" sz="1200" dirty="0">
                <a:latin typeface="微软雅黑" panose="020B0503020204020204" pitchFamily="34" charset="-122"/>
                <a:ea typeface="微软雅黑" panose="020B0503020204020204" pitchFamily="34" charset="-122"/>
              </a:rPr>
              <a:t>中</a:t>
            </a:r>
            <a:r>
              <a:rPr kumimoji="1" lang="en-US" altLang="zh-CN" sz="1200" dirty="0">
                <a:latin typeface="微软雅黑" panose="020B0503020204020204" pitchFamily="34" charset="-122"/>
                <a:ea typeface="微软雅黑" panose="020B0503020204020204" pitchFamily="34" charset="-122"/>
              </a:rPr>
              <a:t>-</a:t>
            </a:r>
            <a:r>
              <a:rPr kumimoji="1" lang="zh-CN" altLang="en-US" sz="1200" dirty="0">
                <a:latin typeface="微软雅黑" panose="020B0503020204020204" pitchFamily="34" charset="-122"/>
                <a:ea typeface="微软雅黑" panose="020B0503020204020204" pitchFamily="34" charset="-122"/>
              </a:rPr>
              <a:t>后闭环沟通</a:t>
            </a:r>
            <a:endParaRPr kumimoji="1" lang="en-US" altLang="zh-CN" sz="1200" dirty="0">
              <a:latin typeface="微软雅黑" panose="020B0503020204020204" pitchFamily="34" charset="-122"/>
              <a:ea typeface="微软雅黑" panose="020B0503020204020204" pitchFamily="34" charset="-122"/>
            </a:endParaRPr>
          </a:p>
          <a:p>
            <a:pPr marL="285750" indent="-285750" fontAlgn="base">
              <a:lnSpc>
                <a:spcPct val="150000"/>
              </a:lnSpc>
              <a:spcBef>
                <a:spcPct val="0"/>
              </a:spcBef>
              <a:spcAft>
                <a:spcPct val="0"/>
              </a:spcAft>
              <a:buFont typeface="Wingdings" panose="05000000000000000000" pitchFamily="2" charset="2"/>
              <a:buChar char="ü"/>
            </a:pPr>
            <a:r>
              <a:rPr kumimoji="1" lang="zh-CN" altLang="en-US" sz="1200" dirty="0">
                <a:latin typeface="微软雅黑" panose="020B0503020204020204" pitchFamily="34" charset="-122"/>
                <a:ea typeface="微软雅黑" panose="020B0503020204020204" pitchFamily="34" charset="-122"/>
              </a:rPr>
              <a:t>非正式沟通工具：周报</a:t>
            </a:r>
            <a:r>
              <a:rPr kumimoji="1" lang="en-US" altLang="zh-CN" sz="1200" dirty="0">
                <a:latin typeface="微软雅黑" panose="020B0503020204020204" pitchFamily="34" charset="-122"/>
                <a:ea typeface="微软雅黑" panose="020B0503020204020204" pitchFamily="34" charset="-122"/>
              </a:rPr>
              <a:t>/</a:t>
            </a:r>
            <a:r>
              <a:rPr kumimoji="1" lang="zh-CN" altLang="en-US" sz="1200" dirty="0">
                <a:latin typeface="微软雅黑" panose="020B0503020204020204" pitchFamily="34" charset="-122"/>
                <a:ea typeface="微软雅黑" panose="020B0503020204020204" pitchFamily="34" charset="-122"/>
              </a:rPr>
              <a:t>分享会</a:t>
            </a:r>
            <a:endParaRPr kumimoji="1" lang="zh-CN" altLang="en-US" sz="1200" dirty="0">
              <a:latin typeface="微软雅黑" panose="020B0503020204020204" pitchFamily="34" charset="-122"/>
              <a:ea typeface="微软雅黑" panose="020B0503020204020204" pitchFamily="34" charset="-122"/>
            </a:endParaRPr>
          </a:p>
        </p:txBody>
      </p:sp>
      <p:sp>
        <p:nvSpPr>
          <p:cNvPr id="34" name="Text Box 29"/>
          <p:cNvSpPr txBox="1">
            <a:spLocks noChangeArrowheads="1"/>
          </p:cNvSpPr>
          <p:nvPr/>
        </p:nvSpPr>
        <p:spPr bwMode="auto">
          <a:xfrm>
            <a:off x="5740003" y="2407317"/>
            <a:ext cx="3052407" cy="1200329"/>
          </a:xfrm>
          <a:prstGeom prst="rect">
            <a:avLst/>
          </a:prstGeom>
          <a:noFill/>
          <a:ln w="9525" algn="ctr">
            <a:noFill/>
            <a:miter lim="800000"/>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了解信息来源：谁的需求？为何需求？</a:t>
            </a:r>
            <a:endParaRPr lang="zh-CN" altLang="en-US" sz="12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明确需求要点：需要什么样的信息？</a:t>
            </a:r>
            <a:endParaRPr lang="en-US" altLang="zh-CN" sz="12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客户目标导向：沟通的目标是什么？</a:t>
            </a:r>
            <a:endParaRPr lang="en-US" altLang="zh-CN" sz="12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高层沟通技巧：如何达到沟通目标？</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如何有效管理项目组客情关系</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项目组客情关系管理的核心要素 </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1945979" y="1572027"/>
            <a:ext cx="2111363" cy="1943718"/>
          </a:xfrm>
          <a:prstGeom prst="roundRect">
            <a:avLst>
              <a:gd name="adj" fmla="val 9350"/>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latin typeface="微软雅黑" panose="020B0503020204020204" pitchFamily="34" charset="-122"/>
              <a:ea typeface="微软雅黑" panose="020B0503020204020204" pitchFamily="34" charset="-122"/>
            </a:endParaRPr>
          </a:p>
        </p:txBody>
      </p:sp>
      <p:sp>
        <p:nvSpPr>
          <p:cNvPr id="18" name="任意多边形 17"/>
          <p:cNvSpPr/>
          <p:nvPr/>
        </p:nvSpPr>
        <p:spPr>
          <a:xfrm>
            <a:off x="1805026" y="2747784"/>
            <a:ext cx="2393264" cy="185292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bg1"/>
              </a:solidFill>
              <a:latin typeface="微软雅黑" panose="020B0503020204020204" pitchFamily="34" charset="-122"/>
              <a:ea typeface="微软雅黑" panose="020B0503020204020204" pitchFamily="34" charset="-122"/>
            </a:endParaRPr>
          </a:p>
        </p:txBody>
      </p:sp>
      <p:sp>
        <p:nvSpPr>
          <p:cNvPr id="27" name="椭圆 26"/>
          <p:cNvSpPr/>
          <p:nvPr/>
        </p:nvSpPr>
        <p:spPr>
          <a:xfrm>
            <a:off x="2613554" y="2359677"/>
            <a:ext cx="776213" cy="776213"/>
          </a:xfrm>
          <a:prstGeom prst="ellips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latin typeface="微软雅黑" panose="020B0503020204020204" pitchFamily="34" charset="-122"/>
              <a:ea typeface="微软雅黑" panose="020B0503020204020204" pitchFamily="34" charset="-122"/>
            </a:endParaRPr>
          </a:p>
        </p:txBody>
      </p:sp>
      <p:sp>
        <p:nvSpPr>
          <p:cNvPr id="28" name="文本框 11"/>
          <p:cNvSpPr txBox="1"/>
          <p:nvPr/>
        </p:nvSpPr>
        <p:spPr>
          <a:xfrm>
            <a:off x="2486510" y="1810027"/>
            <a:ext cx="1085743" cy="62324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HK" sz="3600" dirty="0">
                <a:solidFill>
                  <a:schemeClr val="bg1"/>
                </a:solidFill>
                <a:latin typeface="微软雅黑" panose="020B0503020204020204" pitchFamily="34" charset="-122"/>
                <a:ea typeface="微软雅黑" panose="020B0503020204020204" pitchFamily="34" charset="-122"/>
              </a:rPr>
              <a:t>01</a:t>
            </a:r>
            <a:endParaRPr lang="zh-HK" altLang="en-US" sz="3600" dirty="0">
              <a:solidFill>
                <a:schemeClr val="bg1"/>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5248586" y="1572027"/>
            <a:ext cx="2111363" cy="1943718"/>
          </a:xfrm>
          <a:prstGeom prst="roundRect">
            <a:avLst>
              <a:gd name="adj" fmla="val 9350"/>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dirty="0">
              <a:latin typeface="微软雅黑" panose="020B0503020204020204" pitchFamily="34" charset="-122"/>
              <a:ea typeface="微软雅黑" panose="020B0503020204020204" pitchFamily="34" charset="-122"/>
            </a:endParaRPr>
          </a:p>
        </p:txBody>
      </p:sp>
      <p:sp>
        <p:nvSpPr>
          <p:cNvPr id="35" name="任意多边形 34"/>
          <p:cNvSpPr/>
          <p:nvPr/>
        </p:nvSpPr>
        <p:spPr>
          <a:xfrm>
            <a:off x="5107633" y="2747783"/>
            <a:ext cx="2393264" cy="185292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5916159" y="2359677"/>
            <a:ext cx="776213" cy="776213"/>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latin typeface="微软雅黑" panose="020B0503020204020204" pitchFamily="34" charset="-122"/>
              <a:ea typeface="微软雅黑" panose="020B0503020204020204" pitchFamily="34" charset="-122"/>
            </a:endParaRPr>
          </a:p>
        </p:txBody>
      </p:sp>
      <p:sp>
        <p:nvSpPr>
          <p:cNvPr id="37" name="文本框 48"/>
          <p:cNvSpPr txBox="1"/>
          <p:nvPr/>
        </p:nvSpPr>
        <p:spPr>
          <a:xfrm>
            <a:off x="5747531" y="1810027"/>
            <a:ext cx="1157633" cy="62324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HK" sz="3600" dirty="0">
                <a:solidFill>
                  <a:schemeClr val="bg1"/>
                </a:solidFill>
                <a:latin typeface="微软雅黑" panose="020B0503020204020204" pitchFamily="34" charset="-122"/>
                <a:ea typeface="微软雅黑" panose="020B0503020204020204" pitchFamily="34" charset="-122"/>
              </a:rPr>
              <a:t>02</a:t>
            </a:r>
            <a:endParaRPr lang="zh-HK" altLang="en-US" sz="3600" dirty="0">
              <a:solidFill>
                <a:schemeClr val="bg1"/>
              </a:solidFill>
              <a:latin typeface="微软雅黑" panose="020B0503020204020204" pitchFamily="34" charset="-122"/>
              <a:ea typeface="微软雅黑" panose="020B0503020204020204" pitchFamily="34" charset="-122"/>
            </a:endParaRPr>
          </a:p>
        </p:txBody>
      </p:sp>
      <p:sp>
        <p:nvSpPr>
          <p:cNvPr id="39" name="Title 13"/>
          <p:cNvSpPr txBox="1"/>
          <p:nvPr/>
        </p:nvSpPr>
        <p:spPr>
          <a:xfrm>
            <a:off x="2120066" y="3154699"/>
            <a:ext cx="2132399" cy="1351109"/>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lvl="0">
              <a:lnSpc>
                <a:spcPct val="170000"/>
              </a:lnSpc>
              <a:defRPr/>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比客户更精通的专业知识素养</a:t>
            </a:r>
            <a:endParaRPr lang="zh-CN" altLang="en-US" sz="1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1" name="Title 13"/>
          <p:cNvSpPr txBox="1"/>
          <p:nvPr/>
        </p:nvSpPr>
        <p:spPr>
          <a:xfrm>
            <a:off x="5260147" y="3175567"/>
            <a:ext cx="2132399" cy="1351109"/>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lvl="0">
              <a:lnSpc>
                <a:spcPct val="150000"/>
              </a:lnSpc>
              <a:defRPr/>
            </a:pPr>
            <a:r>
              <a:rPr lang="zh-CN" altLang="en-US" sz="1800" b="1" dirty="0">
                <a:solidFill>
                  <a:schemeClr val="bg1"/>
                </a:solidFill>
                <a:latin typeface="微软雅黑" panose="020B0503020204020204" pitchFamily="34" charset="-122"/>
                <a:ea typeface="微软雅黑" panose="020B0503020204020204" pitchFamily="34" charset="-122"/>
                <a:cs typeface="+mn-ea"/>
                <a:sym typeface="+mn-lt"/>
              </a:rPr>
              <a:t>知己知彼：深谙客户需求，客户利益导向</a:t>
            </a:r>
            <a:endParaRPr lang="zh-CN" altLang="en-US" sz="18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如何有效管理项目组客情关系</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1. 2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项目组客情关系管理的行动建议</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225007" y="1428750"/>
            <a:ext cx="7033168" cy="2872762"/>
            <a:chOff x="1219200" y="2354632"/>
            <a:chExt cx="9881067" cy="4036011"/>
          </a:xfrm>
        </p:grpSpPr>
        <p:sp>
          <p:nvSpPr>
            <p:cNvPr id="15" name="Oval 4"/>
            <p:cNvSpPr/>
            <p:nvPr/>
          </p:nvSpPr>
          <p:spPr>
            <a:xfrm>
              <a:off x="1596168" y="2354632"/>
              <a:ext cx="923827" cy="923827"/>
            </a:xfrm>
            <a:prstGeom prst="ellipse">
              <a:avLst/>
            </a:prstGeom>
            <a:solidFill>
              <a:srgbClr val="EE3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16" name="Oval 5"/>
            <p:cNvSpPr/>
            <p:nvPr/>
          </p:nvSpPr>
          <p:spPr>
            <a:xfrm>
              <a:off x="1596168" y="4392340"/>
              <a:ext cx="923827" cy="923827"/>
            </a:xfrm>
            <a:prstGeom prst="ellipse">
              <a:avLst/>
            </a:prstGeom>
            <a:solidFill>
              <a:srgbClr val="EE3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19" name="Oval 6"/>
            <p:cNvSpPr/>
            <p:nvPr/>
          </p:nvSpPr>
          <p:spPr>
            <a:xfrm>
              <a:off x="4208114" y="2354632"/>
              <a:ext cx="923827" cy="923827"/>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20" name="Oval 7"/>
            <p:cNvSpPr/>
            <p:nvPr/>
          </p:nvSpPr>
          <p:spPr>
            <a:xfrm>
              <a:off x="4208114" y="4392340"/>
              <a:ext cx="923827" cy="923827"/>
            </a:xfrm>
            <a:prstGeom prst="ellips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21" name="Oval 8"/>
            <p:cNvSpPr/>
            <p:nvPr/>
          </p:nvSpPr>
          <p:spPr>
            <a:xfrm>
              <a:off x="9207855" y="2354632"/>
              <a:ext cx="923827" cy="923827"/>
            </a:xfrm>
            <a:prstGeom prst="ellipse">
              <a:avLst/>
            </a:pr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22" name="Oval 9"/>
            <p:cNvSpPr/>
            <p:nvPr/>
          </p:nvSpPr>
          <p:spPr>
            <a:xfrm>
              <a:off x="9207855" y="4392340"/>
              <a:ext cx="923827" cy="923827"/>
            </a:xfrm>
            <a:prstGeom prst="ellipse">
              <a:avLst/>
            </a:prstGeom>
            <a:solidFill>
              <a:srgbClr val="4CB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23" name="Oval 10"/>
            <p:cNvSpPr/>
            <p:nvPr/>
          </p:nvSpPr>
          <p:spPr>
            <a:xfrm>
              <a:off x="6710724" y="2354632"/>
              <a:ext cx="923827" cy="923827"/>
            </a:xfrm>
            <a:prstGeom prst="ellips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sp>
          <p:nvSpPr>
            <p:cNvPr id="24" name="Oval 11"/>
            <p:cNvSpPr/>
            <p:nvPr/>
          </p:nvSpPr>
          <p:spPr>
            <a:xfrm>
              <a:off x="6710724" y="4392340"/>
              <a:ext cx="923827" cy="923827"/>
            </a:xfrm>
            <a:prstGeom prst="ellipse">
              <a:avLst/>
            </a:prstGeom>
            <a:solidFill>
              <a:srgbClr val="F3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sz="1400"/>
            </a:p>
          </p:txBody>
        </p:sp>
        <p:grpSp>
          <p:nvGrpSpPr>
            <p:cNvPr id="25" name="Group 12"/>
            <p:cNvGrpSpPr/>
            <p:nvPr/>
          </p:nvGrpSpPr>
          <p:grpSpPr>
            <a:xfrm>
              <a:off x="6997438" y="4629641"/>
              <a:ext cx="334646" cy="487816"/>
              <a:chOff x="3582988" y="3510757"/>
              <a:chExt cx="319088" cy="465138"/>
            </a:xfrm>
            <a:solidFill>
              <a:schemeClr val="bg1"/>
            </a:solidFill>
          </p:grpSpPr>
          <p:sp>
            <p:nvSpPr>
              <p:cNvPr id="3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32" name="AutoShape 139"/>
            <p:cNvSpPr/>
            <p:nvPr/>
          </p:nvSpPr>
          <p:spPr bwMode="auto">
            <a:xfrm>
              <a:off x="4425759" y="4609099"/>
              <a:ext cx="481272" cy="46646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nvGrpSpPr>
            <p:cNvPr id="33" name="Group 16"/>
            <p:cNvGrpSpPr/>
            <p:nvPr/>
          </p:nvGrpSpPr>
          <p:grpSpPr>
            <a:xfrm>
              <a:off x="1811803" y="4697626"/>
              <a:ext cx="503642" cy="394563"/>
              <a:chOff x="6342848" y="3565543"/>
              <a:chExt cx="480228" cy="376220"/>
            </a:xfrm>
            <a:solidFill>
              <a:schemeClr val="bg1"/>
            </a:solidFill>
          </p:grpSpPr>
          <p:sp>
            <p:nvSpPr>
              <p:cNvPr id="34"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38"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40"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42" name="AutoShape 32"/>
            <p:cNvSpPr/>
            <p:nvPr/>
          </p:nvSpPr>
          <p:spPr bwMode="auto">
            <a:xfrm>
              <a:off x="6946280" y="2638610"/>
              <a:ext cx="481272" cy="421216"/>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nvGrpSpPr>
            <p:cNvPr id="43" name="Group 21"/>
            <p:cNvGrpSpPr/>
            <p:nvPr/>
          </p:nvGrpSpPr>
          <p:grpSpPr>
            <a:xfrm>
              <a:off x="4428976" y="2612563"/>
              <a:ext cx="482095" cy="451656"/>
              <a:chOff x="5368132" y="3540125"/>
              <a:chExt cx="465138" cy="435769"/>
            </a:xfrm>
            <a:solidFill>
              <a:schemeClr val="bg1"/>
            </a:solidFill>
          </p:grpSpPr>
          <p:sp>
            <p:nvSpPr>
              <p:cNvPr id="4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grpSp>
          <p:nvGrpSpPr>
            <p:cNvPr id="46" name="Group 24"/>
            <p:cNvGrpSpPr/>
            <p:nvPr/>
          </p:nvGrpSpPr>
          <p:grpSpPr>
            <a:xfrm>
              <a:off x="1811816" y="2637488"/>
              <a:ext cx="481614" cy="422338"/>
              <a:chOff x="1640798" y="2149003"/>
              <a:chExt cx="464344" cy="407194"/>
            </a:xfrm>
            <a:solidFill>
              <a:schemeClr val="bg1"/>
            </a:solidFill>
          </p:grpSpPr>
          <p:sp>
            <p:nvSpPr>
              <p:cNvPr id="47"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grpSp>
          <p:nvGrpSpPr>
            <p:cNvPr id="49" name="Group 27"/>
            <p:cNvGrpSpPr/>
            <p:nvPr/>
          </p:nvGrpSpPr>
          <p:grpSpPr>
            <a:xfrm>
              <a:off x="9436962" y="4697626"/>
              <a:ext cx="503642" cy="394563"/>
              <a:chOff x="6342848" y="3565543"/>
              <a:chExt cx="480228" cy="376220"/>
            </a:xfrm>
            <a:solidFill>
              <a:schemeClr val="bg1"/>
            </a:solidFill>
          </p:grpSpPr>
          <p:sp>
            <p:nvSpPr>
              <p:cNvPr id="50"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51"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52"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grpSp>
          <p:nvGrpSpPr>
            <p:cNvPr id="53" name="Group 31"/>
            <p:cNvGrpSpPr/>
            <p:nvPr/>
          </p:nvGrpSpPr>
          <p:grpSpPr>
            <a:xfrm>
              <a:off x="9436975" y="2637488"/>
              <a:ext cx="481614" cy="422338"/>
              <a:chOff x="1640798" y="2149003"/>
              <a:chExt cx="464344" cy="407194"/>
            </a:xfrm>
            <a:solidFill>
              <a:schemeClr val="bg1"/>
            </a:solidFill>
          </p:grpSpPr>
          <p:sp>
            <p:nvSpPr>
              <p:cNvPr id="54"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56" name="文本框 2"/>
            <p:cNvSpPr txBox="1"/>
            <p:nvPr/>
          </p:nvSpPr>
          <p:spPr>
            <a:xfrm>
              <a:off x="1428374" y="3316696"/>
              <a:ext cx="1400900"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确定企业核心联络人员</a:t>
              </a:r>
              <a:endParaRPr lang="zh-CN" altLang="en-US" sz="1200" dirty="0">
                <a:latin typeface="微软雅黑" panose="020B0503020204020204" pitchFamily="34" charset="-122"/>
                <a:ea typeface="微软雅黑" panose="020B0503020204020204" pitchFamily="34" charset="-122"/>
              </a:endParaRPr>
            </a:p>
          </p:txBody>
        </p:sp>
        <p:sp>
          <p:nvSpPr>
            <p:cNvPr id="57" name="文本框 2"/>
            <p:cNvSpPr txBox="1"/>
            <p:nvPr/>
          </p:nvSpPr>
          <p:spPr>
            <a:xfrm>
              <a:off x="4042145" y="3290015"/>
              <a:ext cx="1400900"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建立客户核心人员档案</a:t>
              </a:r>
              <a:endParaRPr lang="zh-CN" altLang="en-US" sz="1200" dirty="0">
                <a:latin typeface="微软雅黑" panose="020B0503020204020204" pitchFamily="34" charset="-122"/>
                <a:ea typeface="微软雅黑" panose="020B0503020204020204" pitchFamily="34" charset="-122"/>
              </a:endParaRPr>
            </a:p>
          </p:txBody>
        </p:sp>
        <p:sp>
          <p:nvSpPr>
            <p:cNvPr id="58" name="文本框 2"/>
            <p:cNvSpPr txBox="1"/>
            <p:nvPr/>
          </p:nvSpPr>
          <p:spPr>
            <a:xfrm>
              <a:off x="6480336" y="3343047"/>
              <a:ext cx="1571464"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建立项目组新员工感想分析</a:t>
              </a:r>
              <a:endParaRPr lang="zh-CN" altLang="en-US" sz="1200" dirty="0">
                <a:latin typeface="微软雅黑" panose="020B0503020204020204" pitchFamily="34" charset="-122"/>
                <a:ea typeface="微软雅黑" panose="020B0503020204020204" pitchFamily="34" charset="-122"/>
              </a:endParaRPr>
            </a:p>
          </p:txBody>
        </p:sp>
        <p:sp>
          <p:nvSpPr>
            <p:cNvPr id="59" name="文本框 2"/>
            <p:cNvSpPr txBox="1"/>
            <p:nvPr/>
          </p:nvSpPr>
          <p:spPr>
            <a:xfrm>
              <a:off x="8877597" y="3288933"/>
              <a:ext cx="1600370"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项目组分工关注客情关系</a:t>
              </a:r>
              <a:endParaRPr lang="zh-CN" altLang="en-US" sz="1200" dirty="0">
                <a:latin typeface="微软雅黑" panose="020B0503020204020204" pitchFamily="34" charset="-122"/>
                <a:ea typeface="微软雅黑" panose="020B0503020204020204" pitchFamily="34" charset="-122"/>
              </a:endParaRPr>
            </a:p>
          </p:txBody>
        </p:sp>
        <p:sp>
          <p:nvSpPr>
            <p:cNvPr id="60" name="文本框 2"/>
            <p:cNvSpPr txBox="1"/>
            <p:nvPr/>
          </p:nvSpPr>
          <p:spPr>
            <a:xfrm>
              <a:off x="1219200" y="5482597"/>
              <a:ext cx="1794887"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项目组每个咨询师的价值外显</a:t>
              </a:r>
              <a:endParaRPr lang="zh-CN" altLang="en-US" sz="1200" dirty="0">
                <a:latin typeface="微软雅黑" panose="020B0503020204020204" pitchFamily="34" charset="-122"/>
                <a:ea typeface="微软雅黑" panose="020B0503020204020204" pitchFamily="34" charset="-122"/>
              </a:endParaRPr>
            </a:p>
          </p:txBody>
        </p:sp>
        <p:sp>
          <p:nvSpPr>
            <p:cNvPr id="61" name="文本框 2"/>
            <p:cNvSpPr txBox="1"/>
            <p:nvPr/>
          </p:nvSpPr>
          <p:spPr>
            <a:xfrm>
              <a:off x="3740221" y="5454833"/>
              <a:ext cx="1776282"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在客户端充分展现工作责任心</a:t>
              </a:r>
              <a:endParaRPr lang="zh-CN" altLang="en-US" sz="1200" dirty="0">
                <a:latin typeface="微软雅黑" panose="020B0503020204020204" pitchFamily="34" charset="-122"/>
                <a:ea typeface="微软雅黑" panose="020B0503020204020204" pitchFamily="34" charset="-122"/>
              </a:endParaRPr>
            </a:p>
          </p:txBody>
        </p:sp>
        <p:sp>
          <p:nvSpPr>
            <p:cNvPr id="62" name="文本框 2"/>
            <p:cNvSpPr txBox="1"/>
            <p:nvPr/>
          </p:nvSpPr>
          <p:spPr>
            <a:xfrm>
              <a:off x="6242637" y="5482597"/>
              <a:ext cx="1986963"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建立项目组日常分析会及分析制度</a:t>
              </a:r>
              <a:endParaRPr lang="zh-CN" altLang="en-US" sz="1200" dirty="0">
                <a:latin typeface="微软雅黑" panose="020B0503020204020204" pitchFamily="34" charset="-122"/>
                <a:ea typeface="微软雅黑" panose="020B0503020204020204" pitchFamily="34" charset="-122"/>
              </a:endParaRPr>
            </a:p>
          </p:txBody>
        </p:sp>
        <p:sp>
          <p:nvSpPr>
            <p:cNvPr id="63" name="文本框 2"/>
            <p:cNvSpPr txBox="1"/>
            <p:nvPr/>
          </p:nvSpPr>
          <p:spPr>
            <a:xfrm>
              <a:off x="8357130" y="5454832"/>
              <a:ext cx="2743137" cy="90804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latin typeface="微软雅黑" panose="020B0503020204020204" pitchFamily="34" charset="-122"/>
                  <a:ea typeface="微软雅黑" panose="020B0503020204020204" pitchFamily="34" charset="-122"/>
                </a:rPr>
                <a:t>日常客情营造</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出差同行等</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非物质性投其所好</a:t>
              </a:r>
              <a:endParaRPr lang="zh-CN" altLang="en-US" sz="12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如何有效管理项目组客情关系</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1. 3</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项目组特殊公关</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64" name="原创设计师QQ：598969553     _6"/>
          <p:cNvGrpSpPr/>
          <p:nvPr/>
        </p:nvGrpSpPr>
        <p:grpSpPr>
          <a:xfrm>
            <a:off x="6638448" y="2180367"/>
            <a:ext cx="740639" cy="740436"/>
            <a:chOff x="14612204" y="5681417"/>
            <a:chExt cx="2077516" cy="2076134"/>
          </a:xfrm>
        </p:grpSpPr>
        <p:sp>
          <p:nvSpPr>
            <p:cNvPr id="114" name="Shape 788"/>
            <p:cNvSpPr/>
            <p:nvPr/>
          </p:nvSpPr>
          <p:spPr>
            <a:xfrm>
              <a:off x="14612204" y="5681417"/>
              <a:ext cx="2077516" cy="2076134"/>
            </a:xfrm>
            <a:custGeom>
              <a:avLst/>
              <a:gdLst/>
              <a:ahLst/>
              <a:cxnLst/>
              <a:rect l="0" t="0" r="0" b="0"/>
              <a:pathLst>
                <a:path w="120000" h="120000" extrusionOk="0">
                  <a:moveTo>
                    <a:pt x="119972" y="60082"/>
                  </a:moveTo>
                  <a:lnTo>
                    <a:pt x="119972" y="60082"/>
                  </a:lnTo>
                  <a:cubicBezTo>
                    <a:pt x="119972" y="93143"/>
                    <a:pt x="93115" y="119972"/>
                    <a:pt x="59889" y="119972"/>
                  </a:cubicBezTo>
                  <a:cubicBezTo>
                    <a:pt x="26856" y="119972"/>
                    <a:pt x="0" y="93143"/>
                    <a:pt x="0" y="60082"/>
                  </a:cubicBezTo>
                  <a:cubicBezTo>
                    <a:pt x="0" y="26856"/>
                    <a:pt x="26856" y="0"/>
                    <a:pt x="59889" y="0"/>
                  </a:cubicBezTo>
                  <a:cubicBezTo>
                    <a:pt x="93115" y="0"/>
                    <a:pt x="119972" y="26856"/>
                    <a:pt x="119972" y="60082"/>
                  </a:cubicBezTo>
                </a:path>
              </a:pathLst>
            </a:custGeom>
            <a:solidFill>
              <a:srgbClr val="9BBB59"/>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15" name="Shape 789"/>
            <p:cNvSpPr/>
            <p:nvPr/>
          </p:nvSpPr>
          <p:spPr>
            <a:xfrm>
              <a:off x="15111568" y="5990942"/>
              <a:ext cx="1064041" cy="1436027"/>
            </a:xfrm>
            <a:custGeom>
              <a:avLst/>
              <a:gdLst/>
              <a:ahLst/>
              <a:cxnLst/>
              <a:rect l="0" t="0" r="0" b="0"/>
              <a:pathLst>
                <a:path w="120000" h="120000" extrusionOk="0">
                  <a:moveTo>
                    <a:pt x="119946" y="41128"/>
                  </a:moveTo>
                  <a:lnTo>
                    <a:pt x="119946" y="41128"/>
                  </a:lnTo>
                  <a:cubicBezTo>
                    <a:pt x="119946" y="7883"/>
                    <a:pt x="83672" y="0"/>
                    <a:pt x="58360" y="1831"/>
                  </a:cubicBezTo>
                  <a:cubicBezTo>
                    <a:pt x="33103" y="3662"/>
                    <a:pt x="11070" y="13417"/>
                    <a:pt x="11070" y="30019"/>
                  </a:cubicBezTo>
                  <a:cubicBezTo>
                    <a:pt x="11070" y="46383"/>
                    <a:pt x="9619" y="51917"/>
                    <a:pt x="9619" y="51917"/>
                  </a:cubicBezTo>
                  <a:cubicBezTo>
                    <a:pt x="14240" y="56655"/>
                    <a:pt x="14240" y="56655"/>
                    <a:pt x="14240" y="56655"/>
                  </a:cubicBezTo>
                  <a:cubicBezTo>
                    <a:pt x="14240" y="56655"/>
                    <a:pt x="0" y="74054"/>
                    <a:pt x="1450" y="76443"/>
                  </a:cubicBezTo>
                  <a:cubicBezTo>
                    <a:pt x="2525" y="78832"/>
                    <a:pt x="14240" y="80384"/>
                    <a:pt x="14240" y="80384"/>
                  </a:cubicBezTo>
                  <a:cubicBezTo>
                    <a:pt x="14240" y="80384"/>
                    <a:pt x="15315" y="81459"/>
                    <a:pt x="14240" y="92806"/>
                  </a:cubicBezTo>
                  <a:cubicBezTo>
                    <a:pt x="13166" y="105428"/>
                    <a:pt x="25633" y="105985"/>
                    <a:pt x="34876" y="104910"/>
                  </a:cubicBezTo>
                  <a:cubicBezTo>
                    <a:pt x="39175" y="104392"/>
                    <a:pt x="42346" y="103875"/>
                    <a:pt x="45570" y="103357"/>
                  </a:cubicBezTo>
                  <a:cubicBezTo>
                    <a:pt x="48042" y="119960"/>
                    <a:pt x="48042" y="119960"/>
                    <a:pt x="48042" y="119960"/>
                  </a:cubicBezTo>
                  <a:cubicBezTo>
                    <a:pt x="110703" y="119960"/>
                    <a:pt x="110703" y="119960"/>
                    <a:pt x="110703" y="119960"/>
                  </a:cubicBezTo>
                  <a:cubicBezTo>
                    <a:pt x="101459" y="84605"/>
                    <a:pt x="101459" y="84605"/>
                    <a:pt x="101459" y="84605"/>
                  </a:cubicBezTo>
                  <a:cubicBezTo>
                    <a:pt x="105382" y="73258"/>
                    <a:pt x="119946" y="66410"/>
                    <a:pt x="119946" y="41128"/>
                  </a:cubicBezTo>
                  <a:close/>
                  <a:moveTo>
                    <a:pt x="50568" y="55102"/>
                  </a:moveTo>
                  <a:lnTo>
                    <a:pt x="50568" y="55102"/>
                  </a:lnTo>
                  <a:cubicBezTo>
                    <a:pt x="71903" y="36350"/>
                    <a:pt x="71903" y="36350"/>
                    <a:pt x="71903" y="36350"/>
                  </a:cubicBezTo>
                  <a:cubicBezTo>
                    <a:pt x="27084" y="36350"/>
                    <a:pt x="27084" y="36350"/>
                    <a:pt x="27084" y="36350"/>
                  </a:cubicBezTo>
                  <a:cubicBezTo>
                    <a:pt x="77975" y="12103"/>
                    <a:pt x="77975" y="12103"/>
                    <a:pt x="77975" y="12103"/>
                  </a:cubicBezTo>
                  <a:cubicBezTo>
                    <a:pt x="57339" y="29781"/>
                    <a:pt x="57339" y="29781"/>
                    <a:pt x="57339" y="29781"/>
                  </a:cubicBezTo>
                  <a:cubicBezTo>
                    <a:pt x="101083" y="29781"/>
                    <a:pt x="101083" y="29781"/>
                    <a:pt x="101083" y="29781"/>
                  </a:cubicBezTo>
                  <a:lnTo>
                    <a:pt x="50568" y="55102"/>
                  </a:lnTo>
                  <a:close/>
                  <a:moveTo>
                    <a:pt x="50568" y="55102"/>
                  </a:moveTo>
                  <a:lnTo>
                    <a:pt x="50568" y="55102"/>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sp>
        <p:nvSpPr>
          <p:cNvPr id="65" name="原创设计师QQ：598969553     _7"/>
          <p:cNvSpPr/>
          <p:nvPr/>
        </p:nvSpPr>
        <p:spPr>
          <a:xfrm>
            <a:off x="5778109" y="1316024"/>
            <a:ext cx="587403" cy="585740"/>
          </a:xfrm>
          <a:custGeom>
            <a:avLst/>
            <a:gdLst/>
            <a:ahLst/>
            <a:cxnLst/>
            <a:rect l="0" t="0" r="0" b="0"/>
            <a:pathLst>
              <a:path w="120000" h="120000" extrusionOk="0">
                <a:moveTo>
                  <a:pt x="119965" y="60000"/>
                </a:moveTo>
                <a:lnTo>
                  <a:pt x="119965" y="60000"/>
                </a:lnTo>
                <a:cubicBezTo>
                  <a:pt x="119965" y="93205"/>
                  <a:pt x="93024" y="119965"/>
                  <a:pt x="59860" y="119965"/>
                </a:cubicBezTo>
                <a:cubicBezTo>
                  <a:pt x="26940" y="119965"/>
                  <a:pt x="0" y="93205"/>
                  <a:pt x="0" y="60000"/>
                </a:cubicBezTo>
                <a:cubicBezTo>
                  <a:pt x="0" y="26759"/>
                  <a:pt x="26940" y="0"/>
                  <a:pt x="59860" y="0"/>
                </a:cubicBezTo>
                <a:cubicBezTo>
                  <a:pt x="93024" y="0"/>
                  <a:pt x="119965" y="26759"/>
                  <a:pt x="119965" y="60000"/>
                </a:cubicBezTo>
              </a:path>
            </a:pathLst>
          </a:custGeom>
          <a:solidFill>
            <a:srgbClr val="F39C12"/>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66" name="原创设计师QQ：598969553     _8"/>
          <p:cNvSpPr/>
          <p:nvPr/>
        </p:nvSpPr>
        <p:spPr>
          <a:xfrm>
            <a:off x="6068805" y="1593124"/>
            <a:ext cx="176521" cy="193744"/>
          </a:xfrm>
          <a:custGeom>
            <a:avLst/>
            <a:gdLst/>
            <a:ahLst/>
            <a:cxnLst/>
            <a:rect l="0" t="0" r="0" b="0"/>
            <a:pathLst>
              <a:path w="120000" h="120000" extrusionOk="0">
                <a:moveTo>
                  <a:pt x="105461" y="50842"/>
                </a:moveTo>
                <a:lnTo>
                  <a:pt x="105461" y="50842"/>
                </a:lnTo>
                <a:cubicBezTo>
                  <a:pt x="67269" y="14631"/>
                  <a:pt x="67269" y="14631"/>
                  <a:pt x="67269" y="14631"/>
                </a:cubicBezTo>
                <a:cubicBezTo>
                  <a:pt x="51923" y="631"/>
                  <a:pt x="27461" y="0"/>
                  <a:pt x="12230" y="13263"/>
                </a:cubicBezTo>
                <a:cubicBezTo>
                  <a:pt x="692" y="23684"/>
                  <a:pt x="692" y="23684"/>
                  <a:pt x="692" y="23684"/>
                </a:cubicBezTo>
                <a:cubicBezTo>
                  <a:pt x="692" y="23684"/>
                  <a:pt x="692" y="23684"/>
                  <a:pt x="0" y="23684"/>
                </a:cubicBezTo>
                <a:cubicBezTo>
                  <a:pt x="16846" y="39684"/>
                  <a:pt x="16846" y="39684"/>
                  <a:pt x="16846" y="39684"/>
                </a:cubicBezTo>
                <a:cubicBezTo>
                  <a:pt x="16846" y="39684"/>
                  <a:pt x="16846" y="39684"/>
                  <a:pt x="17538" y="39684"/>
                </a:cubicBezTo>
                <a:cubicBezTo>
                  <a:pt x="29076" y="29263"/>
                  <a:pt x="29076" y="29263"/>
                  <a:pt x="29076" y="29263"/>
                </a:cubicBezTo>
                <a:cubicBezTo>
                  <a:pt x="35192" y="24421"/>
                  <a:pt x="44307" y="24421"/>
                  <a:pt x="49615" y="29999"/>
                </a:cubicBezTo>
                <a:cubicBezTo>
                  <a:pt x="87807" y="66210"/>
                  <a:pt x="87807" y="66210"/>
                  <a:pt x="87807" y="66210"/>
                </a:cubicBezTo>
                <a:cubicBezTo>
                  <a:pt x="93230" y="71052"/>
                  <a:pt x="93230" y="79473"/>
                  <a:pt x="87807" y="85052"/>
                </a:cubicBezTo>
                <a:cubicBezTo>
                  <a:pt x="81000" y="90631"/>
                  <a:pt x="81000" y="90631"/>
                  <a:pt x="81000" y="90631"/>
                </a:cubicBezTo>
                <a:cubicBezTo>
                  <a:pt x="75576" y="95473"/>
                  <a:pt x="65653" y="95473"/>
                  <a:pt x="60346" y="89894"/>
                </a:cubicBezTo>
                <a:cubicBezTo>
                  <a:pt x="43500" y="73894"/>
                  <a:pt x="43500" y="73894"/>
                  <a:pt x="43500" y="73894"/>
                </a:cubicBezTo>
                <a:cubicBezTo>
                  <a:pt x="35192" y="78000"/>
                  <a:pt x="25961" y="80105"/>
                  <a:pt x="16846" y="80105"/>
                </a:cubicBezTo>
                <a:cubicBezTo>
                  <a:pt x="42807" y="105263"/>
                  <a:pt x="42807" y="105263"/>
                  <a:pt x="42807" y="105263"/>
                </a:cubicBezTo>
                <a:cubicBezTo>
                  <a:pt x="58038" y="119157"/>
                  <a:pt x="82500" y="119894"/>
                  <a:pt x="97730" y="105894"/>
                </a:cubicBezTo>
                <a:cubicBezTo>
                  <a:pt x="103846" y="100315"/>
                  <a:pt x="103846" y="100315"/>
                  <a:pt x="103846" y="100315"/>
                </a:cubicBezTo>
                <a:cubicBezTo>
                  <a:pt x="119192" y="87052"/>
                  <a:pt x="119884" y="64842"/>
                  <a:pt x="105461" y="50842"/>
                </a:cubicBezTo>
                <a:close/>
                <a:moveTo>
                  <a:pt x="105461" y="50842"/>
                </a:moveTo>
                <a:lnTo>
                  <a:pt x="105461" y="50842"/>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67" name="原创设计师QQ：598969553     _9"/>
          <p:cNvSpPr/>
          <p:nvPr/>
        </p:nvSpPr>
        <p:spPr>
          <a:xfrm>
            <a:off x="5897542" y="1429417"/>
            <a:ext cx="191545" cy="179477"/>
          </a:xfrm>
          <a:custGeom>
            <a:avLst/>
            <a:gdLst/>
            <a:ahLst/>
            <a:cxnLst/>
            <a:rect l="0" t="0" r="0" b="0"/>
            <a:pathLst>
              <a:path w="120000" h="120000" extrusionOk="0">
                <a:moveTo>
                  <a:pt x="29600" y="38150"/>
                </a:moveTo>
                <a:lnTo>
                  <a:pt x="29600" y="38150"/>
                </a:lnTo>
                <a:cubicBezTo>
                  <a:pt x="35989" y="31471"/>
                  <a:pt x="35989" y="31471"/>
                  <a:pt x="35989" y="31471"/>
                </a:cubicBezTo>
                <a:cubicBezTo>
                  <a:pt x="40887" y="26150"/>
                  <a:pt x="50044" y="26150"/>
                  <a:pt x="55048" y="32150"/>
                </a:cubicBezTo>
                <a:cubicBezTo>
                  <a:pt x="90292" y="71207"/>
                  <a:pt x="90292" y="71207"/>
                  <a:pt x="90292" y="71207"/>
                </a:cubicBezTo>
                <a:cubicBezTo>
                  <a:pt x="95190" y="77207"/>
                  <a:pt x="95190" y="86150"/>
                  <a:pt x="90292" y="91358"/>
                </a:cubicBezTo>
                <a:cubicBezTo>
                  <a:pt x="79006" y="102679"/>
                  <a:pt x="79006" y="102679"/>
                  <a:pt x="79006" y="102679"/>
                </a:cubicBezTo>
                <a:lnTo>
                  <a:pt x="79006" y="102679"/>
                </a:lnTo>
                <a:cubicBezTo>
                  <a:pt x="94551" y="119886"/>
                  <a:pt x="94551" y="119886"/>
                  <a:pt x="94551" y="119886"/>
                </a:cubicBezTo>
                <a:cubicBezTo>
                  <a:pt x="94551" y="119886"/>
                  <a:pt x="94551" y="119886"/>
                  <a:pt x="94551" y="119207"/>
                </a:cubicBezTo>
                <a:cubicBezTo>
                  <a:pt x="105093" y="108679"/>
                  <a:pt x="105093" y="108679"/>
                  <a:pt x="105093" y="108679"/>
                </a:cubicBezTo>
                <a:cubicBezTo>
                  <a:pt x="119148" y="93622"/>
                  <a:pt x="119893" y="69622"/>
                  <a:pt x="106477" y="54679"/>
                </a:cubicBezTo>
                <a:cubicBezTo>
                  <a:pt x="71233" y="15735"/>
                  <a:pt x="71233" y="15735"/>
                  <a:pt x="71233" y="15735"/>
                </a:cubicBezTo>
                <a:cubicBezTo>
                  <a:pt x="57178" y="679"/>
                  <a:pt x="34605" y="0"/>
                  <a:pt x="20443" y="14943"/>
                </a:cubicBezTo>
                <a:cubicBezTo>
                  <a:pt x="14800" y="20943"/>
                  <a:pt x="14800" y="20943"/>
                  <a:pt x="14800" y="20943"/>
                </a:cubicBezTo>
                <a:cubicBezTo>
                  <a:pt x="745" y="35207"/>
                  <a:pt x="0" y="59207"/>
                  <a:pt x="13416" y="74150"/>
                </a:cubicBezTo>
                <a:cubicBezTo>
                  <a:pt x="38118" y="101886"/>
                  <a:pt x="38118" y="101886"/>
                  <a:pt x="38118" y="101886"/>
                </a:cubicBezTo>
                <a:cubicBezTo>
                  <a:pt x="38118" y="92150"/>
                  <a:pt x="40887" y="83207"/>
                  <a:pt x="45146" y="75622"/>
                </a:cubicBezTo>
                <a:cubicBezTo>
                  <a:pt x="29600" y="58415"/>
                  <a:pt x="29600" y="58415"/>
                  <a:pt x="29600" y="58415"/>
                </a:cubicBezTo>
                <a:cubicBezTo>
                  <a:pt x="24702" y="52415"/>
                  <a:pt x="24702" y="43471"/>
                  <a:pt x="29600" y="38150"/>
                </a:cubicBezTo>
                <a:close/>
                <a:moveTo>
                  <a:pt x="29600" y="38150"/>
                </a:moveTo>
                <a:lnTo>
                  <a:pt x="29600" y="38150"/>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68" name="原创设计师QQ：598969553     _10"/>
          <p:cNvSpPr/>
          <p:nvPr/>
        </p:nvSpPr>
        <p:spPr>
          <a:xfrm>
            <a:off x="5969653" y="1527792"/>
            <a:ext cx="176521" cy="181730"/>
          </a:xfrm>
          <a:custGeom>
            <a:avLst/>
            <a:gdLst/>
            <a:ahLst/>
            <a:cxnLst/>
            <a:rect l="0" t="0" r="0" b="0"/>
            <a:pathLst>
              <a:path w="120000" h="120000" extrusionOk="0">
                <a:moveTo>
                  <a:pt x="119884" y="94054"/>
                </a:moveTo>
                <a:lnTo>
                  <a:pt x="119884" y="94054"/>
                </a:lnTo>
                <a:cubicBezTo>
                  <a:pt x="103054" y="77726"/>
                  <a:pt x="103054" y="77726"/>
                  <a:pt x="103054" y="77726"/>
                </a:cubicBezTo>
                <a:cubicBezTo>
                  <a:pt x="90835" y="88797"/>
                  <a:pt x="90835" y="88797"/>
                  <a:pt x="90835" y="88797"/>
                </a:cubicBezTo>
                <a:cubicBezTo>
                  <a:pt x="85533" y="94054"/>
                  <a:pt x="76311" y="94054"/>
                  <a:pt x="70201" y="88126"/>
                </a:cubicBezTo>
                <a:cubicBezTo>
                  <a:pt x="32046" y="49543"/>
                  <a:pt x="32046" y="49543"/>
                  <a:pt x="32046" y="49543"/>
                </a:cubicBezTo>
                <a:cubicBezTo>
                  <a:pt x="26743" y="44398"/>
                  <a:pt x="26743" y="35563"/>
                  <a:pt x="32853" y="29636"/>
                </a:cubicBezTo>
                <a:cubicBezTo>
                  <a:pt x="46570" y="16999"/>
                  <a:pt x="46570" y="16999"/>
                  <a:pt x="46570" y="16999"/>
                </a:cubicBezTo>
                <a:cubicBezTo>
                  <a:pt x="29740" y="0"/>
                  <a:pt x="29740" y="0"/>
                  <a:pt x="29740" y="0"/>
                </a:cubicBezTo>
                <a:cubicBezTo>
                  <a:pt x="16023" y="13308"/>
                  <a:pt x="16023" y="13308"/>
                  <a:pt x="16023" y="13308"/>
                </a:cubicBezTo>
                <a:cubicBezTo>
                  <a:pt x="806" y="27399"/>
                  <a:pt x="0" y="51109"/>
                  <a:pt x="14524" y="65871"/>
                </a:cubicBezTo>
                <a:cubicBezTo>
                  <a:pt x="53487" y="104342"/>
                  <a:pt x="53487" y="104342"/>
                  <a:pt x="53487" y="104342"/>
                </a:cubicBezTo>
                <a:cubicBezTo>
                  <a:pt x="67896" y="119217"/>
                  <a:pt x="92334" y="119888"/>
                  <a:pt x="107665" y="105908"/>
                </a:cubicBezTo>
                <a:lnTo>
                  <a:pt x="119884" y="94054"/>
                </a:lnTo>
                <a:close/>
                <a:moveTo>
                  <a:pt x="119884" y="94054"/>
                </a:moveTo>
                <a:lnTo>
                  <a:pt x="119884" y="94054"/>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nvGrpSpPr>
          <p:cNvPr id="69" name="原创设计师QQ：598969553     _11"/>
          <p:cNvGrpSpPr/>
          <p:nvPr/>
        </p:nvGrpSpPr>
        <p:grpSpPr>
          <a:xfrm>
            <a:off x="6443147" y="1586366"/>
            <a:ext cx="490504" cy="489619"/>
            <a:chOff x="14064381" y="4015878"/>
            <a:chExt cx="1375879" cy="1372859"/>
          </a:xfrm>
        </p:grpSpPr>
        <p:sp>
          <p:nvSpPr>
            <p:cNvPr id="112" name="Shape 795"/>
            <p:cNvSpPr/>
            <p:nvPr/>
          </p:nvSpPr>
          <p:spPr>
            <a:xfrm>
              <a:off x="14064381" y="4015878"/>
              <a:ext cx="1375879" cy="1372859"/>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rgbClr val="F39C12"/>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13" name="Shape 796"/>
            <p:cNvSpPr/>
            <p:nvPr/>
          </p:nvSpPr>
          <p:spPr>
            <a:xfrm>
              <a:off x="14298259" y="4264339"/>
              <a:ext cx="906015" cy="871724"/>
            </a:xfrm>
            <a:custGeom>
              <a:avLst/>
              <a:gdLst/>
              <a:ahLst/>
              <a:cxnLst/>
              <a:rect l="0" t="0" r="0" b="0"/>
              <a:pathLst>
                <a:path w="120000" h="120000" extrusionOk="0">
                  <a:moveTo>
                    <a:pt x="118675" y="34726"/>
                  </a:moveTo>
                  <a:lnTo>
                    <a:pt x="118675" y="34726"/>
                  </a:lnTo>
                  <a:cubicBezTo>
                    <a:pt x="119558" y="36039"/>
                    <a:pt x="119936" y="37811"/>
                    <a:pt x="119936" y="39518"/>
                  </a:cubicBezTo>
                  <a:cubicBezTo>
                    <a:pt x="114952" y="69518"/>
                    <a:pt x="114952" y="69518"/>
                    <a:pt x="114952" y="69518"/>
                  </a:cubicBezTo>
                  <a:cubicBezTo>
                    <a:pt x="114511" y="71291"/>
                    <a:pt x="114069" y="72603"/>
                    <a:pt x="112870" y="73457"/>
                  </a:cubicBezTo>
                  <a:cubicBezTo>
                    <a:pt x="111608" y="74310"/>
                    <a:pt x="110347" y="74770"/>
                    <a:pt x="108643" y="74770"/>
                  </a:cubicBezTo>
                  <a:cubicBezTo>
                    <a:pt x="35520" y="74770"/>
                    <a:pt x="35520" y="74770"/>
                    <a:pt x="35520" y="74770"/>
                  </a:cubicBezTo>
                  <a:cubicBezTo>
                    <a:pt x="34258" y="83435"/>
                    <a:pt x="34258" y="83435"/>
                    <a:pt x="34258" y="83435"/>
                  </a:cubicBezTo>
                  <a:cubicBezTo>
                    <a:pt x="103659" y="83435"/>
                    <a:pt x="103659" y="83435"/>
                    <a:pt x="103659" y="83435"/>
                  </a:cubicBezTo>
                  <a:cubicBezTo>
                    <a:pt x="105299" y="83435"/>
                    <a:pt x="107003" y="83894"/>
                    <a:pt x="108264" y="85207"/>
                  </a:cubicBezTo>
                  <a:cubicBezTo>
                    <a:pt x="109526" y="86520"/>
                    <a:pt x="109905" y="88227"/>
                    <a:pt x="109905" y="89934"/>
                  </a:cubicBezTo>
                  <a:cubicBezTo>
                    <a:pt x="109905" y="91706"/>
                    <a:pt x="109526" y="93019"/>
                    <a:pt x="108264" y="94332"/>
                  </a:cubicBezTo>
                  <a:cubicBezTo>
                    <a:pt x="107003" y="95645"/>
                    <a:pt x="105299" y="96498"/>
                    <a:pt x="103659" y="96498"/>
                  </a:cubicBezTo>
                  <a:cubicBezTo>
                    <a:pt x="26750" y="96498"/>
                    <a:pt x="26750" y="96498"/>
                    <a:pt x="26750" y="96498"/>
                  </a:cubicBezTo>
                  <a:cubicBezTo>
                    <a:pt x="25110" y="96498"/>
                    <a:pt x="23406" y="95645"/>
                    <a:pt x="22145" y="93873"/>
                  </a:cubicBezTo>
                  <a:cubicBezTo>
                    <a:pt x="20946" y="92560"/>
                    <a:pt x="20504" y="90853"/>
                    <a:pt x="20504" y="88687"/>
                  </a:cubicBezTo>
                  <a:cubicBezTo>
                    <a:pt x="23848" y="69978"/>
                    <a:pt x="23848" y="69978"/>
                    <a:pt x="23848" y="69978"/>
                  </a:cubicBezTo>
                  <a:cubicBezTo>
                    <a:pt x="18801" y="17330"/>
                    <a:pt x="18801" y="17330"/>
                    <a:pt x="18801" y="17330"/>
                  </a:cubicBezTo>
                  <a:cubicBezTo>
                    <a:pt x="4605" y="12997"/>
                    <a:pt x="4605" y="12997"/>
                    <a:pt x="4605" y="12997"/>
                  </a:cubicBezTo>
                  <a:cubicBezTo>
                    <a:pt x="2965" y="12144"/>
                    <a:pt x="1703" y="11291"/>
                    <a:pt x="883" y="9518"/>
                  </a:cubicBezTo>
                  <a:cubicBezTo>
                    <a:pt x="441" y="8205"/>
                    <a:pt x="0" y="6498"/>
                    <a:pt x="441" y="4726"/>
                  </a:cubicBezTo>
                  <a:cubicBezTo>
                    <a:pt x="1261" y="3019"/>
                    <a:pt x="2082" y="1706"/>
                    <a:pt x="3785" y="853"/>
                  </a:cubicBezTo>
                  <a:cubicBezTo>
                    <a:pt x="5047" y="393"/>
                    <a:pt x="6687" y="0"/>
                    <a:pt x="8391" y="393"/>
                  </a:cubicBezTo>
                  <a:cubicBezTo>
                    <a:pt x="26750" y="6498"/>
                    <a:pt x="26750" y="6498"/>
                    <a:pt x="26750" y="6498"/>
                  </a:cubicBezTo>
                  <a:cubicBezTo>
                    <a:pt x="27634" y="6958"/>
                    <a:pt x="28832" y="7811"/>
                    <a:pt x="29274" y="8665"/>
                  </a:cubicBezTo>
                  <a:cubicBezTo>
                    <a:pt x="30094" y="9518"/>
                    <a:pt x="30536" y="10831"/>
                    <a:pt x="30914" y="12144"/>
                  </a:cubicBezTo>
                  <a:cubicBezTo>
                    <a:pt x="31798" y="22582"/>
                    <a:pt x="31798" y="22582"/>
                    <a:pt x="31798" y="22582"/>
                  </a:cubicBezTo>
                  <a:cubicBezTo>
                    <a:pt x="114511" y="32166"/>
                    <a:pt x="114511" y="32166"/>
                    <a:pt x="114511" y="32166"/>
                  </a:cubicBezTo>
                  <a:cubicBezTo>
                    <a:pt x="116214" y="32560"/>
                    <a:pt x="117413" y="33479"/>
                    <a:pt x="118675" y="34726"/>
                  </a:cubicBezTo>
                  <a:close/>
                  <a:moveTo>
                    <a:pt x="36403" y="99978"/>
                  </a:moveTo>
                  <a:lnTo>
                    <a:pt x="36403" y="99978"/>
                  </a:lnTo>
                  <a:cubicBezTo>
                    <a:pt x="38864" y="99978"/>
                    <a:pt x="40946" y="100831"/>
                    <a:pt x="43091" y="102538"/>
                  </a:cubicBezTo>
                  <a:cubicBezTo>
                    <a:pt x="44731" y="104770"/>
                    <a:pt x="45552" y="106936"/>
                    <a:pt x="45552" y="109496"/>
                  </a:cubicBezTo>
                  <a:cubicBezTo>
                    <a:pt x="45552" y="112582"/>
                    <a:pt x="44731" y="114748"/>
                    <a:pt x="43091" y="116914"/>
                  </a:cubicBezTo>
                  <a:cubicBezTo>
                    <a:pt x="40946" y="118687"/>
                    <a:pt x="38864" y="119934"/>
                    <a:pt x="36403" y="119934"/>
                  </a:cubicBezTo>
                  <a:cubicBezTo>
                    <a:pt x="33438" y="119934"/>
                    <a:pt x="31356" y="118687"/>
                    <a:pt x="29274" y="116914"/>
                  </a:cubicBezTo>
                  <a:cubicBezTo>
                    <a:pt x="27634" y="114748"/>
                    <a:pt x="26750" y="112582"/>
                    <a:pt x="26750" y="109496"/>
                  </a:cubicBezTo>
                  <a:cubicBezTo>
                    <a:pt x="26750" y="106936"/>
                    <a:pt x="27634" y="104770"/>
                    <a:pt x="29274" y="102538"/>
                  </a:cubicBezTo>
                  <a:cubicBezTo>
                    <a:pt x="31356" y="100831"/>
                    <a:pt x="33438" y="99978"/>
                    <a:pt x="36403" y="99978"/>
                  </a:cubicBezTo>
                  <a:close/>
                  <a:moveTo>
                    <a:pt x="92365" y="99978"/>
                  </a:moveTo>
                  <a:lnTo>
                    <a:pt x="92365" y="99978"/>
                  </a:lnTo>
                  <a:cubicBezTo>
                    <a:pt x="95268" y="99978"/>
                    <a:pt x="97350" y="100831"/>
                    <a:pt x="99053" y="102538"/>
                  </a:cubicBezTo>
                  <a:cubicBezTo>
                    <a:pt x="101135" y="104770"/>
                    <a:pt x="101955" y="106936"/>
                    <a:pt x="101955" y="109496"/>
                  </a:cubicBezTo>
                  <a:cubicBezTo>
                    <a:pt x="101955" y="112582"/>
                    <a:pt x="101135" y="114748"/>
                    <a:pt x="99053" y="116914"/>
                  </a:cubicBezTo>
                  <a:cubicBezTo>
                    <a:pt x="97350" y="118687"/>
                    <a:pt x="95268" y="119934"/>
                    <a:pt x="92365" y="119934"/>
                  </a:cubicBezTo>
                  <a:cubicBezTo>
                    <a:pt x="89842" y="119934"/>
                    <a:pt x="87760" y="118687"/>
                    <a:pt x="85678" y="116914"/>
                  </a:cubicBezTo>
                  <a:cubicBezTo>
                    <a:pt x="83974" y="114748"/>
                    <a:pt x="83154" y="112582"/>
                    <a:pt x="83154" y="109496"/>
                  </a:cubicBezTo>
                  <a:cubicBezTo>
                    <a:pt x="83154" y="106936"/>
                    <a:pt x="83974" y="104770"/>
                    <a:pt x="85678" y="102538"/>
                  </a:cubicBezTo>
                  <a:cubicBezTo>
                    <a:pt x="87760" y="100831"/>
                    <a:pt x="89842" y="99978"/>
                    <a:pt x="92365" y="99978"/>
                  </a:cubicBezTo>
                  <a:close/>
                  <a:moveTo>
                    <a:pt x="92365" y="99978"/>
                  </a:moveTo>
                  <a:lnTo>
                    <a:pt x="92365" y="99978"/>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0" name="原创设计师QQ：598969553     _12"/>
          <p:cNvGrpSpPr/>
          <p:nvPr/>
        </p:nvGrpSpPr>
        <p:grpSpPr>
          <a:xfrm>
            <a:off x="7380590" y="1767344"/>
            <a:ext cx="268914" cy="268840"/>
            <a:chOff x="16839318" y="4759158"/>
            <a:chExt cx="754311" cy="753809"/>
          </a:xfrm>
        </p:grpSpPr>
        <p:sp>
          <p:nvSpPr>
            <p:cNvPr id="110" name="Shape 798"/>
            <p:cNvSpPr/>
            <p:nvPr/>
          </p:nvSpPr>
          <p:spPr>
            <a:xfrm>
              <a:off x="16839318" y="4759158"/>
              <a:ext cx="754311" cy="753809"/>
            </a:xfrm>
            <a:custGeom>
              <a:avLst/>
              <a:gdLst/>
              <a:ahLst/>
              <a:cxnLst/>
              <a:rect l="0" t="0" r="0" b="0"/>
              <a:pathLst>
                <a:path w="120000" h="120000" extrusionOk="0">
                  <a:moveTo>
                    <a:pt x="119924" y="60189"/>
                  </a:moveTo>
                  <a:lnTo>
                    <a:pt x="119924" y="60189"/>
                  </a:lnTo>
                  <a:cubicBezTo>
                    <a:pt x="119924" y="92861"/>
                    <a:pt x="92861" y="119924"/>
                    <a:pt x="59734" y="119924"/>
                  </a:cubicBezTo>
                  <a:cubicBezTo>
                    <a:pt x="26607" y="119924"/>
                    <a:pt x="0" y="92861"/>
                    <a:pt x="0" y="60189"/>
                  </a:cubicBezTo>
                  <a:cubicBezTo>
                    <a:pt x="0" y="27062"/>
                    <a:pt x="26607" y="0"/>
                    <a:pt x="59734" y="0"/>
                  </a:cubicBezTo>
                  <a:cubicBezTo>
                    <a:pt x="92861" y="0"/>
                    <a:pt x="119924" y="27062"/>
                    <a:pt x="119924" y="60189"/>
                  </a:cubicBezTo>
                </a:path>
              </a:pathLst>
            </a:custGeom>
            <a:solidFill>
              <a:srgbClr val="EE3C30"/>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11" name="Shape 799"/>
            <p:cNvSpPr/>
            <p:nvPr/>
          </p:nvSpPr>
          <p:spPr>
            <a:xfrm>
              <a:off x="16984703" y="4900235"/>
              <a:ext cx="463542" cy="469551"/>
            </a:xfrm>
            <a:custGeom>
              <a:avLst/>
              <a:gdLst/>
              <a:ahLst/>
              <a:cxnLst/>
              <a:rect l="0" t="0" r="0" b="0"/>
              <a:pathLst>
                <a:path w="120000" h="120000" extrusionOk="0">
                  <a:moveTo>
                    <a:pt x="97823" y="76396"/>
                  </a:moveTo>
                  <a:lnTo>
                    <a:pt x="97823" y="76396"/>
                  </a:lnTo>
                  <a:cubicBezTo>
                    <a:pt x="90431" y="76396"/>
                    <a:pt x="84763" y="79554"/>
                    <a:pt x="80698" y="84412"/>
                  </a:cubicBezTo>
                  <a:cubicBezTo>
                    <a:pt x="43244" y="65951"/>
                    <a:pt x="43244" y="65951"/>
                    <a:pt x="43244" y="65951"/>
                  </a:cubicBezTo>
                  <a:cubicBezTo>
                    <a:pt x="43244" y="63522"/>
                    <a:pt x="44106" y="61943"/>
                    <a:pt x="44106" y="60242"/>
                  </a:cubicBezTo>
                  <a:cubicBezTo>
                    <a:pt x="44106" y="57935"/>
                    <a:pt x="43244" y="55506"/>
                    <a:pt x="43244" y="53805"/>
                  </a:cubicBezTo>
                  <a:cubicBezTo>
                    <a:pt x="80698" y="34493"/>
                    <a:pt x="80698" y="34493"/>
                    <a:pt x="80698" y="34493"/>
                  </a:cubicBezTo>
                  <a:cubicBezTo>
                    <a:pt x="83901" y="40202"/>
                    <a:pt x="90431" y="43360"/>
                    <a:pt x="97823" y="43360"/>
                  </a:cubicBezTo>
                  <a:cubicBezTo>
                    <a:pt x="110020" y="43360"/>
                    <a:pt x="119876" y="33765"/>
                    <a:pt x="119876" y="21619"/>
                  </a:cubicBezTo>
                  <a:cubicBezTo>
                    <a:pt x="119876" y="9595"/>
                    <a:pt x="110020" y="0"/>
                    <a:pt x="97823" y="0"/>
                  </a:cubicBezTo>
                  <a:cubicBezTo>
                    <a:pt x="85503" y="0"/>
                    <a:pt x="75770" y="9595"/>
                    <a:pt x="75770" y="21619"/>
                  </a:cubicBezTo>
                  <a:cubicBezTo>
                    <a:pt x="75770" y="24048"/>
                    <a:pt x="75770" y="25748"/>
                    <a:pt x="76632" y="27327"/>
                  </a:cubicBezTo>
                  <a:cubicBezTo>
                    <a:pt x="39178" y="46639"/>
                    <a:pt x="39178" y="46639"/>
                    <a:pt x="39178" y="46639"/>
                  </a:cubicBezTo>
                  <a:cubicBezTo>
                    <a:pt x="35112" y="40931"/>
                    <a:pt x="28583" y="37773"/>
                    <a:pt x="22053" y="37773"/>
                  </a:cubicBezTo>
                  <a:cubicBezTo>
                    <a:pt x="9733" y="37773"/>
                    <a:pt x="0" y="48218"/>
                    <a:pt x="0" y="60242"/>
                  </a:cubicBezTo>
                  <a:cubicBezTo>
                    <a:pt x="0" y="71538"/>
                    <a:pt x="9733" y="81983"/>
                    <a:pt x="22053" y="81983"/>
                  </a:cubicBezTo>
                  <a:cubicBezTo>
                    <a:pt x="29322" y="81983"/>
                    <a:pt x="35112" y="77975"/>
                    <a:pt x="39178" y="73117"/>
                  </a:cubicBezTo>
                  <a:cubicBezTo>
                    <a:pt x="76632" y="91700"/>
                    <a:pt x="76632" y="91700"/>
                    <a:pt x="76632" y="91700"/>
                  </a:cubicBezTo>
                  <a:cubicBezTo>
                    <a:pt x="76632" y="94129"/>
                    <a:pt x="75770" y="95708"/>
                    <a:pt x="75770" y="98137"/>
                  </a:cubicBezTo>
                  <a:cubicBezTo>
                    <a:pt x="75770" y="110161"/>
                    <a:pt x="85503" y="119878"/>
                    <a:pt x="97823" y="119878"/>
                  </a:cubicBezTo>
                  <a:cubicBezTo>
                    <a:pt x="110020" y="119878"/>
                    <a:pt x="119876" y="110161"/>
                    <a:pt x="119876" y="98137"/>
                  </a:cubicBezTo>
                  <a:cubicBezTo>
                    <a:pt x="119876" y="85991"/>
                    <a:pt x="110020" y="76396"/>
                    <a:pt x="97823" y="76396"/>
                  </a:cubicBezTo>
                  <a:close/>
                  <a:moveTo>
                    <a:pt x="97823" y="76396"/>
                  </a:moveTo>
                  <a:lnTo>
                    <a:pt x="97823" y="76396"/>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1" name="原创设计师QQ：598969553     _13"/>
          <p:cNvGrpSpPr/>
          <p:nvPr/>
        </p:nvGrpSpPr>
        <p:grpSpPr>
          <a:xfrm>
            <a:off x="5639000" y="2029426"/>
            <a:ext cx="399614" cy="398754"/>
            <a:chOff x="14636807" y="5418887"/>
            <a:chExt cx="1050795" cy="1048122"/>
          </a:xfrm>
        </p:grpSpPr>
        <p:sp>
          <p:nvSpPr>
            <p:cNvPr id="105" name="Shape 801"/>
            <p:cNvSpPr/>
            <p:nvPr/>
          </p:nvSpPr>
          <p:spPr>
            <a:xfrm>
              <a:off x="14636807" y="5418887"/>
              <a:ext cx="1050795" cy="1048122"/>
            </a:xfrm>
            <a:custGeom>
              <a:avLst/>
              <a:gdLst/>
              <a:ahLst/>
              <a:cxnLst/>
              <a:rect l="0" t="0" r="0" b="0"/>
              <a:pathLst>
                <a:path w="120000" h="120000" extrusionOk="0">
                  <a:moveTo>
                    <a:pt x="119948" y="59974"/>
                  </a:moveTo>
                  <a:lnTo>
                    <a:pt x="119948" y="59974"/>
                  </a:lnTo>
                  <a:cubicBezTo>
                    <a:pt x="119948" y="93185"/>
                    <a:pt x="92959" y="119948"/>
                    <a:pt x="60153" y="119948"/>
                  </a:cubicBezTo>
                  <a:cubicBezTo>
                    <a:pt x="27040" y="119948"/>
                    <a:pt x="0" y="93185"/>
                    <a:pt x="0" y="59974"/>
                  </a:cubicBezTo>
                  <a:cubicBezTo>
                    <a:pt x="0" y="26763"/>
                    <a:pt x="27040" y="0"/>
                    <a:pt x="60153" y="0"/>
                  </a:cubicBezTo>
                  <a:cubicBezTo>
                    <a:pt x="92959" y="0"/>
                    <a:pt x="119948" y="26763"/>
                    <a:pt x="119948" y="59974"/>
                  </a:cubicBezTo>
                </a:path>
              </a:pathLst>
            </a:custGeom>
            <a:solidFill>
              <a:srgbClr val="F39C12"/>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6" name="Shape 802"/>
            <p:cNvSpPr/>
            <p:nvPr/>
          </p:nvSpPr>
          <p:spPr>
            <a:xfrm>
              <a:off x="14690137" y="5470207"/>
              <a:ext cx="944135" cy="943507"/>
            </a:xfrm>
            <a:custGeom>
              <a:avLst/>
              <a:gdLst/>
              <a:ahLst/>
              <a:cxnLst/>
              <a:rect l="0" t="0" r="0" b="0"/>
              <a:pathLst>
                <a:path w="120000" h="120000" extrusionOk="0">
                  <a:moveTo>
                    <a:pt x="60141" y="119943"/>
                  </a:moveTo>
                  <a:lnTo>
                    <a:pt x="60141" y="119943"/>
                  </a:lnTo>
                  <a:cubicBezTo>
                    <a:pt x="27032" y="119943"/>
                    <a:pt x="0" y="93251"/>
                    <a:pt x="0" y="60141"/>
                  </a:cubicBezTo>
                  <a:cubicBezTo>
                    <a:pt x="0" y="27089"/>
                    <a:pt x="27032" y="0"/>
                    <a:pt x="60141" y="0"/>
                  </a:cubicBezTo>
                  <a:cubicBezTo>
                    <a:pt x="92853" y="0"/>
                    <a:pt x="119943" y="27089"/>
                    <a:pt x="119943" y="60141"/>
                  </a:cubicBezTo>
                  <a:cubicBezTo>
                    <a:pt x="119943" y="93251"/>
                    <a:pt x="92853" y="119943"/>
                    <a:pt x="60141" y="119943"/>
                  </a:cubicBezTo>
                  <a:close/>
                  <a:moveTo>
                    <a:pt x="60141" y="7496"/>
                  </a:moveTo>
                  <a:lnTo>
                    <a:pt x="60141" y="7496"/>
                  </a:lnTo>
                  <a:cubicBezTo>
                    <a:pt x="30837" y="7496"/>
                    <a:pt x="7155" y="30837"/>
                    <a:pt x="7155" y="60141"/>
                  </a:cubicBezTo>
                  <a:cubicBezTo>
                    <a:pt x="7155" y="89105"/>
                    <a:pt x="30837" y="112844"/>
                    <a:pt x="60141" y="112844"/>
                  </a:cubicBezTo>
                  <a:cubicBezTo>
                    <a:pt x="89105" y="112844"/>
                    <a:pt x="112787" y="89105"/>
                    <a:pt x="112787" y="60141"/>
                  </a:cubicBezTo>
                  <a:cubicBezTo>
                    <a:pt x="112787" y="30837"/>
                    <a:pt x="89105" y="7496"/>
                    <a:pt x="60141" y="7496"/>
                  </a:cubicBezTo>
                  <a:close/>
                  <a:moveTo>
                    <a:pt x="60141" y="7496"/>
                  </a:moveTo>
                  <a:lnTo>
                    <a:pt x="60141" y="7496"/>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7" name="Shape 803"/>
            <p:cNvSpPr/>
            <p:nvPr/>
          </p:nvSpPr>
          <p:spPr>
            <a:xfrm>
              <a:off x="15314295" y="5659698"/>
              <a:ext cx="134311" cy="134223"/>
            </a:xfrm>
            <a:custGeom>
              <a:avLst/>
              <a:gdLst/>
              <a:ahLst/>
              <a:cxnLst/>
              <a:rect l="0" t="0" r="0" b="0"/>
              <a:pathLst>
                <a:path w="120000" h="120000" extrusionOk="0">
                  <a:moveTo>
                    <a:pt x="5490" y="114491"/>
                  </a:moveTo>
                  <a:lnTo>
                    <a:pt x="5490" y="114491"/>
                  </a:lnTo>
                  <a:cubicBezTo>
                    <a:pt x="10588" y="119606"/>
                    <a:pt x="15686" y="119606"/>
                    <a:pt x="20784" y="114491"/>
                  </a:cubicBezTo>
                  <a:cubicBezTo>
                    <a:pt x="114509" y="20852"/>
                    <a:pt x="114509" y="20852"/>
                    <a:pt x="114509" y="20852"/>
                  </a:cubicBezTo>
                  <a:cubicBezTo>
                    <a:pt x="119607" y="15344"/>
                    <a:pt x="119607" y="7475"/>
                    <a:pt x="114509" y="5114"/>
                  </a:cubicBezTo>
                  <a:cubicBezTo>
                    <a:pt x="109411" y="0"/>
                    <a:pt x="101568" y="0"/>
                    <a:pt x="96078" y="5114"/>
                  </a:cubicBezTo>
                  <a:cubicBezTo>
                    <a:pt x="5490" y="96393"/>
                    <a:pt x="5490" y="96393"/>
                    <a:pt x="5490" y="96393"/>
                  </a:cubicBezTo>
                  <a:cubicBezTo>
                    <a:pt x="0" y="101508"/>
                    <a:pt x="0" y="109377"/>
                    <a:pt x="5490" y="114491"/>
                  </a:cubicBezTo>
                  <a:close/>
                  <a:moveTo>
                    <a:pt x="5490" y="114491"/>
                  </a:moveTo>
                  <a:lnTo>
                    <a:pt x="5490" y="114491"/>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8" name="Shape 804"/>
            <p:cNvSpPr/>
            <p:nvPr/>
          </p:nvSpPr>
          <p:spPr>
            <a:xfrm>
              <a:off x="15178006" y="5839321"/>
              <a:ext cx="79007" cy="78955"/>
            </a:xfrm>
            <a:custGeom>
              <a:avLst/>
              <a:gdLst/>
              <a:ahLst/>
              <a:cxnLst/>
              <a:rect l="0" t="0" r="0" b="0"/>
              <a:pathLst>
                <a:path w="120000" h="120000" extrusionOk="0">
                  <a:moveTo>
                    <a:pt x="96666" y="22122"/>
                  </a:moveTo>
                  <a:lnTo>
                    <a:pt x="96666" y="22122"/>
                  </a:lnTo>
                  <a:cubicBezTo>
                    <a:pt x="84000" y="12737"/>
                    <a:pt x="74666" y="8715"/>
                    <a:pt x="66000" y="4022"/>
                  </a:cubicBezTo>
                  <a:cubicBezTo>
                    <a:pt x="57333" y="0"/>
                    <a:pt x="48666" y="0"/>
                    <a:pt x="35333" y="0"/>
                  </a:cubicBezTo>
                  <a:cubicBezTo>
                    <a:pt x="26000" y="4022"/>
                    <a:pt x="22000" y="8715"/>
                    <a:pt x="13333" y="12737"/>
                  </a:cubicBezTo>
                  <a:cubicBezTo>
                    <a:pt x="8666" y="22122"/>
                    <a:pt x="4000" y="26145"/>
                    <a:pt x="0" y="30837"/>
                  </a:cubicBezTo>
                  <a:cubicBezTo>
                    <a:pt x="0" y="39553"/>
                    <a:pt x="0" y="44245"/>
                    <a:pt x="0" y="52960"/>
                  </a:cubicBezTo>
                  <a:cubicBezTo>
                    <a:pt x="0" y="57653"/>
                    <a:pt x="0" y="66368"/>
                    <a:pt x="4000" y="75083"/>
                  </a:cubicBezTo>
                  <a:cubicBezTo>
                    <a:pt x="8666" y="79776"/>
                    <a:pt x="13333" y="88491"/>
                    <a:pt x="22000" y="97206"/>
                  </a:cubicBezTo>
                  <a:cubicBezTo>
                    <a:pt x="30666" y="101899"/>
                    <a:pt x="35333" y="110614"/>
                    <a:pt x="44000" y="115307"/>
                  </a:cubicBezTo>
                  <a:cubicBezTo>
                    <a:pt x="52666" y="119329"/>
                    <a:pt x="61333" y="119329"/>
                    <a:pt x="66000" y="119329"/>
                  </a:cubicBezTo>
                  <a:cubicBezTo>
                    <a:pt x="74666" y="119329"/>
                    <a:pt x="79333" y="119329"/>
                    <a:pt x="88000" y="119329"/>
                  </a:cubicBezTo>
                  <a:cubicBezTo>
                    <a:pt x="92666" y="115307"/>
                    <a:pt x="96666" y="110614"/>
                    <a:pt x="106000" y="105921"/>
                  </a:cubicBezTo>
                  <a:cubicBezTo>
                    <a:pt x="110000" y="97206"/>
                    <a:pt x="114666" y="93184"/>
                    <a:pt x="119333" y="83798"/>
                  </a:cubicBezTo>
                  <a:cubicBezTo>
                    <a:pt x="119333" y="75083"/>
                    <a:pt x="119333" y="61675"/>
                    <a:pt x="114666" y="52960"/>
                  </a:cubicBezTo>
                  <a:cubicBezTo>
                    <a:pt x="110000" y="44245"/>
                    <a:pt x="106000" y="35530"/>
                    <a:pt x="96666" y="22122"/>
                  </a:cubicBezTo>
                  <a:close/>
                  <a:moveTo>
                    <a:pt x="96666" y="22122"/>
                  </a:moveTo>
                  <a:lnTo>
                    <a:pt x="96666" y="22122"/>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9" name="Shape 805"/>
            <p:cNvSpPr/>
            <p:nvPr/>
          </p:nvSpPr>
          <p:spPr>
            <a:xfrm>
              <a:off x="14877779" y="5677464"/>
              <a:ext cx="553049" cy="550707"/>
            </a:xfrm>
            <a:custGeom>
              <a:avLst/>
              <a:gdLst/>
              <a:ahLst/>
              <a:cxnLst/>
              <a:rect l="0" t="0" r="0" b="0"/>
              <a:pathLst>
                <a:path w="120000" h="120000" extrusionOk="0">
                  <a:moveTo>
                    <a:pt x="116707" y="20048"/>
                  </a:moveTo>
                  <a:lnTo>
                    <a:pt x="116707" y="20048"/>
                  </a:lnTo>
                  <a:cubicBezTo>
                    <a:pt x="112929" y="15474"/>
                    <a:pt x="112929" y="15474"/>
                    <a:pt x="112929" y="15474"/>
                  </a:cubicBezTo>
                  <a:cubicBezTo>
                    <a:pt x="107118" y="20632"/>
                    <a:pt x="107118" y="20632"/>
                    <a:pt x="107118" y="20632"/>
                  </a:cubicBezTo>
                  <a:cubicBezTo>
                    <a:pt x="107796" y="24525"/>
                    <a:pt x="107118" y="28418"/>
                    <a:pt x="104503" y="30948"/>
                  </a:cubicBezTo>
                  <a:cubicBezTo>
                    <a:pt x="100048" y="35523"/>
                    <a:pt x="92978" y="35523"/>
                    <a:pt x="88523" y="30948"/>
                  </a:cubicBezTo>
                  <a:cubicBezTo>
                    <a:pt x="83970" y="26472"/>
                    <a:pt x="83970" y="20048"/>
                    <a:pt x="88523" y="15474"/>
                  </a:cubicBezTo>
                  <a:cubicBezTo>
                    <a:pt x="91041" y="12944"/>
                    <a:pt x="94915" y="11678"/>
                    <a:pt x="98789" y="12262"/>
                  </a:cubicBezTo>
                  <a:cubicBezTo>
                    <a:pt x="103922" y="7104"/>
                    <a:pt x="103922" y="7104"/>
                    <a:pt x="103922" y="7104"/>
                  </a:cubicBezTo>
                  <a:cubicBezTo>
                    <a:pt x="100048" y="2627"/>
                    <a:pt x="100048" y="2627"/>
                    <a:pt x="100048" y="2627"/>
                  </a:cubicBezTo>
                  <a:cubicBezTo>
                    <a:pt x="96852" y="0"/>
                    <a:pt x="66731" y="0"/>
                    <a:pt x="63438" y="2627"/>
                  </a:cubicBezTo>
                  <a:cubicBezTo>
                    <a:pt x="2518" y="63844"/>
                    <a:pt x="2518" y="63844"/>
                    <a:pt x="2518" y="63844"/>
                  </a:cubicBezTo>
                  <a:cubicBezTo>
                    <a:pt x="0" y="66374"/>
                    <a:pt x="0" y="71532"/>
                    <a:pt x="2518" y="74160"/>
                  </a:cubicBezTo>
                  <a:cubicBezTo>
                    <a:pt x="45520" y="117372"/>
                    <a:pt x="45520" y="117372"/>
                    <a:pt x="45520" y="117372"/>
                  </a:cubicBezTo>
                  <a:cubicBezTo>
                    <a:pt x="48716" y="119902"/>
                    <a:pt x="53171" y="119902"/>
                    <a:pt x="56464" y="117372"/>
                  </a:cubicBezTo>
                  <a:cubicBezTo>
                    <a:pt x="116707" y="56058"/>
                    <a:pt x="116707" y="56058"/>
                    <a:pt x="116707" y="56058"/>
                  </a:cubicBezTo>
                  <a:cubicBezTo>
                    <a:pt x="119903" y="53527"/>
                    <a:pt x="119903" y="22579"/>
                    <a:pt x="116707" y="20048"/>
                  </a:cubicBezTo>
                  <a:close/>
                  <a:moveTo>
                    <a:pt x="49975" y="85742"/>
                  </a:moveTo>
                  <a:lnTo>
                    <a:pt x="49975" y="85742"/>
                  </a:lnTo>
                  <a:cubicBezTo>
                    <a:pt x="49394" y="87007"/>
                    <a:pt x="48038" y="88953"/>
                    <a:pt x="46779" y="90218"/>
                  </a:cubicBezTo>
                  <a:cubicBezTo>
                    <a:pt x="44842" y="92165"/>
                    <a:pt x="42905" y="93430"/>
                    <a:pt x="41065" y="93430"/>
                  </a:cubicBezTo>
                  <a:cubicBezTo>
                    <a:pt x="39709" y="94111"/>
                    <a:pt x="38450" y="94111"/>
                    <a:pt x="37191" y="94111"/>
                  </a:cubicBezTo>
                  <a:cubicBezTo>
                    <a:pt x="35932" y="93430"/>
                    <a:pt x="34576" y="92846"/>
                    <a:pt x="33995" y="92165"/>
                  </a:cubicBezTo>
                  <a:cubicBezTo>
                    <a:pt x="33317" y="91581"/>
                    <a:pt x="33317" y="90900"/>
                    <a:pt x="33317" y="90218"/>
                  </a:cubicBezTo>
                  <a:cubicBezTo>
                    <a:pt x="33317" y="89635"/>
                    <a:pt x="33317" y="89635"/>
                    <a:pt x="33995" y="88953"/>
                  </a:cubicBezTo>
                  <a:cubicBezTo>
                    <a:pt x="33995" y="88272"/>
                    <a:pt x="34576" y="88272"/>
                    <a:pt x="35254" y="88272"/>
                  </a:cubicBezTo>
                  <a:cubicBezTo>
                    <a:pt x="35932" y="88272"/>
                    <a:pt x="36513" y="88272"/>
                    <a:pt x="37191" y="88272"/>
                  </a:cubicBezTo>
                  <a:cubicBezTo>
                    <a:pt x="37869" y="88953"/>
                    <a:pt x="38450" y="88953"/>
                    <a:pt x="39128" y="89635"/>
                  </a:cubicBezTo>
                  <a:cubicBezTo>
                    <a:pt x="39709" y="89635"/>
                    <a:pt x="41065" y="89635"/>
                    <a:pt x="41646" y="88953"/>
                  </a:cubicBezTo>
                  <a:cubicBezTo>
                    <a:pt x="42324" y="88953"/>
                    <a:pt x="42905" y="88272"/>
                    <a:pt x="43583" y="87688"/>
                  </a:cubicBezTo>
                  <a:cubicBezTo>
                    <a:pt x="44842" y="86423"/>
                    <a:pt x="45520" y="85060"/>
                    <a:pt x="45520" y="83795"/>
                  </a:cubicBezTo>
                  <a:cubicBezTo>
                    <a:pt x="46198" y="82530"/>
                    <a:pt x="45520" y="81849"/>
                    <a:pt x="44842" y="81265"/>
                  </a:cubicBezTo>
                  <a:cubicBezTo>
                    <a:pt x="44261" y="80583"/>
                    <a:pt x="43583" y="79902"/>
                    <a:pt x="42905" y="79902"/>
                  </a:cubicBezTo>
                  <a:cubicBezTo>
                    <a:pt x="42324" y="79902"/>
                    <a:pt x="41065" y="80583"/>
                    <a:pt x="40387" y="80583"/>
                  </a:cubicBezTo>
                  <a:cubicBezTo>
                    <a:pt x="39709" y="81265"/>
                    <a:pt x="38450" y="81849"/>
                    <a:pt x="37191" y="82530"/>
                  </a:cubicBezTo>
                  <a:cubicBezTo>
                    <a:pt x="35932" y="83114"/>
                    <a:pt x="34576" y="84476"/>
                    <a:pt x="32736" y="84476"/>
                  </a:cubicBezTo>
                  <a:cubicBezTo>
                    <a:pt x="31380" y="85060"/>
                    <a:pt x="30121" y="85060"/>
                    <a:pt x="28861" y="85060"/>
                  </a:cubicBezTo>
                  <a:cubicBezTo>
                    <a:pt x="28184" y="85060"/>
                    <a:pt x="26924" y="84476"/>
                    <a:pt x="25665" y="83114"/>
                  </a:cubicBezTo>
                  <a:cubicBezTo>
                    <a:pt x="24309" y="81849"/>
                    <a:pt x="23728" y="81265"/>
                    <a:pt x="23728" y="79902"/>
                  </a:cubicBezTo>
                  <a:cubicBezTo>
                    <a:pt x="23728" y="78053"/>
                    <a:pt x="23728" y="76690"/>
                    <a:pt x="24309" y="75425"/>
                  </a:cubicBezTo>
                  <a:cubicBezTo>
                    <a:pt x="24987" y="74160"/>
                    <a:pt x="26246" y="72214"/>
                    <a:pt x="27602" y="70948"/>
                  </a:cubicBezTo>
                  <a:cubicBezTo>
                    <a:pt x="28861" y="69586"/>
                    <a:pt x="29443" y="69002"/>
                    <a:pt x="30799" y="68321"/>
                  </a:cubicBezTo>
                  <a:cubicBezTo>
                    <a:pt x="32058" y="67737"/>
                    <a:pt x="33317" y="67737"/>
                    <a:pt x="33995" y="67737"/>
                  </a:cubicBezTo>
                  <a:cubicBezTo>
                    <a:pt x="35254" y="67737"/>
                    <a:pt x="35932" y="67737"/>
                    <a:pt x="36513" y="67737"/>
                  </a:cubicBezTo>
                  <a:cubicBezTo>
                    <a:pt x="37191" y="67737"/>
                    <a:pt x="37869" y="68321"/>
                    <a:pt x="38450" y="69002"/>
                  </a:cubicBezTo>
                  <a:cubicBezTo>
                    <a:pt x="39128" y="69586"/>
                    <a:pt x="39128" y="69586"/>
                    <a:pt x="39128" y="70267"/>
                  </a:cubicBezTo>
                  <a:cubicBezTo>
                    <a:pt x="39128" y="71532"/>
                    <a:pt x="39128" y="71532"/>
                    <a:pt x="38450" y="72214"/>
                  </a:cubicBezTo>
                  <a:cubicBezTo>
                    <a:pt x="38450" y="72895"/>
                    <a:pt x="37869" y="72895"/>
                    <a:pt x="37191" y="72895"/>
                  </a:cubicBezTo>
                  <a:cubicBezTo>
                    <a:pt x="37191" y="72895"/>
                    <a:pt x="36513" y="72895"/>
                    <a:pt x="35932" y="72895"/>
                  </a:cubicBezTo>
                  <a:cubicBezTo>
                    <a:pt x="34576" y="72214"/>
                    <a:pt x="33317" y="72214"/>
                    <a:pt x="32736" y="72214"/>
                  </a:cubicBezTo>
                  <a:cubicBezTo>
                    <a:pt x="32058" y="72214"/>
                    <a:pt x="30799" y="72895"/>
                    <a:pt x="30121" y="74160"/>
                  </a:cubicBezTo>
                  <a:cubicBezTo>
                    <a:pt x="28861" y="74744"/>
                    <a:pt x="28184" y="76107"/>
                    <a:pt x="28184" y="76690"/>
                  </a:cubicBezTo>
                  <a:cubicBezTo>
                    <a:pt x="28184" y="78053"/>
                    <a:pt x="28184" y="78637"/>
                    <a:pt x="28861" y="79318"/>
                  </a:cubicBezTo>
                  <a:cubicBezTo>
                    <a:pt x="29443" y="79902"/>
                    <a:pt x="29443" y="79902"/>
                    <a:pt x="30121" y="79902"/>
                  </a:cubicBezTo>
                  <a:cubicBezTo>
                    <a:pt x="30799" y="79902"/>
                    <a:pt x="30799" y="79902"/>
                    <a:pt x="31380" y="79902"/>
                  </a:cubicBezTo>
                  <a:cubicBezTo>
                    <a:pt x="32058" y="79902"/>
                    <a:pt x="32736" y="79318"/>
                    <a:pt x="33317" y="79318"/>
                  </a:cubicBezTo>
                  <a:cubicBezTo>
                    <a:pt x="33317" y="79318"/>
                    <a:pt x="34576" y="78637"/>
                    <a:pt x="35254" y="78053"/>
                  </a:cubicBezTo>
                  <a:cubicBezTo>
                    <a:pt x="36513" y="77372"/>
                    <a:pt x="37869" y="76690"/>
                    <a:pt x="39128" y="76107"/>
                  </a:cubicBezTo>
                  <a:cubicBezTo>
                    <a:pt x="40387" y="75425"/>
                    <a:pt x="41065" y="74744"/>
                    <a:pt x="42324" y="74744"/>
                  </a:cubicBezTo>
                  <a:cubicBezTo>
                    <a:pt x="43583" y="74744"/>
                    <a:pt x="44261" y="74744"/>
                    <a:pt x="45520" y="74744"/>
                  </a:cubicBezTo>
                  <a:cubicBezTo>
                    <a:pt x="46198" y="75425"/>
                    <a:pt x="47457" y="76107"/>
                    <a:pt x="48038" y="76690"/>
                  </a:cubicBezTo>
                  <a:cubicBezTo>
                    <a:pt x="49394" y="78053"/>
                    <a:pt x="49975" y="79318"/>
                    <a:pt x="50653" y="80583"/>
                  </a:cubicBezTo>
                  <a:cubicBezTo>
                    <a:pt x="50653" y="82530"/>
                    <a:pt x="50653" y="83795"/>
                    <a:pt x="49975" y="85742"/>
                  </a:cubicBezTo>
                  <a:close/>
                  <a:moveTo>
                    <a:pt x="69927" y="66374"/>
                  </a:moveTo>
                  <a:lnTo>
                    <a:pt x="69927" y="66374"/>
                  </a:lnTo>
                  <a:cubicBezTo>
                    <a:pt x="59661" y="76690"/>
                    <a:pt x="59661" y="76690"/>
                    <a:pt x="59661" y="76690"/>
                  </a:cubicBezTo>
                  <a:cubicBezTo>
                    <a:pt x="58305" y="78053"/>
                    <a:pt x="57723" y="78053"/>
                    <a:pt x="57046" y="78053"/>
                  </a:cubicBezTo>
                  <a:cubicBezTo>
                    <a:pt x="56464" y="78053"/>
                    <a:pt x="55786" y="78053"/>
                    <a:pt x="54527" y="76690"/>
                  </a:cubicBezTo>
                  <a:cubicBezTo>
                    <a:pt x="41065" y="63163"/>
                    <a:pt x="41065" y="63163"/>
                    <a:pt x="41065" y="63163"/>
                  </a:cubicBezTo>
                  <a:cubicBezTo>
                    <a:pt x="40387" y="62579"/>
                    <a:pt x="39709" y="61897"/>
                    <a:pt x="39709" y="61216"/>
                  </a:cubicBezTo>
                  <a:cubicBezTo>
                    <a:pt x="39709" y="60632"/>
                    <a:pt x="39709" y="60632"/>
                    <a:pt x="39709" y="59951"/>
                  </a:cubicBezTo>
                  <a:cubicBezTo>
                    <a:pt x="39709" y="59367"/>
                    <a:pt x="40387" y="58686"/>
                    <a:pt x="41065" y="58004"/>
                  </a:cubicBezTo>
                  <a:cubicBezTo>
                    <a:pt x="50653" y="48369"/>
                    <a:pt x="50653" y="48369"/>
                    <a:pt x="50653" y="48369"/>
                  </a:cubicBezTo>
                  <a:cubicBezTo>
                    <a:pt x="51331" y="47688"/>
                    <a:pt x="51912" y="47104"/>
                    <a:pt x="52590" y="47104"/>
                  </a:cubicBezTo>
                  <a:cubicBezTo>
                    <a:pt x="53171" y="47104"/>
                    <a:pt x="53171" y="47688"/>
                    <a:pt x="53849" y="47688"/>
                  </a:cubicBezTo>
                  <a:cubicBezTo>
                    <a:pt x="54527" y="48369"/>
                    <a:pt x="54527" y="49051"/>
                    <a:pt x="54527" y="49635"/>
                  </a:cubicBezTo>
                  <a:cubicBezTo>
                    <a:pt x="54527" y="50316"/>
                    <a:pt x="54527" y="50316"/>
                    <a:pt x="53849" y="50900"/>
                  </a:cubicBezTo>
                  <a:cubicBezTo>
                    <a:pt x="44842" y="59951"/>
                    <a:pt x="44842" y="59951"/>
                    <a:pt x="44842" y="59951"/>
                  </a:cubicBezTo>
                  <a:cubicBezTo>
                    <a:pt x="49394" y="64428"/>
                    <a:pt x="49394" y="64428"/>
                    <a:pt x="49394" y="64428"/>
                  </a:cubicBezTo>
                  <a:cubicBezTo>
                    <a:pt x="57723" y="56739"/>
                    <a:pt x="57723" y="56739"/>
                    <a:pt x="57723" y="56739"/>
                  </a:cubicBezTo>
                  <a:cubicBezTo>
                    <a:pt x="58305" y="56058"/>
                    <a:pt x="58305" y="55474"/>
                    <a:pt x="58983" y="55474"/>
                  </a:cubicBezTo>
                  <a:cubicBezTo>
                    <a:pt x="59661" y="55474"/>
                    <a:pt x="60242" y="55474"/>
                    <a:pt x="60920" y="56058"/>
                  </a:cubicBezTo>
                  <a:cubicBezTo>
                    <a:pt x="60920" y="56739"/>
                    <a:pt x="61598" y="57420"/>
                    <a:pt x="60920" y="57420"/>
                  </a:cubicBezTo>
                  <a:cubicBezTo>
                    <a:pt x="60920" y="58004"/>
                    <a:pt x="60920" y="58686"/>
                    <a:pt x="60242" y="59367"/>
                  </a:cubicBezTo>
                  <a:cubicBezTo>
                    <a:pt x="52590" y="67055"/>
                    <a:pt x="52590" y="67055"/>
                    <a:pt x="52590" y="67055"/>
                  </a:cubicBezTo>
                  <a:cubicBezTo>
                    <a:pt x="57723" y="72214"/>
                    <a:pt x="57723" y="72214"/>
                    <a:pt x="57723" y="72214"/>
                  </a:cubicBezTo>
                  <a:cubicBezTo>
                    <a:pt x="66731" y="63844"/>
                    <a:pt x="66731" y="63844"/>
                    <a:pt x="66731" y="63844"/>
                  </a:cubicBezTo>
                  <a:cubicBezTo>
                    <a:pt x="67312" y="63163"/>
                    <a:pt x="67990" y="62579"/>
                    <a:pt x="68571" y="62579"/>
                  </a:cubicBezTo>
                  <a:cubicBezTo>
                    <a:pt x="68571" y="62579"/>
                    <a:pt x="69249" y="63163"/>
                    <a:pt x="69927" y="63163"/>
                  </a:cubicBezTo>
                  <a:cubicBezTo>
                    <a:pt x="70508" y="63844"/>
                    <a:pt x="70508" y="64428"/>
                    <a:pt x="70508" y="65109"/>
                  </a:cubicBezTo>
                  <a:cubicBezTo>
                    <a:pt x="70508" y="65790"/>
                    <a:pt x="69927" y="65790"/>
                    <a:pt x="69927" y="66374"/>
                  </a:cubicBezTo>
                  <a:close/>
                  <a:moveTo>
                    <a:pt x="85907" y="49051"/>
                  </a:moveTo>
                  <a:lnTo>
                    <a:pt x="85907" y="49051"/>
                  </a:lnTo>
                  <a:cubicBezTo>
                    <a:pt x="85326" y="50900"/>
                    <a:pt x="84648" y="52262"/>
                    <a:pt x="82711" y="54209"/>
                  </a:cubicBezTo>
                  <a:cubicBezTo>
                    <a:pt x="81452" y="55474"/>
                    <a:pt x="80193" y="56058"/>
                    <a:pt x="78256" y="57420"/>
                  </a:cubicBezTo>
                  <a:cubicBezTo>
                    <a:pt x="76997" y="58004"/>
                    <a:pt x="75060" y="58004"/>
                    <a:pt x="73704" y="58004"/>
                  </a:cubicBezTo>
                  <a:cubicBezTo>
                    <a:pt x="71864" y="58004"/>
                    <a:pt x="70508" y="57420"/>
                    <a:pt x="68571" y="56739"/>
                  </a:cubicBezTo>
                  <a:cubicBezTo>
                    <a:pt x="67312" y="56058"/>
                    <a:pt x="65375" y="54793"/>
                    <a:pt x="64116" y="53527"/>
                  </a:cubicBezTo>
                  <a:cubicBezTo>
                    <a:pt x="62857" y="51581"/>
                    <a:pt x="61598" y="50316"/>
                    <a:pt x="60920" y="49051"/>
                  </a:cubicBezTo>
                  <a:cubicBezTo>
                    <a:pt x="60242" y="47104"/>
                    <a:pt x="59661" y="45742"/>
                    <a:pt x="59661" y="43892"/>
                  </a:cubicBezTo>
                  <a:cubicBezTo>
                    <a:pt x="59661" y="42530"/>
                    <a:pt x="59661" y="40681"/>
                    <a:pt x="60242" y="39318"/>
                  </a:cubicBezTo>
                  <a:cubicBezTo>
                    <a:pt x="60920" y="37372"/>
                    <a:pt x="62179" y="36107"/>
                    <a:pt x="63438" y="34841"/>
                  </a:cubicBezTo>
                  <a:cubicBezTo>
                    <a:pt x="65375" y="32895"/>
                    <a:pt x="67312" y="31630"/>
                    <a:pt x="69927" y="30948"/>
                  </a:cubicBezTo>
                  <a:cubicBezTo>
                    <a:pt x="71864" y="30364"/>
                    <a:pt x="74382" y="30364"/>
                    <a:pt x="76319" y="30948"/>
                  </a:cubicBezTo>
                  <a:cubicBezTo>
                    <a:pt x="78256" y="31630"/>
                    <a:pt x="80193" y="32895"/>
                    <a:pt x="82711" y="34841"/>
                  </a:cubicBezTo>
                  <a:cubicBezTo>
                    <a:pt x="83970" y="36788"/>
                    <a:pt x="85326" y="38053"/>
                    <a:pt x="85907" y="39318"/>
                  </a:cubicBezTo>
                  <a:cubicBezTo>
                    <a:pt x="86585" y="41265"/>
                    <a:pt x="87263" y="42530"/>
                    <a:pt x="87263" y="44476"/>
                  </a:cubicBezTo>
                  <a:cubicBezTo>
                    <a:pt x="87263" y="45742"/>
                    <a:pt x="86585" y="47688"/>
                    <a:pt x="85907" y="49051"/>
                  </a:cubicBezTo>
                  <a:close/>
                  <a:moveTo>
                    <a:pt x="85907" y="49051"/>
                  </a:moveTo>
                  <a:lnTo>
                    <a:pt x="85907" y="49051"/>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2" name="原创设计师QQ：598969553     _14"/>
          <p:cNvGrpSpPr/>
          <p:nvPr/>
        </p:nvGrpSpPr>
        <p:grpSpPr>
          <a:xfrm>
            <a:off x="6258363" y="2969615"/>
            <a:ext cx="567122" cy="567718"/>
            <a:chOff x="16265435" y="7890167"/>
            <a:chExt cx="1491261" cy="1492242"/>
          </a:xfrm>
        </p:grpSpPr>
        <p:sp>
          <p:nvSpPr>
            <p:cNvPr id="103" name="Shape 807"/>
            <p:cNvSpPr/>
            <p:nvPr/>
          </p:nvSpPr>
          <p:spPr>
            <a:xfrm>
              <a:off x="16265435" y="7890167"/>
              <a:ext cx="1491261" cy="1492242"/>
            </a:xfrm>
            <a:custGeom>
              <a:avLst/>
              <a:gdLst/>
              <a:ahLst/>
              <a:cxnLst/>
              <a:rect l="0" t="0" r="0" b="0"/>
              <a:pathLst>
                <a:path w="120000" h="120000" extrusionOk="0">
                  <a:moveTo>
                    <a:pt x="119963" y="59964"/>
                  </a:moveTo>
                  <a:lnTo>
                    <a:pt x="119963" y="59964"/>
                  </a:lnTo>
                  <a:cubicBezTo>
                    <a:pt x="119963" y="93073"/>
                    <a:pt x="93277" y="119964"/>
                    <a:pt x="60108" y="119964"/>
                  </a:cubicBezTo>
                  <a:cubicBezTo>
                    <a:pt x="26722" y="119964"/>
                    <a:pt x="0" y="93073"/>
                    <a:pt x="0" y="59964"/>
                  </a:cubicBezTo>
                  <a:cubicBezTo>
                    <a:pt x="0" y="26890"/>
                    <a:pt x="26722" y="0"/>
                    <a:pt x="60108" y="0"/>
                  </a:cubicBezTo>
                  <a:cubicBezTo>
                    <a:pt x="93277" y="0"/>
                    <a:pt x="119963" y="26890"/>
                    <a:pt x="119963" y="59964"/>
                  </a:cubicBezTo>
                </a:path>
              </a:pathLst>
            </a:custGeom>
            <a:solidFill>
              <a:srgbClr val="4CBAD5"/>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4" name="Shape 808"/>
            <p:cNvSpPr/>
            <p:nvPr/>
          </p:nvSpPr>
          <p:spPr>
            <a:xfrm>
              <a:off x="16528134" y="8200064"/>
              <a:ext cx="961913" cy="874423"/>
            </a:xfrm>
            <a:custGeom>
              <a:avLst/>
              <a:gdLst/>
              <a:ahLst/>
              <a:cxnLst/>
              <a:rect l="0" t="0" r="0" b="0"/>
              <a:pathLst>
                <a:path w="120000" h="120000" extrusionOk="0">
                  <a:moveTo>
                    <a:pt x="111806" y="46959"/>
                  </a:moveTo>
                  <a:lnTo>
                    <a:pt x="111806" y="46959"/>
                  </a:lnTo>
                  <a:cubicBezTo>
                    <a:pt x="101105" y="46959"/>
                    <a:pt x="101105" y="46959"/>
                    <a:pt x="101105" y="46959"/>
                  </a:cubicBezTo>
                  <a:cubicBezTo>
                    <a:pt x="101105" y="12122"/>
                    <a:pt x="101105" y="12122"/>
                    <a:pt x="101105" y="12122"/>
                  </a:cubicBezTo>
                  <a:cubicBezTo>
                    <a:pt x="101105" y="5204"/>
                    <a:pt x="96312" y="0"/>
                    <a:pt x="90404" y="0"/>
                  </a:cubicBezTo>
                  <a:cubicBezTo>
                    <a:pt x="11035" y="0"/>
                    <a:pt x="11035" y="0"/>
                    <a:pt x="11035" y="0"/>
                  </a:cubicBezTo>
                  <a:cubicBezTo>
                    <a:pt x="5127" y="0"/>
                    <a:pt x="0" y="5204"/>
                    <a:pt x="0" y="12122"/>
                  </a:cubicBezTo>
                  <a:cubicBezTo>
                    <a:pt x="0" y="62755"/>
                    <a:pt x="0" y="62755"/>
                    <a:pt x="0" y="62755"/>
                  </a:cubicBezTo>
                  <a:cubicBezTo>
                    <a:pt x="0" y="69673"/>
                    <a:pt x="5127" y="74938"/>
                    <a:pt x="11035" y="74938"/>
                  </a:cubicBezTo>
                  <a:cubicBezTo>
                    <a:pt x="21012" y="74938"/>
                    <a:pt x="21012" y="74938"/>
                    <a:pt x="21012" y="74938"/>
                  </a:cubicBezTo>
                  <a:cubicBezTo>
                    <a:pt x="21012" y="110204"/>
                    <a:pt x="21012" y="110204"/>
                    <a:pt x="21012" y="110204"/>
                  </a:cubicBezTo>
                  <a:cubicBezTo>
                    <a:pt x="21012" y="115469"/>
                    <a:pt x="25081" y="119938"/>
                    <a:pt x="30264" y="119938"/>
                  </a:cubicBezTo>
                  <a:cubicBezTo>
                    <a:pt x="50162" y="119938"/>
                    <a:pt x="50162" y="119938"/>
                    <a:pt x="50162" y="119938"/>
                  </a:cubicBezTo>
                  <a:cubicBezTo>
                    <a:pt x="55346" y="119938"/>
                    <a:pt x="59414" y="115469"/>
                    <a:pt x="59414" y="110204"/>
                  </a:cubicBezTo>
                  <a:cubicBezTo>
                    <a:pt x="59414" y="74938"/>
                    <a:pt x="59414" y="74938"/>
                    <a:pt x="59414" y="74938"/>
                  </a:cubicBezTo>
                  <a:cubicBezTo>
                    <a:pt x="66437" y="74938"/>
                    <a:pt x="66437" y="74938"/>
                    <a:pt x="66437" y="74938"/>
                  </a:cubicBezTo>
                  <a:cubicBezTo>
                    <a:pt x="66437" y="92387"/>
                    <a:pt x="66437" y="92387"/>
                    <a:pt x="66437" y="92387"/>
                  </a:cubicBezTo>
                  <a:cubicBezTo>
                    <a:pt x="66437" y="97224"/>
                    <a:pt x="70116" y="101326"/>
                    <a:pt x="74519" y="101326"/>
                  </a:cubicBezTo>
                  <a:cubicBezTo>
                    <a:pt x="111806" y="101326"/>
                    <a:pt x="111806" y="101326"/>
                    <a:pt x="111806" y="101326"/>
                  </a:cubicBezTo>
                  <a:cubicBezTo>
                    <a:pt x="116265" y="101326"/>
                    <a:pt x="119944" y="97224"/>
                    <a:pt x="119944" y="92387"/>
                  </a:cubicBezTo>
                  <a:cubicBezTo>
                    <a:pt x="119944" y="55897"/>
                    <a:pt x="119944" y="55897"/>
                    <a:pt x="119944" y="55897"/>
                  </a:cubicBezTo>
                  <a:cubicBezTo>
                    <a:pt x="119944" y="51000"/>
                    <a:pt x="116265" y="46959"/>
                    <a:pt x="111806" y="46959"/>
                  </a:cubicBezTo>
                  <a:close/>
                  <a:moveTo>
                    <a:pt x="109577" y="51795"/>
                  </a:moveTo>
                  <a:lnTo>
                    <a:pt x="109577" y="51795"/>
                  </a:lnTo>
                  <a:cubicBezTo>
                    <a:pt x="111082" y="51795"/>
                    <a:pt x="112196" y="53020"/>
                    <a:pt x="112196" y="54673"/>
                  </a:cubicBezTo>
                  <a:cubicBezTo>
                    <a:pt x="112196" y="55897"/>
                    <a:pt x="111082" y="57122"/>
                    <a:pt x="109577" y="57122"/>
                  </a:cubicBezTo>
                  <a:cubicBezTo>
                    <a:pt x="108128" y="57122"/>
                    <a:pt x="107013" y="55897"/>
                    <a:pt x="107013" y="54673"/>
                  </a:cubicBezTo>
                  <a:cubicBezTo>
                    <a:pt x="107013" y="53020"/>
                    <a:pt x="108128" y="51795"/>
                    <a:pt x="109577" y="51795"/>
                  </a:cubicBezTo>
                  <a:close/>
                  <a:moveTo>
                    <a:pt x="114036" y="93979"/>
                  </a:moveTo>
                  <a:lnTo>
                    <a:pt x="114036" y="93979"/>
                  </a:lnTo>
                  <a:cubicBezTo>
                    <a:pt x="72679" y="93979"/>
                    <a:pt x="72679" y="93979"/>
                    <a:pt x="72679" y="93979"/>
                  </a:cubicBezTo>
                  <a:cubicBezTo>
                    <a:pt x="72679" y="61163"/>
                    <a:pt x="72679" y="61163"/>
                    <a:pt x="72679" y="61163"/>
                  </a:cubicBezTo>
                  <a:cubicBezTo>
                    <a:pt x="114036" y="61163"/>
                    <a:pt x="114036" y="61163"/>
                    <a:pt x="114036" y="61163"/>
                  </a:cubicBezTo>
                  <a:lnTo>
                    <a:pt x="114036" y="93979"/>
                  </a:lnTo>
                  <a:close/>
                  <a:moveTo>
                    <a:pt x="102610" y="51795"/>
                  </a:moveTo>
                  <a:lnTo>
                    <a:pt x="102610" y="51795"/>
                  </a:lnTo>
                  <a:cubicBezTo>
                    <a:pt x="104059" y="51795"/>
                    <a:pt x="105174" y="53020"/>
                    <a:pt x="105174" y="54673"/>
                  </a:cubicBezTo>
                  <a:cubicBezTo>
                    <a:pt x="105174" y="55897"/>
                    <a:pt x="104059" y="57122"/>
                    <a:pt x="102610" y="57122"/>
                  </a:cubicBezTo>
                  <a:cubicBezTo>
                    <a:pt x="101105" y="57122"/>
                    <a:pt x="99990" y="55897"/>
                    <a:pt x="99990" y="54673"/>
                  </a:cubicBezTo>
                  <a:cubicBezTo>
                    <a:pt x="99990" y="53020"/>
                    <a:pt x="101105" y="51795"/>
                    <a:pt x="102610" y="51795"/>
                  </a:cubicBezTo>
                  <a:close/>
                  <a:moveTo>
                    <a:pt x="87840" y="6000"/>
                  </a:moveTo>
                  <a:lnTo>
                    <a:pt x="87840" y="6000"/>
                  </a:lnTo>
                  <a:cubicBezTo>
                    <a:pt x="89679" y="6000"/>
                    <a:pt x="91128" y="7653"/>
                    <a:pt x="91128" y="9673"/>
                  </a:cubicBezTo>
                  <a:cubicBezTo>
                    <a:pt x="91128" y="11693"/>
                    <a:pt x="89679" y="13346"/>
                    <a:pt x="87840" y="13346"/>
                  </a:cubicBezTo>
                  <a:cubicBezTo>
                    <a:pt x="86000" y="13346"/>
                    <a:pt x="84496" y="11693"/>
                    <a:pt x="84496" y="9673"/>
                  </a:cubicBezTo>
                  <a:cubicBezTo>
                    <a:pt x="84496" y="7653"/>
                    <a:pt x="86000" y="6000"/>
                    <a:pt x="87840" y="6000"/>
                  </a:cubicBezTo>
                  <a:close/>
                  <a:moveTo>
                    <a:pt x="78588" y="6000"/>
                  </a:moveTo>
                  <a:lnTo>
                    <a:pt x="78588" y="6000"/>
                  </a:lnTo>
                  <a:cubicBezTo>
                    <a:pt x="80427" y="6000"/>
                    <a:pt x="81932" y="7653"/>
                    <a:pt x="81932" y="9673"/>
                  </a:cubicBezTo>
                  <a:cubicBezTo>
                    <a:pt x="81932" y="11693"/>
                    <a:pt x="80427" y="13346"/>
                    <a:pt x="78588" y="13346"/>
                  </a:cubicBezTo>
                  <a:cubicBezTo>
                    <a:pt x="76748" y="13346"/>
                    <a:pt x="75299" y="11693"/>
                    <a:pt x="75299" y="9673"/>
                  </a:cubicBezTo>
                  <a:cubicBezTo>
                    <a:pt x="75299" y="7653"/>
                    <a:pt x="76748" y="6000"/>
                    <a:pt x="78588" y="6000"/>
                  </a:cubicBezTo>
                  <a:close/>
                  <a:moveTo>
                    <a:pt x="40185" y="56265"/>
                  </a:moveTo>
                  <a:lnTo>
                    <a:pt x="40185" y="56265"/>
                  </a:lnTo>
                  <a:cubicBezTo>
                    <a:pt x="40185" y="54673"/>
                    <a:pt x="41300" y="53448"/>
                    <a:pt x="42415" y="53448"/>
                  </a:cubicBezTo>
                  <a:cubicBezTo>
                    <a:pt x="43920" y="53448"/>
                    <a:pt x="44979" y="54673"/>
                    <a:pt x="44979" y="56265"/>
                  </a:cubicBezTo>
                  <a:cubicBezTo>
                    <a:pt x="44979" y="57918"/>
                    <a:pt x="43920" y="59142"/>
                    <a:pt x="42415" y="59142"/>
                  </a:cubicBezTo>
                  <a:cubicBezTo>
                    <a:pt x="41300" y="59142"/>
                    <a:pt x="40185" y="57918"/>
                    <a:pt x="40185" y="56265"/>
                  </a:cubicBezTo>
                  <a:close/>
                  <a:moveTo>
                    <a:pt x="47208" y="56265"/>
                  </a:moveTo>
                  <a:lnTo>
                    <a:pt x="47208" y="56265"/>
                  </a:lnTo>
                  <a:cubicBezTo>
                    <a:pt x="47208" y="54673"/>
                    <a:pt x="48323" y="53448"/>
                    <a:pt x="49437" y="53448"/>
                  </a:cubicBezTo>
                  <a:cubicBezTo>
                    <a:pt x="50887" y="53448"/>
                    <a:pt x="52001" y="54673"/>
                    <a:pt x="52001" y="56265"/>
                  </a:cubicBezTo>
                  <a:cubicBezTo>
                    <a:pt x="52001" y="57918"/>
                    <a:pt x="50887" y="59142"/>
                    <a:pt x="49437" y="59142"/>
                  </a:cubicBezTo>
                  <a:cubicBezTo>
                    <a:pt x="48323" y="59142"/>
                    <a:pt x="47208" y="57918"/>
                    <a:pt x="47208" y="56265"/>
                  </a:cubicBezTo>
                  <a:close/>
                  <a:moveTo>
                    <a:pt x="52392" y="111428"/>
                  </a:moveTo>
                  <a:lnTo>
                    <a:pt x="52392" y="111428"/>
                  </a:lnTo>
                  <a:cubicBezTo>
                    <a:pt x="28035" y="111428"/>
                    <a:pt x="28035" y="111428"/>
                    <a:pt x="28035" y="111428"/>
                  </a:cubicBezTo>
                  <a:cubicBezTo>
                    <a:pt x="28035" y="63979"/>
                    <a:pt x="28035" y="63979"/>
                    <a:pt x="28035" y="63979"/>
                  </a:cubicBezTo>
                  <a:cubicBezTo>
                    <a:pt x="52392" y="63979"/>
                    <a:pt x="52392" y="63979"/>
                    <a:pt x="52392" y="63979"/>
                  </a:cubicBezTo>
                  <a:lnTo>
                    <a:pt x="52392" y="111428"/>
                  </a:lnTo>
                  <a:close/>
                  <a:moveTo>
                    <a:pt x="59414" y="64775"/>
                  </a:moveTo>
                  <a:lnTo>
                    <a:pt x="59414" y="64775"/>
                  </a:lnTo>
                  <a:cubicBezTo>
                    <a:pt x="59414" y="58285"/>
                    <a:pt x="59414" y="58285"/>
                    <a:pt x="59414" y="58285"/>
                  </a:cubicBezTo>
                  <a:cubicBezTo>
                    <a:pt x="59414" y="52653"/>
                    <a:pt x="55346" y="48183"/>
                    <a:pt x="50162" y="48183"/>
                  </a:cubicBezTo>
                  <a:cubicBezTo>
                    <a:pt x="30264" y="48183"/>
                    <a:pt x="30264" y="48183"/>
                    <a:pt x="30264" y="48183"/>
                  </a:cubicBezTo>
                  <a:cubicBezTo>
                    <a:pt x="25081" y="48183"/>
                    <a:pt x="21012" y="52653"/>
                    <a:pt x="21012" y="58285"/>
                  </a:cubicBezTo>
                  <a:cubicBezTo>
                    <a:pt x="21012" y="64775"/>
                    <a:pt x="21012" y="64775"/>
                    <a:pt x="21012" y="64775"/>
                  </a:cubicBezTo>
                  <a:cubicBezTo>
                    <a:pt x="8471" y="64775"/>
                    <a:pt x="8471" y="64775"/>
                    <a:pt x="8471" y="64775"/>
                  </a:cubicBezTo>
                  <a:cubicBezTo>
                    <a:pt x="8471" y="18979"/>
                    <a:pt x="8471" y="18979"/>
                    <a:pt x="8471" y="18979"/>
                  </a:cubicBezTo>
                  <a:cubicBezTo>
                    <a:pt x="93023" y="18979"/>
                    <a:pt x="93023" y="18979"/>
                    <a:pt x="93023" y="18979"/>
                  </a:cubicBezTo>
                  <a:cubicBezTo>
                    <a:pt x="93023" y="46959"/>
                    <a:pt x="93023" y="46959"/>
                    <a:pt x="93023" y="46959"/>
                  </a:cubicBezTo>
                  <a:cubicBezTo>
                    <a:pt x="74519" y="46959"/>
                    <a:pt x="74519" y="46959"/>
                    <a:pt x="74519" y="46959"/>
                  </a:cubicBezTo>
                  <a:cubicBezTo>
                    <a:pt x="70116" y="46959"/>
                    <a:pt x="66437" y="51000"/>
                    <a:pt x="66437" y="55897"/>
                  </a:cubicBezTo>
                  <a:cubicBezTo>
                    <a:pt x="66437" y="64775"/>
                    <a:pt x="66437" y="64775"/>
                    <a:pt x="66437" y="64775"/>
                  </a:cubicBezTo>
                  <a:lnTo>
                    <a:pt x="59414" y="64775"/>
                  </a:lnTo>
                  <a:close/>
                  <a:moveTo>
                    <a:pt x="59414" y="64775"/>
                  </a:moveTo>
                  <a:lnTo>
                    <a:pt x="59414" y="64775"/>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3" name="原创设计师QQ：598969553     _15"/>
          <p:cNvGrpSpPr/>
          <p:nvPr/>
        </p:nvGrpSpPr>
        <p:grpSpPr>
          <a:xfrm>
            <a:off x="7050081" y="1405387"/>
            <a:ext cx="292951" cy="293621"/>
            <a:chOff x="15766848" y="3508425"/>
            <a:chExt cx="821736" cy="823295"/>
          </a:xfrm>
        </p:grpSpPr>
        <p:sp>
          <p:nvSpPr>
            <p:cNvPr id="101" name="Shape 810"/>
            <p:cNvSpPr/>
            <p:nvPr/>
          </p:nvSpPr>
          <p:spPr>
            <a:xfrm>
              <a:off x="15766848" y="3508425"/>
              <a:ext cx="821736" cy="823295"/>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rgbClr val="EE3C30"/>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2" name="Shape 811"/>
            <p:cNvSpPr/>
            <p:nvPr/>
          </p:nvSpPr>
          <p:spPr>
            <a:xfrm>
              <a:off x="16019690" y="3632655"/>
              <a:ext cx="313945" cy="581148"/>
            </a:xfrm>
            <a:custGeom>
              <a:avLst/>
              <a:gdLst/>
              <a:ahLst/>
              <a:cxnLst/>
              <a:rect l="0" t="0" r="0" b="0"/>
              <a:pathLst>
                <a:path w="120000" h="120000" extrusionOk="0">
                  <a:moveTo>
                    <a:pt x="115113" y="0"/>
                  </a:moveTo>
                  <a:lnTo>
                    <a:pt x="115113" y="0"/>
                  </a:lnTo>
                  <a:cubicBezTo>
                    <a:pt x="86334" y="0"/>
                    <a:pt x="86334" y="0"/>
                    <a:pt x="86334" y="0"/>
                  </a:cubicBezTo>
                  <a:cubicBezTo>
                    <a:pt x="53936" y="0"/>
                    <a:pt x="33484" y="11114"/>
                    <a:pt x="33484" y="29311"/>
                  </a:cubicBezTo>
                  <a:cubicBezTo>
                    <a:pt x="33484" y="42983"/>
                    <a:pt x="33484" y="42983"/>
                    <a:pt x="33484" y="42983"/>
                  </a:cubicBezTo>
                  <a:cubicBezTo>
                    <a:pt x="4886" y="42983"/>
                    <a:pt x="4886" y="42983"/>
                    <a:pt x="4886" y="42983"/>
                  </a:cubicBezTo>
                  <a:cubicBezTo>
                    <a:pt x="2352" y="42983"/>
                    <a:pt x="0" y="43672"/>
                    <a:pt x="0" y="45639"/>
                  </a:cubicBezTo>
                  <a:cubicBezTo>
                    <a:pt x="0" y="65114"/>
                    <a:pt x="0" y="65114"/>
                    <a:pt x="0" y="65114"/>
                  </a:cubicBezTo>
                  <a:cubicBezTo>
                    <a:pt x="0" y="66491"/>
                    <a:pt x="2352" y="67770"/>
                    <a:pt x="4886" y="67770"/>
                  </a:cubicBezTo>
                  <a:cubicBezTo>
                    <a:pt x="33484" y="67770"/>
                    <a:pt x="33484" y="67770"/>
                    <a:pt x="33484" y="67770"/>
                  </a:cubicBezTo>
                  <a:cubicBezTo>
                    <a:pt x="33484" y="117245"/>
                    <a:pt x="33484" y="117245"/>
                    <a:pt x="33484" y="117245"/>
                  </a:cubicBezTo>
                  <a:cubicBezTo>
                    <a:pt x="33484" y="118524"/>
                    <a:pt x="36018" y="119901"/>
                    <a:pt x="38371" y="119901"/>
                  </a:cubicBezTo>
                  <a:cubicBezTo>
                    <a:pt x="75475" y="119901"/>
                    <a:pt x="75475" y="119901"/>
                    <a:pt x="75475" y="119901"/>
                  </a:cubicBezTo>
                  <a:cubicBezTo>
                    <a:pt x="77828" y="119901"/>
                    <a:pt x="80361" y="118524"/>
                    <a:pt x="80361" y="117245"/>
                  </a:cubicBezTo>
                  <a:cubicBezTo>
                    <a:pt x="80361" y="67770"/>
                    <a:pt x="80361" y="67770"/>
                    <a:pt x="80361" y="67770"/>
                  </a:cubicBezTo>
                  <a:cubicBezTo>
                    <a:pt x="113846" y="67770"/>
                    <a:pt x="113846" y="67770"/>
                    <a:pt x="113846" y="67770"/>
                  </a:cubicBezTo>
                  <a:cubicBezTo>
                    <a:pt x="116199" y="67770"/>
                    <a:pt x="118733" y="66491"/>
                    <a:pt x="118733" y="65114"/>
                  </a:cubicBezTo>
                  <a:cubicBezTo>
                    <a:pt x="118733" y="45639"/>
                    <a:pt x="118733" y="45639"/>
                    <a:pt x="118733" y="45639"/>
                  </a:cubicBezTo>
                  <a:cubicBezTo>
                    <a:pt x="118733" y="44950"/>
                    <a:pt x="117466" y="44262"/>
                    <a:pt x="117466" y="43672"/>
                  </a:cubicBezTo>
                  <a:cubicBezTo>
                    <a:pt x="116199" y="42983"/>
                    <a:pt x="115113" y="42983"/>
                    <a:pt x="113846" y="42983"/>
                  </a:cubicBezTo>
                  <a:cubicBezTo>
                    <a:pt x="80361" y="42983"/>
                    <a:pt x="80361" y="42983"/>
                    <a:pt x="80361" y="42983"/>
                  </a:cubicBezTo>
                  <a:cubicBezTo>
                    <a:pt x="80361" y="31278"/>
                    <a:pt x="80361" y="31278"/>
                    <a:pt x="80361" y="31278"/>
                  </a:cubicBezTo>
                  <a:cubicBezTo>
                    <a:pt x="80361" y="26065"/>
                    <a:pt x="82714" y="22819"/>
                    <a:pt x="95927" y="22819"/>
                  </a:cubicBezTo>
                  <a:cubicBezTo>
                    <a:pt x="115113" y="22819"/>
                    <a:pt x="115113" y="22819"/>
                    <a:pt x="115113" y="22819"/>
                  </a:cubicBezTo>
                  <a:cubicBezTo>
                    <a:pt x="117466" y="22819"/>
                    <a:pt x="119819" y="22131"/>
                    <a:pt x="119819" y="20163"/>
                  </a:cubicBezTo>
                  <a:cubicBezTo>
                    <a:pt x="119819" y="1967"/>
                    <a:pt x="119819" y="1967"/>
                    <a:pt x="119819" y="1967"/>
                  </a:cubicBezTo>
                  <a:cubicBezTo>
                    <a:pt x="119819" y="688"/>
                    <a:pt x="117466" y="0"/>
                    <a:pt x="115113" y="0"/>
                  </a:cubicBezTo>
                  <a:close/>
                  <a:moveTo>
                    <a:pt x="115113" y="0"/>
                  </a:moveTo>
                  <a:lnTo>
                    <a:pt x="115113" y="0"/>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4" name="原创设计师QQ：598969553     _16"/>
          <p:cNvGrpSpPr/>
          <p:nvPr/>
        </p:nvGrpSpPr>
        <p:grpSpPr>
          <a:xfrm>
            <a:off x="6099869" y="2367354"/>
            <a:ext cx="300463" cy="300380"/>
            <a:chOff x="13101475" y="6205716"/>
            <a:chExt cx="842806" cy="842245"/>
          </a:xfrm>
        </p:grpSpPr>
        <p:sp>
          <p:nvSpPr>
            <p:cNvPr id="99" name="Shape 813"/>
            <p:cNvSpPr/>
            <p:nvPr/>
          </p:nvSpPr>
          <p:spPr>
            <a:xfrm>
              <a:off x="13101475" y="6205716"/>
              <a:ext cx="842806" cy="842245"/>
            </a:xfrm>
            <a:custGeom>
              <a:avLst/>
              <a:gdLst/>
              <a:ahLst/>
              <a:cxnLst/>
              <a:rect l="0" t="0" r="0" b="0"/>
              <a:pathLst>
                <a:path w="120000" h="120000" extrusionOk="0">
                  <a:moveTo>
                    <a:pt x="119932" y="59762"/>
                  </a:moveTo>
                  <a:lnTo>
                    <a:pt x="119932" y="59762"/>
                  </a:lnTo>
                  <a:cubicBezTo>
                    <a:pt x="119932" y="93001"/>
                    <a:pt x="93001" y="119932"/>
                    <a:pt x="59762" y="119932"/>
                  </a:cubicBezTo>
                  <a:cubicBezTo>
                    <a:pt x="26930" y="119932"/>
                    <a:pt x="0" y="93001"/>
                    <a:pt x="0" y="59762"/>
                  </a:cubicBezTo>
                  <a:cubicBezTo>
                    <a:pt x="0" y="26930"/>
                    <a:pt x="26930" y="0"/>
                    <a:pt x="59762" y="0"/>
                  </a:cubicBezTo>
                  <a:cubicBezTo>
                    <a:pt x="93001" y="0"/>
                    <a:pt x="119932" y="26930"/>
                    <a:pt x="119932" y="59762"/>
                  </a:cubicBezTo>
                </a:path>
              </a:pathLst>
            </a:custGeom>
            <a:solidFill>
              <a:srgbClr val="9BBB59"/>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100" name="Shape 814"/>
            <p:cNvSpPr/>
            <p:nvPr/>
          </p:nvSpPr>
          <p:spPr>
            <a:xfrm>
              <a:off x="13274251" y="6376269"/>
              <a:ext cx="501469" cy="501136"/>
            </a:xfrm>
            <a:custGeom>
              <a:avLst/>
              <a:gdLst/>
              <a:ahLst/>
              <a:cxnLst/>
              <a:rect l="0" t="0" r="0" b="0"/>
              <a:pathLst>
                <a:path w="120000" h="120000" extrusionOk="0">
                  <a:moveTo>
                    <a:pt x="119089" y="52827"/>
                  </a:moveTo>
                  <a:lnTo>
                    <a:pt x="119089" y="52827"/>
                  </a:lnTo>
                  <a:cubicBezTo>
                    <a:pt x="112258" y="50550"/>
                    <a:pt x="112258" y="50550"/>
                    <a:pt x="112258" y="50550"/>
                  </a:cubicBezTo>
                  <a:cubicBezTo>
                    <a:pt x="110777" y="43036"/>
                    <a:pt x="108500" y="36204"/>
                    <a:pt x="104060" y="30170"/>
                  </a:cubicBezTo>
                  <a:cubicBezTo>
                    <a:pt x="107020" y="22656"/>
                    <a:pt x="107020" y="22656"/>
                    <a:pt x="107020" y="22656"/>
                  </a:cubicBezTo>
                  <a:cubicBezTo>
                    <a:pt x="107020" y="22656"/>
                    <a:pt x="107020" y="22656"/>
                    <a:pt x="107020" y="21973"/>
                  </a:cubicBezTo>
                  <a:cubicBezTo>
                    <a:pt x="102466" y="17419"/>
                    <a:pt x="102466" y="17419"/>
                    <a:pt x="102466" y="17419"/>
                  </a:cubicBezTo>
                  <a:cubicBezTo>
                    <a:pt x="98026" y="12865"/>
                    <a:pt x="98026" y="12865"/>
                    <a:pt x="98026" y="12865"/>
                  </a:cubicBezTo>
                  <a:lnTo>
                    <a:pt x="97229" y="12865"/>
                  </a:lnTo>
                  <a:cubicBezTo>
                    <a:pt x="90398" y="15939"/>
                    <a:pt x="90398" y="15939"/>
                    <a:pt x="90398" y="15939"/>
                  </a:cubicBezTo>
                  <a:cubicBezTo>
                    <a:pt x="84364" y="12068"/>
                    <a:pt x="77647" y="9108"/>
                    <a:pt x="70018" y="7628"/>
                  </a:cubicBezTo>
                  <a:cubicBezTo>
                    <a:pt x="67058" y="0"/>
                    <a:pt x="67058" y="0"/>
                    <a:pt x="67058" y="0"/>
                  </a:cubicBezTo>
                  <a:lnTo>
                    <a:pt x="66261" y="0"/>
                  </a:lnTo>
                  <a:cubicBezTo>
                    <a:pt x="60227" y="0"/>
                    <a:pt x="60227" y="0"/>
                    <a:pt x="60227" y="0"/>
                  </a:cubicBezTo>
                  <a:cubicBezTo>
                    <a:pt x="53510" y="0"/>
                    <a:pt x="53510" y="0"/>
                    <a:pt x="53510" y="0"/>
                  </a:cubicBezTo>
                  <a:lnTo>
                    <a:pt x="52713" y="0"/>
                  </a:lnTo>
                  <a:cubicBezTo>
                    <a:pt x="50436" y="7628"/>
                    <a:pt x="50436" y="7628"/>
                    <a:pt x="50436" y="7628"/>
                  </a:cubicBezTo>
                  <a:cubicBezTo>
                    <a:pt x="42922" y="8311"/>
                    <a:pt x="36091" y="11385"/>
                    <a:pt x="30056" y="15939"/>
                  </a:cubicBezTo>
                  <a:cubicBezTo>
                    <a:pt x="22542" y="12865"/>
                    <a:pt x="22542" y="12865"/>
                    <a:pt x="22542" y="12865"/>
                  </a:cubicBezTo>
                  <a:lnTo>
                    <a:pt x="21859" y="12865"/>
                  </a:lnTo>
                  <a:cubicBezTo>
                    <a:pt x="17305" y="17419"/>
                    <a:pt x="17305" y="17419"/>
                    <a:pt x="17305" y="17419"/>
                  </a:cubicBezTo>
                  <a:cubicBezTo>
                    <a:pt x="12751" y="21973"/>
                    <a:pt x="12751" y="21973"/>
                    <a:pt x="12751" y="21973"/>
                  </a:cubicBezTo>
                  <a:lnTo>
                    <a:pt x="12751" y="22656"/>
                  </a:lnTo>
                  <a:cubicBezTo>
                    <a:pt x="15825" y="29487"/>
                    <a:pt x="15825" y="29487"/>
                    <a:pt x="15825" y="29487"/>
                  </a:cubicBezTo>
                  <a:cubicBezTo>
                    <a:pt x="11271" y="35521"/>
                    <a:pt x="8994" y="42239"/>
                    <a:pt x="7514" y="49867"/>
                  </a:cubicBezTo>
                  <a:cubicBezTo>
                    <a:pt x="0" y="52827"/>
                    <a:pt x="0" y="52827"/>
                    <a:pt x="0" y="52827"/>
                  </a:cubicBezTo>
                  <a:cubicBezTo>
                    <a:pt x="0" y="52827"/>
                    <a:pt x="0" y="52827"/>
                    <a:pt x="0" y="53624"/>
                  </a:cubicBezTo>
                  <a:cubicBezTo>
                    <a:pt x="0" y="59658"/>
                    <a:pt x="0" y="59658"/>
                    <a:pt x="0" y="59658"/>
                  </a:cubicBezTo>
                  <a:cubicBezTo>
                    <a:pt x="0" y="66375"/>
                    <a:pt x="0" y="66375"/>
                    <a:pt x="0" y="66375"/>
                  </a:cubicBezTo>
                  <a:lnTo>
                    <a:pt x="0" y="66375"/>
                  </a:lnTo>
                  <a:cubicBezTo>
                    <a:pt x="7514" y="69449"/>
                    <a:pt x="7514" y="69449"/>
                    <a:pt x="7514" y="69449"/>
                  </a:cubicBezTo>
                  <a:cubicBezTo>
                    <a:pt x="8197" y="76963"/>
                    <a:pt x="11271" y="83681"/>
                    <a:pt x="15825" y="89715"/>
                  </a:cubicBezTo>
                  <a:cubicBezTo>
                    <a:pt x="12751" y="97343"/>
                    <a:pt x="12751" y="97343"/>
                    <a:pt x="12751" y="97343"/>
                  </a:cubicBezTo>
                  <a:cubicBezTo>
                    <a:pt x="12068" y="97343"/>
                    <a:pt x="12751" y="97343"/>
                    <a:pt x="12751" y="98026"/>
                  </a:cubicBezTo>
                  <a:cubicBezTo>
                    <a:pt x="17305" y="102580"/>
                    <a:pt x="17305" y="102580"/>
                    <a:pt x="17305" y="102580"/>
                  </a:cubicBezTo>
                  <a:cubicBezTo>
                    <a:pt x="21859" y="107134"/>
                    <a:pt x="21859" y="107134"/>
                    <a:pt x="21859" y="107134"/>
                  </a:cubicBezTo>
                  <a:cubicBezTo>
                    <a:pt x="21859" y="107134"/>
                    <a:pt x="21859" y="107134"/>
                    <a:pt x="22542" y="107134"/>
                  </a:cubicBezTo>
                  <a:cubicBezTo>
                    <a:pt x="29373" y="104060"/>
                    <a:pt x="29373" y="104060"/>
                    <a:pt x="29373" y="104060"/>
                  </a:cubicBezTo>
                  <a:cubicBezTo>
                    <a:pt x="35407" y="107817"/>
                    <a:pt x="42125" y="110891"/>
                    <a:pt x="49753" y="112371"/>
                  </a:cubicBezTo>
                  <a:cubicBezTo>
                    <a:pt x="52713" y="119203"/>
                    <a:pt x="52713" y="119203"/>
                    <a:pt x="52713" y="119203"/>
                  </a:cubicBezTo>
                  <a:cubicBezTo>
                    <a:pt x="52713" y="119886"/>
                    <a:pt x="52713" y="119886"/>
                    <a:pt x="53510" y="119886"/>
                  </a:cubicBezTo>
                  <a:cubicBezTo>
                    <a:pt x="59544" y="119886"/>
                    <a:pt x="59544" y="119886"/>
                    <a:pt x="59544" y="119886"/>
                  </a:cubicBezTo>
                  <a:cubicBezTo>
                    <a:pt x="66261" y="119886"/>
                    <a:pt x="66261" y="119886"/>
                    <a:pt x="66261" y="119886"/>
                  </a:cubicBezTo>
                  <a:cubicBezTo>
                    <a:pt x="66261" y="119886"/>
                    <a:pt x="66261" y="119886"/>
                    <a:pt x="66261" y="119203"/>
                  </a:cubicBezTo>
                  <a:cubicBezTo>
                    <a:pt x="69335" y="112371"/>
                    <a:pt x="69335" y="112371"/>
                    <a:pt x="69335" y="112371"/>
                  </a:cubicBezTo>
                  <a:cubicBezTo>
                    <a:pt x="76850" y="110891"/>
                    <a:pt x="83681" y="108614"/>
                    <a:pt x="89715" y="104060"/>
                  </a:cubicBezTo>
                  <a:cubicBezTo>
                    <a:pt x="96432" y="107134"/>
                    <a:pt x="96432" y="107134"/>
                    <a:pt x="96432" y="107134"/>
                  </a:cubicBezTo>
                  <a:cubicBezTo>
                    <a:pt x="97229" y="107134"/>
                    <a:pt x="97229" y="107134"/>
                    <a:pt x="97229" y="107134"/>
                  </a:cubicBezTo>
                  <a:cubicBezTo>
                    <a:pt x="101783" y="102580"/>
                    <a:pt x="101783" y="102580"/>
                    <a:pt x="101783" y="102580"/>
                  </a:cubicBezTo>
                  <a:cubicBezTo>
                    <a:pt x="106223" y="98026"/>
                    <a:pt x="106223" y="98026"/>
                    <a:pt x="106223" y="98026"/>
                  </a:cubicBezTo>
                  <a:cubicBezTo>
                    <a:pt x="107020" y="98026"/>
                    <a:pt x="107020" y="97343"/>
                    <a:pt x="107020" y="97343"/>
                  </a:cubicBezTo>
                  <a:cubicBezTo>
                    <a:pt x="104060" y="90512"/>
                    <a:pt x="104060" y="90512"/>
                    <a:pt x="104060" y="90512"/>
                  </a:cubicBezTo>
                  <a:cubicBezTo>
                    <a:pt x="107817" y="84478"/>
                    <a:pt x="110777" y="77760"/>
                    <a:pt x="112258" y="70132"/>
                  </a:cubicBezTo>
                  <a:cubicBezTo>
                    <a:pt x="119089" y="67172"/>
                    <a:pt x="119089" y="67172"/>
                    <a:pt x="119089" y="67172"/>
                  </a:cubicBezTo>
                  <a:cubicBezTo>
                    <a:pt x="119886" y="67172"/>
                    <a:pt x="119886" y="67172"/>
                    <a:pt x="119886" y="66375"/>
                  </a:cubicBezTo>
                  <a:cubicBezTo>
                    <a:pt x="119886" y="60341"/>
                    <a:pt x="119886" y="60341"/>
                    <a:pt x="119886" y="60341"/>
                  </a:cubicBezTo>
                  <a:cubicBezTo>
                    <a:pt x="119886" y="53624"/>
                    <a:pt x="119886" y="53624"/>
                    <a:pt x="119886" y="53624"/>
                  </a:cubicBezTo>
                  <a:cubicBezTo>
                    <a:pt x="119886" y="53624"/>
                    <a:pt x="119886" y="53624"/>
                    <a:pt x="119089" y="52827"/>
                  </a:cubicBezTo>
                  <a:close/>
                  <a:moveTo>
                    <a:pt x="59544" y="92789"/>
                  </a:moveTo>
                  <a:lnTo>
                    <a:pt x="59544" y="92789"/>
                  </a:lnTo>
                  <a:cubicBezTo>
                    <a:pt x="42125" y="92789"/>
                    <a:pt x="27096" y="77760"/>
                    <a:pt x="27096" y="59658"/>
                  </a:cubicBezTo>
                  <a:cubicBezTo>
                    <a:pt x="27096" y="42239"/>
                    <a:pt x="42125" y="27210"/>
                    <a:pt x="59544" y="27210"/>
                  </a:cubicBezTo>
                  <a:cubicBezTo>
                    <a:pt x="77647" y="27210"/>
                    <a:pt x="91992" y="42239"/>
                    <a:pt x="91992" y="59658"/>
                  </a:cubicBezTo>
                  <a:cubicBezTo>
                    <a:pt x="91992" y="77760"/>
                    <a:pt x="77647" y="92789"/>
                    <a:pt x="59544" y="92789"/>
                  </a:cubicBez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5" name="原创设计师QQ：598969553     _17"/>
          <p:cNvGrpSpPr/>
          <p:nvPr/>
        </p:nvGrpSpPr>
        <p:grpSpPr>
          <a:xfrm>
            <a:off x="5584685" y="2725797"/>
            <a:ext cx="625713" cy="625542"/>
            <a:chOff x="19502584" y="4333825"/>
            <a:chExt cx="1755142" cy="1753976"/>
          </a:xfrm>
        </p:grpSpPr>
        <p:sp>
          <p:nvSpPr>
            <p:cNvPr id="97" name="Shape 816"/>
            <p:cNvSpPr/>
            <p:nvPr/>
          </p:nvSpPr>
          <p:spPr>
            <a:xfrm>
              <a:off x="19502584" y="4333825"/>
              <a:ext cx="1755142" cy="1753976"/>
            </a:xfrm>
            <a:custGeom>
              <a:avLst/>
              <a:gdLst/>
              <a:ahLst/>
              <a:cxnLst/>
              <a:rect l="0" t="0" r="0" b="0"/>
              <a:pathLst>
                <a:path w="120000" h="120000" extrusionOk="0">
                  <a:moveTo>
                    <a:pt x="119967" y="60081"/>
                  </a:moveTo>
                  <a:lnTo>
                    <a:pt x="119967" y="60081"/>
                  </a:lnTo>
                  <a:cubicBezTo>
                    <a:pt x="119967" y="93173"/>
                    <a:pt x="93166" y="119967"/>
                    <a:pt x="60097" y="119967"/>
                  </a:cubicBezTo>
                  <a:cubicBezTo>
                    <a:pt x="26800" y="119967"/>
                    <a:pt x="0" y="93173"/>
                    <a:pt x="0" y="60081"/>
                  </a:cubicBezTo>
                  <a:cubicBezTo>
                    <a:pt x="0" y="26826"/>
                    <a:pt x="26800" y="0"/>
                    <a:pt x="60097" y="0"/>
                  </a:cubicBezTo>
                  <a:cubicBezTo>
                    <a:pt x="93166" y="0"/>
                    <a:pt x="119967" y="26826"/>
                    <a:pt x="119967" y="60081"/>
                  </a:cubicBezTo>
                </a:path>
              </a:pathLst>
            </a:custGeom>
            <a:solidFill>
              <a:srgbClr val="4CBAD5"/>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8" name="Shape 817"/>
            <p:cNvSpPr/>
            <p:nvPr/>
          </p:nvSpPr>
          <p:spPr>
            <a:xfrm>
              <a:off x="19886062" y="4717046"/>
              <a:ext cx="988189" cy="987533"/>
            </a:xfrm>
            <a:custGeom>
              <a:avLst/>
              <a:gdLst/>
              <a:ahLst/>
              <a:cxnLst/>
              <a:rect l="0" t="0" r="0" b="0"/>
              <a:pathLst>
                <a:path w="120000" h="120000" extrusionOk="0">
                  <a:moveTo>
                    <a:pt x="60173" y="0"/>
                  </a:moveTo>
                  <a:lnTo>
                    <a:pt x="60173" y="0"/>
                  </a:lnTo>
                  <a:cubicBezTo>
                    <a:pt x="26846" y="0"/>
                    <a:pt x="0" y="26801"/>
                    <a:pt x="0" y="60144"/>
                  </a:cubicBezTo>
                  <a:cubicBezTo>
                    <a:pt x="0" y="93140"/>
                    <a:pt x="26846" y="119942"/>
                    <a:pt x="60173" y="119942"/>
                  </a:cubicBezTo>
                  <a:cubicBezTo>
                    <a:pt x="93095" y="119942"/>
                    <a:pt x="119942" y="93140"/>
                    <a:pt x="119942" y="60144"/>
                  </a:cubicBezTo>
                  <a:cubicBezTo>
                    <a:pt x="119942" y="26801"/>
                    <a:pt x="93095" y="0"/>
                    <a:pt x="60173" y="0"/>
                  </a:cubicBezTo>
                  <a:close/>
                  <a:moveTo>
                    <a:pt x="95062" y="55976"/>
                  </a:moveTo>
                  <a:lnTo>
                    <a:pt x="95062" y="55976"/>
                  </a:lnTo>
                  <a:cubicBezTo>
                    <a:pt x="94657" y="48683"/>
                    <a:pt x="93500" y="41736"/>
                    <a:pt x="91591" y="34848"/>
                  </a:cubicBezTo>
                  <a:cubicBezTo>
                    <a:pt x="95409" y="33690"/>
                    <a:pt x="99228" y="32185"/>
                    <a:pt x="102700" y="30622"/>
                  </a:cubicBezTo>
                  <a:cubicBezTo>
                    <a:pt x="107675" y="37916"/>
                    <a:pt x="111147" y="46367"/>
                    <a:pt x="111899" y="55976"/>
                  </a:cubicBezTo>
                  <a:lnTo>
                    <a:pt x="95062" y="55976"/>
                  </a:lnTo>
                  <a:close/>
                  <a:moveTo>
                    <a:pt x="86615" y="55976"/>
                  </a:moveTo>
                  <a:lnTo>
                    <a:pt x="86615" y="55976"/>
                  </a:lnTo>
                  <a:cubicBezTo>
                    <a:pt x="64397" y="55976"/>
                    <a:pt x="64397" y="55976"/>
                    <a:pt x="64397" y="55976"/>
                  </a:cubicBezTo>
                  <a:cubicBezTo>
                    <a:pt x="64397" y="40231"/>
                    <a:pt x="64397" y="40231"/>
                    <a:pt x="64397" y="40231"/>
                  </a:cubicBezTo>
                  <a:cubicBezTo>
                    <a:pt x="71282" y="39826"/>
                    <a:pt x="77762" y="38668"/>
                    <a:pt x="83895" y="37163"/>
                  </a:cubicBezTo>
                  <a:cubicBezTo>
                    <a:pt x="85458" y="43299"/>
                    <a:pt x="86615" y="49435"/>
                    <a:pt x="86615" y="55976"/>
                  </a:cubicBezTo>
                  <a:close/>
                  <a:moveTo>
                    <a:pt x="64397" y="31780"/>
                  </a:moveTo>
                  <a:lnTo>
                    <a:pt x="64397" y="31780"/>
                  </a:lnTo>
                  <a:cubicBezTo>
                    <a:pt x="64397" y="8393"/>
                    <a:pt x="64397" y="8393"/>
                    <a:pt x="64397" y="8393"/>
                  </a:cubicBezTo>
                  <a:cubicBezTo>
                    <a:pt x="66306" y="8393"/>
                    <a:pt x="68216" y="8798"/>
                    <a:pt x="70125" y="9204"/>
                  </a:cubicBezTo>
                  <a:cubicBezTo>
                    <a:pt x="74696" y="14934"/>
                    <a:pt x="78572" y="21823"/>
                    <a:pt x="81639" y="29522"/>
                  </a:cubicBezTo>
                  <a:cubicBezTo>
                    <a:pt x="75853" y="30622"/>
                    <a:pt x="70530" y="31780"/>
                    <a:pt x="64397" y="31780"/>
                  </a:cubicBezTo>
                  <a:close/>
                  <a:moveTo>
                    <a:pt x="56297" y="32185"/>
                  </a:moveTo>
                  <a:lnTo>
                    <a:pt x="56297" y="32185"/>
                  </a:lnTo>
                  <a:cubicBezTo>
                    <a:pt x="50568" y="31780"/>
                    <a:pt x="44840" y="31027"/>
                    <a:pt x="39459" y="29869"/>
                  </a:cubicBezTo>
                  <a:cubicBezTo>
                    <a:pt x="42121" y="21823"/>
                    <a:pt x="46345" y="14934"/>
                    <a:pt x="51321" y="8798"/>
                  </a:cubicBezTo>
                  <a:cubicBezTo>
                    <a:pt x="52883" y="8798"/>
                    <a:pt x="54387" y="8393"/>
                    <a:pt x="56297" y="8393"/>
                  </a:cubicBezTo>
                  <a:lnTo>
                    <a:pt x="56297" y="32185"/>
                  </a:lnTo>
                  <a:close/>
                  <a:moveTo>
                    <a:pt x="56297" y="40231"/>
                  </a:moveTo>
                  <a:lnTo>
                    <a:pt x="56297" y="40231"/>
                  </a:lnTo>
                  <a:cubicBezTo>
                    <a:pt x="56297" y="55976"/>
                    <a:pt x="56297" y="55976"/>
                    <a:pt x="56297" y="55976"/>
                  </a:cubicBezTo>
                  <a:cubicBezTo>
                    <a:pt x="34079" y="55976"/>
                    <a:pt x="34079" y="55976"/>
                    <a:pt x="34079" y="55976"/>
                  </a:cubicBezTo>
                  <a:cubicBezTo>
                    <a:pt x="34484" y="49435"/>
                    <a:pt x="35236" y="43299"/>
                    <a:pt x="36798" y="37568"/>
                  </a:cubicBezTo>
                  <a:cubicBezTo>
                    <a:pt x="42931" y="39073"/>
                    <a:pt x="49411" y="39826"/>
                    <a:pt x="56297" y="40231"/>
                  </a:cubicBezTo>
                  <a:close/>
                  <a:moveTo>
                    <a:pt x="26036" y="55976"/>
                  </a:moveTo>
                  <a:lnTo>
                    <a:pt x="26036" y="55976"/>
                  </a:lnTo>
                  <a:cubicBezTo>
                    <a:pt x="8447" y="55976"/>
                    <a:pt x="8447" y="55976"/>
                    <a:pt x="8447" y="55976"/>
                  </a:cubicBezTo>
                  <a:cubicBezTo>
                    <a:pt x="9199" y="46772"/>
                    <a:pt x="12266" y="38321"/>
                    <a:pt x="17242" y="31027"/>
                  </a:cubicBezTo>
                  <a:cubicBezTo>
                    <a:pt x="21060" y="32532"/>
                    <a:pt x="24879" y="34500"/>
                    <a:pt x="29103" y="35600"/>
                  </a:cubicBezTo>
                  <a:cubicBezTo>
                    <a:pt x="27193" y="42141"/>
                    <a:pt x="26441" y="48683"/>
                    <a:pt x="26036" y="55976"/>
                  </a:cubicBezTo>
                  <a:close/>
                  <a:moveTo>
                    <a:pt x="26036" y="64023"/>
                  </a:moveTo>
                  <a:lnTo>
                    <a:pt x="26036" y="64023"/>
                  </a:lnTo>
                  <a:cubicBezTo>
                    <a:pt x="26441" y="70911"/>
                    <a:pt x="27193" y="77395"/>
                    <a:pt x="28756" y="83531"/>
                  </a:cubicBezTo>
                  <a:cubicBezTo>
                    <a:pt x="24532" y="85094"/>
                    <a:pt x="20713" y="86599"/>
                    <a:pt x="16837" y="88509"/>
                  </a:cubicBezTo>
                  <a:cubicBezTo>
                    <a:pt x="11861" y="81273"/>
                    <a:pt x="9199" y="72821"/>
                    <a:pt x="8447" y="64023"/>
                  </a:cubicBezTo>
                  <a:lnTo>
                    <a:pt x="26036" y="64023"/>
                  </a:lnTo>
                  <a:close/>
                  <a:moveTo>
                    <a:pt x="34079" y="64023"/>
                  </a:moveTo>
                  <a:lnTo>
                    <a:pt x="34079" y="64023"/>
                  </a:lnTo>
                  <a:cubicBezTo>
                    <a:pt x="56297" y="64023"/>
                    <a:pt x="56297" y="64023"/>
                    <a:pt x="56297" y="64023"/>
                  </a:cubicBezTo>
                  <a:cubicBezTo>
                    <a:pt x="56297" y="78958"/>
                    <a:pt x="56297" y="78958"/>
                    <a:pt x="56297" y="78958"/>
                  </a:cubicBezTo>
                  <a:cubicBezTo>
                    <a:pt x="49411" y="78958"/>
                    <a:pt x="42931" y="79710"/>
                    <a:pt x="36798" y="81273"/>
                  </a:cubicBezTo>
                  <a:cubicBezTo>
                    <a:pt x="35236" y="75890"/>
                    <a:pt x="34484" y="70159"/>
                    <a:pt x="34079" y="64023"/>
                  </a:cubicBezTo>
                  <a:close/>
                  <a:moveTo>
                    <a:pt x="56297" y="87004"/>
                  </a:moveTo>
                  <a:lnTo>
                    <a:pt x="56297" y="87004"/>
                  </a:lnTo>
                  <a:cubicBezTo>
                    <a:pt x="56297" y="111895"/>
                    <a:pt x="56297" y="111895"/>
                    <a:pt x="56297" y="111895"/>
                  </a:cubicBezTo>
                  <a:cubicBezTo>
                    <a:pt x="54387" y="111548"/>
                    <a:pt x="52883" y="111548"/>
                    <a:pt x="51321" y="111143"/>
                  </a:cubicBezTo>
                  <a:cubicBezTo>
                    <a:pt x="45998" y="105007"/>
                    <a:pt x="41774" y="97366"/>
                    <a:pt x="39054" y="89319"/>
                  </a:cubicBezTo>
                  <a:cubicBezTo>
                    <a:pt x="44435" y="87756"/>
                    <a:pt x="50163" y="87004"/>
                    <a:pt x="56297" y="87004"/>
                  </a:cubicBezTo>
                  <a:close/>
                  <a:moveTo>
                    <a:pt x="64397" y="87004"/>
                  </a:moveTo>
                  <a:lnTo>
                    <a:pt x="64397" y="87004"/>
                  </a:lnTo>
                  <a:cubicBezTo>
                    <a:pt x="70530" y="87409"/>
                    <a:pt x="76258" y="88162"/>
                    <a:pt x="81986" y="89667"/>
                  </a:cubicBezTo>
                  <a:cubicBezTo>
                    <a:pt x="78919" y="97713"/>
                    <a:pt x="75101" y="105007"/>
                    <a:pt x="70125" y="110738"/>
                  </a:cubicBezTo>
                  <a:cubicBezTo>
                    <a:pt x="68216" y="111143"/>
                    <a:pt x="66306" y="111548"/>
                    <a:pt x="64397" y="111895"/>
                  </a:cubicBezTo>
                  <a:lnTo>
                    <a:pt x="64397" y="87004"/>
                  </a:lnTo>
                  <a:close/>
                  <a:moveTo>
                    <a:pt x="64397" y="78958"/>
                  </a:moveTo>
                  <a:lnTo>
                    <a:pt x="64397" y="78958"/>
                  </a:lnTo>
                  <a:cubicBezTo>
                    <a:pt x="64397" y="64023"/>
                    <a:pt x="64397" y="64023"/>
                    <a:pt x="64397" y="64023"/>
                  </a:cubicBezTo>
                  <a:cubicBezTo>
                    <a:pt x="86615" y="64023"/>
                    <a:pt x="86615" y="64023"/>
                    <a:pt x="86615" y="64023"/>
                  </a:cubicBezTo>
                  <a:cubicBezTo>
                    <a:pt x="86615" y="70159"/>
                    <a:pt x="85458" y="76295"/>
                    <a:pt x="84300" y="81620"/>
                  </a:cubicBezTo>
                  <a:cubicBezTo>
                    <a:pt x="77762" y="80115"/>
                    <a:pt x="71282" y="79363"/>
                    <a:pt x="64397" y="78958"/>
                  </a:cubicBezTo>
                  <a:close/>
                  <a:moveTo>
                    <a:pt x="95062" y="64023"/>
                  </a:moveTo>
                  <a:lnTo>
                    <a:pt x="95062" y="64023"/>
                  </a:lnTo>
                  <a:cubicBezTo>
                    <a:pt x="111899" y="64023"/>
                    <a:pt x="111899" y="64023"/>
                    <a:pt x="111899" y="64023"/>
                  </a:cubicBezTo>
                  <a:cubicBezTo>
                    <a:pt x="111147" y="73227"/>
                    <a:pt x="108081" y="81620"/>
                    <a:pt x="103105" y="88914"/>
                  </a:cubicBezTo>
                  <a:cubicBezTo>
                    <a:pt x="99633" y="87004"/>
                    <a:pt x="95814" y="85441"/>
                    <a:pt x="91996" y="84341"/>
                  </a:cubicBezTo>
                  <a:cubicBezTo>
                    <a:pt x="93500" y="77800"/>
                    <a:pt x="94657" y="70911"/>
                    <a:pt x="95062" y="64023"/>
                  </a:cubicBezTo>
                  <a:close/>
                  <a:moveTo>
                    <a:pt x="97319" y="24138"/>
                  </a:moveTo>
                  <a:lnTo>
                    <a:pt x="97319" y="24138"/>
                  </a:lnTo>
                  <a:cubicBezTo>
                    <a:pt x="94657" y="25296"/>
                    <a:pt x="91996" y="26454"/>
                    <a:pt x="89276" y="27206"/>
                  </a:cubicBezTo>
                  <a:cubicBezTo>
                    <a:pt x="87367" y="22228"/>
                    <a:pt x="85458" y="17597"/>
                    <a:pt x="82796" y="13371"/>
                  </a:cubicBezTo>
                  <a:cubicBezTo>
                    <a:pt x="88524" y="16092"/>
                    <a:pt x="93095" y="19507"/>
                    <a:pt x="97319" y="24138"/>
                  </a:cubicBezTo>
                  <a:close/>
                  <a:moveTo>
                    <a:pt x="38302" y="13024"/>
                  </a:moveTo>
                  <a:lnTo>
                    <a:pt x="38302" y="13024"/>
                  </a:lnTo>
                  <a:cubicBezTo>
                    <a:pt x="35641" y="17597"/>
                    <a:pt x="33326" y="22575"/>
                    <a:pt x="31417" y="27959"/>
                  </a:cubicBezTo>
                  <a:cubicBezTo>
                    <a:pt x="28351" y="26801"/>
                    <a:pt x="25284" y="25643"/>
                    <a:pt x="22622" y="24486"/>
                  </a:cubicBezTo>
                  <a:cubicBezTo>
                    <a:pt x="26846" y="19507"/>
                    <a:pt x="32574" y="15687"/>
                    <a:pt x="38302" y="13024"/>
                  </a:cubicBezTo>
                  <a:close/>
                  <a:moveTo>
                    <a:pt x="21870" y="95050"/>
                  </a:moveTo>
                  <a:lnTo>
                    <a:pt x="21870" y="95050"/>
                  </a:lnTo>
                  <a:cubicBezTo>
                    <a:pt x="24879" y="93545"/>
                    <a:pt x="27945" y="92387"/>
                    <a:pt x="31012" y="91230"/>
                  </a:cubicBezTo>
                  <a:cubicBezTo>
                    <a:pt x="32979" y="96960"/>
                    <a:pt x="35641" y="102344"/>
                    <a:pt x="38302" y="107322"/>
                  </a:cubicBezTo>
                  <a:cubicBezTo>
                    <a:pt x="32169" y="104254"/>
                    <a:pt x="26441" y="100028"/>
                    <a:pt x="21870" y="95050"/>
                  </a:cubicBezTo>
                  <a:close/>
                  <a:moveTo>
                    <a:pt x="82796" y="106570"/>
                  </a:moveTo>
                  <a:lnTo>
                    <a:pt x="82796" y="106570"/>
                  </a:lnTo>
                  <a:cubicBezTo>
                    <a:pt x="85458" y="101939"/>
                    <a:pt x="87772" y="97366"/>
                    <a:pt x="89681" y="91982"/>
                  </a:cubicBezTo>
                  <a:cubicBezTo>
                    <a:pt x="92748" y="93140"/>
                    <a:pt x="95409" y="94298"/>
                    <a:pt x="98071" y="95455"/>
                  </a:cubicBezTo>
                  <a:cubicBezTo>
                    <a:pt x="93905" y="100028"/>
                    <a:pt x="88524" y="103849"/>
                    <a:pt x="82796" y="106570"/>
                  </a:cubicBez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6" name="原创设计师QQ：598969553     _18"/>
          <p:cNvGrpSpPr/>
          <p:nvPr/>
        </p:nvGrpSpPr>
        <p:grpSpPr>
          <a:xfrm>
            <a:off x="7432420" y="2744947"/>
            <a:ext cx="292950" cy="293621"/>
            <a:chOff x="19352642" y="7299628"/>
            <a:chExt cx="770319" cy="771782"/>
          </a:xfrm>
        </p:grpSpPr>
        <p:sp>
          <p:nvSpPr>
            <p:cNvPr id="95" name="Shape 819"/>
            <p:cNvSpPr/>
            <p:nvPr/>
          </p:nvSpPr>
          <p:spPr>
            <a:xfrm>
              <a:off x="19352642" y="7299628"/>
              <a:ext cx="770319" cy="771782"/>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rgbClr val="EE3C30"/>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6" name="Shape 820"/>
            <p:cNvSpPr/>
            <p:nvPr/>
          </p:nvSpPr>
          <p:spPr>
            <a:xfrm>
              <a:off x="19520870" y="7547767"/>
              <a:ext cx="426498" cy="214098"/>
            </a:xfrm>
            <a:custGeom>
              <a:avLst/>
              <a:gdLst/>
              <a:ahLst/>
              <a:cxnLst/>
              <a:rect l="0" t="0" r="0" b="0"/>
              <a:pathLst>
                <a:path w="120000" h="120000" extrusionOk="0">
                  <a:moveTo>
                    <a:pt x="3647" y="118253"/>
                  </a:moveTo>
                  <a:lnTo>
                    <a:pt x="3647" y="118253"/>
                  </a:lnTo>
                  <a:cubicBezTo>
                    <a:pt x="5157" y="119750"/>
                    <a:pt x="6666" y="119750"/>
                    <a:pt x="8805" y="118253"/>
                  </a:cubicBezTo>
                  <a:cubicBezTo>
                    <a:pt x="19874" y="118253"/>
                    <a:pt x="29433" y="112515"/>
                    <a:pt x="38238" y="100790"/>
                  </a:cubicBezTo>
                  <a:cubicBezTo>
                    <a:pt x="40503" y="99293"/>
                    <a:pt x="41886" y="97796"/>
                    <a:pt x="42641" y="95051"/>
                  </a:cubicBezTo>
                  <a:cubicBezTo>
                    <a:pt x="43396" y="92058"/>
                    <a:pt x="43396" y="87567"/>
                    <a:pt x="42641" y="83326"/>
                  </a:cubicBezTo>
                  <a:cubicBezTo>
                    <a:pt x="42641" y="83326"/>
                    <a:pt x="42641" y="83326"/>
                    <a:pt x="42641" y="81829"/>
                  </a:cubicBezTo>
                  <a:cubicBezTo>
                    <a:pt x="36100" y="62869"/>
                    <a:pt x="36100" y="62869"/>
                    <a:pt x="36100" y="62869"/>
                  </a:cubicBezTo>
                  <a:cubicBezTo>
                    <a:pt x="50817" y="54137"/>
                    <a:pt x="64779" y="51143"/>
                    <a:pt x="80251" y="52640"/>
                  </a:cubicBezTo>
                  <a:cubicBezTo>
                    <a:pt x="76477" y="74594"/>
                    <a:pt x="76477" y="74594"/>
                    <a:pt x="76477" y="74594"/>
                  </a:cubicBezTo>
                  <a:cubicBezTo>
                    <a:pt x="76477" y="75841"/>
                    <a:pt x="75723" y="75841"/>
                    <a:pt x="75723" y="75841"/>
                  </a:cubicBezTo>
                  <a:cubicBezTo>
                    <a:pt x="75723" y="80332"/>
                    <a:pt x="76477" y="84823"/>
                    <a:pt x="77987" y="86070"/>
                  </a:cubicBezTo>
                  <a:cubicBezTo>
                    <a:pt x="78742" y="89064"/>
                    <a:pt x="80251" y="90561"/>
                    <a:pt x="82389" y="90561"/>
                  </a:cubicBezTo>
                  <a:cubicBezTo>
                    <a:pt x="91949" y="97796"/>
                    <a:pt x="103018" y="99293"/>
                    <a:pt x="113333" y="93555"/>
                  </a:cubicBezTo>
                  <a:cubicBezTo>
                    <a:pt x="115471" y="95051"/>
                    <a:pt x="116981" y="93555"/>
                    <a:pt x="117735" y="90561"/>
                  </a:cubicBezTo>
                  <a:cubicBezTo>
                    <a:pt x="119245" y="89064"/>
                    <a:pt x="119874" y="86070"/>
                    <a:pt x="119874" y="81829"/>
                  </a:cubicBezTo>
                  <a:lnTo>
                    <a:pt x="119874" y="80332"/>
                  </a:lnTo>
                  <a:cubicBezTo>
                    <a:pt x="114842" y="27692"/>
                    <a:pt x="114842" y="27692"/>
                    <a:pt x="114842" y="27692"/>
                  </a:cubicBezTo>
                  <a:cubicBezTo>
                    <a:pt x="114088" y="27692"/>
                    <a:pt x="114088" y="26444"/>
                    <a:pt x="114088" y="26444"/>
                  </a:cubicBezTo>
                  <a:cubicBezTo>
                    <a:pt x="114088" y="24948"/>
                    <a:pt x="113333" y="24948"/>
                    <a:pt x="112578" y="24948"/>
                  </a:cubicBezTo>
                  <a:cubicBezTo>
                    <a:pt x="73584" y="0"/>
                    <a:pt x="36100" y="10228"/>
                    <a:pt x="754" y="51143"/>
                  </a:cubicBezTo>
                  <a:cubicBezTo>
                    <a:pt x="754" y="51143"/>
                    <a:pt x="754" y="51143"/>
                    <a:pt x="0" y="51143"/>
                  </a:cubicBezTo>
                  <a:cubicBezTo>
                    <a:pt x="0" y="52640"/>
                    <a:pt x="0" y="54137"/>
                    <a:pt x="0" y="54137"/>
                  </a:cubicBezTo>
                  <a:cubicBezTo>
                    <a:pt x="754" y="108024"/>
                    <a:pt x="754" y="108024"/>
                    <a:pt x="754" y="108024"/>
                  </a:cubicBezTo>
                  <a:cubicBezTo>
                    <a:pt x="754" y="108024"/>
                    <a:pt x="754" y="108024"/>
                    <a:pt x="754" y="109521"/>
                  </a:cubicBezTo>
                  <a:cubicBezTo>
                    <a:pt x="1383" y="114012"/>
                    <a:pt x="2138" y="116756"/>
                    <a:pt x="3647" y="118253"/>
                  </a:cubicBezTo>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77" name="原创设计师QQ：598969553     _19"/>
          <p:cNvGrpSpPr/>
          <p:nvPr/>
        </p:nvGrpSpPr>
        <p:grpSpPr>
          <a:xfrm>
            <a:off x="7133835" y="3136088"/>
            <a:ext cx="490504" cy="489619"/>
            <a:chOff x="18567507" y="8327742"/>
            <a:chExt cx="1289791" cy="1286960"/>
          </a:xfrm>
        </p:grpSpPr>
        <p:sp>
          <p:nvSpPr>
            <p:cNvPr id="93" name="Shape 822"/>
            <p:cNvSpPr/>
            <p:nvPr/>
          </p:nvSpPr>
          <p:spPr>
            <a:xfrm>
              <a:off x="18567507" y="8327742"/>
              <a:ext cx="1289791" cy="1286960"/>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rgbClr val="9BBB59"/>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4" name="Shape 823"/>
            <p:cNvSpPr/>
            <p:nvPr/>
          </p:nvSpPr>
          <p:spPr>
            <a:xfrm>
              <a:off x="18903937" y="8646371"/>
              <a:ext cx="616934" cy="578859"/>
            </a:xfrm>
            <a:custGeom>
              <a:avLst/>
              <a:gdLst/>
              <a:ahLst/>
              <a:cxnLst/>
              <a:rect l="0" t="0" r="0" b="0"/>
              <a:pathLst>
                <a:path w="120000" h="120000" extrusionOk="0">
                  <a:moveTo>
                    <a:pt x="98546" y="78700"/>
                  </a:moveTo>
                  <a:lnTo>
                    <a:pt x="98546" y="78700"/>
                  </a:lnTo>
                  <a:cubicBezTo>
                    <a:pt x="102122" y="70533"/>
                    <a:pt x="104127" y="60788"/>
                    <a:pt x="104127" y="51508"/>
                  </a:cubicBezTo>
                  <a:cubicBezTo>
                    <a:pt x="104127" y="30440"/>
                    <a:pt x="94447" y="11415"/>
                    <a:pt x="79098" y="0"/>
                  </a:cubicBezTo>
                  <a:cubicBezTo>
                    <a:pt x="79098" y="1113"/>
                    <a:pt x="79098" y="2784"/>
                    <a:pt x="79098" y="4361"/>
                  </a:cubicBezTo>
                  <a:cubicBezTo>
                    <a:pt x="79098" y="21716"/>
                    <a:pt x="72470" y="38051"/>
                    <a:pt x="61220" y="49373"/>
                  </a:cubicBezTo>
                  <a:cubicBezTo>
                    <a:pt x="55639" y="42412"/>
                    <a:pt x="47005" y="37494"/>
                    <a:pt x="37325" y="37494"/>
                  </a:cubicBezTo>
                  <a:cubicBezTo>
                    <a:pt x="26075" y="37494"/>
                    <a:pt x="15872" y="44547"/>
                    <a:pt x="10726" y="54756"/>
                  </a:cubicBezTo>
                  <a:cubicBezTo>
                    <a:pt x="0" y="54756"/>
                    <a:pt x="0" y="54756"/>
                    <a:pt x="0" y="54756"/>
                  </a:cubicBezTo>
                  <a:cubicBezTo>
                    <a:pt x="7674" y="65058"/>
                    <a:pt x="7674" y="65058"/>
                    <a:pt x="7674" y="65058"/>
                  </a:cubicBezTo>
                  <a:cubicBezTo>
                    <a:pt x="7151" y="65614"/>
                    <a:pt x="7151" y="65614"/>
                    <a:pt x="7151" y="66171"/>
                  </a:cubicBezTo>
                  <a:cubicBezTo>
                    <a:pt x="0" y="74338"/>
                    <a:pt x="0" y="74338"/>
                    <a:pt x="0" y="74338"/>
                  </a:cubicBezTo>
                  <a:cubicBezTo>
                    <a:pt x="7674" y="74338"/>
                    <a:pt x="7674" y="74338"/>
                    <a:pt x="7674" y="74338"/>
                  </a:cubicBezTo>
                  <a:cubicBezTo>
                    <a:pt x="8720" y="80278"/>
                    <a:pt x="12296" y="87331"/>
                    <a:pt x="12819" y="88445"/>
                  </a:cubicBezTo>
                  <a:cubicBezTo>
                    <a:pt x="23023" y="107470"/>
                    <a:pt x="42383" y="119907"/>
                    <a:pt x="64360" y="119907"/>
                  </a:cubicBezTo>
                  <a:cubicBezTo>
                    <a:pt x="89825" y="119907"/>
                    <a:pt x="111802" y="103109"/>
                    <a:pt x="119912" y="78700"/>
                  </a:cubicBezTo>
                  <a:lnTo>
                    <a:pt x="98546" y="78700"/>
                  </a:lnTo>
                  <a:close/>
                  <a:moveTo>
                    <a:pt x="29127" y="63480"/>
                  </a:moveTo>
                  <a:lnTo>
                    <a:pt x="29127" y="63480"/>
                  </a:lnTo>
                  <a:cubicBezTo>
                    <a:pt x="27122" y="63480"/>
                    <a:pt x="25029" y="61345"/>
                    <a:pt x="25029" y="59118"/>
                  </a:cubicBezTo>
                  <a:cubicBezTo>
                    <a:pt x="25029" y="56426"/>
                    <a:pt x="27122" y="54756"/>
                    <a:pt x="29127" y="54756"/>
                  </a:cubicBezTo>
                  <a:cubicBezTo>
                    <a:pt x="31656" y="54756"/>
                    <a:pt x="33226" y="56426"/>
                    <a:pt x="33226" y="59118"/>
                  </a:cubicBezTo>
                  <a:cubicBezTo>
                    <a:pt x="33226" y="61345"/>
                    <a:pt x="31656" y="63480"/>
                    <a:pt x="29127" y="63480"/>
                  </a:cubicBez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sp>
        <p:nvSpPr>
          <p:cNvPr id="78" name="原创设计师QQ：598969553     _20"/>
          <p:cNvSpPr/>
          <p:nvPr/>
        </p:nvSpPr>
        <p:spPr>
          <a:xfrm>
            <a:off x="7550394" y="2253636"/>
            <a:ext cx="307731" cy="308538"/>
          </a:xfrm>
          <a:custGeom>
            <a:avLst/>
            <a:gdLst/>
            <a:ahLst/>
            <a:cxnLst/>
            <a:rect l="0" t="0" r="0" b="0"/>
            <a:pathLst>
              <a:path w="120000" h="120000" extrusionOk="0">
                <a:moveTo>
                  <a:pt x="60000" y="0"/>
                </a:moveTo>
                <a:cubicBezTo>
                  <a:pt x="26571" y="0"/>
                  <a:pt x="0" y="26571"/>
                  <a:pt x="0" y="60000"/>
                </a:cubicBezTo>
                <a:cubicBezTo>
                  <a:pt x="0" y="93000"/>
                  <a:pt x="26571" y="120000"/>
                  <a:pt x="60000" y="120000"/>
                </a:cubicBezTo>
                <a:cubicBezTo>
                  <a:pt x="93000" y="120000"/>
                  <a:pt x="120000" y="93000"/>
                  <a:pt x="120000" y="60000"/>
                </a:cubicBezTo>
                <a:cubicBezTo>
                  <a:pt x="120000" y="26571"/>
                  <a:pt x="93000" y="0"/>
                  <a:pt x="60000" y="0"/>
                </a:cubicBezTo>
                <a:close/>
                <a:moveTo>
                  <a:pt x="79285" y="29571"/>
                </a:moveTo>
                <a:cubicBezTo>
                  <a:pt x="85285" y="29571"/>
                  <a:pt x="90428" y="34714"/>
                  <a:pt x="90428" y="40714"/>
                </a:cubicBezTo>
                <a:cubicBezTo>
                  <a:pt x="90428" y="47142"/>
                  <a:pt x="85285" y="52285"/>
                  <a:pt x="79285" y="52285"/>
                </a:cubicBezTo>
                <a:cubicBezTo>
                  <a:pt x="77571" y="52285"/>
                  <a:pt x="75857" y="51857"/>
                  <a:pt x="74571" y="51000"/>
                </a:cubicBezTo>
                <a:cubicBezTo>
                  <a:pt x="74142" y="46714"/>
                  <a:pt x="71571" y="42857"/>
                  <a:pt x="67714" y="40714"/>
                </a:cubicBezTo>
                <a:cubicBezTo>
                  <a:pt x="68142" y="34714"/>
                  <a:pt x="72857" y="29571"/>
                  <a:pt x="79285" y="29571"/>
                </a:cubicBezTo>
                <a:close/>
                <a:moveTo>
                  <a:pt x="60428" y="41142"/>
                </a:moveTo>
                <a:cubicBezTo>
                  <a:pt x="66857" y="41142"/>
                  <a:pt x="71571" y="46285"/>
                  <a:pt x="71571" y="52714"/>
                </a:cubicBezTo>
                <a:cubicBezTo>
                  <a:pt x="71571" y="58714"/>
                  <a:pt x="66857" y="63857"/>
                  <a:pt x="60428" y="63857"/>
                </a:cubicBezTo>
                <a:cubicBezTo>
                  <a:pt x="54428" y="63857"/>
                  <a:pt x="49285" y="58714"/>
                  <a:pt x="49285" y="52714"/>
                </a:cubicBezTo>
                <a:cubicBezTo>
                  <a:pt x="49285" y="46285"/>
                  <a:pt x="54428" y="41142"/>
                  <a:pt x="60428" y="41142"/>
                </a:cubicBezTo>
                <a:close/>
                <a:moveTo>
                  <a:pt x="40714" y="29571"/>
                </a:moveTo>
                <a:cubicBezTo>
                  <a:pt x="46714" y="29571"/>
                  <a:pt x="51857" y="34714"/>
                  <a:pt x="51857" y="40714"/>
                </a:cubicBezTo>
                <a:cubicBezTo>
                  <a:pt x="51857" y="41142"/>
                  <a:pt x="51857" y="41142"/>
                  <a:pt x="51857" y="41571"/>
                </a:cubicBezTo>
                <a:cubicBezTo>
                  <a:pt x="49285" y="43714"/>
                  <a:pt x="47142" y="46714"/>
                  <a:pt x="46714" y="50571"/>
                </a:cubicBezTo>
                <a:cubicBezTo>
                  <a:pt x="45000" y="51428"/>
                  <a:pt x="42857" y="52285"/>
                  <a:pt x="40714" y="52285"/>
                </a:cubicBezTo>
                <a:cubicBezTo>
                  <a:pt x="34285" y="52285"/>
                  <a:pt x="29142" y="47142"/>
                  <a:pt x="29142" y="40714"/>
                </a:cubicBezTo>
                <a:cubicBezTo>
                  <a:pt x="29142" y="34714"/>
                  <a:pt x="34285" y="29571"/>
                  <a:pt x="40714" y="29571"/>
                </a:cubicBezTo>
                <a:close/>
                <a:moveTo>
                  <a:pt x="38571" y="82714"/>
                </a:moveTo>
                <a:cubicBezTo>
                  <a:pt x="33857" y="82285"/>
                  <a:pt x="28285" y="81428"/>
                  <a:pt x="22285" y="79714"/>
                </a:cubicBezTo>
                <a:cubicBezTo>
                  <a:pt x="21428" y="79285"/>
                  <a:pt x="21428" y="79285"/>
                  <a:pt x="21428" y="79285"/>
                </a:cubicBezTo>
                <a:cubicBezTo>
                  <a:pt x="21428" y="79285"/>
                  <a:pt x="21428" y="79285"/>
                  <a:pt x="21428" y="79285"/>
                </a:cubicBezTo>
                <a:cubicBezTo>
                  <a:pt x="21428" y="67285"/>
                  <a:pt x="21428" y="67285"/>
                  <a:pt x="21428" y="67285"/>
                </a:cubicBezTo>
                <a:cubicBezTo>
                  <a:pt x="21428" y="59571"/>
                  <a:pt x="27857" y="53142"/>
                  <a:pt x="36000" y="53142"/>
                </a:cubicBezTo>
                <a:cubicBezTo>
                  <a:pt x="45428" y="53142"/>
                  <a:pt x="45428" y="53142"/>
                  <a:pt x="45428" y="53142"/>
                </a:cubicBezTo>
                <a:cubicBezTo>
                  <a:pt x="45857" y="53142"/>
                  <a:pt x="46285" y="53142"/>
                  <a:pt x="46285" y="53142"/>
                </a:cubicBezTo>
                <a:cubicBezTo>
                  <a:pt x="46714" y="56571"/>
                  <a:pt x="48428" y="60000"/>
                  <a:pt x="50571" y="62571"/>
                </a:cubicBezTo>
                <a:cubicBezTo>
                  <a:pt x="43714" y="64714"/>
                  <a:pt x="38571" y="71142"/>
                  <a:pt x="38571" y="79285"/>
                </a:cubicBezTo>
                <a:lnTo>
                  <a:pt x="38571" y="82714"/>
                </a:lnTo>
                <a:close/>
                <a:moveTo>
                  <a:pt x="79714" y="90857"/>
                </a:moveTo>
                <a:cubicBezTo>
                  <a:pt x="79714" y="90857"/>
                  <a:pt x="79714" y="90857"/>
                  <a:pt x="79714" y="90857"/>
                </a:cubicBezTo>
                <a:cubicBezTo>
                  <a:pt x="78857" y="91285"/>
                  <a:pt x="78857" y="91285"/>
                  <a:pt x="78857" y="91285"/>
                </a:cubicBezTo>
                <a:cubicBezTo>
                  <a:pt x="78428" y="91285"/>
                  <a:pt x="72428" y="94285"/>
                  <a:pt x="61714" y="94285"/>
                </a:cubicBezTo>
                <a:cubicBezTo>
                  <a:pt x="56142" y="94285"/>
                  <a:pt x="49714" y="93428"/>
                  <a:pt x="42000" y="91285"/>
                </a:cubicBezTo>
                <a:cubicBezTo>
                  <a:pt x="41142" y="90857"/>
                  <a:pt x="41142" y="90857"/>
                  <a:pt x="41142" y="90857"/>
                </a:cubicBezTo>
                <a:cubicBezTo>
                  <a:pt x="41142" y="90857"/>
                  <a:pt x="41142" y="90857"/>
                  <a:pt x="41142" y="90857"/>
                </a:cubicBezTo>
                <a:cubicBezTo>
                  <a:pt x="41142" y="79285"/>
                  <a:pt x="41142" y="79285"/>
                  <a:pt x="41142" y="79285"/>
                </a:cubicBezTo>
                <a:cubicBezTo>
                  <a:pt x="41142" y="71142"/>
                  <a:pt x="47571" y="64714"/>
                  <a:pt x="55714" y="64714"/>
                </a:cubicBezTo>
                <a:cubicBezTo>
                  <a:pt x="65142" y="64714"/>
                  <a:pt x="65142" y="64714"/>
                  <a:pt x="65142" y="64714"/>
                </a:cubicBezTo>
                <a:cubicBezTo>
                  <a:pt x="73285" y="64714"/>
                  <a:pt x="79714" y="71142"/>
                  <a:pt x="79714" y="79285"/>
                </a:cubicBezTo>
                <a:lnTo>
                  <a:pt x="79714" y="90857"/>
                </a:lnTo>
                <a:close/>
                <a:moveTo>
                  <a:pt x="98571" y="79285"/>
                </a:moveTo>
                <a:cubicBezTo>
                  <a:pt x="98571" y="79285"/>
                  <a:pt x="98571" y="79285"/>
                  <a:pt x="98571" y="79285"/>
                </a:cubicBezTo>
                <a:cubicBezTo>
                  <a:pt x="97714" y="79714"/>
                  <a:pt x="97714" y="79714"/>
                  <a:pt x="97714" y="79714"/>
                </a:cubicBezTo>
                <a:cubicBezTo>
                  <a:pt x="97285" y="79714"/>
                  <a:pt x="91714" y="82285"/>
                  <a:pt x="82285" y="82714"/>
                </a:cubicBezTo>
                <a:cubicBezTo>
                  <a:pt x="82285" y="79285"/>
                  <a:pt x="82285" y="79285"/>
                  <a:pt x="82285" y="79285"/>
                </a:cubicBezTo>
                <a:cubicBezTo>
                  <a:pt x="82285" y="71142"/>
                  <a:pt x="77142" y="64714"/>
                  <a:pt x="70285" y="62571"/>
                </a:cubicBezTo>
                <a:cubicBezTo>
                  <a:pt x="72857" y="60000"/>
                  <a:pt x="74142" y="56571"/>
                  <a:pt x="74571" y="53142"/>
                </a:cubicBezTo>
                <a:cubicBezTo>
                  <a:pt x="84000" y="53142"/>
                  <a:pt x="84000" y="53142"/>
                  <a:pt x="84000" y="53142"/>
                </a:cubicBezTo>
                <a:cubicBezTo>
                  <a:pt x="92142" y="53142"/>
                  <a:pt x="98571" y="59571"/>
                  <a:pt x="98571" y="67285"/>
                </a:cubicBezTo>
                <a:lnTo>
                  <a:pt x="98571" y="79285"/>
                </a:lnTo>
                <a:close/>
              </a:path>
            </a:pathLst>
          </a:custGeom>
          <a:solidFill>
            <a:srgbClr val="EE3C30"/>
          </a:solidFill>
          <a:ln>
            <a:noFill/>
          </a:ln>
        </p:spPr>
        <p:txBody>
          <a:bodyPr lIns="91413" tIns="45700" rIns="91413" bIns="457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Lato"/>
              <a:sym typeface="Lato"/>
            </a:endParaRPr>
          </a:p>
        </p:txBody>
      </p:sp>
      <p:sp>
        <p:nvSpPr>
          <p:cNvPr id="79" name="原创设计师QQ：598969553     _21"/>
          <p:cNvSpPr/>
          <p:nvPr/>
        </p:nvSpPr>
        <p:spPr>
          <a:xfrm>
            <a:off x="5992639" y="3371262"/>
            <a:ext cx="307070" cy="312043"/>
          </a:xfrm>
          <a:custGeom>
            <a:avLst/>
            <a:gdLst/>
            <a:ahLst/>
            <a:cxnLst/>
            <a:rect l="0" t="0" r="0" b="0"/>
            <a:pathLst>
              <a:path w="120000" h="120000" extrusionOk="0">
                <a:moveTo>
                  <a:pt x="116923" y="72727"/>
                </a:moveTo>
                <a:cubicBezTo>
                  <a:pt x="117538" y="69090"/>
                  <a:pt x="118153" y="64848"/>
                  <a:pt x="118153" y="60606"/>
                </a:cubicBezTo>
                <a:cubicBezTo>
                  <a:pt x="118153" y="29696"/>
                  <a:pt x="92307" y="4242"/>
                  <a:pt x="60923" y="4242"/>
                </a:cubicBezTo>
                <a:cubicBezTo>
                  <a:pt x="57230" y="4242"/>
                  <a:pt x="54153" y="4242"/>
                  <a:pt x="51076" y="4848"/>
                </a:cubicBezTo>
                <a:cubicBezTo>
                  <a:pt x="45538" y="1818"/>
                  <a:pt x="39384" y="0"/>
                  <a:pt x="33230" y="0"/>
                </a:cubicBezTo>
                <a:cubicBezTo>
                  <a:pt x="14769" y="0"/>
                  <a:pt x="0" y="14545"/>
                  <a:pt x="0" y="32727"/>
                </a:cubicBezTo>
                <a:cubicBezTo>
                  <a:pt x="0" y="38787"/>
                  <a:pt x="1230" y="44242"/>
                  <a:pt x="4307" y="49090"/>
                </a:cubicBezTo>
                <a:cubicBezTo>
                  <a:pt x="3692" y="52727"/>
                  <a:pt x="3076" y="56969"/>
                  <a:pt x="3076" y="60606"/>
                </a:cubicBezTo>
                <a:cubicBezTo>
                  <a:pt x="3076" y="92121"/>
                  <a:pt x="28923" y="116969"/>
                  <a:pt x="60923" y="116969"/>
                </a:cubicBezTo>
                <a:cubicBezTo>
                  <a:pt x="64000" y="116969"/>
                  <a:pt x="67692" y="116969"/>
                  <a:pt x="71384" y="116363"/>
                </a:cubicBezTo>
                <a:cubicBezTo>
                  <a:pt x="75692" y="118787"/>
                  <a:pt x="81230" y="119999"/>
                  <a:pt x="86769" y="119999"/>
                </a:cubicBezTo>
                <a:cubicBezTo>
                  <a:pt x="105230" y="119999"/>
                  <a:pt x="120000" y="105454"/>
                  <a:pt x="120000" y="87272"/>
                </a:cubicBezTo>
                <a:cubicBezTo>
                  <a:pt x="120000" y="82424"/>
                  <a:pt x="118769" y="76969"/>
                  <a:pt x="116923" y="72727"/>
                </a:cubicBezTo>
                <a:close/>
                <a:moveTo>
                  <a:pt x="89846" y="87878"/>
                </a:moveTo>
                <a:cubicBezTo>
                  <a:pt x="87384" y="91515"/>
                  <a:pt x="83692" y="94545"/>
                  <a:pt x="78153" y="96363"/>
                </a:cubicBezTo>
                <a:cubicBezTo>
                  <a:pt x="73230" y="98787"/>
                  <a:pt x="67076" y="99393"/>
                  <a:pt x="60307" y="99393"/>
                </a:cubicBezTo>
                <a:cubicBezTo>
                  <a:pt x="52307" y="99393"/>
                  <a:pt x="45538" y="98181"/>
                  <a:pt x="40000" y="95151"/>
                </a:cubicBezTo>
                <a:cubicBezTo>
                  <a:pt x="36307" y="93333"/>
                  <a:pt x="32615" y="90303"/>
                  <a:pt x="30153" y="87272"/>
                </a:cubicBezTo>
                <a:cubicBezTo>
                  <a:pt x="28307" y="83636"/>
                  <a:pt x="27076" y="80000"/>
                  <a:pt x="27076" y="76969"/>
                </a:cubicBezTo>
                <a:cubicBezTo>
                  <a:pt x="27076" y="74545"/>
                  <a:pt x="27692" y="72727"/>
                  <a:pt x="28923" y="71515"/>
                </a:cubicBezTo>
                <a:cubicBezTo>
                  <a:pt x="30769" y="70303"/>
                  <a:pt x="32615" y="69090"/>
                  <a:pt x="35076" y="69090"/>
                </a:cubicBezTo>
                <a:cubicBezTo>
                  <a:pt x="36923" y="69090"/>
                  <a:pt x="38769" y="69696"/>
                  <a:pt x="40000" y="70909"/>
                </a:cubicBezTo>
                <a:cubicBezTo>
                  <a:pt x="41846" y="72121"/>
                  <a:pt x="42461" y="73939"/>
                  <a:pt x="43692" y="75757"/>
                </a:cubicBezTo>
                <a:cubicBezTo>
                  <a:pt x="44307" y="78181"/>
                  <a:pt x="45538" y="80000"/>
                  <a:pt x="46769" y="81818"/>
                </a:cubicBezTo>
                <a:cubicBezTo>
                  <a:pt x="48000" y="83030"/>
                  <a:pt x="49846" y="84242"/>
                  <a:pt x="51692" y="85454"/>
                </a:cubicBezTo>
                <a:cubicBezTo>
                  <a:pt x="53538" y="86060"/>
                  <a:pt x="56615" y="86666"/>
                  <a:pt x="60307" y="86666"/>
                </a:cubicBezTo>
                <a:cubicBezTo>
                  <a:pt x="64615" y="86666"/>
                  <a:pt x="68923" y="86060"/>
                  <a:pt x="71384" y="83636"/>
                </a:cubicBezTo>
                <a:cubicBezTo>
                  <a:pt x="74461" y="81818"/>
                  <a:pt x="75692" y="79393"/>
                  <a:pt x="75692" y="76969"/>
                </a:cubicBezTo>
                <a:cubicBezTo>
                  <a:pt x="75692" y="74545"/>
                  <a:pt x="75076" y="72727"/>
                  <a:pt x="73846" y="71515"/>
                </a:cubicBezTo>
                <a:cubicBezTo>
                  <a:pt x="72000" y="69696"/>
                  <a:pt x="70153" y="69090"/>
                  <a:pt x="67692" y="67878"/>
                </a:cubicBezTo>
                <a:cubicBezTo>
                  <a:pt x="64615" y="67272"/>
                  <a:pt x="61538" y="66666"/>
                  <a:pt x="57230" y="65454"/>
                </a:cubicBezTo>
                <a:cubicBezTo>
                  <a:pt x="51076" y="64242"/>
                  <a:pt x="46153" y="63030"/>
                  <a:pt x="41846" y="61212"/>
                </a:cubicBezTo>
                <a:cubicBezTo>
                  <a:pt x="37538" y="59393"/>
                  <a:pt x="34461" y="56969"/>
                  <a:pt x="32000" y="53939"/>
                </a:cubicBezTo>
                <a:cubicBezTo>
                  <a:pt x="29538" y="50909"/>
                  <a:pt x="28307" y="47272"/>
                  <a:pt x="28307" y="42424"/>
                </a:cubicBezTo>
                <a:cubicBezTo>
                  <a:pt x="28307" y="38181"/>
                  <a:pt x="29538" y="34545"/>
                  <a:pt x="32000" y="30909"/>
                </a:cubicBezTo>
                <a:cubicBezTo>
                  <a:pt x="35076" y="27878"/>
                  <a:pt x="38769" y="25454"/>
                  <a:pt x="43692" y="23636"/>
                </a:cubicBezTo>
                <a:cubicBezTo>
                  <a:pt x="48000" y="21818"/>
                  <a:pt x="53538" y="21212"/>
                  <a:pt x="60307" y="21212"/>
                </a:cubicBezTo>
                <a:cubicBezTo>
                  <a:pt x="65230" y="21212"/>
                  <a:pt x="70153" y="21212"/>
                  <a:pt x="73846" y="22424"/>
                </a:cubicBezTo>
                <a:cubicBezTo>
                  <a:pt x="77538" y="23636"/>
                  <a:pt x="80615" y="25454"/>
                  <a:pt x="83076" y="27272"/>
                </a:cubicBezTo>
                <a:cubicBezTo>
                  <a:pt x="85538" y="29090"/>
                  <a:pt x="87384" y="31515"/>
                  <a:pt x="88615" y="33333"/>
                </a:cubicBezTo>
                <a:cubicBezTo>
                  <a:pt x="89846" y="35757"/>
                  <a:pt x="90461" y="37575"/>
                  <a:pt x="90461" y="40000"/>
                </a:cubicBezTo>
                <a:cubicBezTo>
                  <a:pt x="90461" y="41818"/>
                  <a:pt x="89846" y="43636"/>
                  <a:pt x="88000" y="45454"/>
                </a:cubicBezTo>
                <a:cubicBezTo>
                  <a:pt x="86769" y="47272"/>
                  <a:pt x="84307" y="47878"/>
                  <a:pt x="82461" y="47878"/>
                </a:cubicBezTo>
                <a:cubicBezTo>
                  <a:pt x="80000" y="47878"/>
                  <a:pt x="78769" y="47272"/>
                  <a:pt x="77538" y="46060"/>
                </a:cubicBezTo>
                <a:cubicBezTo>
                  <a:pt x="76307" y="45454"/>
                  <a:pt x="75076" y="43636"/>
                  <a:pt x="73846" y="41818"/>
                </a:cubicBezTo>
                <a:cubicBezTo>
                  <a:pt x="72615" y="39393"/>
                  <a:pt x="70769" y="36969"/>
                  <a:pt x="68923" y="35757"/>
                </a:cubicBezTo>
                <a:cubicBezTo>
                  <a:pt x="67076" y="33939"/>
                  <a:pt x="63384" y="33333"/>
                  <a:pt x="59076" y="33333"/>
                </a:cubicBezTo>
                <a:cubicBezTo>
                  <a:pt x="54769" y="33333"/>
                  <a:pt x="51692" y="33939"/>
                  <a:pt x="49230" y="35757"/>
                </a:cubicBezTo>
                <a:cubicBezTo>
                  <a:pt x="46769" y="37575"/>
                  <a:pt x="45538" y="39393"/>
                  <a:pt x="45538" y="41212"/>
                </a:cubicBezTo>
                <a:cubicBezTo>
                  <a:pt x="45538" y="42424"/>
                  <a:pt x="46153" y="43636"/>
                  <a:pt x="46769" y="44242"/>
                </a:cubicBezTo>
                <a:cubicBezTo>
                  <a:pt x="47384" y="45454"/>
                  <a:pt x="48615" y="46060"/>
                  <a:pt x="50461" y="47272"/>
                </a:cubicBezTo>
                <a:cubicBezTo>
                  <a:pt x="51692" y="47878"/>
                  <a:pt x="53538" y="48484"/>
                  <a:pt x="54769" y="49090"/>
                </a:cubicBezTo>
                <a:cubicBezTo>
                  <a:pt x="56615" y="49090"/>
                  <a:pt x="59076" y="49696"/>
                  <a:pt x="62769" y="50909"/>
                </a:cubicBezTo>
                <a:cubicBezTo>
                  <a:pt x="67692" y="51515"/>
                  <a:pt x="72000" y="52727"/>
                  <a:pt x="75692" y="53939"/>
                </a:cubicBezTo>
                <a:cubicBezTo>
                  <a:pt x="79384" y="55151"/>
                  <a:pt x="82461" y="56969"/>
                  <a:pt x="85538" y="58181"/>
                </a:cubicBezTo>
                <a:cubicBezTo>
                  <a:pt x="88000" y="59999"/>
                  <a:pt x="90461" y="62424"/>
                  <a:pt x="91692" y="65454"/>
                </a:cubicBezTo>
                <a:cubicBezTo>
                  <a:pt x="93538" y="67878"/>
                  <a:pt x="94153" y="71515"/>
                  <a:pt x="94153" y="75151"/>
                </a:cubicBezTo>
                <a:cubicBezTo>
                  <a:pt x="94153" y="80000"/>
                  <a:pt x="92923" y="84242"/>
                  <a:pt x="89846" y="87878"/>
                </a:cubicBezTo>
                <a:close/>
              </a:path>
            </a:pathLst>
          </a:custGeom>
          <a:solidFill>
            <a:srgbClr val="4CBAD5"/>
          </a:solidFill>
          <a:ln>
            <a:noFill/>
          </a:ln>
        </p:spPr>
        <p:txBody>
          <a:bodyPr lIns="91413" tIns="45700" rIns="91413" bIns="457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0" name="原创设计师QQ：598969553     _22"/>
          <p:cNvSpPr/>
          <p:nvPr/>
        </p:nvSpPr>
        <p:spPr>
          <a:xfrm>
            <a:off x="5385732" y="2407905"/>
            <a:ext cx="349345" cy="347832"/>
          </a:xfrm>
          <a:custGeom>
            <a:avLst/>
            <a:gdLst/>
            <a:ahLst/>
            <a:cxnLst/>
            <a:rect l="0" t="0" r="0" b="0"/>
            <a:pathLst>
              <a:path w="120000" h="120000" extrusionOk="0">
                <a:moveTo>
                  <a:pt x="59999" y="0"/>
                </a:moveTo>
                <a:cubicBezTo>
                  <a:pt x="26842" y="0"/>
                  <a:pt x="0" y="26960"/>
                  <a:pt x="0" y="60264"/>
                </a:cubicBezTo>
                <a:cubicBezTo>
                  <a:pt x="0" y="84581"/>
                  <a:pt x="14736" y="105726"/>
                  <a:pt x="35789" y="115242"/>
                </a:cubicBezTo>
                <a:cubicBezTo>
                  <a:pt x="35789" y="111013"/>
                  <a:pt x="35789" y="105726"/>
                  <a:pt x="36842" y="101497"/>
                </a:cubicBezTo>
                <a:cubicBezTo>
                  <a:pt x="38421" y="96740"/>
                  <a:pt x="44736" y="68722"/>
                  <a:pt x="44736" y="68722"/>
                </a:cubicBezTo>
                <a:cubicBezTo>
                  <a:pt x="44736" y="68722"/>
                  <a:pt x="42631" y="64493"/>
                  <a:pt x="42631" y="59207"/>
                </a:cubicBezTo>
                <a:cubicBezTo>
                  <a:pt x="42631" y="50220"/>
                  <a:pt x="47894" y="43348"/>
                  <a:pt x="54210" y="43348"/>
                </a:cubicBezTo>
                <a:cubicBezTo>
                  <a:pt x="59999" y="43348"/>
                  <a:pt x="62631" y="47577"/>
                  <a:pt x="62631" y="52334"/>
                </a:cubicBezTo>
                <a:cubicBezTo>
                  <a:pt x="62631" y="58149"/>
                  <a:pt x="58947" y="66079"/>
                  <a:pt x="57368" y="74008"/>
                </a:cubicBezTo>
                <a:cubicBezTo>
                  <a:pt x="55789" y="80352"/>
                  <a:pt x="60526" y="85638"/>
                  <a:pt x="66842" y="85638"/>
                </a:cubicBezTo>
                <a:cubicBezTo>
                  <a:pt x="77894" y="85638"/>
                  <a:pt x="85789" y="70837"/>
                  <a:pt x="85789" y="53392"/>
                </a:cubicBezTo>
                <a:cubicBezTo>
                  <a:pt x="85789" y="40176"/>
                  <a:pt x="76842" y="30132"/>
                  <a:pt x="60526" y="30132"/>
                </a:cubicBezTo>
                <a:cubicBezTo>
                  <a:pt x="42631" y="30132"/>
                  <a:pt x="31052" y="43876"/>
                  <a:pt x="31052" y="59207"/>
                </a:cubicBezTo>
                <a:cubicBezTo>
                  <a:pt x="31052" y="64493"/>
                  <a:pt x="32631" y="68193"/>
                  <a:pt x="35263" y="70837"/>
                </a:cubicBezTo>
                <a:cubicBezTo>
                  <a:pt x="36315" y="72422"/>
                  <a:pt x="36315" y="72951"/>
                  <a:pt x="35789" y="74537"/>
                </a:cubicBezTo>
                <a:cubicBezTo>
                  <a:pt x="35789" y="75594"/>
                  <a:pt x="35263" y="78237"/>
                  <a:pt x="34736" y="79295"/>
                </a:cubicBezTo>
                <a:cubicBezTo>
                  <a:pt x="34210" y="80881"/>
                  <a:pt x="33157" y="81409"/>
                  <a:pt x="31578" y="80881"/>
                </a:cubicBezTo>
                <a:cubicBezTo>
                  <a:pt x="23157" y="77180"/>
                  <a:pt x="19473" y="68193"/>
                  <a:pt x="19473" y="57621"/>
                </a:cubicBezTo>
                <a:cubicBezTo>
                  <a:pt x="19473" y="40704"/>
                  <a:pt x="33684" y="20088"/>
                  <a:pt x="62105" y="20088"/>
                </a:cubicBezTo>
                <a:cubicBezTo>
                  <a:pt x="85263" y="20088"/>
                  <a:pt x="100526" y="37004"/>
                  <a:pt x="100526" y="54449"/>
                </a:cubicBezTo>
                <a:cubicBezTo>
                  <a:pt x="100526" y="78237"/>
                  <a:pt x="87368" y="95682"/>
                  <a:pt x="67894" y="95682"/>
                </a:cubicBezTo>
                <a:cubicBezTo>
                  <a:pt x="61578" y="95682"/>
                  <a:pt x="55263" y="92511"/>
                  <a:pt x="53157" y="88281"/>
                </a:cubicBezTo>
                <a:cubicBezTo>
                  <a:pt x="53157" y="88281"/>
                  <a:pt x="49999" y="102026"/>
                  <a:pt x="48947" y="104669"/>
                </a:cubicBezTo>
                <a:cubicBezTo>
                  <a:pt x="47894" y="109427"/>
                  <a:pt x="45263" y="114185"/>
                  <a:pt x="43157" y="117885"/>
                </a:cubicBezTo>
                <a:cubicBezTo>
                  <a:pt x="48421" y="119471"/>
                  <a:pt x="54210" y="120000"/>
                  <a:pt x="59999" y="120000"/>
                </a:cubicBezTo>
                <a:cubicBezTo>
                  <a:pt x="93157" y="120000"/>
                  <a:pt x="119999" y="93039"/>
                  <a:pt x="119999" y="60264"/>
                </a:cubicBezTo>
                <a:cubicBezTo>
                  <a:pt x="119999" y="26960"/>
                  <a:pt x="93157" y="0"/>
                  <a:pt x="59999" y="0"/>
                </a:cubicBezTo>
                <a:close/>
              </a:path>
            </a:pathLst>
          </a:custGeom>
          <a:solidFill>
            <a:srgbClr val="4CBAD5"/>
          </a:solidFill>
          <a:ln>
            <a:noFill/>
          </a:ln>
        </p:spPr>
        <p:txBody>
          <a:bodyPr lIns="91413" tIns="45700" rIns="91413" bIns="457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nvGrpSpPr>
          <p:cNvPr id="81" name="原创设计师QQ：598969553     _23"/>
          <p:cNvGrpSpPr/>
          <p:nvPr/>
        </p:nvGrpSpPr>
        <p:grpSpPr>
          <a:xfrm>
            <a:off x="5879032" y="3664246"/>
            <a:ext cx="1376869" cy="1036311"/>
            <a:chOff x="15267970" y="9715995"/>
            <a:chExt cx="3620505" cy="2723936"/>
          </a:xfrm>
        </p:grpSpPr>
        <p:sp>
          <p:nvSpPr>
            <p:cNvPr id="85" name="Shape 828"/>
            <p:cNvSpPr/>
            <p:nvPr/>
          </p:nvSpPr>
          <p:spPr>
            <a:xfrm>
              <a:off x="15431910" y="11790528"/>
              <a:ext cx="2832406" cy="564524"/>
            </a:xfrm>
            <a:custGeom>
              <a:avLst/>
              <a:gdLst/>
              <a:ahLst/>
              <a:cxnLst/>
              <a:rect l="0" t="0" r="0" b="0"/>
              <a:pathLst>
                <a:path w="120000" h="120000" extrusionOk="0">
                  <a:moveTo>
                    <a:pt x="60056" y="0"/>
                  </a:moveTo>
                  <a:lnTo>
                    <a:pt x="0" y="59620"/>
                  </a:lnTo>
                  <a:lnTo>
                    <a:pt x="60056" y="119905"/>
                  </a:lnTo>
                  <a:lnTo>
                    <a:pt x="119981" y="59620"/>
                  </a:lnTo>
                  <a:lnTo>
                    <a:pt x="60056" y="0"/>
                  </a:lnTo>
                </a:path>
              </a:pathLst>
            </a:custGeom>
            <a:solidFill>
              <a:srgbClr val="A68C5D"/>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6" name="Shape 829"/>
            <p:cNvSpPr/>
            <p:nvPr/>
          </p:nvSpPr>
          <p:spPr>
            <a:xfrm>
              <a:off x="16850089" y="9915356"/>
              <a:ext cx="1414227" cy="2524575"/>
            </a:xfrm>
            <a:custGeom>
              <a:avLst/>
              <a:gdLst/>
              <a:ahLst/>
              <a:cxnLst/>
              <a:rect l="0" t="0" r="0" b="0"/>
              <a:pathLst>
                <a:path w="120000" h="120000" extrusionOk="0">
                  <a:moveTo>
                    <a:pt x="119962" y="0"/>
                  </a:moveTo>
                  <a:lnTo>
                    <a:pt x="119962" y="102501"/>
                  </a:lnTo>
                  <a:lnTo>
                    <a:pt x="0" y="119978"/>
                  </a:lnTo>
                  <a:lnTo>
                    <a:pt x="0" y="9440"/>
                  </a:lnTo>
                  <a:lnTo>
                    <a:pt x="119962" y="0"/>
                  </a:lnTo>
                </a:path>
              </a:pathLst>
            </a:custGeom>
            <a:solidFill>
              <a:srgbClr val="AF9374"/>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7" name="Shape 830"/>
            <p:cNvSpPr/>
            <p:nvPr/>
          </p:nvSpPr>
          <p:spPr>
            <a:xfrm>
              <a:off x="16850089" y="9715995"/>
              <a:ext cx="1414227" cy="396746"/>
            </a:xfrm>
            <a:custGeom>
              <a:avLst/>
              <a:gdLst/>
              <a:ahLst/>
              <a:cxnLst/>
              <a:rect l="0" t="0" r="0" b="0"/>
              <a:pathLst>
                <a:path w="120000" h="120000" extrusionOk="0">
                  <a:moveTo>
                    <a:pt x="0" y="0"/>
                  </a:moveTo>
                  <a:lnTo>
                    <a:pt x="119962" y="59932"/>
                  </a:lnTo>
                  <a:lnTo>
                    <a:pt x="0" y="119865"/>
                  </a:lnTo>
                  <a:lnTo>
                    <a:pt x="0" y="0"/>
                  </a:lnTo>
                </a:path>
              </a:pathLst>
            </a:custGeom>
            <a:solidFill>
              <a:srgbClr val="6C543C"/>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8" name="Shape 831"/>
            <p:cNvSpPr/>
            <p:nvPr/>
          </p:nvSpPr>
          <p:spPr>
            <a:xfrm>
              <a:off x="15431910" y="9715995"/>
              <a:ext cx="1416204" cy="396746"/>
            </a:xfrm>
            <a:custGeom>
              <a:avLst/>
              <a:gdLst/>
              <a:ahLst/>
              <a:cxnLst/>
              <a:rect l="0" t="0" r="0" b="0"/>
              <a:pathLst>
                <a:path w="120000" h="120000" extrusionOk="0">
                  <a:moveTo>
                    <a:pt x="0" y="59932"/>
                  </a:moveTo>
                  <a:lnTo>
                    <a:pt x="119962" y="0"/>
                  </a:lnTo>
                  <a:lnTo>
                    <a:pt x="119962" y="119865"/>
                  </a:lnTo>
                  <a:lnTo>
                    <a:pt x="0" y="59932"/>
                  </a:lnTo>
                </a:path>
              </a:pathLst>
            </a:custGeom>
            <a:solidFill>
              <a:srgbClr val="A68C5D"/>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9" name="Shape 832"/>
            <p:cNvSpPr/>
            <p:nvPr/>
          </p:nvSpPr>
          <p:spPr>
            <a:xfrm>
              <a:off x="16850089" y="10041682"/>
              <a:ext cx="1414227" cy="982984"/>
            </a:xfrm>
            <a:custGeom>
              <a:avLst/>
              <a:gdLst/>
              <a:ahLst/>
              <a:cxnLst/>
              <a:rect l="0" t="0" r="0" b="0"/>
              <a:pathLst>
                <a:path w="120000" h="120000" extrusionOk="0">
                  <a:moveTo>
                    <a:pt x="119962" y="0"/>
                  </a:moveTo>
                  <a:lnTo>
                    <a:pt x="0" y="8672"/>
                  </a:lnTo>
                  <a:lnTo>
                    <a:pt x="52291" y="119945"/>
                  </a:lnTo>
                  <a:lnTo>
                    <a:pt x="119962" y="96436"/>
                  </a:lnTo>
                  <a:lnTo>
                    <a:pt x="119962" y="0"/>
                  </a:lnTo>
                </a:path>
              </a:pathLst>
            </a:custGeom>
            <a:solidFill>
              <a:srgbClr val="6C543C"/>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0" name="Shape 833"/>
            <p:cNvSpPr/>
            <p:nvPr/>
          </p:nvSpPr>
          <p:spPr>
            <a:xfrm>
              <a:off x="16850089" y="9915356"/>
              <a:ext cx="2038386" cy="961273"/>
            </a:xfrm>
            <a:custGeom>
              <a:avLst/>
              <a:gdLst/>
              <a:ahLst/>
              <a:cxnLst/>
              <a:rect l="0" t="0" r="0" b="0"/>
              <a:pathLst>
                <a:path w="120000" h="120000" extrusionOk="0">
                  <a:moveTo>
                    <a:pt x="0" y="24746"/>
                  </a:moveTo>
                  <a:lnTo>
                    <a:pt x="44976" y="119944"/>
                  </a:lnTo>
                  <a:lnTo>
                    <a:pt x="119973" y="77919"/>
                  </a:lnTo>
                  <a:lnTo>
                    <a:pt x="83186" y="0"/>
                  </a:lnTo>
                  <a:lnTo>
                    <a:pt x="0" y="24746"/>
                  </a:lnTo>
                </a:path>
              </a:pathLst>
            </a:custGeom>
            <a:solidFill>
              <a:srgbClr val="BFA27E"/>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1" name="Shape 834"/>
            <p:cNvSpPr/>
            <p:nvPr/>
          </p:nvSpPr>
          <p:spPr>
            <a:xfrm>
              <a:off x="15267970" y="9915356"/>
              <a:ext cx="161965" cy="805337"/>
            </a:xfrm>
            <a:custGeom>
              <a:avLst/>
              <a:gdLst/>
              <a:ahLst/>
              <a:cxnLst/>
              <a:rect l="0" t="0" r="0" b="0"/>
              <a:pathLst>
                <a:path w="120000" h="120000" extrusionOk="0">
                  <a:moveTo>
                    <a:pt x="119671" y="0"/>
                  </a:moveTo>
                  <a:lnTo>
                    <a:pt x="119671" y="0"/>
                  </a:lnTo>
                  <a:cubicBezTo>
                    <a:pt x="100273" y="465"/>
                    <a:pt x="0" y="119933"/>
                    <a:pt x="0" y="119933"/>
                  </a:cubicBezTo>
                  <a:cubicBezTo>
                    <a:pt x="119671" y="119933"/>
                    <a:pt x="119671" y="119933"/>
                    <a:pt x="119671" y="119933"/>
                  </a:cubicBezTo>
                  <a:lnTo>
                    <a:pt x="119671" y="0"/>
                  </a:lnTo>
                </a:path>
              </a:pathLst>
            </a:custGeom>
            <a:solidFill>
              <a:srgbClr val="A68C5D"/>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2" name="Shape 835"/>
            <p:cNvSpPr/>
            <p:nvPr/>
          </p:nvSpPr>
          <p:spPr>
            <a:xfrm>
              <a:off x="15431910" y="9915356"/>
              <a:ext cx="1416204" cy="2524575"/>
            </a:xfrm>
            <a:custGeom>
              <a:avLst/>
              <a:gdLst/>
              <a:ahLst/>
              <a:cxnLst/>
              <a:rect l="0" t="0" r="0" b="0"/>
              <a:pathLst>
                <a:path w="120000" h="120000" extrusionOk="0">
                  <a:moveTo>
                    <a:pt x="119962" y="9440"/>
                  </a:moveTo>
                  <a:lnTo>
                    <a:pt x="119962" y="119978"/>
                  </a:lnTo>
                  <a:lnTo>
                    <a:pt x="0" y="102501"/>
                  </a:lnTo>
                  <a:lnTo>
                    <a:pt x="0" y="0"/>
                  </a:lnTo>
                  <a:lnTo>
                    <a:pt x="119962" y="9440"/>
                  </a:lnTo>
                </a:path>
              </a:pathLst>
            </a:custGeom>
            <a:solidFill>
              <a:srgbClr val="745B3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grpSp>
        <p:nvGrpSpPr>
          <p:cNvPr id="82" name="原创设计师QQ：598969553     _24"/>
          <p:cNvGrpSpPr/>
          <p:nvPr/>
        </p:nvGrpSpPr>
        <p:grpSpPr>
          <a:xfrm>
            <a:off x="6745112" y="3587647"/>
            <a:ext cx="262153" cy="189240"/>
            <a:chOff x="14911401" y="9627338"/>
            <a:chExt cx="735347" cy="530615"/>
          </a:xfrm>
        </p:grpSpPr>
        <p:sp>
          <p:nvSpPr>
            <p:cNvPr id="83" name="Shape 837"/>
            <p:cNvSpPr/>
            <p:nvPr/>
          </p:nvSpPr>
          <p:spPr>
            <a:xfrm>
              <a:off x="14911401" y="9627338"/>
              <a:ext cx="735347" cy="530615"/>
            </a:xfrm>
            <a:custGeom>
              <a:avLst/>
              <a:gdLst/>
              <a:ahLst/>
              <a:cxnLst/>
              <a:rect l="0" t="0" r="0" b="0"/>
              <a:pathLst>
                <a:path w="120000" h="120000" extrusionOk="0">
                  <a:moveTo>
                    <a:pt x="118911" y="97809"/>
                  </a:moveTo>
                  <a:lnTo>
                    <a:pt x="118911" y="97809"/>
                  </a:lnTo>
                  <a:cubicBezTo>
                    <a:pt x="119922" y="92746"/>
                    <a:pt x="119922" y="87791"/>
                    <a:pt x="119922" y="83482"/>
                  </a:cubicBezTo>
                  <a:cubicBezTo>
                    <a:pt x="119922" y="37163"/>
                    <a:pt x="93186" y="0"/>
                    <a:pt x="59689" y="0"/>
                  </a:cubicBezTo>
                  <a:cubicBezTo>
                    <a:pt x="26813" y="0"/>
                    <a:pt x="0" y="37163"/>
                    <a:pt x="0" y="83482"/>
                  </a:cubicBezTo>
                  <a:cubicBezTo>
                    <a:pt x="0" y="96301"/>
                    <a:pt x="2098" y="108473"/>
                    <a:pt x="5673" y="119892"/>
                  </a:cubicBezTo>
                  <a:lnTo>
                    <a:pt x="118911" y="97809"/>
                  </a:lnTo>
                </a:path>
              </a:pathLst>
            </a:custGeom>
            <a:solidFill>
              <a:srgbClr val="4CBAD5"/>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4" name="Shape 838"/>
            <p:cNvSpPr/>
            <p:nvPr/>
          </p:nvSpPr>
          <p:spPr>
            <a:xfrm>
              <a:off x="15090498" y="9808420"/>
              <a:ext cx="379263" cy="307420"/>
            </a:xfrm>
            <a:custGeom>
              <a:avLst/>
              <a:gdLst/>
              <a:ahLst/>
              <a:cxnLst/>
              <a:rect l="0" t="0" r="0" b="0"/>
              <a:pathLst>
                <a:path w="120000" h="120000" extrusionOk="0">
                  <a:moveTo>
                    <a:pt x="119849" y="14584"/>
                  </a:moveTo>
                  <a:lnTo>
                    <a:pt x="119849" y="14584"/>
                  </a:lnTo>
                  <a:cubicBezTo>
                    <a:pt x="115778" y="16984"/>
                    <a:pt x="110804" y="18276"/>
                    <a:pt x="105829" y="19569"/>
                  </a:cubicBezTo>
                  <a:cubicBezTo>
                    <a:pt x="110804" y="15876"/>
                    <a:pt x="114874" y="9784"/>
                    <a:pt x="116834" y="2400"/>
                  </a:cubicBezTo>
                  <a:cubicBezTo>
                    <a:pt x="111859" y="6092"/>
                    <a:pt x="106884" y="8492"/>
                    <a:pt x="100854" y="9784"/>
                  </a:cubicBezTo>
                  <a:cubicBezTo>
                    <a:pt x="96783" y="3692"/>
                    <a:pt x="90904" y="0"/>
                    <a:pt x="82914" y="0"/>
                  </a:cubicBezTo>
                  <a:cubicBezTo>
                    <a:pt x="69949" y="0"/>
                    <a:pt x="58944" y="14584"/>
                    <a:pt x="58944" y="30461"/>
                  </a:cubicBezTo>
                  <a:cubicBezTo>
                    <a:pt x="58944" y="32861"/>
                    <a:pt x="58944" y="35446"/>
                    <a:pt x="58944" y="37846"/>
                  </a:cubicBezTo>
                  <a:cubicBezTo>
                    <a:pt x="38894" y="36553"/>
                    <a:pt x="20954" y="24369"/>
                    <a:pt x="9045" y="6092"/>
                  </a:cubicBezTo>
                  <a:cubicBezTo>
                    <a:pt x="6934" y="10892"/>
                    <a:pt x="4974" y="15876"/>
                    <a:pt x="4974" y="20676"/>
                  </a:cubicBezTo>
                  <a:cubicBezTo>
                    <a:pt x="4974" y="31753"/>
                    <a:pt x="9949" y="40246"/>
                    <a:pt x="15979" y="46338"/>
                  </a:cubicBezTo>
                  <a:cubicBezTo>
                    <a:pt x="12060" y="46338"/>
                    <a:pt x="7989" y="45230"/>
                    <a:pt x="4974" y="42646"/>
                  </a:cubicBezTo>
                  <a:lnTo>
                    <a:pt x="4974" y="42646"/>
                  </a:lnTo>
                  <a:cubicBezTo>
                    <a:pt x="4974" y="57415"/>
                    <a:pt x="14020" y="69600"/>
                    <a:pt x="25025" y="72000"/>
                  </a:cubicBezTo>
                  <a:cubicBezTo>
                    <a:pt x="22914" y="73292"/>
                    <a:pt x="20954" y="73292"/>
                    <a:pt x="17939" y="73292"/>
                  </a:cubicBezTo>
                  <a:cubicBezTo>
                    <a:pt x="17035" y="73292"/>
                    <a:pt x="14924" y="73292"/>
                    <a:pt x="14020" y="73292"/>
                  </a:cubicBezTo>
                  <a:cubicBezTo>
                    <a:pt x="17035" y="84369"/>
                    <a:pt x="25929" y="94153"/>
                    <a:pt x="36934" y="94153"/>
                  </a:cubicBezTo>
                  <a:cubicBezTo>
                    <a:pt x="28040" y="101353"/>
                    <a:pt x="17939" y="106338"/>
                    <a:pt x="6030" y="106338"/>
                  </a:cubicBezTo>
                  <a:cubicBezTo>
                    <a:pt x="4070" y="106338"/>
                    <a:pt x="1959" y="106338"/>
                    <a:pt x="0" y="106338"/>
                  </a:cubicBezTo>
                  <a:cubicBezTo>
                    <a:pt x="11005" y="114830"/>
                    <a:pt x="23969" y="119815"/>
                    <a:pt x="37989" y="119815"/>
                  </a:cubicBezTo>
                  <a:cubicBezTo>
                    <a:pt x="82914" y="119815"/>
                    <a:pt x="107788" y="74584"/>
                    <a:pt x="107788" y="34153"/>
                  </a:cubicBezTo>
                  <a:cubicBezTo>
                    <a:pt x="107788" y="30461"/>
                    <a:pt x="107788" y="30461"/>
                    <a:pt x="107788" y="30461"/>
                  </a:cubicBezTo>
                  <a:cubicBezTo>
                    <a:pt x="112763" y="25661"/>
                    <a:pt x="116834" y="20676"/>
                    <a:pt x="119849" y="14584"/>
                  </a:cubicBezTo>
                  <a:close/>
                  <a:moveTo>
                    <a:pt x="119849" y="14584"/>
                  </a:moveTo>
                  <a:lnTo>
                    <a:pt x="119849" y="14584"/>
                  </a:lnTo>
                  <a:close/>
                </a:path>
              </a:pathLst>
            </a:custGeom>
            <a:solidFill>
              <a:sysClr val="window" lastClr="FFFFFF"/>
            </a:solidFill>
            <a:ln>
              <a:noFill/>
            </a:ln>
          </p:spPr>
          <p:txBody>
            <a:bodyPr lIns="45713" tIns="22850" rIns="45713" bIns="2285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800">
                <a:solidFill>
                  <a:sysClr val="windowText" lastClr="000000"/>
                </a:solidFill>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grpSp>
      <p:sp>
        <p:nvSpPr>
          <p:cNvPr id="116" name="Freeform 11"/>
          <p:cNvSpPr>
            <a:spLocks noEditPoints="1"/>
          </p:cNvSpPr>
          <p:nvPr/>
        </p:nvSpPr>
        <p:spPr bwMode="auto">
          <a:xfrm>
            <a:off x="1308020" y="1985120"/>
            <a:ext cx="438679" cy="438678"/>
          </a:xfrm>
          <a:custGeom>
            <a:avLst/>
            <a:gdLst>
              <a:gd name="T0" fmla="*/ 845 w 889"/>
              <a:gd name="T1" fmla="*/ 400 h 889"/>
              <a:gd name="T2" fmla="*/ 808 w 889"/>
              <a:gd name="T3" fmla="*/ 400 h 889"/>
              <a:gd name="T4" fmla="*/ 489 w 889"/>
              <a:gd name="T5" fmla="*/ 81 h 889"/>
              <a:gd name="T6" fmla="*/ 489 w 889"/>
              <a:gd name="T7" fmla="*/ 45 h 889"/>
              <a:gd name="T8" fmla="*/ 445 w 889"/>
              <a:gd name="T9" fmla="*/ 0 h 889"/>
              <a:gd name="T10" fmla="*/ 400 w 889"/>
              <a:gd name="T11" fmla="*/ 45 h 889"/>
              <a:gd name="T12" fmla="*/ 400 w 889"/>
              <a:gd name="T13" fmla="*/ 81 h 889"/>
              <a:gd name="T14" fmla="*/ 81 w 889"/>
              <a:gd name="T15" fmla="*/ 400 h 889"/>
              <a:gd name="T16" fmla="*/ 45 w 889"/>
              <a:gd name="T17" fmla="*/ 400 h 889"/>
              <a:gd name="T18" fmla="*/ 0 w 889"/>
              <a:gd name="T19" fmla="*/ 445 h 889"/>
              <a:gd name="T20" fmla="*/ 45 w 889"/>
              <a:gd name="T21" fmla="*/ 489 h 889"/>
              <a:gd name="T22" fmla="*/ 81 w 889"/>
              <a:gd name="T23" fmla="*/ 489 h 889"/>
              <a:gd name="T24" fmla="*/ 400 w 889"/>
              <a:gd name="T25" fmla="*/ 808 h 889"/>
              <a:gd name="T26" fmla="*/ 400 w 889"/>
              <a:gd name="T27" fmla="*/ 845 h 889"/>
              <a:gd name="T28" fmla="*/ 445 w 889"/>
              <a:gd name="T29" fmla="*/ 889 h 889"/>
              <a:gd name="T30" fmla="*/ 489 w 889"/>
              <a:gd name="T31" fmla="*/ 845 h 889"/>
              <a:gd name="T32" fmla="*/ 489 w 889"/>
              <a:gd name="T33" fmla="*/ 808 h 889"/>
              <a:gd name="T34" fmla="*/ 808 w 889"/>
              <a:gd name="T35" fmla="*/ 489 h 889"/>
              <a:gd name="T36" fmla="*/ 845 w 889"/>
              <a:gd name="T37" fmla="*/ 489 h 889"/>
              <a:gd name="T38" fmla="*/ 889 w 889"/>
              <a:gd name="T39" fmla="*/ 445 h 889"/>
              <a:gd name="T40" fmla="*/ 845 w 889"/>
              <a:gd name="T41" fmla="*/ 400 h 889"/>
              <a:gd name="T42" fmla="*/ 718 w 889"/>
              <a:gd name="T43" fmla="*/ 400 h 889"/>
              <a:gd name="T44" fmla="*/ 603 w 889"/>
              <a:gd name="T45" fmla="*/ 400 h 889"/>
              <a:gd name="T46" fmla="*/ 489 w 889"/>
              <a:gd name="T47" fmla="*/ 286 h 889"/>
              <a:gd name="T48" fmla="*/ 489 w 889"/>
              <a:gd name="T49" fmla="*/ 172 h 889"/>
              <a:gd name="T50" fmla="*/ 718 w 889"/>
              <a:gd name="T51" fmla="*/ 400 h 889"/>
              <a:gd name="T52" fmla="*/ 400 w 889"/>
              <a:gd name="T53" fmla="*/ 172 h 889"/>
              <a:gd name="T54" fmla="*/ 400 w 889"/>
              <a:gd name="T55" fmla="*/ 286 h 889"/>
              <a:gd name="T56" fmla="*/ 286 w 889"/>
              <a:gd name="T57" fmla="*/ 400 h 889"/>
              <a:gd name="T58" fmla="*/ 172 w 889"/>
              <a:gd name="T59" fmla="*/ 400 h 889"/>
              <a:gd name="T60" fmla="*/ 400 w 889"/>
              <a:gd name="T61" fmla="*/ 172 h 889"/>
              <a:gd name="T62" fmla="*/ 172 w 889"/>
              <a:gd name="T63" fmla="*/ 489 h 889"/>
              <a:gd name="T64" fmla="*/ 286 w 889"/>
              <a:gd name="T65" fmla="*/ 489 h 889"/>
              <a:gd name="T66" fmla="*/ 400 w 889"/>
              <a:gd name="T67" fmla="*/ 603 h 889"/>
              <a:gd name="T68" fmla="*/ 400 w 889"/>
              <a:gd name="T69" fmla="*/ 718 h 889"/>
              <a:gd name="T70" fmla="*/ 172 w 889"/>
              <a:gd name="T71" fmla="*/ 489 h 889"/>
              <a:gd name="T72" fmla="*/ 489 w 889"/>
              <a:gd name="T73" fmla="*/ 718 h 889"/>
              <a:gd name="T74" fmla="*/ 489 w 889"/>
              <a:gd name="T75" fmla="*/ 603 h 889"/>
              <a:gd name="T76" fmla="*/ 603 w 889"/>
              <a:gd name="T77" fmla="*/ 489 h 889"/>
              <a:gd name="T78" fmla="*/ 718 w 889"/>
              <a:gd name="T79" fmla="*/ 489 h 889"/>
              <a:gd name="T80" fmla="*/ 489 w 889"/>
              <a:gd name="T81" fmla="*/ 718 h 889"/>
              <a:gd name="T82" fmla="*/ 489 w 889"/>
              <a:gd name="T83" fmla="*/ 718 h 889"/>
              <a:gd name="T84" fmla="*/ 489 w 889"/>
              <a:gd name="T85" fmla="*/ 718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9" h="889">
                <a:moveTo>
                  <a:pt x="845" y="400"/>
                </a:moveTo>
                <a:cubicBezTo>
                  <a:pt x="808" y="400"/>
                  <a:pt x="808" y="400"/>
                  <a:pt x="808" y="400"/>
                </a:cubicBezTo>
                <a:cubicBezTo>
                  <a:pt x="788" y="234"/>
                  <a:pt x="656" y="102"/>
                  <a:pt x="489" y="81"/>
                </a:cubicBezTo>
                <a:cubicBezTo>
                  <a:pt x="489" y="45"/>
                  <a:pt x="489" y="45"/>
                  <a:pt x="489" y="45"/>
                </a:cubicBezTo>
                <a:cubicBezTo>
                  <a:pt x="489" y="20"/>
                  <a:pt x="469" y="0"/>
                  <a:pt x="445" y="0"/>
                </a:cubicBezTo>
                <a:cubicBezTo>
                  <a:pt x="420" y="0"/>
                  <a:pt x="400" y="20"/>
                  <a:pt x="400" y="45"/>
                </a:cubicBezTo>
                <a:cubicBezTo>
                  <a:pt x="400" y="81"/>
                  <a:pt x="400" y="81"/>
                  <a:pt x="400" y="81"/>
                </a:cubicBezTo>
                <a:cubicBezTo>
                  <a:pt x="234" y="102"/>
                  <a:pt x="102" y="234"/>
                  <a:pt x="81" y="400"/>
                </a:cubicBezTo>
                <a:cubicBezTo>
                  <a:pt x="45" y="400"/>
                  <a:pt x="45" y="400"/>
                  <a:pt x="45" y="400"/>
                </a:cubicBezTo>
                <a:cubicBezTo>
                  <a:pt x="20" y="400"/>
                  <a:pt x="0" y="420"/>
                  <a:pt x="0" y="445"/>
                </a:cubicBezTo>
                <a:cubicBezTo>
                  <a:pt x="0" y="469"/>
                  <a:pt x="20" y="489"/>
                  <a:pt x="45" y="489"/>
                </a:cubicBezTo>
                <a:cubicBezTo>
                  <a:pt x="81" y="489"/>
                  <a:pt x="81" y="489"/>
                  <a:pt x="81" y="489"/>
                </a:cubicBezTo>
                <a:cubicBezTo>
                  <a:pt x="102" y="656"/>
                  <a:pt x="234" y="788"/>
                  <a:pt x="400" y="808"/>
                </a:cubicBezTo>
                <a:cubicBezTo>
                  <a:pt x="400" y="845"/>
                  <a:pt x="400" y="845"/>
                  <a:pt x="400" y="845"/>
                </a:cubicBezTo>
                <a:cubicBezTo>
                  <a:pt x="400" y="869"/>
                  <a:pt x="420" y="889"/>
                  <a:pt x="445" y="889"/>
                </a:cubicBezTo>
                <a:cubicBezTo>
                  <a:pt x="469" y="889"/>
                  <a:pt x="489" y="869"/>
                  <a:pt x="489" y="845"/>
                </a:cubicBezTo>
                <a:cubicBezTo>
                  <a:pt x="489" y="808"/>
                  <a:pt x="489" y="808"/>
                  <a:pt x="489" y="808"/>
                </a:cubicBezTo>
                <a:cubicBezTo>
                  <a:pt x="656" y="788"/>
                  <a:pt x="788" y="656"/>
                  <a:pt x="808" y="489"/>
                </a:cubicBezTo>
                <a:cubicBezTo>
                  <a:pt x="845" y="489"/>
                  <a:pt x="845" y="489"/>
                  <a:pt x="845" y="489"/>
                </a:cubicBezTo>
                <a:cubicBezTo>
                  <a:pt x="869" y="489"/>
                  <a:pt x="889" y="469"/>
                  <a:pt x="889" y="445"/>
                </a:cubicBezTo>
                <a:cubicBezTo>
                  <a:pt x="889" y="420"/>
                  <a:pt x="869" y="400"/>
                  <a:pt x="845" y="400"/>
                </a:cubicBezTo>
                <a:close/>
                <a:moveTo>
                  <a:pt x="718" y="400"/>
                </a:moveTo>
                <a:cubicBezTo>
                  <a:pt x="603" y="400"/>
                  <a:pt x="603" y="400"/>
                  <a:pt x="603" y="400"/>
                </a:cubicBezTo>
                <a:cubicBezTo>
                  <a:pt x="587" y="345"/>
                  <a:pt x="544" y="302"/>
                  <a:pt x="489" y="286"/>
                </a:cubicBezTo>
                <a:cubicBezTo>
                  <a:pt x="489" y="172"/>
                  <a:pt x="489" y="172"/>
                  <a:pt x="489" y="172"/>
                </a:cubicBezTo>
                <a:cubicBezTo>
                  <a:pt x="606" y="191"/>
                  <a:pt x="699" y="283"/>
                  <a:pt x="718" y="400"/>
                </a:cubicBezTo>
                <a:close/>
                <a:moveTo>
                  <a:pt x="400" y="172"/>
                </a:moveTo>
                <a:cubicBezTo>
                  <a:pt x="400" y="286"/>
                  <a:pt x="400" y="286"/>
                  <a:pt x="400" y="286"/>
                </a:cubicBezTo>
                <a:cubicBezTo>
                  <a:pt x="345" y="302"/>
                  <a:pt x="302" y="345"/>
                  <a:pt x="286" y="400"/>
                </a:cubicBezTo>
                <a:cubicBezTo>
                  <a:pt x="172" y="400"/>
                  <a:pt x="172" y="400"/>
                  <a:pt x="172" y="400"/>
                </a:cubicBezTo>
                <a:cubicBezTo>
                  <a:pt x="191" y="283"/>
                  <a:pt x="283" y="191"/>
                  <a:pt x="400" y="172"/>
                </a:cubicBezTo>
                <a:close/>
                <a:moveTo>
                  <a:pt x="172" y="489"/>
                </a:moveTo>
                <a:cubicBezTo>
                  <a:pt x="286" y="489"/>
                  <a:pt x="286" y="489"/>
                  <a:pt x="286" y="489"/>
                </a:cubicBezTo>
                <a:cubicBezTo>
                  <a:pt x="302" y="544"/>
                  <a:pt x="345" y="587"/>
                  <a:pt x="400" y="603"/>
                </a:cubicBezTo>
                <a:cubicBezTo>
                  <a:pt x="400" y="718"/>
                  <a:pt x="400" y="718"/>
                  <a:pt x="400" y="718"/>
                </a:cubicBezTo>
                <a:cubicBezTo>
                  <a:pt x="283" y="699"/>
                  <a:pt x="191" y="606"/>
                  <a:pt x="172" y="489"/>
                </a:cubicBezTo>
                <a:close/>
                <a:moveTo>
                  <a:pt x="489" y="718"/>
                </a:moveTo>
                <a:cubicBezTo>
                  <a:pt x="489" y="603"/>
                  <a:pt x="489" y="603"/>
                  <a:pt x="489" y="603"/>
                </a:cubicBezTo>
                <a:cubicBezTo>
                  <a:pt x="544" y="587"/>
                  <a:pt x="587" y="544"/>
                  <a:pt x="603" y="489"/>
                </a:cubicBezTo>
                <a:cubicBezTo>
                  <a:pt x="718" y="489"/>
                  <a:pt x="718" y="489"/>
                  <a:pt x="718" y="489"/>
                </a:cubicBezTo>
                <a:cubicBezTo>
                  <a:pt x="699" y="606"/>
                  <a:pt x="606" y="699"/>
                  <a:pt x="489" y="718"/>
                </a:cubicBezTo>
                <a:close/>
                <a:moveTo>
                  <a:pt x="489" y="718"/>
                </a:moveTo>
                <a:cubicBezTo>
                  <a:pt x="489" y="718"/>
                  <a:pt x="489" y="718"/>
                  <a:pt x="489" y="718"/>
                </a:cubicBezTo>
              </a:path>
            </a:pathLst>
          </a:custGeom>
          <a:solidFill>
            <a:srgbClr val="EE3C3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p>
        </p:txBody>
      </p:sp>
      <p:sp>
        <p:nvSpPr>
          <p:cNvPr id="117" name="AutoShape 123"/>
          <p:cNvSpPr>
            <a:spLocks noChangeAspect="1"/>
          </p:cNvSpPr>
          <p:nvPr/>
        </p:nvSpPr>
        <p:spPr bwMode="auto">
          <a:xfrm>
            <a:off x="1321802" y="2810844"/>
            <a:ext cx="408339" cy="4492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7A51C"/>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6565">
              <a:defRPr/>
            </a:pPr>
            <a:endParaRPr lang="es-ES" sz="2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118" name="Group 4681"/>
          <p:cNvGrpSpPr>
            <a:grpSpLocks noChangeAspect="1"/>
          </p:cNvGrpSpPr>
          <p:nvPr/>
        </p:nvGrpSpPr>
        <p:grpSpPr bwMode="auto">
          <a:xfrm>
            <a:off x="1343135" y="3644988"/>
            <a:ext cx="389498" cy="510510"/>
            <a:chOff x="4576763" y="2300287"/>
            <a:chExt cx="276225" cy="361950"/>
          </a:xfrm>
          <a:solidFill>
            <a:srgbClr val="4CBAD5"/>
          </a:solidFill>
        </p:grpSpPr>
        <p:sp>
          <p:nvSpPr>
            <p:cNvPr id="119"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0"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1"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2"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3"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4"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5"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6"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7"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sp>
          <p:nvSpPr>
            <p:cNvPr id="128"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dirty="0"/>
            </a:p>
          </p:txBody>
        </p:sp>
      </p:grpSp>
      <p:sp>
        <p:nvSpPr>
          <p:cNvPr id="129" name="文本框 2"/>
          <p:cNvSpPr txBox="1"/>
          <p:nvPr/>
        </p:nvSpPr>
        <p:spPr>
          <a:xfrm>
            <a:off x="1901013" y="2021577"/>
            <a:ext cx="1745954" cy="3774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latin typeface="微软雅黑" panose="020B0503020204020204" pitchFamily="34" charset="-122"/>
                <a:ea typeface="微软雅黑" panose="020B0503020204020204" pitchFamily="34" charset="-122"/>
              </a:rPr>
              <a:t>什么是特殊公关？</a:t>
            </a:r>
            <a:endParaRPr lang="zh-CN" altLang="en-US" sz="1400" dirty="0">
              <a:latin typeface="微软雅黑" panose="020B0503020204020204" pitchFamily="34" charset="-122"/>
              <a:ea typeface="微软雅黑" panose="020B0503020204020204" pitchFamily="34" charset="-122"/>
            </a:endParaRPr>
          </a:p>
        </p:txBody>
      </p:sp>
      <p:sp>
        <p:nvSpPr>
          <p:cNvPr id="130" name="文本框 2"/>
          <p:cNvSpPr txBox="1"/>
          <p:nvPr/>
        </p:nvSpPr>
        <p:spPr>
          <a:xfrm>
            <a:off x="1901013" y="2841231"/>
            <a:ext cx="1919804" cy="3774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latin typeface="微软雅黑" panose="020B0503020204020204" pitchFamily="34" charset="-122"/>
                <a:ea typeface="微软雅黑" panose="020B0503020204020204" pitchFamily="34" charset="-122"/>
              </a:rPr>
              <a:t>特殊公关对象及理由</a:t>
            </a:r>
            <a:endParaRPr lang="zh-CN" altLang="en-US" sz="1400" dirty="0">
              <a:latin typeface="微软雅黑" panose="020B0503020204020204" pitchFamily="34" charset="-122"/>
              <a:ea typeface="微软雅黑" panose="020B0503020204020204" pitchFamily="34" charset="-122"/>
            </a:endParaRPr>
          </a:p>
        </p:txBody>
      </p:sp>
      <p:sp>
        <p:nvSpPr>
          <p:cNvPr id="131" name="文本框 2"/>
          <p:cNvSpPr txBox="1"/>
          <p:nvPr/>
        </p:nvSpPr>
        <p:spPr>
          <a:xfrm>
            <a:off x="1909618" y="3630936"/>
            <a:ext cx="2538861" cy="7386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latin typeface="微软雅黑" panose="020B0503020204020204" pitchFamily="34" charset="-122"/>
                <a:ea typeface="微软雅黑" panose="020B0503020204020204" pitchFamily="34" charset="-122"/>
              </a:rPr>
              <a:t>特殊公关的方式：礼品、聚会、聚餐、活动</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75" name="矩形 74"/>
          <p:cNvSpPr/>
          <p:nvPr/>
        </p:nvSpPr>
        <p:spPr>
          <a:xfrm>
            <a:off x="3750213" y="1550708"/>
            <a:ext cx="5393787" cy="1084288"/>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文本框 19"/>
          <p:cNvSpPr txBox="1"/>
          <p:nvPr/>
        </p:nvSpPr>
        <p:spPr>
          <a:xfrm>
            <a:off x="4399257" y="1823093"/>
            <a:ext cx="2955668"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400" b="1" dirty="0">
                <a:solidFill>
                  <a:srgbClr val="FFFFFF"/>
                </a:solidFill>
                <a:latin typeface="微软雅黑" panose="020B0503020204020204" pitchFamily="34" charset="-122"/>
                <a:ea typeface="微软雅黑" panose="020B0503020204020204" pitchFamily="34" charset="-122"/>
              </a:rPr>
              <a:t>监控过程</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7553" y="1361235"/>
            <a:ext cx="2801151" cy="3782265"/>
          </a:xfrm>
          <a:prstGeom prst="rect">
            <a:avLst/>
          </a:prstGeom>
        </p:spPr>
      </p:pic>
      <p:grpSp>
        <p:nvGrpSpPr>
          <p:cNvPr id="2" name="组合 1"/>
          <p:cNvGrpSpPr/>
          <p:nvPr/>
        </p:nvGrpSpPr>
        <p:grpSpPr>
          <a:xfrm>
            <a:off x="4399257" y="1074870"/>
            <a:ext cx="2955668" cy="684979"/>
            <a:chOff x="3865856" y="1131197"/>
            <a:chExt cx="3740124" cy="866777"/>
          </a:xfrm>
        </p:grpSpPr>
        <p:sp>
          <p:nvSpPr>
            <p:cNvPr id="78" name="矩形 77"/>
            <p:cNvSpPr/>
            <p:nvPr/>
          </p:nvSpPr>
          <p:spPr>
            <a:xfrm>
              <a:off x="3865856" y="1131197"/>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第</a:t>
              </a:r>
              <a:endParaRPr lang="zh-CN" altLang="en-US" sz="4000" dirty="0">
                <a:latin typeface="微软雅黑" panose="020B0503020204020204" pitchFamily="34" charset="-122"/>
                <a:ea typeface="微软雅黑" panose="020B0503020204020204" pitchFamily="34" charset="-122"/>
              </a:endParaRPr>
            </a:p>
          </p:txBody>
        </p:sp>
        <p:sp>
          <p:nvSpPr>
            <p:cNvPr id="79" name="矩形 78"/>
            <p:cNvSpPr/>
            <p:nvPr/>
          </p:nvSpPr>
          <p:spPr>
            <a:xfrm>
              <a:off x="4823639" y="1131199"/>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四</a:t>
              </a:r>
              <a:endParaRPr lang="zh-CN" altLang="en-US" sz="4000" dirty="0">
                <a:latin typeface="微软雅黑" panose="020B0503020204020204" pitchFamily="34" charset="-122"/>
                <a:ea typeface="微软雅黑" panose="020B0503020204020204" pitchFamily="34" charset="-122"/>
              </a:endParaRPr>
            </a:p>
          </p:txBody>
        </p:sp>
        <p:sp>
          <p:nvSpPr>
            <p:cNvPr id="80" name="矩形 79"/>
            <p:cNvSpPr/>
            <p:nvPr/>
          </p:nvSpPr>
          <p:spPr>
            <a:xfrm>
              <a:off x="5781422" y="1131197"/>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阶</a:t>
              </a:r>
              <a:endParaRPr lang="zh-CN" altLang="en-US" sz="4000" dirty="0">
                <a:latin typeface="微软雅黑" panose="020B0503020204020204" pitchFamily="34" charset="-122"/>
                <a:ea typeface="微软雅黑" panose="020B0503020204020204" pitchFamily="34" charset="-122"/>
              </a:endParaRPr>
            </a:p>
          </p:txBody>
        </p:sp>
        <p:sp>
          <p:nvSpPr>
            <p:cNvPr id="81" name="矩形 80"/>
            <p:cNvSpPr/>
            <p:nvPr/>
          </p:nvSpPr>
          <p:spPr>
            <a:xfrm>
              <a:off x="6739205" y="1131197"/>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段</a:t>
              </a:r>
              <a:endParaRPr lang="zh-CN" altLang="en-US" sz="4000" dirty="0">
                <a:latin typeface="微软雅黑" panose="020B0503020204020204" pitchFamily="34" charset="-122"/>
                <a:ea typeface="微软雅黑" panose="020B0503020204020204" pitchFamily="34" charset="-122"/>
              </a:endParaRPr>
            </a:p>
          </p:txBody>
        </p:sp>
      </p:grpSp>
      <p:sp>
        <p:nvSpPr>
          <p:cNvPr id="4" name="矩形 3"/>
          <p:cNvSpPr/>
          <p:nvPr/>
        </p:nvSpPr>
        <p:spPr>
          <a:xfrm>
            <a:off x="4399257" y="2968068"/>
            <a:ext cx="3565400" cy="738664"/>
          </a:xfrm>
          <a:prstGeom prst="rect">
            <a:avLst/>
          </a:prstGeom>
        </p:spPr>
        <p:txBody>
          <a:bodyPr wrap="none">
            <a:spAutoFit/>
          </a:bodyPr>
          <a:lstStyle/>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如何监控项目的质量和进度</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质量管理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如何实施整体变更控制</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风险管理</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如何监控项目的质量和进度</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项目质量管理</a:t>
            </a:r>
            <a:r>
              <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如何监控项目的进度和质量</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32" name="Group 12"/>
          <p:cNvGrpSpPr/>
          <p:nvPr/>
        </p:nvGrpSpPr>
        <p:grpSpPr>
          <a:xfrm flipV="1">
            <a:off x="3624379" y="1828676"/>
            <a:ext cx="1952390" cy="1157117"/>
            <a:chOff x="4810650" y="4314576"/>
            <a:chExt cx="2570703" cy="1523570"/>
          </a:xfrm>
        </p:grpSpPr>
        <p:grpSp>
          <p:nvGrpSpPr>
            <p:cNvPr id="143" name="Group 9"/>
            <p:cNvGrpSpPr/>
            <p:nvPr/>
          </p:nvGrpSpPr>
          <p:grpSpPr>
            <a:xfrm>
              <a:off x="4810650" y="5020840"/>
              <a:ext cx="2570703" cy="817306"/>
              <a:chOff x="4810650" y="2341992"/>
              <a:chExt cx="2570703" cy="817306"/>
            </a:xfrm>
          </p:grpSpPr>
          <p:sp>
            <p:nvSpPr>
              <p:cNvPr id="145" name="Shape 1758"/>
              <p:cNvSpPr/>
              <p:nvPr/>
            </p:nvSpPr>
            <p:spPr>
              <a:xfrm>
                <a:off x="4810650" y="2341992"/>
                <a:ext cx="1285998" cy="817306"/>
              </a:xfrm>
              <a:custGeom>
                <a:avLst/>
                <a:gdLst/>
                <a:ahLst/>
                <a:cxnLst>
                  <a:cxn ang="0">
                    <a:pos x="wd2" y="hd2"/>
                  </a:cxn>
                  <a:cxn ang="5400000">
                    <a:pos x="wd2" y="hd2"/>
                  </a:cxn>
                  <a:cxn ang="10800000">
                    <a:pos x="wd2" y="hd2"/>
                  </a:cxn>
                  <a:cxn ang="16200000">
                    <a:pos x="wd2" y="hd2"/>
                  </a:cxn>
                </a:cxnLst>
                <a:rect l="0" t="0" r="r" b="b"/>
                <a:pathLst>
                  <a:path w="21600" h="21600" extrusionOk="0">
                    <a:moveTo>
                      <a:pt x="21600" y="5835"/>
                    </a:moveTo>
                    <a:lnTo>
                      <a:pt x="21600" y="0"/>
                    </a:lnTo>
                    <a:lnTo>
                      <a:pt x="0" y="21600"/>
                    </a:lnTo>
                    <a:lnTo>
                      <a:pt x="5769" y="21600"/>
                    </a:lnTo>
                    <a:lnTo>
                      <a:pt x="21600" y="5835"/>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146" name="Shape 1759"/>
              <p:cNvSpPr/>
              <p:nvPr/>
            </p:nvSpPr>
            <p:spPr>
              <a:xfrm>
                <a:off x="6096647" y="2341992"/>
                <a:ext cx="1284706" cy="8173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835"/>
                    </a:lnTo>
                    <a:lnTo>
                      <a:pt x="15847" y="21600"/>
                    </a:lnTo>
                    <a:lnTo>
                      <a:pt x="21600" y="21600"/>
                    </a:lnTo>
                    <a:lnTo>
                      <a:pt x="0" y="0"/>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sp>
          <p:nvSpPr>
            <p:cNvPr id="144" name="Shape 1769"/>
            <p:cNvSpPr/>
            <p:nvPr/>
          </p:nvSpPr>
          <p:spPr>
            <a:xfrm>
              <a:off x="4810650" y="4314576"/>
              <a:ext cx="2570702" cy="1523570"/>
            </a:xfrm>
            <a:custGeom>
              <a:avLst/>
              <a:gdLst/>
              <a:ahLst/>
              <a:cxnLst>
                <a:cxn ang="0">
                  <a:pos x="wd2" y="hd2"/>
                </a:cxn>
                <a:cxn ang="5400000">
                  <a:pos x="wd2" y="hd2"/>
                </a:cxn>
                <a:cxn ang="10800000">
                  <a:pos x="wd2" y="hd2"/>
                </a:cxn>
                <a:cxn ang="16200000">
                  <a:pos x="wd2" y="hd2"/>
                </a:cxn>
              </a:cxnLst>
              <a:rect l="0" t="0" r="r" b="b"/>
              <a:pathLst>
                <a:path w="21600" h="21600" extrusionOk="0">
                  <a:moveTo>
                    <a:pt x="21600" y="11587"/>
                  </a:moveTo>
                  <a:lnTo>
                    <a:pt x="10805" y="0"/>
                  </a:lnTo>
                  <a:lnTo>
                    <a:pt x="10805" y="37"/>
                  </a:lnTo>
                  <a:lnTo>
                    <a:pt x="10773" y="0"/>
                  </a:lnTo>
                  <a:lnTo>
                    <a:pt x="0" y="11587"/>
                  </a:lnTo>
                  <a:lnTo>
                    <a:pt x="0" y="21600"/>
                  </a:lnTo>
                  <a:lnTo>
                    <a:pt x="10805" y="10068"/>
                  </a:lnTo>
                  <a:lnTo>
                    <a:pt x="21600" y="21600"/>
                  </a:lnTo>
                  <a:lnTo>
                    <a:pt x="21600" y="11587"/>
                  </a:lnTo>
                  <a:close/>
                </a:path>
              </a:pathLst>
            </a:custGeom>
            <a:solidFill>
              <a:srgbClr val="F39C12"/>
            </a:solidFill>
            <a:ln w="12700">
              <a:miter lim="400000"/>
            </a:ln>
          </p:spPr>
          <p:txBody>
            <a:bodyPr lIns="45719" rIns="45719"/>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grpSp>
        <p:nvGrpSpPr>
          <p:cNvPr id="133" name="Group 19"/>
          <p:cNvGrpSpPr/>
          <p:nvPr/>
        </p:nvGrpSpPr>
        <p:grpSpPr>
          <a:xfrm flipV="1">
            <a:off x="996922" y="1910584"/>
            <a:ext cx="1048270" cy="680543"/>
            <a:chOff x="5404584" y="5964514"/>
            <a:chExt cx="1380252" cy="896067"/>
          </a:xfrm>
        </p:grpSpPr>
        <p:grpSp>
          <p:nvGrpSpPr>
            <p:cNvPr id="139" name="Group 11"/>
            <p:cNvGrpSpPr/>
            <p:nvPr/>
          </p:nvGrpSpPr>
          <p:grpSpPr>
            <a:xfrm>
              <a:off x="5404584" y="6422876"/>
              <a:ext cx="1380252" cy="437705"/>
              <a:chOff x="5404584" y="3744028"/>
              <a:chExt cx="1380252" cy="437705"/>
            </a:xfrm>
          </p:grpSpPr>
          <p:sp>
            <p:nvSpPr>
              <p:cNvPr id="141" name="Shape 1762"/>
              <p:cNvSpPr/>
              <p:nvPr/>
            </p:nvSpPr>
            <p:spPr>
              <a:xfrm>
                <a:off x="5404584" y="3744028"/>
                <a:ext cx="692063" cy="437705"/>
              </a:xfrm>
              <a:custGeom>
                <a:avLst/>
                <a:gdLst/>
                <a:ahLst/>
                <a:cxnLst>
                  <a:cxn ang="0">
                    <a:pos x="wd2" y="hd2"/>
                  </a:cxn>
                  <a:cxn ang="5400000">
                    <a:pos x="wd2" y="hd2"/>
                  </a:cxn>
                  <a:cxn ang="10800000">
                    <a:pos x="wd2" y="hd2"/>
                  </a:cxn>
                  <a:cxn ang="16200000">
                    <a:pos x="wd2" y="hd2"/>
                  </a:cxn>
                </a:cxnLst>
                <a:rect l="0" t="0" r="r" b="b"/>
                <a:pathLst>
                  <a:path w="21600" h="21600" extrusionOk="0">
                    <a:moveTo>
                      <a:pt x="21600" y="5735"/>
                    </a:moveTo>
                    <a:lnTo>
                      <a:pt x="21600" y="0"/>
                    </a:lnTo>
                    <a:lnTo>
                      <a:pt x="0" y="21600"/>
                    </a:lnTo>
                    <a:lnTo>
                      <a:pt x="5843" y="21600"/>
                    </a:lnTo>
                    <a:lnTo>
                      <a:pt x="21600" y="5735"/>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142" name="Shape 1763"/>
              <p:cNvSpPr/>
              <p:nvPr/>
            </p:nvSpPr>
            <p:spPr>
              <a:xfrm>
                <a:off x="6096647" y="3744028"/>
                <a:ext cx="688189" cy="437705"/>
              </a:xfrm>
              <a:custGeom>
                <a:avLst/>
                <a:gdLst/>
                <a:ahLst/>
                <a:cxnLst>
                  <a:cxn ang="0">
                    <a:pos x="wd2" y="hd2"/>
                  </a:cxn>
                  <a:cxn ang="5400000">
                    <a:pos x="wd2" y="hd2"/>
                  </a:cxn>
                  <a:cxn ang="10800000">
                    <a:pos x="wd2" y="hd2"/>
                  </a:cxn>
                  <a:cxn ang="16200000">
                    <a:pos x="wd2" y="hd2"/>
                  </a:cxn>
                </a:cxnLst>
                <a:rect l="0" t="0" r="r" b="b"/>
                <a:pathLst>
                  <a:path w="21600" h="21600" extrusionOk="0">
                    <a:moveTo>
                      <a:pt x="0" y="5735"/>
                    </a:moveTo>
                    <a:lnTo>
                      <a:pt x="15845" y="21600"/>
                    </a:lnTo>
                    <a:lnTo>
                      <a:pt x="21600" y="21600"/>
                    </a:lnTo>
                    <a:lnTo>
                      <a:pt x="0" y="0"/>
                    </a:lnTo>
                    <a:lnTo>
                      <a:pt x="0" y="5735"/>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sp>
          <p:nvSpPr>
            <p:cNvPr id="140" name="Shape 1771"/>
            <p:cNvSpPr/>
            <p:nvPr/>
          </p:nvSpPr>
          <p:spPr>
            <a:xfrm>
              <a:off x="5404584" y="5964514"/>
              <a:ext cx="1380251" cy="893484"/>
            </a:xfrm>
            <a:custGeom>
              <a:avLst/>
              <a:gdLst/>
              <a:ahLst/>
              <a:cxnLst>
                <a:cxn ang="0">
                  <a:pos x="wd2" y="hd2"/>
                </a:cxn>
                <a:cxn ang="5400000">
                  <a:pos x="wd2" y="hd2"/>
                </a:cxn>
                <a:cxn ang="10800000">
                  <a:pos x="wd2" y="hd2"/>
                </a:cxn>
                <a:cxn ang="16200000">
                  <a:pos x="wd2" y="hd2"/>
                </a:cxn>
              </a:cxnLst>
              <a:rect l="0" t="0" r="r" b="b"/>
              <a:pathLst>
                <a:path w="21600" h="21600" extrusionOk="0">
                  <a:moveTo>
                    <a:pt x="21600" y="10582"/>
                  </a:moveTo>
                  <a:lnTo>
                    <a:pt x="10830" y="0"/>
                  </a:lnTo>
                  <a:lnTo>
                    <a:pt x="0" y="10582"/>
                  </a:lnTo>
                  <a:lnTo>
                    <a:pt x="0" y="21600"/>
                  </a:lnTo>
                  <a:lnTo>
                    <a:pt x="10830" y="11018"/>
                  </a:lnTo>
                  <a:lnTo>
                    <a:pt x="21600" y="21600"/>
                  </a:lnTo>
                  <a:lnTo>
                    <a:pt x="21600" y="10582"/>
                  </a:lnTo>
                  <a:close/>
                </a:path>
              </a:pathLst>
            </a:custGeom>
            <a:solidFill>
              <a:srgbClr val="4CBAD5"/>
            </a:solidFill>
            <a:ln w="12700">
              <a:miter lim="400000"/>
            </a:ln>
          </p:spPr>
          <p:txBody>
            <a:bodyPr lIns="45719" rIns="45719"/>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grpSp>
        <p:nvGrpSpPr>
          <p:cNvPr id="134" name="Group 51"/>
          <p:cNvGrpSpPr/>
          <p:nvPr/>
        </p:nvGrpSpPr>
        <p:grpSpPr>
          <a:xfrm flipV="1">
            <a:off x="7064304" y="1910584"/>
            <a:ext cx="1048270" cy="680543"/>
            <a:chOff x="5404584" y="5964514"/>
            <a:chExt cx="1380252" cy="896067"/>
          </a:xfrm>
        </p:grpSpPr>
        <p:grpSp>
          <p:nvGrpSpPr>
            <p:cNvPr id="135" name="Group 52"/>
            <p:cNvGrpSpPr/>
            <p:nvPr/>
          </p:nvGrpSpPr>
          <p:grpSpPr>
            <a:xfrm>
              <a:off x="5404584" y="6422876"/>
              <a:ext cx="1380252" cy="437705"/>
              <a:chOff x="5404584" y="3744028"/>
              <a:chExt cx="1380252" cy="437705"/>
            </a:xfrm>
          </p:grpSpPr>
          <p:sp>
            <p:nvSpPr>
              <p:cNvPr id="137" name="Shape 1762"/>
              <p:cNvSpPr/>
              <p:nvPr/>
            </p:nvSpPr>
            <p:spPr>
              <a:xfrm>
                <a:off x="5404584" y="3744028"/>
                <a:ext cx="692063" cy="437705"/>
              </a:xfrm>
              <a:custGeom>
                <a:avLst/>
                <a:gdLst/>
                <a:ahLst/>
                <a:cxnLst>
                  <a:cxn ang="0">
                    <a:pos x="wd2" y="hd2"/>
                  </a:cxn>
                  <a:cxn ang="5400000">
                    <a:pos x="wd2" y="hd2"/>
                  </a:cxn>
                  <a:cxn ang="10800000">
                    <a:pos x="wd2" y="hd2"/>
                  </a:cxn>
                  <a:cxn ang="16200000">
                    <a:pos x="wd2" y="hd2"/>
                  </a:cxn>
                </a:cxnLst>
                <a:rect l="0" t="0" r="r" b="b"/>
                <a:pathLst>
                  <a:path w="21600" h="21600" extrusionOk="0">
                    <a:moveTo>
                      <a:pt x="21600" y="5735"/>
                    </a:moveTo>
                    <a:lnTo>
                      <a:pt x="21600" y="0"/>
                    </a:lnTo>
                    <a:lnTo>
                      <a:pt x="0" y="21600"/>
                    </a:lnTo>
                    <a:lnTo>
                      <a:pt x="5843" y="21600"/>
                    </a:lnTo>
                    <a:lnTo>
                      <a:pt x="21600" y="5735"/>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138" name="Shape 1763"/>
              <p:cNvSpPr/>
              <p:nvPr/>
            </p:nvSpPr>
            <p:spPr>
              <a:xfrm>
                <a:off x="6096647" y="3744028"/>
                <a:ext cx="688189" cy="437705"/>
              </a:xfrm>
              <a:custGeom>
                <a:avLst/>
                <a:gdLst/>
                <a:ahLst/>
                <a:cxnLst>
                  <a:cxn ang="0">
                    <a:pos x="wd2" y="hd2"/>
                  </a:cxn>
                  <a:cxn ang="5400000">
                    <a:pos x="wd2" y="hd2"/>
                  </a:cxn>
                  <a:cxn ang="10800000">
                    <a:pos x="wd2" y="hd2"/>
                  </a:cxn>
                  <a:cxn ang="16200000">
                    <a:pos x="wd2" y="hd2"/>
                  </a:cxn>
                </a:cxnLst>
                <a:rect l="0" t="0" r="r" b="b"/>
                <a:pathLst>
                  <a:path w="21600" h="21600" extrusionOk="0">
                    <a:moveTo>
                      <a:pt x="0" y="5735"/>
                    </a:moveTo>
                    <a:lnTo>
                      <a:pt x="15845" y="21600"/>
                    </a:lnTo>
                    <a:lnTo>
                      <a:pt x="21600" y="21600"/>
                    </a:lnTo>
                    <a:lnTo>
                      <a:pt x="0" y="0"/>
                    </a:lnTo>
                    <a:lnTo>
                      <a:pt x="0" y="5735"/>
                    </a:lnTo>
                    <a:close/>
                  </a:path>
                </a:pathLst>
              </a:custGeom>
              <a:solidFill>
                <a:srgbClr val="DCDEE0"/>
              </a:solidFill>
              <a:ln w="12700" cap="flat">
                <a:noFill/>
                <a:miter lim="400000"/>
              </a:ln>
              <a:effectLst/>
            </p:spPr>
            <p:txBody>
              <a:bodyPr wrap="square" lIns="45719" tIns="45719" rIns="45719" bIns="45719"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sp>
          <p:nvSpPr>
            <p:cNvPr id="136" name="Shape 1771"/>
            <p:cNvSpPr/>
            <p:nvPr/>
          </p:nvSpPr>
          <p:spPr>
            <a:xfrm>
              <a:off x="5404584" y="5964514"/>
              <a:ext cx="1380251" cy="893484"/>
            </a:xfrm>
            <a:custGeom>
              <a:avLst/>
              <a:gdLst/>
              <a:ahLst/>
              <a:cxnLst>
                <a:cxn ang="0">
                  <a:pos x="wd2" y="hd2"/>
                </a:cxn>
                <a:cxn ang="5400000">
                  <a:pos x="wd2" y="hd2"/>
                </a:cxn>
                <a:cxn ang="10800000">
                  <a:pos x="wd2" y="hd2"/>
                </a:cxn>
                <a:cxn ang="16200000">
                  <a:pos x="wd2" y="hd2"/>
                </a:cxn>
              </a:cxnLst>
              <a:rect l="0" t="0" r="r" b="b"/>
              <a:pathLst>
                <a:path w="21600" h="21600" extrusionOk="0">
                  <a:moveTo>
                    <a:pt x="21600" y="10582"/>
                  </a:moveTo>
                  <a:lnTo>
                    <a:pt x="10830" y="0"/>
                  </a:lnTo>
                  <a:lnTo>
                    <a:pt x="0" y="10582"/>
                  </a:lnTo>
                  <a:lnTo>
                    <a:pt x="0" y="21600"/>
                  </a:lnTo>
                  <a:lnTo>
                    <a:pt x="10830" y="11018"/>
                  </a:lnTo>
                  <a:lnTo>
                    <a:pt x="21600" y="21600"/>
                  </a:lnTo>
                  <a:lnTo>
                    <a:pt x="21600" y="10582"/>
                  </a:lnTo>
                  <a:close/>
                </a:path>
              </a:pathLst>
            </a:custGeom>
            <a:solidFill>
              <a:srgbClr val="9BBB59"/>
            </a:solidFill>
            <a:ln w="12700">
              <a:miter lim="400000"/>
            </a:ln>
          </p:spPr>
          <p:txBody>
            <a:bodyPr lIns="45719" rIns="45719"/>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sp>
        <p:nvSpPr>
          <p:cNvPr id="147" name="Text Box 44"/>
          <p:cNvSpPr txBox="1">
            <a:spLocks noChangeArrowheads="1"/>
          </p:cNvSpPr>
          <p:nvPr/>
        </p:nvSpPr>
        <p:spPr bwMode="auto">
          <a:xfrm>
            <a:off x="996922" y="1199540"/>
            <a:ext cx="1139920" cy="369332"/>
          </a:xfrm>
          <a:prstGeom prst="rect">
            <a:avLst/>
          </a:prstGeom>
          <a:noFill/>
          <a:ln w="9525">
            <a:noFill/>
            <a:miter lim="800000"/>
          </a:ln>
          <a:effectLst>
            <a:prstShdw prst="shdw13" dist="53882" dir="13500000">
              <a:srgbClr val="BBE0E3">
                <a:gamma/>
                <a:shade val="60000"/>
                <a:invGamma/>
                <a:alpha val="50000"/>
              </a:srgbClr>
            </a:prst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b="1" kern="0" dirty="0">
                <a:solidFill>
                  <a:srgbClr val="EE3C30"/>
                </a:solidFill>
                <a:ea typeface="微软雅黑" panose="020B0503020204020204" pitchFamily="34" charset="-122"/>
              </a:rPr>
              <a:t>监控要点</a:t>
            </a:r>
            <a:endParaRPr lang="zh-CN" altLang="en-US" b="1" kern="0" dirty="0">
              <a:solidFill>
                <a:srgbClr val="EE3C30"/>
              </a:solidFill>
              <a:ea typeface="微软雅黑" panose="020B0503020204020204" pitchFamily="34" charset="-122"/>
            </a:endParaRPr>
          </a:p>
        </p:txBody>
      </p:sp>
      <p:sp>
        <p:nvSpPr>
          <p:cNvPr id="148" name="Text Box 45"/>
          <p:cNvSpPr txBox="1">
            <a:spLocks noChangeArrowheads="1"/>
          </p:cNvSpPr>
          <p:nvPr/>
        </p:nvSpPr>
        <p:spPr bwMode="auto">
          <a:xfrm>
            <a:off x="3929342" y="1199540"/>
            <a:ext cx="1139920" cy="369332"/>
          </a:xfrm>
          <a:prstGeom prst="rect">
            <a:avLst/>
          </a:prstGeom>
          <a:noFill/>
          <a:ln w="9525">
            <a:noFill/>
            <a:miter lim="800000"/>
          </a:ln>
          <a:effectLst>
            <a:prstShdw prst="shdw13" dist="53882" dir="13500000">
              <a:srgbClr val="BBE0E3">
                <a:gamma/>
                <a:shade val="60000"/>
                <a:invGamma/>
                <a:alpha val="50000"/>
              </a:srgbClr>
            </a:prst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b="1" kern="0" dirty="0">
                <a:solidFill>
                  <a:srgbClr val="EE3C30"/>
                </a:solidFill>
                <a:ea typeface="微软雅黑" panose="020B0503020204020204" pitchFamily="34" charset="-122"/>
              </a:rPr>
              <a:t>监控方法</a:t>
            </a:r>
            <a:endParaRPr lang="zh-CN" altLang="en-US" b="1" kern="0" dirty="0">
              <a:solidFill>
                <a:srgbClr val="EE3C30"/>
              </a:solidFill>
              <a:ea typeface="微软雅黑" panose="020B0503020204020204" pitchFamily="34" charset="-122"/>
            </a:endParaRPr>
          </a:p>
        </p:txBody>
      </p:sp>
      <p:sp>
        <p:nvSpPr>
          <p:cNvPr id="149" name="Text Box 46"/>
          <p:cNvSpPr txBox="1">
            <a:spLocks noChangeArrowheads="1"/>
          </p:cNvSpPr>
          <p:nvPr/>
        </p:nvSpPr>
        <p:spPr bwMode="auto">
          <a:xfrm>
            <a:off x="6994630" y="1199540"/>
            <a:ext cx="1279268" cy="369332"/>
          </a:xfrm>
          <a:prstGeom prst="rect">
            <a:avLst/>
          </a:prstGeom>
          <a:noFill/>
          <a:ln w="9525">
            <a:noFill/>
            <a:miter lim="800000"/>
          </a:ln>
          <a:effectLst>
            <a:prstShdw prst="shdw13" dist="53882" dir="13500000">
              <a:srgbClr val="BBE0E3">
                <a:gamma/>
                <a:shade val="60000"/>
                <a:invGamma/>
                <a:alpha val="50000"/>
              </a:srgbClr>
            </a:prst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b="1" kern="0" dirty="0">
                <a:solidFill>
                  <a:srgbClr val="EE3C30"/>
                </a:solidFill>
                <a:ea typeface="微软雅黑" panose="020B0503020204020204" pitchFamily="34" charset="-122"/>
              </a:rPr>
              <a:t>监控工具</a:t>
            </a:r>
            <a:endParaRPr lang="zh-CN" altLang="en-US" b="1" kern="0" dirty="0">
              <a:solidFill>
                <a:srgbClr val="EE3C30"/>
              </a:solidFill>
              <a:ea typeface="微软雅黑" panose="020B0503020204020204" pitchFamily="34" charset="-122"/>
            </a:endParaRPr>
          </a:p>
        </p:txBody>
      </p:sp>
      <p:sp>
        <p:nvSpPr>
          <p:cNvPr id="150" name="Text Box 15"/>
          <p:cNvSpPr txBox="1">
            <a:spLocks noChangeArrowheads="1"/>
          </p:cNvSpPr>
          <p:nvPr/>
        </p:nvSpPr>
        <p:spPr bwMode="black">
          <a:xfrm>
            <a:off x="901376" y="2871711"/>
            <a:ext cx="2098407" cy="1200329"/>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高风险的任务</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与项目里程碑有关的进展</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使用的资源和费用</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人员的表现</a:t>
            </a:r>
            <a:endParaRPr lang="en-US" altLang="zh-CN" sz="1200" dirty="0">
              <a:latin typeface="微软雅黑" panose="020B0503020204020204" pitchFamily="34" charset="-122"/>
              <a:ea typeface="微软雅黑" panose="020B0503020204020204" pitchFamily="34" charset="-122"/>
            </a:endParaRPr>
          </a:p>
        </p:txBody>
      </p:sp>
      <p:sp>
        <p:nvSpPr>
          <p:cNvPr id="151" name="Text Box 15"/>
          <p:cNvSpPr txBox="1">
            <a:spLocks noChangeArrowheads="1"/>
          </p:cNvSpPr>
          <p:nvPr/>
        </p:nvSpPr>
        <p:spPr bwMode="black">
          <a:xfrm>
            <a:off x="3998421" y="3202236"/>
            <a:ext cx="1578347" cy="1477328"/>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建立项目基线</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召集会议</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观察</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检查</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跟踪行动计划</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定期反馈及报告</a:t>
            </a:r>
            <a:endParaRPr lang="en-US" altLang="zh-CN" sz="1200" dirty="0">
              <a:latin typeface="微软雅黑" panose="020B0503020204020204" pitchFamily="34" charset="-122"/>
              <a:ea typeface="微软雅黑" panose="020B0503020204020204" pitchFamily="34" charset="-122"/>
            </a:endParaRPr>
          </a:p>
        </p:txBody>
      </p:sp>
      <p:sp>
        <p:nvSpPr>
          <p:cNvPr id="152" name="Text Box 15"/>
          <p:cNvSpPr txBox="1">
            <a:spLocks noChangeArrowheads="1"/>
          </p:cNvSpPr>
          <p:nvPr/>
        </p:nvSpPr>
        <p:spPr bwMode="black">
          <a:xfrm>
            <a:off x="6671853" y="2871711"/>
            <a:ext cx="2123217" cy="1477328"/>
          </a:xfrm>
          <a:prstGeom prst="rect">
            <a:avLst/>
          </a:prstGeom>
          <a:noFill/>
          <a:ln w="9525">
            <a:noFill/>
            <a:miter lim="800000"/>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进展报告（甘特图、里程碑趋势图、项目周报）</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项目状态报告（阶段总结</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月度评估报告）</a:t>
            </a:r>
            <a:endParaRPr lang="zh-CN" altLang="en-US" sz="1200" dirty="0">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rPr>
              <a:t>结案报告</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75" name="矩形 74"/>
          <p:cNvSpPr/>
          <p:nvPr/>
        </p:nvSpPr>
        <p:spPr>
          <a:xfrm>
            <a:off x="3750213" y="1550708"/>
            <a:ext cx="5393787" cy="1084288"/>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76" name="文本框 19"/>
          <p:cNvSpPr txBox="1"/>
          <p:nvPr/>
        </p:nvSpPr>
        <p:spPr>
          <a:xfrm>
            <a:off x="4399257" y="1823093"/>
            <a:ext cx="2955668" cy="7694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400" b="1" dirty="0">
                <a:solidFill>
                  <a:srgbClr val="FFFFFF"/>
                </a:solidFill>
                <a:latin typeface="微软雅黑" panose="020B0503020204020204" pitchFamily="34" charset="-122"/>
                <a:ea typeface="微软雅黑" panose="020B0503020204020204" pitchFamily="34" charset="-122"/>
              </a:rPr>
              <a:t>收尾过程</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7553" y="1361235"/>
            <a:ext cx="2801151" cy="3782265"/>
          </a:xfrm>
          <a:prstGeom prst="rect">
            <a:avLst/>
          </a:prstGeom>
        </p:spPr>
      </p:pic>
      <p:grpSp>
        <p:nvGrpSpPr>
          <p:cNvPr id="2" name="组合 1"/>
          <p:cNvGrpSpPr/>
          <p:nvPr/>
        </p:nvGrpSpPr>
        <p:grpSpPr>
          <a:xfrm>
            <a:off x="4399257" y="1074870"/>
            <a:ext cx="2955668" cy="684979"/>
            <a:chOff x="3865856" y="1131197"/>
            <a:chExt cx="3740124" cy="866777"/>
          </a:xfrm>
        </p:grpSpPr>
        <p:sp>
          <p:nvSpPr>
            <p:cNvPr id="78" name="矩形 77"/>
            <p:cNvSpPr/>
            <p:nvPr/>
          </p:nvSpPr>
          <p:spPr>
            <a:xfrm>
              <a:off x="3865856" y="1131197"/>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第</a:t>
              </a:r>
              <a:endParaRPr lang="zh-CN" altLang="en-US" sz="4000" dirty="0">
                <a:latin typeface="微软雅黑" panose="020B0503020204020204" pitchFamily="34" charset="-122"/>
                <a:ea typeface="微软雅黑" panose="020B0503020204020204" pitchFamily="34" charset="-122"/>
              </a:endParaRPr>
            </a:p>
          </p:txBody>
        </p:sp>
        <p:sp>
          <p:nvSpPr>
            <p:cNvPr id="79" name="矩形 78"/>
            <p:cNvSpPr/>
            <p:nvPr/>
          </p:nvSpPr>
          <p:spPr>
            <a:xfrm>
              <a:off x="4823639" y="1131199"/>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五</a:t>
              </a:r>
              <a:endParaRPr lang="zh-CN" altLang="en-US" sz="4000" dirty="0">
                <a:latin typeface="微软雅黑" panose="020B0503020204020204" pitchFamily="34" charset="-122"/>
                <a:ea typeface="微软雅黑" panose="020B0503020204020204" pitchFamily="34" charset="-122"/>
              </a:endParaRPr>
            </a:p>
          </p:txBody>
        </p:sp>
        <p:sp>
          <p:nvSpPr>
            <p:cNvPr id="80" name="矩形 79"/>
            <p:cNvSpPr/>
            <p:nvPr/>
          </p:nvSpPr>
          <p:spPr>
            <a:xfrm>
              <a:off x="5781422" y="1131197"/>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阶</a:t>
              </a:r>
              <a:endParaRPr lang="zh-CN" altLang="en-US" sz="4000" dirty="0">
                <a:latin typeface="微软雅黑" panose="020B0503020204020204" pitchFamily="34" charset="-122"/>
                <a:ea typeface="微软雅黑" panose="020B0503020204020204" pitchFamily="34" charset="-122"/>
              </a:endParaRPr>
            </a:p>
          </p:txBody>
        </p:sp>
        <p:sp>
          <p:nvSpPr>
            <p:cNvPr id="81" name="矩形 80"/>
            <p:cNvSpPr/>
            <p:nvPr/>
          </p:nvSpPr>
          <p:spPr>
            <a:xfrm>
              <a:off x="6739205" y="1131197"/>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段</a:t>
              </a:r>
              <a:endParaRPr lang="zh-CN" altLang="en-US" sz="4000" dirty="0">
                <a:latin typeface="微软雅黑" panose="020B0503020204020204" pitchFamily="34" charset="-122"/>
                <a:ea typeface="微软雅黑" panose="020B0503020204020204" pitchFamily="34" charset="-122"/>
              </a:endParaRPr>
            </a:p>
          </p:txBody>
        </p:sp>
      </p:grpSp>
      <p:sp>
        <p:nvSpPr>
          <p:cNvPr id="4" name="矩形 3"/>
          <p:cNvSpPr/>
          <p:nvPr/>
        </p:nvSpPr>
        <p:spPr>
          <a:xfrm>
            <a:off x="4399257" y="2968068"/>
            <a:ext cx="2129109" cy="377411"/>
          </a:xfrm>
          <a:prstGeom prst="rect">
            <a:avLst/>
          </a:prstGeom>
        </p:spPr>
        <p:txBody>
          <a:bodyPr wrap="none">
            <a:spAutoFit/>
          </a:bodyPr>
          <a:lstStyle/>
          <a:p>
            <a:pPr>
              <a:lnSpc>
                <a:spcPct val="150000"/>
              </a:lnSpc>
              <a:buFont typeface="+mj-lt"/>
              <a:buAutoNum type="arabicPeriod"/>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如何做好项目总结工作</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39" name="矩形 38"/>
          <p:cNvSpPr/>
          <p:nvPr/>
        </p:nvSpPr>
        <p:spPr>
          <a:xfrm>
            <a:off x="4168730" y="2508866"/>
            <a:ext cx="4143376" cy="1799444"/>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solidFill>
            </a:endParaRPr>
          </a:p>
        </p:txBody>
      </p:sp>
      <p:sp>
        <p:nvSpPr>
          <p:cNvPr id="11" name="矩形 10"/>
          <p:cNvSpPr/>
          <p:nvPr/>
        </p:nvSpPr>
        <p:spPr>
          <a:xfrm>
            <a:off x="161925" y="123825"/>
            <a:ext cx="333375" cy="333375"/>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 name="矩形 2"/>
          <p:cNvSpPr/>
          <p:nvPr/>
        </p:nvSpPr>
        <p:spPr>
          <a:xfrm>
            <a:off x="495300" y="90457"/>
            <a:ext cx="8420100" cy="400110"/>
          </a:xfrm>
          <a:prstGeom prst="rect">
            <a:avLst/>
          </a:prstGeom>
        </p:spPr>
        <p:txBody>
          <a:bodyPr wrap="square">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如何做好项目总结工作</a:t>
            </a:r>
            <a:endPar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495299" y="608831"/>
            <a:ext cx="4105275"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1. 1 </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项目变更的源头及管理</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898401" y="1313559"/>
            <a:ext cx="2825873" cy="1013815"/>
          </a:xfrm>
          <a:prstGeom prst="rect">
            <a:avLst/>
          </a:prstGeom>
          <a:solidFill>
            <a:srgbClr val="F7A5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solidFill>
            </a:endParaRPr>
          </a:p>
        </p:txBody>
      </p:sp>
      <p:sp>
        <p:nvSpPr>
          <p:cNvPr id="33" name="矩形 32"/>
          <p:cNvSpPr/>
          <p:nvPr/>
        </p:nvSpPr>
        <p:spPr>
          <a:xfrm>
            <a:off x="4168731" y="1319536"/>
            <a:ext cx="4143375" cy="1007838"/>
          </a:xfrm>
          <a:prstGeom prst="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solidFill>
            </a:endParaRPr>
          </a:p>
        </p:txBody>
      </p:sp>
      <p:sp>
        <p:nvSpPr>
          <p:cNvPr id="34" name="矩形 33"/>
          <p:cNvSpPr/>
          <p:nvPr/>
        </p:nvSpPr>
        <p:spPr>
          <a:xfrm>
            <a:off x="898401" y="2505877"/>
            <a:ext cx="2825873" cy="1799444"/>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solidFill>
            </a:endParaRPr>
          </a:p>
        </p:txBody>
      </p:sp>
      <p:sp>
        <p:nvSpPr>
          <p:cNvPr id="35" name="文本框 29"/>
          <p:cNvSpPr txBox="1"/>
          <p:nvPr/>
        </p:nvSpPr>
        <p:spPr>
          <a:xfrm>
            <a:off x="1374408" y="2666935"/>
            <a:ext cx="2187941" cy="14773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b="1" dirty="0">
                <a:latin typeface="微软雅黑" panose="020B0503020204020204" pitchFamily="34" charset="-122"/>
                <a:ea typeface="微软雅黑" panose="020B0503020204020204" pitchFamily="34" charset="-122"/>
              </a:rPr>
              <a:t>项目总结报告的内容要点：</a:t>
            </a:r>
            <a:endParaRPr lang="zh-CN" altLang="en-US" sz="1200" b="1"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项目背景和目标回顾</a:t>
            </a:r>
            <a:endParaRPr lang="zh-CN" altLang="en-US" sz="1200"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项目过程汇报</a:t>
            </a:r>
            <a:endParaRPr lang="zh-CN" altLang="en-US" sz="1200"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项目成果展示</a:t>
            </a:r>
            <a:endParaRPr lang="zh-CN" altLang="en-US" sz="1200" dirty="0">
              <a:latin typeface="微软雅黑" panose="020B0503020204020204" pitchFamily="34" charset="-122"/>
              <a:ea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rPr>
              <a:t>项目推广建议和下一步计划</a:t>
            </a:r>
            <a:endParaRPr lang="zh-CN" altLang="en-US" sz="1200" dirty="0">
              <a:latin typeface="微软雅黑" panose="020B0503020204020204" pitchFamily="34" charset="-122"/>
              <a:ea typeface="微软雅黑" panose="020B0503020204020204" pitchFamily="34" charset="-122"/>
            </a:endParaRPr>
          </a:p>
        </p:txBody>
      </p:sp>
      <p:sp>
        <p:nvSpPr>
          <p:cNvPr id="36" name="文本框 2"/>
          <p:cNvSpPr txBox="1"/>
          <p:nvPr/>
        </p:nvSpPr>
        <p:spPr>
          <a:xfrm>
            <a:off x="4638461" y="2581407"/>
            <a:ext cx="3203914" cy="16850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fontAlgn="auto">
              <a:lnSpc>
                <a:spcPct val="150000"/>
              </a:lnSpc>
              <a:spcBef>
                <a:spcPts val="0"/>
              </a:spcBef>
              <a:spcAft>
                <a:spcPts val="0"/>
              </a:spcAft>
              <a:buFont typeface="Wingdings" panose="05000000000000000000" pitchFamily="2" charset="2"/>
              <a:buChar char="ü"/>
              <a:defRPr/>
            </a:pPr>
            <a:r>
              <a:rPr lang="zh-CN" altLang="en-US" sz="1200" b="1" dirty="0">
                <a:latin typeface="微软雅黑" panose="020B0503020204020204" pitchFamily="34" charset="-122"/>
                <a:ea typeface="微软雅黑" panose="020B0503020204020204" pitchFamily="34" charset="-122"/>
              </a:rPr>
              <a:t> 内部总结</a:t>
            </a:r>
            <a:r>
              <a:rPr lang="en-US" altLang="zh-CN" sz="1200" b="1" dirty="0">
                <a:latin typeface="微软雅黑" panose="020B0503020204020204" pitchFamily="34" charset="-122"/>
                <a:ea typeface="微软雅黑" panose="020B0503020204020204" pitchFamily="34" charset="-122"/>
              </a:rPr>
              <a:t>AAR</a:t>
            </a:r>
            <a:endParaRPr lang="en-US" altLang="zh-CN" sz="1200" b="1" dirty="0">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defRPr/>
            </a:pPr>
            <a:r>
              <a:rPr lang="en-US" altLang="zh-CN" sz="1100" dirty="0">
                <a:latin typeface="微软雅黑" panose="020B0503020204020204" pitchFamily="34" charset="-122"/>
                <a:ea typeface="微软雅黑" panose="020B0503020204020204" pitchFamily="34" charset="-122"/>
              </a:rPr>
              <a:t>AAR</a:t>
            </a:r>
            <a:r>
              <a:rPr lang="zh-CN" altLang="en-US" sz="1100" dirty="0">
                <a:latin typeface="微软雅黑" panose="020B0503020204020204" pitchFamily="34" charset="-122"/>
                <a:ea typeface="微软雅黑" panose="020B0503020204020204" pitchFamily="34" charset="-122"/>
              </a:rPr>
              <a:t>「对一事件的专业性讨论，着重于表现标准，使参加者自行发现发生了什么、为何发生、及如何维持优点，并改进缺点。」</a:t>
            </a:r>
            <a:endParaRPr lang="en-US" altLang="zh-CN" sz="1100" dirty="0">
              <a:latin typeface="微软雅黑" panose="020B0503020204020204" pitchFamily="34" charset="-122"/>
              <a:ea typeface="微软雅黑" panose="020B0503020204020204" pitchFamily="34" charset="-122"/>
            </a:endParaRPr>
          </a:p>
          <a:p>
            <a:pPr marL="171450" indent="-171450" fontAlgn="auto">
              <a:lnSpc>
                <a:spcPct val="150000"/>
              </a:lnSpc>
              <a:spcBef>
                <a:spcPts val="0"/>
              </a:spcBef>
              <a:spcAft>
                <a:spcPts val="0"/>
              </a:spcAft>
              <a:buFont typeface="Wingdings" panose="05000000000000000000" pitchFamily="2" charset="2"/>
              <a:buChar char="ü"/>
              <a:defRPr/>
            </a:pPr>
            <a:r>
              <a:rPr lang="zh-CN" altLang="en-US" sz="1200" b="1" dirty="0">
                <a:latin typeface="微软雅黑" panose="020B0503020204020204" pitchFamily="34" charset="-122"/>
                <a:ea typeface="微软雅黑" panose="020B0503020204020204" pitchFamily="34" charset="-122"/>
              </a:rPr>
              <a:t>   项目分享会</a:t>
            </a:r>
            <a:endParaRPr lang="en-US" altLang="zh-CN" sz="1200" b="1" dirty="0">
              <a:latin typeface="微软雅黑" panose="020B0503020204020204" pitchFamily="34" charset="-122"/>
              <a:ea typeface="微软雅黑" panose="020B0503020204020204" pitchFamily="34" charset="-122"/>
            </a:endParaRPr>
          </a:p>
          <a:p>
            <a:pPr marL="171450" indent="-171450" fontAlgn="auto">
              <a:lnSpc>
                <a:spcPct val="150000"/>
              </a:lnSpc>
              <a:spcBef>
                <a:spcPts val="0"/>
              </a:spcBef>
              <a:spcAft>
                <a:spcPts val="0"/>
              </a:spcAft>
              <a:buFont typeface="Wingdings" panose="05000000000000000000" pitchFamily="2" charset="2"/>
              <a:buChar char="ü"/>
              <a:defRPr/>
            </a:pPr>
            <a:r>
              <a:rPr lang="zh-CN" altLang="en-US" sz="1200" b="1" dirty="0">
                <a:latin typeface="微软雅黑" panose="020B0503020204020204" pitchFamily="34" charset="-122"/>
                <a:ea typeface="微软雅黑" panose="020B0503020204020204" pitchFamily="34" charset="-122"/>
              </a:rPr>
              <a:t>   项目知识归档管理</a:t>
            </a:r>
            <a:endParaRPr lang="en-US" altLang="zh-CN" sz="1200" b="1" dirty="0">
              <a:latin typeface="微软雅黑" panose="020B0503020204020204" pitchFamily="34" charset="-122"/>
              <a:ea typeface="微软雅黑" panose="020B0503020204020204" pitchFamily="34" charset="-122"/>
            </a:endParaRPr>
          </a:p>
        </p:txBody>
      </p:sp>
      <p:sp>
        <p:nvSpPr>
          <p:cNvPr id="37" name="矩形 36"/>
          <p:cNvSpPr/>
          <p:nvPr/>
        </p:nvSpPr>
        <p:spPr>
          <a:xfrm>
            <a:off x="1504783" y="1460425"/>
            <a:ext cx="1613108" cy="769441"/>
          </a:xfrm>
          <a:prstGeom prst="rect">
            <a:avLst/>
          </a:prstGeom>
        </p:spPr>
        <p:txBody>
          <a:bodyPr wrap="square">
            <a:spAutoFit/>
          </a:bodyPr>
          <a:lstStyle/>
          <a:p>
            <a:pPr algn="ctr" eaLnBrk="0" fontAlgn="auto" hangingPunct="0">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外部总结</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en-US" altLang="zh-CN" sz="1200" b="1" dirty="0">
                <a:solidFill>
                  <a:schemeClr val="bg1"/>
                </a:solidFill>
                <a:latin typeface="微软雅黑" panose="020B0503020204020204" pitchFamily="34" charset="-122"/>
                <a:ea typeface="微软雅黑" panose="020B0503020204020204" pitchFamily="34" charset="-122"/>
              </a:rPr>
              <a:t>PPT</a:t>
            </a:r>
            <a:r>
              <a:rPr lang="zh-CN" altLang="en-US" sz="1200" b="1" dirty="0">
                <a:solidFill>
                  <a:schemeClr val="bg1"/>
                </a:solidFill>
                <a:latin typeface="微软雅黑" panose="020B0503020204020204" pitchFamily="34" charset="-122"/>
                <a:ea typeface="微软雅黑" panose="020B0503020204020204" pitchFamily="34" charset="-122"/>
              </a:rPr>
              <a:t>呈现</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总结报告</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5433864" y="1438734"/>
            <a:ext cx="1613108" cy="769441"/>
          </a:xfrm>
          <a:prstGeom prst="rect">
            <a:avLst/>
          </a:prstGeom>
        </p:spPr>
        <p:txBody>
          <a:bodyPr wrap="square">
            <a:spAutoFit/>
          </a:bodyPr>
          <a:lstStyle/>
          <a:p>
            <a:pPr algn="ctr" eaLnBrk="0" fontAlgn="auto" hangingPunct="0">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内部总结</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en-US" altLang="zh-CN" sz="1200" b="1" dirty="0">
                <a:solidFill>
                  <a:schemeClr val="bg1"/>
                </a:solidFill>
                <a:latin typeface="微软雅黑" panose="020B0503020204020204" pitchFamily="34" charset="-122"/>
                <a:ea typeface="微软雅黑" panose="020B0503020204020204" pitchFamily="34" charset="-122"/>
              </a:rPr>
              <a:t>AAR</a:t>
            </a:r>
            <a:r>
              <a:rPr lang="zh-CN" altLang="en-US" sz="1200" b="1" dirty="0">
                <a:solidFill>
                  <a:schemeClr val="bg1"/>
                </a:solidFill>
                <a:latin typeface="微软雅黑" panose="020B0503020204020204" pitchFamily="34" charset="-122"/>
                <a:ea typeface="微软雅黑" panose="020B0503020204020204" pitchFamily="34" charset="-122"/>
              </a:rPr>
              <a:t>和</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eaLnBrk="0" fontAlgn="auto" hangingPunct="0">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知识沉淀归档</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0F4F7"/>
        </a:solidFill>
        <a:effectLst/>
      </p:bgPr>
    </p:bg>
    <p:spTree>
      <p:nvGrpSpPr>
        <p:cNvPr id="1" name=""/>
        <p:cNvGrpSpPr/>
        <p:nvPr/>
      </p:nvGrpSpPr>
      <p:grpSpPr>
        <a:xfrm>
          <a:off x="0" y="0"/>
          <a:ext cx="0" cy="0"/>
          <a:chOff x="0" y="0"/>
          <a:chExt cx="0" cy="0"/>
        </a:xfrm>
      </p:grpSpPr>
      <p:sp>
        <p:nvSpPr>
          <p:cNvPr id="6" name="矩形 5"/>
          <p:cNvSpPr/>
          <p:nvPr/>
        </p:nvSpPr>
        <p:spPr>
          <a:xfrm>
            <a:off x="0" y="1615885"/>
            <a:ext cx="9144000" cy="2049780"/>
          </a:xfrm>
          <a:prstGeom prst="rect">
            <a:avLst/>
          </a:prstGeom>
          <a:solidFill>
            <a:srgbClr val="06A1C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41978" y="205295"/>
            <a:ext cx="3657242" cy="4938205"/>
          </a:xfrm>
          <a:prstGeom prst="rect">
            <a:avLst/>
          </a:prstGeom>
        </p:spPr>
      </p:pic>
      <p:sp>
        <p:nvSpPr>
          <p:cNvPr id="9" name="矩形 8"/>
          <p:cNvSpPr/>
          <p:nvPr/>
        </p:nvSpPr>
        <p:spPr>
          <a:xfrm>
            <a:off x="846431" y="947228"/>
            <a:ext cx="866775" cy="866775"/>
          </a:xfrm>
          <a:prstGeom prst="rect">
            <a:avLst/>
          </a:prstGeom>
          <a:solidFill>
            <a:srgbClr val="EE3C3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2</a:t>
            </a:r>
            <a:endParaRPr lang="zh-CN" altLang="en-US" sz="6600" dirty="0">
              <a:latin typeface="微软雅黑" panose="020B0503020204020204" pitchFamily="34" charset="-122"/>
              <a:ea typeface="微软雅黑" panose="020B0503020204020204" pitchFamily="34" charset="-122"/>
            </a:endParaRPr>
          </a:p>
        </p:txBody>
      </p:sp>
      <p:sp>
        <p:nvSpPr>
          <p:cNvPr id="10" name="矩形 9"/>
          <p:cNvSpPr/>
          <p:nvPr/>
        </p:nvSpPr>
        <p:spPr>
          <a:xfrm>
            <a:off x="1804214" y="947230"/>
            <a:ext cx="866775" cy="866775"/>
          </a:xfrm>
          <a:prstGeom prst="rect">
            <a:avLst/>
          </a:prstGeom>
          <a:solidFill>
            <a:srgbClr val="9BBB5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a:t>
            </a:r>
            <a:endParaRPr lang="zh-CN" altLang="en-US" sz="6600" dirty="0">
              <a:latin typeface="微软雅黑" panose="020B0503020204020204" pitchFamily="34" charset="-122"/>
              <a:ea typeface="微软雅黑" panose="020B0503020204020204" pitchFamily="34" charset="-122"/>
            </a:endParaRPr>
          </a:p>
        </p:txBody>
      </p:sp>
      <p:sp>
        <p:nvSpPr>
          <p:cNvPr id="11" name="矩形 10"/>
          <p:cNvSpPr/>
          <p:nvPr/>
        </p:nvSpPr>
        <p:spPr>
          <a:xfrm>
            <a:off x="2761997" y="947228"/>
            <a:ext cx="866775" cy="866775"/>
          </a:xfrm>
          <a:prstGeom prst="rect">
            <a:avLst/>
          </a:prstGeom>
          <a:solidFill>
            <a:srgbClr val="F39C1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X</a:t>
            </a:r>
            <a:endParaRPr lang="zh-CN" altLang="en-US" sz="6600" dirty="0">
              <a:latin typeface="微软雅黑" panose="020B0503020204020204" pitchFamily="34" charset="-122"/>
              <a:ea typeface="微软雅黑" panose="020B0503020204020204" pitchFamily="34" charset="-122"/>
            </a:endParaRPr>
          </a:p>
        </p:txBody>
      </p:sp>
      <p:sp>
        <p:nvSpPr>
          <p:cNvPr id="12" name="矩形 11"/>
          <p:cNvSpPr/>
          <p:nvPr/>
        </p:nvSpPr>
        <p:spPr>
          <a:xfrm>
            <a:off x="3719780" y="947228"/>
            <a:ext cx="866775" cy="866775"/>
          </a:xfrm>
          <a:prstGeom prst="rect">
            <a:avLst/>
          </a:prstGeom>
          <a:solidFill>
            <a:srgbClr val="3ABFC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X</a:t>
            </a:r>
            <a:endParaRPr lang="zh-CN" altLang="en-US" sz="66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755518" y="2020993"/>
            <a:ext cx="4586460" cy="1323728"/>
            <a:chOff x="755518" y="2020993"/>
            <a:chExt cx="4586460" cy="1323728"/>
          </a:xfrm>
        </p:grpSpPr>
        <p:sp>
          <p:nvSpPr>
            <p:cNvPr id="14" name="矩形 13"/>
            <p:cNvSpPr/>
            <p:nvPr/>
          </p:nvSpPr>
          <p:spPr>
            <a:xfrm>
              <a:off x="755518" y="2020993"/>
              <a:ext cx="3831037" cy="923330"/>
            </a:xfrm>
            <a:prstGeom prst="rect">
              <a:avLst/>
            </a:prstGeom>
          </p:spPr>
          <p:txBody>
            <a:bodyPr wrap="square">
              <a:spAutoFit/>
            </a:bodyPr>
            <a:lstStyle/>
            <a:p>
              <a:pPr algn="dist"/>
              <a:r>
                <a:rPr lang="zh-CN" altLang="en-US" sz="5400" b="1" dirty="0">
                  <a:solidFill>
                    <a:schemeClr val="bg1"/>
                  </a:solidFill>
                  <a:latin typeface="微软雅黑" panose="020B0503020204020204" pitchFamily="34" charset="-122"/>
                  <a:ea typeface="微软雅黑" panose="020B0503020204020204" pitchFamily="34" charset="-122"/>
                </a:rPr>
                <a:t>感谢观看</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758864" y="2883056"/>
              <a:ext cx="4583114" cy="461665"/>
            </a:xfrm>
            <a:prstGeom prst="rect">
              <a:avLst/>
            </a:prstGeom>
          </p:spPr>
          <p:txBody>
            <a:bodyPr wrap="none">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Summary of program training</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55518" y="3796336"/>
            <a:ext cx="2749471" cy="721814"/>
            <a:chOff x="755518" y="3796336"/>
            <a:chExt cx="2749471" cy="721814"/>
          </a:xfrm>
        </p:grpSpPr>
        <p:sp>
          <p:nvSpPr>
            <p:cNvPr id="16" name="矩形 15"/>
            <p:cNvSpPr/>
            <p:nvPr/>
          </p:nvSpPr>
          <p:spPr>
            <a:xfrm>
              <a:off x="755518" y="3796336"/>
              <a:ext cx="2749471"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项目管理知识体系介绍</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861292" y="4242560"/>
              <a:ext cx="478155" cy="275590"/>
            </a:xfrm>
            <a:prstGeom prst="rect">
              <a:avLst/>
            </a:prstGeom>
            <a:solidFill>
              <a:srgbClr val="4CBAD5">
                <a:alpha val="80000"/>
              </a:srgbClr>
            </a:solidFill>
          </p:spPr>
          <p:txBody>
            <a:bodyPr wrap="none">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XXX</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 calcmode="lin" valueType="num">
                                      <p:cBhvr>
                                        <p:cTn id="20" dur="500" fill="hold"/>
                                        <p:tgtEl>
                                          <p:spTgt spid="10"/>
                                        </p:tgtEl>
                                        <p:attrNameLst>
                                          <p:attrName>style.rotation</p:attrName>
                                        </p:attrNameLst>
                                      </p:cBhvr>
                                      <p:tavLst>
                                        <p:tav tm="0">
                                          <p:val>
                                            <p:fltVal val="360"/>
                                          </p:val>
                                        </p:tav>
                                        <p:tav tm="100000">
                                          <p:val>
                                            <p:fltVal val="0"/>
                                          </p:val>
                                        </p:tav>
                                      </p:tavLst>
                                    </p:anim>
                                    <p:animEffect transition="in" filter="fade">
                                      <p:cBhvr>
                                        <p:cTn id="21" dur="500"/>
                                        <p:tgtEl>
                                          <p:spTgt spid="1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style.rotation</p:attrName>
                                        </p:attrNameLst>
                                      </p:cBhvr>
                                      <p:tavLst>
                                        <p:tav tm="0">
                                          <p:val>
                                            <p:fltVal val="360"/>
                                          </p:val>
                                        </p:tav>
                                        <p:tav tm="100000">
                                          <p:val>
                                            <p:fltVal val="0"/>
                                          </p:val>
                                        </p:tav>
                                      </p:tavLst>
                                    </p:anim>
                                    <p:animEffect transition="in" filter="fade">
                                      <p:cBhvr>
                                        <p:cTn id="28" dur="500"/>
                                        <p:tgtEl>
                                          <p:spTgt spid="11"/>
                                        </p:tgtEl>
                                      </p:cBhvr>
                                    </p:animEffect>
                                  </p:childTnLst>
                                </p:cTn>
                              </p:par>
                            </p:childTnLst>
                          </p:cTn>
                        </p:par>
                        <p:par>
                          <p:cTn id="29" fill="hold">
                            <p:stCondLst>
                              <p:cond delay="2000"/>
                            </p:stCondLst>
                            <p:childTnLst>
                              <p:par>
                                <p:cTn id="30" presetID="49" presetClass="entr" presetSubtype="0" decel="10000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360"/>
                                          </p:val>
                                        </p:tav>
                                        <p:tav tm="100000">
                                          <p:val>
                                            <p:fltVal val="0"/>
                                          </p:val>
                                        </p:tav>
                                      </p:tavLst>
                                    </p:anim>
                                    <p:animEffect transition="in" filter="fade">
                                      <p:cBhvr>
                                        <p:cTn id="35" dur="500"/>
                                        <p:tgtEl>
                                          <p:spTgt spid="12"/>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3000"/>
                            </p:stCondLst>
                            <p:childTnLst>
                              <p:par>
                                <p:cTn id="41" presetID="22" presetClass="entr" presetSubtype="4"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par>
                          <p:cTn id="44" fill="hold">
                            <p:stCondLst>
                              <p:cond delay="3500"/>
                            </p:stCondLst>
                            <p:childTnLst>
                              <p:par>
                                <p:cTn id="45" presetID="47"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3342</Words>
  <Application>WPS 演示</Application>
  <PresentationFormat>全屏显示(16:9)</PresentationFormat>
  <Paragraphs>665</Paragraphs>
  <Slides>30</Slides>
  <Notes>30</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30</vt:i4>
      </vt:variant>
    </vt:vector>
  </HeadingPairs>
  <TitlesOfParts>
    <vt:vector size="63" baseType="lpstr">
      <vt:lpstr>Arial</vt:lpstr>
      <vt:lpstr>宋体</vt:lpstr>
      <vt:lpstr>Wingdings</vt:lpstr>
      <vt:lpstr>微软雅黑</vt:lpstr>
      <vt:lpstr>Helvetica Light</vt:lpstr>
      <vt:lpstr>Lato Light</vt:lpstr>
      <vt:lpstr>HY견고딕</vt:lpstr>
      <vt:lpstr>Segoe Print</vt:lpstr>
      <vt:lpstr>HY헤드라인M</vt:lpstr>
      <vt:lpstr>Gill Sans</vt:lpstr>
      <vt:lpstr>黑体</vt:lpstr>
      <vt:lpstr>Calibri</vt:lpstr>
      <vt:lpstr>Arial Unicode MS</vt:lpstr>
      <vt:lpstr>Calibri Light</vt:lpstr>
      <vt:lpstr>Calibri</vt:lpstr>
      <vt:lpstr>楷体_GB2312</vt:lpstr>
      <vt:lpstr>Arial</vt:lpstr>
      <vt:lpstr>Roboto Condensed</vt:lpstr>
      <vt:lpstr>Roboto</vt:lpstr>
      <vt:lpstr>MS PGothic</vt:lpstr>
      <vt:lpstr>FontAwesome</vt:lpstr>
      <vt:lpstr>Open Sans</vt:lpstr>
      <vt:lpstr>Lato Regular</vt:lpstr>
      <vt:lpstr>Lato Light</vt:lpstr>
      <vt:lpstr>Gill Sans</vt:lpstr>
      <vt:lpstr>Lato Regular</vt:lpstr>
      <vt:lpstr>Source Sans Pro Light</vt:lpstr>
      <vt:lpstr>Kozuka Gothic Pro R</vt:lpstr>
      <vt:lpstr>Lato</vt:lpstr>
      <vt:lpstr>Sinkin Sans 400 Regular</vt:lpstr>
      <vt:lpstr>Gill Sans MT</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孙俣</dc:creator>
  <cp:lastModifiedBy>拉普耶鲁</cp:lastModifiedBy>
  <cp:revision>40</cp:revision>
  <dcterms:created xsi:type="dcterms:W3CDTF">2017-12-18T01:36:00Z</dcterms:created>
  <dcterms:modified xsi:type="dcterms:W3CDTF">2020-10-08T07:21:06Z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